
<file path=[Content_Types].xml><?xml version="1.0" encoding="utf-8"?>
<Types xmlns="http://schemas.openxmlformats.org/package/2006/content-types">
  <Default Extension="png" ContentType="image/png"/>
  <Default Extension="mp3" ContentType="audio/unknown"/>
  <Default Extension="jpeg" ContentType="image/jpeg"/>
  <Default Extension="rels" ContentType="application/vnd.openxmlformats-package.relationships+xml"/>
  <Default Extension="xml" ContentType="application/xml"/>
  <Default Extension="wav" ContentType="audio/x-wav"/>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60" r:id="rId2"/>
    <p:sldMasterId id="2147483672" r:id="rId3"/>
  </p:sldMasterIdLst>
  <p:sldIdLst>
    <p:sldId id="262" r:id="rId4"/>
    <p:sldId id="258" r:id="rId5"/>
    <p:sldId id="259" r:id="rId6"/>
    <p:sldId id="260" r:id="rId7"/>
    <p:sldId id="261"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496" r:id="rId55"/>
    <p:sldId id="497" r:id="rId56"/>
    <p:sldId id="498" r:id="rId57"/>
    <p:sldId id="499" r:id="rId58"/>
    <p:sldId id="500" r:id="rId59"/>
    <p:sldId id="503" r:id="rId60"/>
    <p:sldId id="504" r:id="rId61"/>
    <p:sldId id="501" r:id="rId62"/>
    <p:sldId id="502" r:id="rId63"/>
    <p:sldId id="506" r:id="rId64"/>
    <p:sldId id="50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508" r:id="rId110"/>
    <p:sldId id="509" r:id="rId111"/>
    <p:sldId id="510" r:id="rId112"/>
    <p:sldId id="511" r:id="rId113"/>
    <p:sldId id="512" r:id="rId114"/>
    <p:sldId id="513" r:id="rId115"/>
    <p:sldId id="518" r:id="rId116"/>
    <p:sldId id="514" r:id="rId117"/>
    <p:sldId id="515" r:id="rId118"/>
    <p:sldId id="516" r:id="rId119"/>
    <p:sldId id="517" r:id="rId120"/>
    <p:sldId id="362" r:id="rId121"/>
    <p:sldId id="363" r:id="rId122"/>
    <p:sldId id="364" r:id="rId123"/>
    <p:sldId id="365" r:id="rId124"/>
    <p:sldId id="366" r:id="rId125"/>
    <p:sldId id="367" r:id="rId126"/>
    <p:sldId id="368" r:id="rId127"/>
    <p:sldId id="369" r:id="rId128"/>
    <p:sldId id="370" r:id="rId129"/>
    <p:sldId id="371" r:id="rId130"/>
    <p:sldId id="372" r:id="rId131"/>
    <p:sldId id="373" r:id="rId132"/>
    <p:sldId id="374" r:id="rId133"/>
    <p:sldId id="375" r:id="rId134"/>
    <p:sldId id="376" r:id="rId135"/>
    <p:sldId id="377" r:id="rId136"/>
    <p:sldId id="378" r:id="rId137"/>
    <p:sldId id="379" r:id="rId138"/>
    <p:sldId id="380" r:id="rId139"/>
    <p:sldId id="381" r:id="rId140"/>
    <p:sldId id="382" r:id="rId141"/>
    <p:sldId id="383" r:id="rId142"/>
    <p:sldId id="384" r:id="rId143"/>
    <p:sldId id="385" r:id="rId144"/>
    <p:sldId id="386" r:id="rId145"/>
    <p:sldId id="387" r:id="rId146"/>
    <p:sldId id="388" r:id="rId147"/>
    <p:sldId id="389" r:id="rId148"/>
    <p:sldId id="390" r:id="rId149"/>
    <p:sldId id="391" r:id="rId150"/>
    <p:sldId id="392" r:id="rId151"/>
    <p:sldId id="393" r:id="rId152"/>
    <p:sldId id="394" r:id="rId153"/>
    <p:sldId id="395" r:id="rId154"/>
    <p:sldId id="396" r:id="rId155"/>
    <p:sldId id="397" r:id="rId156"/>
    <p:sldId id="519" r:id="rId157"/>
    <p:sldId id="520" r:id="rId158"/>
    <p:sldId id="521" r:id="rId159"/>
    <p:sldId id="522" r:id="rId160"/>
    <p:sldId id="523" r:id="rId161"/>
    <p:sldId id="524" r:id="rId162"/>
    <p:sldId id="526" r:id="rId163"/>
    <p:sldId id="527" r:id="rId164"/>
    <p:sldId id="528" r:id="rId165"/>
    <p:sldId id="398" r:id="rId166"/>
    <p:sldId id="399" r:id="rId167"/>
    <p:sldId id="400" r:id="rId168"/>
    <p:sldId id="401" r:id="rId169"/>
    <p:sldId id="402" r:id="rId170"/>
    <p:sldId id="403" r:id="rId171"/>
    <p:sldId id="404" r:id="rId172"/>
    <p:sldId id="405" r:id="rId173"/>
    <p:sldId id="406" r:id="rId174"/>
    <p:sldId id="407" r:id="rId175"/>
    <p:sldId id="408" r:id="rId176"/>
    <p:sldId id="409" r:id="rId177"/>
    <p:sldId id="410" r:id="rId178"/>
    <p:sldId id="411" r:id="rId179"/>
    <p:sldId id="412" r:id="rId180"/>
    <p:sldId id="413" r:id="rId181"/>
    <p:sldId id="414" r:id="rId182"/>
    <p:sldId id="415" r:id="rId183"/>
    <p:sldId id="416" r:id="rId184"/>
    <p:sldId id="417" r:id="rId185"/>
    <p:sldId id="418" r:id="rId186"/>
    <p:sldId id="419" r:id="rId187"/>
    <p:sldId id="420" r:id="rId188"/>
    <p:sldId id="421" r:id="rId189"/>
    <p:sldId id="422" r:id="rId190"/>
    <p:sldId id="423" r:id="rId191"/>
    <p:sldId id="424" r:id="rId192"/>
    <p:sldId id="425" r:id="rId193"/>
    <p:sldId id="426" r:id="rId194"/>
    <p:sldId id="427" r:id="rId195"/>
    <p:sldId id="428" r:id="rId196"/>
    <p:sldId id="429" r:id="rId197"/>
    <p:sldId id="430" r:id="rId198"/>
    <p:sldId id="431" r:id="rId199"/>
    <p:sldId id="432" r:id="rId200"/>
    <p:sldId id="433" r:id="rId201"/>
    <p:sldId id="434" r:id="rId202"/>
    <p:sldId id="435" r:id="rId203"/>
    <p:sldId id="436" r:id="rId204"/>
    <p:sldId id="437" r:id="rId205"/>
    <p:sldId id="438" r:id="rId206"/>
    <p:sldId id="439" r:id="rId207"/>
    <p:sldId id="440" r:id="rId208"/>
    <p:sldId id="441" r:id="rId209"/>
    <p:sldId id="442" r:id="rId210"/>
    <p:sldId id="443" r:id="rId211"/>
    <p:sldId id="445" r:id="rId212"/>
    <p:sldId id="446" r:id="rId213"/>
    <p:sldId id="444" r:id="rId214"/>
    <p:sldId id="447" r:id="rId215"/>
    <p:sldId id="448" r:id="rId216"/>
    <p:sldId id="449" r:id="rId217"/>
    <p:sldId id="450" r:id="rId218"/>
    <p:sldId id="451" r:id="rId219"/>
    <p:sldId id="452" r:id="rId220"/>
    <p:sldId id="453" r:id="rId221"/>
    <p:sldId id="455" r:id="rId222"/>
    <p:sldId id="456" r:id="rId223"/>
    <p:sldId id="457" r:id="rId224"/>
    <p:sldId id="458" r:id="rId225"/>
    <p:sldId id="459" r:id="rId226"/>
    <p:sldId id="460" r:id="rId227"/>
    <p:sldId id="461" r:id="rId228"/>
    <p:sldId id="462" r:id="rId229"/>
    <p:sldId id="463" r:id="rId230"/>
    <p:sldId id="464" r:id="rId231"/>
    <p:sldId id="465" r:id="rId232"/>
    <p:sldId id="466" r:id="rId233"/>
    <p:sldId id="467" r:id="rId234"/>
    <p:sldId id="468" r:id="rId235"/>
    <p:sldId id="469" r:id="rId236"/>
    <p:sldId id="470" r:id="rId237"/>
    <p:sldId id="471" r:id="rId238"/>
    <p:sldId id="472" r:id="rId239"/>
    <p:sldId id="473" r:id="rId240"/>
    <p:sldId id="474" r:id="rId241"/>
    <p:sldId id="475" r:id="rId242"/>
    <p:sldId id="476" r:id="rId243"/>
    <p:sldId id="477" r:id="rId244"/>
    <p:sldId id="478" r:id="rId245"/>
    <p:sldId id="479" r:id="rId246"/>
    <p:sldId id="480" r:id="rId247"/>
    <p:sldId id="481" r:id="rId248"/>
    <p:sldId id="482" r:id="rId249"/>
    <p:sldId id="483" r:id="rId250"/>
    <p:sldId id="484" r:id="rId251"/>
    <p:sldId id="485" r:id="rId252"/>
    <p:sldId id="486" r:id="rId253"/>
    <p:sldId id="487" r:id="rId254"/>
    <p:sldId id="488" r:id="rId255"/>
    <p:sldId id="489" r:id="rId256"/>
    <p:sldId id="490" r:id="rId257"/>
    <p:sldId id="491" r:id="rId258"/>
    <p:sldId id="492" r:id="rId259"/>
    <p:sldId id="493" r:id="rId260"/>
    <p:sldId id="494" r:id="rId2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pos="416" userDrawn="1">
          <p15:clr>
            <a:srgbClr val="A4A3A4"/>
          </p15:clr>
        </p15:guide>
        <p15:guide id="2" pos="7256" userDrawn="1">
          <p15:clr>
            <a:srgbClr val="A4A3A4"/>
          </p15:clr>
        </p15:guide>
        <p15:guide id="3" orient="horz" pos="648" userDrawn="1">
          <p15:clr>
            <a:srgbClr val="A4A3A4"/>
          </p15:clr>
        </p15:guide>
        <p15:guide id="4" orient="horz" pos="672" userDrawn="1">
          <p15:clr>
            <a:srgbClr val="A4A3A4"/>
          </p15:clr>
        </p15:guide>
        <p15:guide id="5" orient="horz" pos="3888" userDrawn="1">
          <p15:clr>
            <a:srgbClr val="A4A3A4"/>
          </p15:clr>
        </p15:guide>
        <p15:guide id="6" orient="horz" pos="386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showGuides="1">
      <p:cViewPr varScale="1">
        <p:scale>
          <a:sx n="74" d="100"/>
          <a:sy n="74" d="100"/>
        </p:scale>
        <p:origin x="-582" y="-90"/>
      </p:cViewPr>
      <p:guideLst>
        <p:guide orient="horz" pos="648"/>
        <p:guide orient="horz" pos="672"/>
        <p:guide orient="horz" pos="3888"/>
        <p:guide orient="horz" pos="3864"/>
        <p:guide pos="416"/>
        <p:guide pos="725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63" Type="http://schemas.openxmlformats.org/officeDocument/2006/relationships/slide" Target="slides/slide60.xml"/><Relationship Id="rId159" Type="http://schemas.openxmlformats.org/officeDocument/2006/relationships/slide" Target="slides/slide156.xml"/><Relationship Id="rId170" Type="http://schemas.openxmlformats.org/officeDocument/2006/relationships/slide" Target="slides/slide167.xml"/><Relationship Id="rId226" Type="http://schemas.openxmlformats.org/officeDocument/2006/relationships/slide" Target="slides/slide22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37" Type="http://schemas.openxmlformats.org/officeDocument/2006/relationships/slide" Target="slides/slide234.xml"/><Relationship Id="rId258" Type="http://schemas.openxmlformats.org/officeDocument/2006/relationships/slide" Target="slides/slide255.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92" Type="http://schemas.openxmlformats.org/officeDocument/2006/relationships/slide" Target="slides/slide189.xml"/><Relationship Id="rId206" Type="http://schemas.openxmlformats.org/officeDocument/2006/relationships/slide" Target="slides/slide203.xml"/><Relationship Id="rId227" Type="http://schemas.openxmlformats.org/officeDocument/2006/relationships/slide" Target="slides/slide224.xml"/><Relationship Id="rId248" Type="http://schemas.openxmlformats.org/officeDocument/2006/relationships/slide" Target="slides/slide245.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slide" Target="slides/slide179.xml"/><Relationship Id="rId217" Type="http://schemas.openxmlformats.org/officeDocument/2006/relationships/slide" Target="slides/slide214.xml"/><Relationship Id="rId6" Type="http://schemas.openxmlformats.org/officeDocument/2006/relationships/slide" Target="slides/slide3.xml"/><Relationship Id="rId238" Type="http://schemas.openxmlformats.org/officeDocument/2006/relationships/slide" Target="slides/slide235.xml"/><Relationship Id="rId259" Type="http://schemas.openxmlformats.org/officeDocument/2006/relationships/slide" Target="slides/slide256.xml"/><Relationship Id="rId23" Type="http://schemas.openxmlformats.org/officeDocument/2006/relationships/slide" Target="slides/slide20.xml"/><Relationship Id="rId119" Type="http://schemas.openxmlformats.org/officeDocument/2006/relationships/slide" Target="slides/slide116.xml"/><Relationship Id="rId44" Type="http://schemas.openxmlformats.org/officeDocument/2006/relationships/slide" Target="slides/slide41.xml"/><Relationship Id="rId65" Type="http://schemas.openxmlformats.org/officeDocument/2006/relationships/slide" Target="slides/slide62.xml"/><Relationship Id="rId86" Type="http://schemas.openxmlformats.org/officeDocument/2006/relationships/slide" Target="slides/slide83.xml"/><Relationship Id="rId130" Type="http://schemas.openxmlformats.org/officeDocument/2006/relationships/slide" Target="slides/slide127.xml"/><Relationship Id="rId151" Type="http://schemas.openxmlformats.org/officeDocument/2006/relationships/slide" Target="slides/slide148.xml"/><Relationship Id="rId172" Type="http://schemas.openxmlformats.org/officeDocument/2006/relationships/slide" Target="slides/slide169.xml"/><Relationship Id="rId193" Type="http://schemas.openxmlformats.org/officeDocument/2006/relationships/slide" Target="slides/slide190.xml"/><Relationship Id="rId207" Type="http://schemas.openxmlformats.org/officeDocument/2006/relationships/slide" Target="slides/slide204.xml"/><Relationship Id="rId228" Type="http://schemas.openxmlformats.org/officeDocument/2006/relationships/slide" Target="slides/slide225.xml"/><Relationship Id="rId249" Type="http://schemas.openxmlformats.org/officeDocument/2006/relationships/slide" Target="slides/slide246.xml"/><Relationship Id="rId13" Type="http://schemas.openxmlformats.org/officeDocument/2006/relationships/slide" Target="slides/slide10.xml"/><Relationship Id="rId109" Type="http://schemas.openxmlformats.org/officeDocument/2006/relationships/slide" Target="slides/slide106.xml"/><Relationship Id="rId260" Type="http://schemas.openxmlformats.org/officeDocument/2006/relationships/slide" Target="slides/slide257.xml"/><Relationship Id="rId34" Type="http://schemas.openxmlformats.org/officeDocument/2006/relationships/slide" Target="slides/slide31.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20" Type="http://schemas.openxmlformats.org/officeDocument/2006/relationships/slide" Target="slides/slide117.xml"/><Relationship Id="rId141" Type="http://schemas.openxmlformats.org/officeDocument/2006/relationships/slide" Target="slides/slide138.xml"/><Relationship Id="rId7" Type="http://schemas.openxmlformats.org/officeDocument/2006/relationships/slide" Target="slides/slide4.xml"/><Relationship Id="rId162" Type="http://schemas.openxmlformats.org/officeDocument/2006/relationships/slide" Target="slides/slide159.xml"/><Relationship Id="rId183" Type="http://schemas.openxmlformats.org/officeDocument/2006/relationships/slide" Target="slides/slide180.xml"/><Relationship Id="rId218" Type="http://schemas.openxmlformats.org/officeDocument/2006/relationships/slide" Target="slides/slide215.xml"/><Relationship Id="rId239" Type="http://schemas.openxmlformats.org/officeDocument/2006/relationships/slide" Target="slides/slide236.xml"/><Relationship Id="rId250" Type="http://schemas.openxmlformats.org/officeDocument/2006/relationships/slide" Target="slides/slide247.xml"/><Relationship Id="rId24" Type="http://schemas.openxmlformats.org/officeDocument/2006/relationships/slide" Target="slides/slide21.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31" Type="http://schemas.openxmlformats.org/officeDocument/2006/relationships/slide" Target="slides/slide128.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208" Type="http://schemas.openxmlformats.org/officeDocument/2006/relationships/slide" Target="slides/slide205.xml"/><Relationship Id="rId229" Type="http://schemas.openxmlformats.org/officeDocument/2006/relationships/slide" Target="slides/slide226.xml"/><Relationship Id="rId240" Type="http://schemas.openxmlformats.org/officeDocument/2006/relationships/slide" Target="slides/slide237.xml"/><Relationship Id="rId261" Type="http://schemas.openxmlformats.org/officeDocument/2006/relationships/slide" Target="slides/slide258.xml"/><Relationship Id="rId14" Type="http://schemas.openxmlformats.org/officeDocument/2006/relationships/slide" Target="slides/slide11.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8" Type="http://schemas.openxmlformats.org/officeDocument/2006/relationships/slide" Target="slides/slide5.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219" Type="http://schemas.openxmlformats.org/officeDocument/2006/relationships/slide" Target="slides/slide216.xml"/><Relationship Id="rId230" Type="http://schemas.openxmlformats.org/officeDocument/2006/relationships/slide" Target="slides/slide227.xml"/><Relationship Id="rId251" Type="http://schemas.openxmlformats.org/officeDocument/2006/relationships/slide" Target="slides/slide248.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95" Type="http://schemas.openxmlformats.org/officeDocument/2006/relationships/slide" Target="slides/slide192.xml"/><Relationship Id="rId209" Type="http://schemas.openxmlformats.org/officeDocument/2006/relationships/slide" Target="slides/slide206.xml"/><Relationship Id="rId220" Type="http://schemas.openxmlformats.org/officeDocument/2006/relationships/slide" Target="slides/slide217.xml"/><Relationship Id="rId241" Type="http://schemas.openxmlformats.org/officeDocument/2006/relationships/slide" Target="slides/slide238.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262" Type="http://schemas.openxmlformats.org/officeDocument/2006/relationships/presProps" Target="presProps.xml"/><Relationship Id="rId78" Type="http://schemas.openxmlformats.org/officeDocument/2006/relationships/slide" Target="slides/slide75.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64" Type="http://schemas.openxmlformats.org/officeDocument/2006/relationships/slide" Target="slides/slide161.xml"/><Relationship Id="rId185" Type="http://schemas.openxmlformats.org/officeDocument/2006/relationships/slide" Target="slides/slide182.xml"/><Relationship Id="rId9" Type="http://schemas.openxmlformats.org/officeDocument/2006/relationships/slide" Target="slides/slide6.xml"/><Relationship Id="rId210" Type="http://schemas.openxmlformats.org/officeDocument/2006/relationships/slide" Target="slides/slide207.xml"/><Relationship Id="rId26" Type="http://schemas.openxmlformats.org/officeDocument/2006/relationships/slide" Target="slides/slide23.xml"/><Relationship Id="rId231" Type="http://schemas.openxmlformats.org/officeDocument/2006/relationships/slide" Target="slides/slide228.xml"/><Relationship Id="rId252" Type="http://schemas.openxmlformats.org/officeDocument/2006/relationships/slide" Target="slides/slide249.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slide" Target="slides/slide218.xml"/><Relationship Id="rId242" Type="http://schemas.openxmlformats.org/officeDocument/2006/relationships/slide" Target="slides/slide239.xml"/><Relationship Id="rId263"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 Id="rId211" Type="http://schemas.openxmlformats.org/officeDocument/2006/relationships/slide" Target="slides/slide208.xml"/><Relationship Id="rId232" Type="http://schemas.openxmlformats.org/officeDocument/2006/relationships/slide" Target="slides/slide229.xml"/><Relationship Id="rId253" Type="http://schemas.openxmlformats.org/officeDocument/2006/relationships/slide" Target="slides/slide250.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97" Type="http://schemas.openxmlformats.org/officeDocument/2006/relationships/slide" Target="slides/slide194.xml"/><Relationship Id="rId201" Type="http://schemas.openxmlformats.org/officeDocument/2006/relationships/slide" Target="slides/slide198.xml"/><Relationship Id="rId222" Type="http://schemas.openxmlformats.org/officeDocument/2006/relationships/slide" Target="slides/slide219.xml"/><Relationship Id="rId243" Type="http://schemas.openxmlformats.org/officeDocument/2006/relationships/slide" Target="slides/slide240.xml"/><Relationship Id="rId264" Type="http://schemas.openxmlformats.org/officeDocument/2006/relationships/theme" Target="theme/theme1.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87" Type="http://schemas.openxmlformats.org/officeDocument/2006/relationships/slide" Target="slides/slide184.xml"/><Relationship Id="rId1" Type="http://schemas.openxmlformats.org/officeDocument/2006/relationships/slideMaster" Target="slideMasters/slideMaster1.xml"/><Relationship Id="rId212" Type="http://schemas.openxmlformats.org/officeDocument/2006/relationships/slide" Target="slides/slide209.xml"/><Relationship Id="rId233" Type="http://schemas.openxmlformats.org/officeDocument/2006/relationships/slide" Target="slides/slide230.xml"/><Relationship Id="rId254" Type="http://schemas.openxmlformats.org/officeDocument/2006/relationships/slide" Target="slides/slide251.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60" Type="http://schemas.openxmlformats.org/officeDocument/2006/relationships/slide" Target="slides/slide57.xml"/><Relationship Id="rId81" Type="http://schemas.openxmlformats.org/officeDocument/2006/relationships/slide" Target="slides/slide78.xml"/><Relationship Id="rId135" Type="http://schemas.openxmlformats.org/officeDocument/2006/relationships/slide" Target="slides/slide132.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202" Type="http://schemas.openxmlformats.org/officeDocument/2006/relationships/slide" Target="slides/slide199.xml"/><Relationship Id="rId223" Type="http://schemas.openxmlformats.org/officeDocument/2006/relationships/slide" Target="slides/slide220.xml"/><Relationship Id="rId244" Type="http://schemas.openxmlformats.org/officeDocument/2006/relationships/slide" Target="slides/slide241.xml"/><Relationship Id="rId18" Type="http://schemas.openxmlformats.org/officeDocument/2006/relationships/slide" Target="slides/slide15.xml"/><Relationship Id="rId39" Type="http://schemas.openxmlformats.org/officeDocument/2006/relationships/slide" Target="slides/slide36.xml"/><Relationship Id="rId265" Type="http://schemas.openxmlformats.org/officeDocument/2006/relationships/tableStyles" Target="tableStyles.xml"/><Relationship Id="rId50" Type="http://schemas.openxmlformats.org/officeDocument/2006/relationships/slide" Target="slides/slide47.xml"/><Relationship Id="rId104" Type="http://schemas.openxmlformats.org/officeDocument/2006/relationships/slide" Target="slides/slide101.xml"/><Relationship Id="rId125" Type="http://schemas.openxmlformats.org/officeDocument/2006/relationships/slide" Target="slides/slide122.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1" Type="http://schemas.openxmlformats.org/officeDocument/2006/relationships/slide" Target="slides/slide68.xml"/><Relationship Id="rId92" Type="http://schemas.openxmlformats.org/officeDocument/2006/relationships/slide" Target="slides/slide89.xml"/><Relationship Id="rId213" Type="http://schemas.openxmlformats.org/officeDocument/2006/relationships/slide" Target="slides/slide210.xml"/><Relationship Id="rId234" Type="http://schemas.openxmlformats.org/officeDocument/2006/relationships/slide" Target="slides/slide231.xml"/><Relationship Id="rId2" Type="http://schemas.openxmlformats.org/officeDocument/2006/relationships/slideMaster" Target="slideMasters/slideMaster2.xml"/><Relationship Id="rId29" Type="http://schemas.openxmlformats.org/officeDocument/2006/relationships/slide" Target="slides/slide26.xml"/><Relationship Id="rId255" Type="http://schemas.openxmlformats.org/officeDocument/2006/relationships/slide" Target="slides/slide252.xml"/><Relationship Id="rId40" Type="http://schemas.openxmlformats.org/officeDocument/2006/relationships/slide" Target="slides/slide37.xml"/><Relationship Id="rId115" Type="http://schemas.openxmlformats.org/officeDocument/2006/relationships/slide" Target="slides/slide112.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99" Type="http://schemas.openxmlformats.org/officeDocument/2006/relationships/slide" Target="slides/slide196.xml"/><Relationship Id="rId203" Type="http://schemas.openxmlformats.org/officeDocument/2006/relationships/slide" Target="slides/slide200.xml"/><Relationship Id="rId19" Type="http://schemas.openxmlformats.org/officeDocument/2006/relationships/slide" Target="slides/slide16.xml"/><Relationship Id="rId224" Type="http://schemas.openxmlformats.org/officeDocument/2006/relationships/slide" Target="slides/slide221.xml"/><Relationship Id="rId245" Type="http://schemas.openxmlformats.org/officeDocument/2006/relationships/slide" Target="slides/slide242.xml"/><Relationship Id="rId30" Type="http://schemas.openxmlformats.org/officeDocument/2006/relationships/slide" Target="slides/slide2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189" Type="http://schemas.openxmlformats.org/officeDocument/2006/relationships/slide" Target="slides/slide186.xml"/><Relationship Id="rId3" Type="http://schemas.openxmlformats.org/officeDocument/2006/relationships/slideMaster" Target="slideMasters/slideMaster3.xml"/><Relationship Id="rId214" Type="http://schemas.openxmlformats.org/officeDocument/2006/relationships/slide" Target="slides/slide211.xml"/><Relationship Id="rId235" Type="http://schemas.openxmlformats.org/officeDocument/2006/relationships/slide" Target="slides/slide232.xml"/><Relationship Id="rId256" Type="http://schemas.openxmlformats.org/officeDocument/2006/relationships/slide" Target="slides/slide253.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179" Type="http://schemas.openxmlformats.org/officeDocument/2006/relationships/slide" Target="slides/slide176.xml"/><Relationship Id="rId190" Type="http://schemas.openxmlformats.org/officeDocument/2006/relationships/slide" Target="slides/slide187.xml"/><Relationship Id="rId204" Type="http://schemas.openxmlformats.org/officeDocument/2006/relationships/slide" Target="slides/slide201.xml"/><Relationship Id="rId225" Type="http://schemas.openxmlformats.org/officeDocument/2006/relationships/slide" Target="slides/slide222.xml"/><Relationship Id="rId246" Type="http://schemas.openxmlformats.org/officeDocument/2006/relationships/slide" Target="slides/slide243.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94" Type="http://schemas.openxmlformats.org/officeDocument/2006/relationships/slide" Target="slides/slide91.xml"/><Relationship Id="rId148" Type="http://schemas.openxmlformats.org/officeDocument/2006/relationships/slide" Target="slides/slide145.xml"/><Relationship Id="rId169" Type="http://schemas.openxmlformats.org/officeDocument/2006/relationships/slide" Target="slides/slide166.xml"/><Relationship Id="rId4" Type="http://schemas.openxmlformats.org/officeDocument/2006/relationships/slide" Target="slides/slide1.xml"/><Relationship Id="rId180" Type="http://schemas.openxmlformats.org/officeDocument/2006/relationships/slide" Target="slides/slide177.xml"/><Relationship Id="rId215" Type="http://schemas.openxmlformats.org/officeDocument/2006/relationships/slide" Target="slides/slide212.xml"/><Relationship Id="rId236" Type="http://schemas.openxmlformats.org/officeDocument/2006/relationships/slide" Target="slides/slide233.xml"/><Relationship Id="rId257" Type="http://schemas.openxmlformats.org/officeDocument/2006/relationships/slide" Target="slides/slide254.xml"/><Relationship Id="rId42" Type="http://schemas.openxmlformats.org/officeDocument/2006/relationships/slide" Target="slides/slide39.xml"/><Relationship Id="rId84" Type="http://schemas.openxmlformats.org/officeDocument/2006/relationships/slide" Target="slides/slide81.xml"/><Relationship Id="rId138" Type="http://schemas.openxmlformats.org/officeDocument/2006/relationships/slide" Target="slides/slide135.xml"/><Relationship Id="rId191" Type="http://schemas.openxmlformats.org/officeDocument/2006/relationships/slide" Target="slides/slide188.xml"/><Relationship Id="rId205" Type="http://schemas.openxmlformats.org/officeDocument/2006/relationships/slide" Target="slides/slide202.xml"/><Relationship Id="rId247" Type="http://schemas.openxmlformats.org/officeDocument/2006/relationships/slide" Target="slides/slide244.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335BA53-4500-41A9-BAF5-A7EB0DCDD532}"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34283161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335BA53-4500-41A9-BAF5-A7EB0DCDD532}"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39946355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335BA53-4500-41A9-BAF5-A7EB0DCDD532}"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8678325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65AAC1EE-97A3-4603-AA67-B9B86F55FF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9770C8B9-3AC5-46CF-A12A-6DF4288A12B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F98CA0AF-530D-4EBD-B965-8B94F5F1B29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2C359C82-3A0F-48FF-926E-5D04481A0D9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90679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8C6D471-1D4A-4A93-8DC4-6EC44FFF715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A8EF56D3-DE4D-452A-8EDB-00A20AD1784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2F3EE1EB-0B3D-4FD7-B6AB-2BD17542B6F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88130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0AAF01F-173B-42F4-B79E-090D56ACB12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7FF68C77-CBFA-461F-A51E-325EB95509C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xmlns="" id="{B91E92DB-083F-452B-B9A8-07F35FD158E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30284B60-C1EA-4B69-AA90-8F1E5FB94ED8}"/>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EF62BA63-766D-48C7-962C-260FED02AE2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06331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0B300A1-412B-4D8E-A682-9491921A938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12449AE0-B2AB-4AC5-AD17-D5485CF0B2A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BD4E3E69-8221-46DF-8417-9117474D933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xmlns="" id="{AC0CA87B-A6B0-4084-8ABD-22FC70DE928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xmlns="" id="{059FFCA0-2136-413A-9FC4-8666492A9DF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435503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D6949C6E-764C-4F36-94CB-FE2A2DF8CB5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xmlns="" id="{9A9B79E8-DF7C-4EBB-9F3B-6BE1496FD9D6}"/>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A42F9A33-7E46-4A42-A0A4-E18DB17B89B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xmlns="" id="{468AAA32-05F2-47FB-B9B2-30397B27C752}"/>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D50AE778-A2FD-4AD5-B23E-61A0D2506CB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a:extLst>
              <a:ext uri="{FF2B5EF4-FFF2-40B4-BE49-F238E27FC236}">
                <a16:creationId xmlns:a16="http://schemas.microsoft.com/office/drawing/2014/main" xmlns="" id="{DAF383F0-95C5-45CA-90E7-CB2237487A1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xmlns="" id="{F417D151-FD6A-419A-A7B0-CA8BE2A25AE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19996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3A917F9D-08A6-466A-864D-D2F376CC9B1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a:extLst>
              <a:ext uri="{FF2B5EF4-FFF2-40B4-BE49-F238E27FC236}">
                <a16:creationId xmlns:a16="http://schemas.microsoft.com/office/drawing/2014/main" xmlns="" id="{4EDF56FB-BF1A-451B-AFCC-8E5E82A91CF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xmlns="" id="{F85A4458-ED35-410C-9316-3AE12AF0696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477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B26121E3-1542-49D2-AFE7-215B078A3D8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a:extLst>
              <a:ext uri="{FF2B5EF4-FFF2-40B4-BE49-F238E27FC236}">
                <a16:creationId xmlns:a16="http://schemas.microsoft.com/office/drawing/2014/main" xmlns="" id="{4DB79D1B-E5A5-4FF6-B1AF-3C1CE82BE96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xmlns="" id="{ACA32E8B-A5B1-45B5-9A9F-B5EF9E6E9FE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52235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AD2C0F19-B360-4B7D-8B84-54564343E2E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1161CC49-77D0-4E31-A9D2-D30F8EDAEA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22AB92D8-AB77-44F5-B9DD-F7A3C2F6314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xmlns="" id="{DF0A841E-88D4-4D0A-97C4-E4897B6185EF}"/>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xmlns="" id="{8454F814-BBE2-4CE3-B3C8-C4A938E7818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0219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335BA53-4500-41A9-BAF5-A7EB0DCDD532}"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318551472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EC9E9FEF-3FB3-4E4C-A935-958BA93288C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19F12C7B-8B90-4958-A986-27D36990BDA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494EFE80-B253-4A84-BE72-FE1337473454}"/>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xmlns="" id="{5A70AA07-12BD-4E8C-B324-9F0CBE23C2B3}"/>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xmlns="" id="{A5AF4ED2-925B-495F-9A04-20C40D1E41A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91535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F7DC22C-267E-4ADC-AF05-BEB72190034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DAACB2E6-036D-489B-AF95-7F191F40942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986DBCEB-45FD-4CA2-89E1-0743C2C2411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3066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76BF1447-7437-45B5-955F-F450CFC6FBB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E2DF0BE9-59DA-4877-8D0D-735633F5CFF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2E9A8181-2D82-4E5A-A55B-C3850F30887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E06443D1-9D50-4347-8EF4-C71123BDF44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AA7B7A19-FC92-4734-BBA7-FBC0512D275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766331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402707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06397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4104160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3045776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380465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175746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292764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3335BA53-4500-41A9-BAF5-A7EB0DCDD532}"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27310726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56660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009494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7547241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23468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3335BA53-4500-41A9-BAF5-A7EB0DCDD532}"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12520805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335BA53-4500-41A9-BAF5-A7EB0DCDD532}" type="datetimeFigureOut">
              <a:rPr lang="en-US" smtClean="0"/>
              <a:t>8/11/2022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14315428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335BA53-4500-41A9-BAF5-A7EB0DCDD532}" type="datetimeFigureOut">
              <a:rPr lang="en-US" smtClean="0"/>
              <a:t>8/11/2022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34259925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335BA53-4500-41A9-BAF5-A7EB0DCDD532}" type="datetimeFigureOut">
              <a:rPr lang="en-US" smtClean="0"/>
              <a:t>8/11/2022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24749696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3335BA53-4500-41A9-BAF5-A7EB0DCDD532}"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10476069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3335BA53-4500-41A9-BAF5-A7EB0DCDD532}"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DA9A7D5-D735-4F96-878A-BF70EE20950B}" type="slidenum">
              <a:rPr lang="en-US" smtClean="0"/>
              <a:t>‹#›</a:t>
            </a:fld>
            <a:endParaRPr lang="en-US"/>
          </a:p>
        </p:txBody>
      </p:sp>
    </p:spTree>
    <p:extLst>
      <p:ext uri="{BB962C8B-B14F-4D97-AF65-F5344CB8AC3E}">
        <p14:creationId xmlns:p14="http://schemas.microsoft.com/office/powerpoint/2010/main" val="2756549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335BA53-4500-41A9-BAF5-A7EB0DCDD532}" type="datetimeFigureOut">
              <a:rPr lang="en-US" smtClean="0"/>
              <a:t>8/11/2022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A9A7D5-D735-4F96-878A-BF70EE20950B}" type="slidenum">
              <a:rPr lang="en-US" smtClean="0"/>
              <a:t>‹#›</a:t>
            </a:fld>
            <a:endParaRPr lang="en-US"/>
          </a:p>
        </p:txBody>
      </p:sp>
    </p:spTree>
    <p:extLst>
      <p:ext uri="{BB962C8B-B14F-4D97-AF65-F5344CB8AC3E}">
        <p14:creationId xmlns:p14="http://schemas.microsoft.com/office/powerpoint/2010/main" val="134558415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FF441528-4D68-4198-AA39-08CEF828A99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1895987-3F38-4722-83D8-2292FDC3820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B8C012C-B1B7-47F6-B168-A941E97A73A9}"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xmlns="" id="{68B2F808-3920-4A01-9D82-C1D249E0363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xmlns="" id="{D76A23AC-28FD-47E2-A9E1-1773F854380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1EC7793-07B9-4429-92E8-8730EA770269}"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574586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email">
            <a:alphaModFix amt="62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A32C21-FD13-4697-ADCD-F9E33DDFF06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11/08/2022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85D699-091F-4322-9983-565B97A178FD}"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221709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3.xml"/><Relationship Id="rId4" Type="http://schemas.openxmlformats.org/officeDocument/2006/relationships/image" Target="../media/image17.png"/></Relationships>
</file>

<file path=ppt/slides/_rels/slide1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image" Target="../media/image18.gif"/></Relationships>
</file>

<file path=ppt/slides/_rels/slide139.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1.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2.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3.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4.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audio" Target="../media/audio1.wav"/><Relationship Id="rId1" Type="http://schemas.openxmlformats.org/officeDocument/2006/relationships/slideLayout" Target="../slideLayouts/slideLayout24.xml"/><Relationship Id="rId4" Type="http://schemas.openxmlformats.org/officeDocument/2006/relationships/slide" Target="slide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19.png"/><Relationship Id="rId1" Type="http://schemas.openxmlformats.org/officeDocument/2006/relationships/slideLayout" Target="../slideLayouts/slideLayout13.xml"/><Relationship Id="rId4" Type="http://schemas.openxmlformats.org/officeDocument/2006/relationships/image" Target="../media/image10.jpeg"/></Relationships>
</file>

<file path=ppt/slides/_rels/slide1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1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1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1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1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1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hyperlink" Target="http://truyencotich.vn/" TargetMode="Externa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hyperlink" Target="http://truyencotich.vn/" TargetMode="External"/><Relationship Id="rId1" Type="http://schemas.openxmlformats.org/officeDocument/2006/relationships/slideLayout" Target="../slideLayouts/slideLayout13.xml"/></Relationships>
</file>

<file path=ppt/slides/_rels/slide22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2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3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3.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3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16.png"/><Relationship Id="rId5" Type="http://schemas.microsoft.com/office/2007/relationships/media" Target="../media/media3.mp3"/><Relationship Id="rId10" Type="http://schemas.openxmlformats.org/officeDocument/2006/relationships/image" Target="../media/image15.png"/><Relationship Id="rId4" Type="http://schemas.openxmlformats.org/officeDocument/2006/relationships/audio" Target="../media/media2.mp3"/><Relationship Id="rId9"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16.png"/><Relationship Id="rId5" Type="http://schemas.microsoft.com/office/2007/relationships/media" Target="../media/media3.mp3"/><Relationship Id="rId10" Type="http://schemas.openxmlformats.org/officeDocument/2006/relationships/image" Target="../media/image15.png"/><Relationship Id="rId4" Type="http://schemas.openxmlformats.org/officeDocument/2006/relationships/audio" Target="../media/media2.mp3"/><Relationship Id="rId9"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16.png"/><Relationship Id="rId5" Type="http://schemas.microsoft.com/office/2007/relationships/media" Target="../media/media3.mp3"/><Relationship Id="rId10" Type="http://schemas.openxmlformats.org/officeDocument/2006/relationships/image" Target="../media/image15.png"/><Relationship Id="rId4" Type="http://schemas.openxmlformats.org/officeDocument/2006/relationships/audio" Target="../media/media2.mp3"/><Relationship Id="rId9"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16.png"/><Relationship Id="rId5" Type="http://schemas.microsoft.com/office/2007/relationships/media" Target="../media/media3.mp3"/><Relationship Id="rId10" Type="http://schemas.openxmlformats.org/officeDocument/2006/relationships/image" Target="../media/image15.png"/><Relationship Id="rId4" Type="http://schemas.openxmlformats.org/officeDocument/2006/relationships/audio" Target="../media/media2.mp3"/><Relationship Id="rId9"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16.png"/><Relationship Id="rId5" Type="http://schemas.microsoft.com/office/2007/relationships/media" Target="../media/media3.mp3"/><Relationship Id="rId10" Type="http://schemas.openxmlformats.org/officeDocument/2006/relationships/image" Target="../media/image15.png"/><Relationship Id="rId4" Type="http://schemas.openxmlformats.org/officeDocument/2006/relationships/audio" Target="../media/media2.mp3"/><Relationship Id="rId9"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hyperlink" Target="https://truyendangian.com/truyen-thuyet-con-rong-chau-tien-tram-trung-no-tram-con/" TargetMode="Externa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hyperlink" Target="https://truyendangian.com/truyen-thuyet-con-rong-chau-tien-tram-trung-no-tram-con/" TargetMode="External"/><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a:spLocks/>
          </p:cNvSpPr>
          <p:nvPr/>
        </p:nvSpPr>
        <p:spPr>
          <a:xfrm>
            <a:off x="1931724" y="1705472"/>
            <a:ext cx="1539" cy="2821"/>
          </a:xfrm>
          <a:custGeom>
            <a:avLst/>
            <a:gdLst>
              <a:gd name="connsiteX0" fmla="*/ 1111 w 1539"/>
              <a:gd name="connsiteY0" fmla="*/ 623 h 2821"/>
              <a:gd name="connsiteX1" fmla="*/ 362 w 1539"/>
              <a:gd name="connsiteY1" fmla="*/ 2230 h 2821"/>
              <a:gd name="connsiteX2" fmla="*/ 0 w 1539"/>
              <a:gd name="connsiteY2" fmla="*/ 2821 h 2821"/>
              <a:gd name="connsiteX3" fmla="*/ 1111 w 1539"/>
              <a:gd name="connsiteY3" fmla="*/ 623 h 2821"/>
            </a:gdLst>
            <a:ahLst/>
            <a:cxnLst>
              <a:cxn ang="0">
                <a:pos x="connsiteX0" y="connsiteY0"/>
              </a:cxn>
              <a:cxn ang="0">
                <a:pos x="connsiteX1" y="connsiteY1"/>
              </a:cxn>
              <a:cxn ang="0">
                <a:pos x="connsiteX2" y="connsiteY2"/>
              </a:cxn>
              <a:cxn ang="0">
                <a:pos x="connsiteX3" y="connsiteY3"/>
              </a:cxn>
            </a:cxnLst>
            <a:rect l="l" t="t" r="r" b="b"/>
            <a:pathLst>
              <a:path w="1539" h="2821">
                <a:moveTo>
                  <a:pt x="1111" y="623"/>
                </a:moveTo>
                <a:cubicBezTo>
                  <a:pt x="1769" y="-463"/>
                  <a:pt x="1779" y="-247"/>
                  <a:pt x="362" y="2230"/>
                </a:cubicBezTo>
                <a:lnTo>
                  <a:pt x="0" y="2821"/>
                </a:lnTo>
                <a:lnTo>
                  <a:pt x="1111" y="623"/>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21"/>
          <p:cNvSpPr>
            <a:spLocks/>
          </p:cNvSpPr>
          <p:nvPr/>
        </p:nvSpPr>
        <p:spPr>
          <a:xfrm>
            <a:off x="1180069" y="2091137"/>
            <a:ext cx="1826" cy="2518"/>
          </a:xfrm>
          <a:custGeom>
            <a:avLst/>
            <a:gdLst>
              <a:gd name="connsiteX0" fmla="*/ 1826 w 1826"/>
              <a:gd name="connsiteY0" fmla="*/ 0 h 2518"/>
              <a:gd name="connsiteX1" fmla="*/ 1442 w 1826"/>
              <a:gd name="connsiteY1" fmla="*/ 555 h 2518"/>
              <a:gd name="connsiteX2" fmla="*/ 417 w 1826"/>
              <a:gd name="connsiteY2" fmla="*/ 1886 h 2518"/>
              <a:gd name="connsiteX3" fmla="*/ 1826 w 1826"/>
              <a:gd name="connsiteY3" fmla="*/ 0 h 2518"/>
            </a:gdLst>
            <a:ahLst/>
            <a:cxnLst>
              <a:cxn ang="0">
                <a:pos x="connsiteX0" y="connsiteY0"/>
              </a:cxn>
              <a:cxn ang="0">
                <a:pos x="connsiteX1" y="connsiteY1"/>
              </a:cxn>
              <a:cxn ang="0">
                <a:pos x="connsiteX2" y="connsiteY2"/>
              </a:cxn>
              <a:cxn ang="0">
                <a:pos x="connsiteX3" y="connsiteY3"/>
              </a:cxn>
            </a:cxnLst>
            <a:rect l="l" t="t" r="r" b="b"/>
            <a:pathLst>
              <a:path w="1826" h="2518">
                <a:moveTo>
                  <a:pt x="1826" y="0"/>
                </a:moveTo>
                <a:lnTo>
                  <a:pt x="1442" y="555"/>
                </a:lnTo>
                <a:cubicBezTo>
                  <a:pt x="-176" y="2831"/>
                  <a:pt x="-298" y="2915"/>
                  <a:pt x="417" y="1886"/>
                </a:cubicBezTo>
                <a:lnTo>
                  <a:pt x="1826"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20"/>
          <p:cNvSpPr>
            <a:spLocks/>
          </p:cNvSpPr>
          <p:nvPr/>
        </p:nvSpPr>
        <p:spPr>
          <a:xfrm>
            <a:off x="4886326" y="2228851"/>
            <a:ext cx="109955" cy="432465"/>
          </a:xfrm>
          <a:custGeom>
            <a:avLst/>
            <a:gdLst>
              <a:gd name="connsiteX0" fmla="*/ 14288 w 109955"/>
              <a:gd name="connsiteY0" fmla="*/ 0 h 432465"/>
              <a:gd name="connsiteX1" fmla="*/ 57150 w 109955"/>
              <a:gd name="connsiteY1" fmla="*/ 85725 h 432465"/>
              <a:gd name="connsiteX2" fmla="*/ 85725 w 109955"/>
              <a:gd name="connsiteY2" fmla="*/ 142875 h 432465"/>
              <a:gd name="connsiteX3" fmla="*/ 102109 w 109955"/>
              <a:gd name="connsiteY3" fmla="*/ 168693 h 432465"/>
              <a:gd name="connsiteX4" fmla="*/ 109955 w 109955"/>
              <a:gd name="connsiteY4" fmla="*/ 180404 h 432465"/>
              <a:gd name="connsiteX5" fmla="*/ 108932 w 109955"/>
              <a:gd name="connsiteY5" fmla="*/ 183671 h 432465"/>
              <a:gd name="connsiteX6" fmla="*/ 100013 w 109955"/>
              <a:gd name="connsiteY6" fmla="*/ 257175 h 432465"/>
              <a:gd name="connsiteX7" fmla="*/ 85725 w 109955"/>
              <a:gd name="connsiteY7" fmla="*/ 300038 h 432465"/>
              <a:gd name="connsiteX8" fmla="*/ 71438 w 109955"/>
              <a:gd name="connsiteY8" fmla="*/ 371475 h 432465"/>
              <a:gd name="connsiteX9" fmla="*/ 42863 w 109955"/>
              <a:gd name="connsiteY9" fmla="*/ 414338 h 432465"/>
              <a:gd name="connsiteX10" fmla="*/ 34617 w 109955"/>
              <a:gd name="connsiteY10" fmla="*/ 432465 h 432465"/>
              <a:gd name="connsiteX11" fmla="*/ 28575 w 109955"/>
              <a:gd name="connsiteY11" fmla="*/ 414338 h 432465"/>
              <a:gd name="connsiteX12" fmla="*/ 14288 w 109955"/>
              <a:gd name="connsiteY12" fmla="*/ 300038 h 432465"/>
              <a:gd name="connsiteX13" fmla="*/ 0 w 109955"/>
              <a:gd name="connsiteY13" fmla="*/ 214313 h 432465"/>
              <a:gd name="connsiteX14" fmla="*/ 14288 w 109955"/>
              <a:gd name="connsiteY14" fmla="*/ 0 h 4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955" h="432465">
                <a:moveTo>
                  <a:pt x="14288" y="0"/>
                </a:moveTo>
                <a:cubicBezTo>
                  <a:pt x="40482" y="78586"/>
                  <a:pt x="12836" y="8175"/>
                  <a:pt x="57150" y="85725"/>
                </a:cubicBezTo>
                <a:cubicBezTo>
                  <a:pt x="67717" y="104217"/>
                  <a:pt x="74767" y="124612"/>
                  <a:pt x="85725" y="142875"/>
                </a:cubicBezTo>
                <a:cubicBezTo>
                  <a:pt x="90142" y="150237"/>
                  <a:pt x="95923" y="159276"/>
                  <a:pt x="102109" y="168693"/>
                </a:cubicBezTo>
                <a:lnTo>
                  <a:pt x="109955" y="180404"/>
                </a:lnTo>
                <a:lnTo>
                  <a:pt x="108932" y="183671"/>
                </a:lnTo>
                <a:cubicBezTo>
                  <a:pt x="109076" y="191765"/>
                  <a:pt x="111009" y="207692"/>
                  <a:pt x="100013" y="257175"/>
                </a:cubicBezTo>
                <a:cubicBezTo>
                  <a:pt x="96746" y="271877"/>
                  <a:pt x="89378" y="285427"/>
                  <a:pt x="85725" y="300038"/>
                </a:cubicBezTo>
                <a:cubicBezTo>
                  <a:pt x="79835" y="323597"/>
                  <a:pt x="76200" y="347663"/>
                  <a:pt x="71438" y="371475"/>
                </a:cubicBezTo>
                <a:lnTo>
                  <a:pt x="42863" y="414338"/>
                </a:lnTo>
                <a:lnTo>
                  <a:pt x="34617" y="432465"/>
                </a:lnTo>
                <a:lnTo>
                  <a:pt x="28575" y="414338"/>
                </a:lnTo>
                <a:cubicBezTo>
                  <a:pt x="23813" y="376238"/>
                  <a:pt x="19718" y="338049"/>
                  <a:pt x="14288" y="300038"/>
                </a:cubicBezTo>
                <a:cubicBezTo>
                  <a:pt x="10191" y="271360"/>
                  <a:pt x="0" y="243282"/>
                  <a:pt x="0" y="214313"/>
                </a:cubicBezTo>
                <a:cubicBezTo>
                  <a:pt x="0" y="142717"/>
                  <a:pt x="9525" y="71438"/>
                  <a:pt x="14288"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19"/>
          <p:cNvSpPr>
            <a:spLocks/>
          </p:cNvSpPr>
          <p:nvPr/>
        </p:nvSpPr>
        <p:spPr>
          <a:xfrm>
            <a:off x="4996281" y="2386013"/>
            <a:ext cx="21299" cy="54650"/>
          </a:xfrm>
          <a:custGeom>
            <a:avLst/>
            <a:gdLst>
              <a:gd name="connsiteX0" fmla="*/ 18633 w 21299"/>
              <a:gd name="connsiteY0" fmla="*/ 0 h 54650"/>
              <a:gd name="connsiteX1" fmla="*/ 21299 w 21299"/>
              <a:gd name="connsiteY1" fmla="*/ 54650 h 54650"/>
              <a:gd name="connsiteX2" fmla="*/ 10971 w 21299"/>
              <a:gd name="connsiteY2" fmla="*/ 39618 h 54650"/>
              <a:gd name="connsiteX3" fmla="*/ 0 w 21299"/>
              <a:gd name="connsiteY3" fmla="*/ 23241 h 54650"/>
              <a:gd name="connsiteX4" fmla="*/ 1944 w 21299"/>
              <a:gd name="connsiteY4" fmla="*/ 17026 h 54650"/>
              <a:gd name="connsiteX5" fmla="*/ 18633 w 21299"/>
              <a:gd name="connsiteY5" fmla="*/ 0 h 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99" h="54650">
                <a:moveTo>
                  <a:pt x="18633" y="0"/>
                </a:moveTo>
                <a:lnTo>
                  <a:pt x="21299" y="54650"/>
                </a:lnTo>
                <a:lnTo>
                  <a:pt x="10971" y="39618"/>
                </a:lnTo>
                <a:lnTo>
                  <a:pt x="0" y="23241"/>
                </a:lnTo>
                <a:lnTo>
                  <a:pt x="1944" y="17026"/>
                </a:lnTo>
                <a:cubicBezTo>
                  <a:pt x="4607" y="13680"/>
                  <a:pt x="9556" y="9076"/>
                  <a:pt x="18633"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18"/>
          <p:cNvSpPr>
            <a:spLocks/>
          </p:cNvSpPr>
          <p:nvPr/>
        </p:nvSpPr>
        <p:spPr>
          <a:xfrm>
            <a:off x="8001000" y="2813487"/>
            <a:ext cx="96972" cy="315476"/>
          </a:xfrm>
          <a:custGeom>
            <a:avLst/>
            <a:gdLst>
              <a:gd name="connsiteX0" fmla="*/ 33476 w 96972"/>
              <a:gd name="connsiteY0" fmla="*/ 846 h 315476"/>
              <a:gd name="connsiteX1" fmla="*/ 85725 w 96972"/>
              <a:gd name="connsiteY1" fmla="*/ 86876 h 315476"/>
              <a:gd name="connsiteX2" fmla="*/ 96972 w 96972"/>
              <a:gd name="connsiteY2" fmla="*/ 93606 h 315476"/>
              <a:gd name="connsiteX3" fmla="*/ 93323 w 96972"/>
              <a:gd name="connsiteY3" fmla="*/ 122274 h 315476"/>
              <a:gd name="connsiteX4" fmla="*/ 71438 w 96972"/>
              <a:gd name="connsiteY4" fmla="*/ 315476 h 315476"/>
              <a:gd name="connsiteX5" fmla="*/ 42863 w 96972"/>
              <a:gd name="connsiteY5" fmla="*/ 258326 h 315476"/>
              <a:gd name="connsiteX6" fmla="*/ 28575 w 96972"/>
              <a:gd name="connsiteY6" fmla="*/ 186888 h 315476"/>
              <a:gd name="connsiteX7" fmla="*/ 0 w 96972"/>
              <a:gd name="connsiteY7" fmla="*/ 58301 h 315476"/>
              <a:gd name="connsiteX8" fmla="*/ 33476 w 96972"/>
              <a:gd name="connsiteY8" fmla="*/ 846 h 31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972" h="315476">
                <a:moveTo>
                  <a:pt x="33476" y="846"/>
                </a:moveTo>
                <a:cubicBezTo>
                  <a:pt x="40795" y="6043"/>
                  <a:pt x="51243" y="35153"/>
                  <a:pt x="85725" y="86876"/>
                </a:cubicBezTo>
                <a:lnTo>
                  <a:pt x="96972" y="93606"/>
                </a:lnTo>
                <a:lnTo>
                  <a:pt x="93323" y="122274"/>
                </a:lnTo>
                <a:cubicBezTo>
                  <a:pt x="85263" y="188040"/>
                  <a:pt x="74308" y="289646"/>
                  <a:pt x="71438" y="315476"/>
                </a:cubicBezTo>
                <a:cubicBezTo>
                  <a:pt x="61913" y="296426"/>
                  <a:pt x="49598" y="278532"/>
                  <a:pt x="42863" y="258326"/>
                </a:cubicBezTo>
                <a:cubicBezTo>
                  <a:pt x="35184" y="235288"/>
                  <a:pt x="33663" y="210633"/>
                  <a:pt x="28575" y="186888"/>
                </a:cubicBezTo>
                <a:cubicBezTo>
                  <a:pt x="19375" y="143955"/>
                  <a:pt x="9525" y="101163"/>
                  <a:pt x="0" y="58301"/>
                </a:cubicBezTo>
                <a:cubicBezTo>
                  <a:pt x="21967" y="14368"/>
                  <a:pt x="26157" y="-4350"/>
                  <a:pt x="33476" y="846"/>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17"/>
          <p:cNvSpPr>
            <a:spLocks/>
          </p:cNvSpPr>
          <p:nvPr/>
        </p:nvSpPr>
        <p:spPr>
          <a:xfrm>
            <a:off x="11299006" y="2857501"/>
            <a:ext cx="16694" cy="49697"/>
          </a:xfrm>
          <a:custGeom>
            <a:avLst/>
            <a:gdLst>
              <a:gd name="connsiteX0" fmla="*/ 16694 w 16694"/>
              <a:gd name="connsiteY0" fmla="*/ 0 h 49697"/>
              <a:gd name="connsiteX1" fmla="*/ 16445 w 16694"/>
              <a:gd name="connsiteY1" fmla="*/ 8950 h 49697"/>
              <a:gd name="connsiteX2" fmla="*/ 16089 w 16694"/>
              <a:gd name="connsiteY2" fmla="*/ 9016 h 49697"/>
              <a:gd name="connsiteX3" fmla="*/ 16694 w 16694"/>
              <a:gd name="connsiteY3" fmla="*/ 0 h 49697"/>
            </a:gdLst>
            <a:ahLst/>
            <a:cxnLst>
              <a:cxn ang="0">
                <a:pos x="connsiteX0" y="connsiteY0"/>
              </a:cxn>
              <a:cxn ang="0">
                <a:pos x="connsiteX1" y="connsiteY1"/>
              </a:cxn>
              <a:cxn ang="0">
                <a:pos x="connsiteX2" y="connsiteY2"/>
              </a:cxn>
              <a:cxn ang="0">
                <a:pos x="connsiteX3" y="connsiteY3"/>
              </a:cxn>
            </a:cxnLst>
            <a:rect l="l" t="t" r="r" b="b"/>
            <a:pathLst>
              <a:path w="16694" h="49697">
                <a:moveTo>
                  <a:pt x="16694" y="0"/>
                </a:moveTo>
                <a:lnTo>
                  <a:pt x="16445" y="8950"/>
                </a:lnTo>
                <a:lnTo>
                  <a:pt x="16089" y="9016"/>
                </a:lnTo>
                <a:cubicBezTo>
                  <a:pt x="9712" y="18047"/>
                  <a:pt x="-17027" y="101170"/>
                  <a:pt x="16694"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16"/>
          <p:cNvSpPr>
            <a:spLocks/>
          </p:cNvSpPr>
          <p:nvPr/>
        </p:nvSpPr>
        <p:spPr>
          <a:xfrm>
            <a:off x="11315211" y="2866289"/>
            <a:ext cx="1163" cy="8857"/>
          </a:xfrm>
          <a:custGeom>
            <a:avLst/>
            <a:gdLst>
              <a:gd name="connsiteX0" fmla="*/ 1106 w 1163"/>
              <a:gd name="connsiteY0" fmla="*/ 0 h 8857"/>
              <a:gd name="connsiteX1" fmla="*/ 621 w 1163"/>
              <a:gd name="connsiteY1" fmla="*/ 5767 h 8857"/>
              <a:gd name="connsiteX2" fmla="*/ 0 w 1163"/>
              <a:gd name="connsiteY2" fmla="*/ 8857 h 8857"/>
              <a:gd name="connsiteX3" fmla="*/ 241 w 1163"/>
              <a:gd name="connsiteY3" fmla="*/ 162 h 8857"/>
              <a:gd name="connsiteX4" fmla="*/ 1106 w 1163"/>
              <a:gd name="connsiteY4" fmla="*/ 0 h 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 h="8857">
                <a:moveTo>
                  <a:pt x="1106" y="0"/>
                </a:moveTo>
                <a:cubicBezTo>
                  <a:pt x="1256" y="837"/>
                  <a:pt x="1121" y="2673"/>
                  <a:pt x="621" y="5767"/>
                </a:cubicBezTo>
                <a:lnTo>
                  <a:pt x="0" y="8857"/>
                </a:lnTo>
                <a:lnTo>
                  <a:pt x="241" y="162"/>
                </a:lnTo>
                <a:lnTo>
                  <a:pt x="1106"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15"/>
          <p:cNvSpPr>
            <a:spLocks/>
          </p:cNvSpPr>
          <p:nvPr/>
        </p:nvSpPr>
        <p:spPr>
          <a:xfrm>
            <a:off x="1056052" y="3271839"/>
            <a:ext cx="38821" cy="68423"/>
          </a:xfrm>
          <a:custGeom>
            <a:avLst/>
            <a:gdLst>
              <a:gd name="connsiteX0" fmla="*/ 15512 w 38821"/>
              <a:gd name="connsiteY0" fmla="*/ 0 h 68423"/>
              <a:gd name="connsiteX1" fmla="*/ 36279 w 38821"/>
              <a:gd name="connsiteY1" fmla="*/ 60071 h 68423"/>
              <a:gd name="connsiteX2" fmla="*/ 38821 w 38821"/>
              <a:gd name="connsiteY2" fmla="*/ 68423 h 68423"/>
              <a:gd name="connsiteX3" fmla="*/ 20925 w 38821"/>
              <a:gd name="connsiteY3" fmla="*/ 58181 h 68423"/>
              <a:gd name="connsiteX4" fmla="*/ 1224 w 38821"/>
              <a:gd name="connsiteY4" fmla="*/ 42862 h 68423"/>
              <a:gd name="connsiteX5" fmla="*/ 15512 w 38821"/>
              <a:gd name="connsiteY5" fmla="*/ 0 h 6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21" h="68423">
                <a:moveTo>
                  <a:pt x="15512" y="0"/>
                </a:moveTo>
                <a:cubicBezTo>
                  <a:pt x="15512" y="0"/>
                  <a:pt x="27128" y="31875"/>
                  <a:pt x="36279" y="60071"/>
                </a:cubicBezTo>
                <a:lnTo>
                  <a:pt x="38821" y="68423"/>
                </a:lnTo>
                <a:lnTo>
                  <a:pt x="20925" y="58181"/>
                </a:lnTo>
                <a:cubicBezTo>
                  <a:pt x="12380" y="54679"/>
                  <a:pt x="4413" y="50834"/>
                  <a:pt x="1224" y="42862"/>
                </a:cubicBezTo>
                <a:cubicBezTo>
                  <a:pt x="-4369" y="28879"/>
                  <a:pt x="10749" y="14287"/>
                  <a:pt x="15512"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14"/>
          <p:cNvSpPr>
            <a:spLocks/>
          </p:cNvSpPr>
          <p:nvPr/>
        </p:nvSpPr>
        <p:spPr>
          <a:xfrm>
            <a:off x="1100138" y="3813294"/>
            <a:ext cx="90148" cy="105181"/>
          </a:xfrm>
          <a:custGeom>
            <a:avLst/>
            <a:gdLst>
              <a:gd name="connsiteX0" fmla="*/ 88664 w 90148"/>
              <a:gd name="connsiteY0" fmla="*/ 0 h 105181"/>
              <a:gd name="connsiteX1" fmla="*/ 90148 w 90148"/>
              <a:gd name="connsiteY1" fmla="*/ 25219 h 105181"/>
              <a:gd name="connsiteX2" fmla="*/ 88306 w 90148"/>
              <a:gd name="connsiteY2" fmla="*/ 45831 h 105181"/>
              <a:gd name="connsiteX3" fmla="*/ 81652 w 90148"/>
              <a:gd name="connsiteY3" fmla="*/ 47984 h 105181"/>
              <a:gd name="connsiteX4" fmla="*/ 57150 w 90148"/>
              <a:gd name="connsiteY4" fmla="*/ 58620 h 105181"/>
              <a:gd name="connsiteX5" fmla="*/ 14287 w 90148"/>
              <a:gd name="connsiteY5" fmla="*/ 101482 h 105181"/>
              <a:gd name="connsiteX6" fmla="*/ 8909 w 90148"/>
              <a:gd name="connsiteY6" fmla="*/ 105181 h 105181"/>
              <a:gd name="connsiteX7" fmla="*/ 7899 w 90148"/>
              <a:gd name="connsiteY7" fmla="*/ 97709 h 105181"/>
              <a:gd name="connsiteX8" fmla="*/ 0 w 90148"/>
              <a:gd name="connsiteY8" fmla="*/ 44332 h 105181"/>
              <a:gd name="connsiteX9" fmla="*/ 88664 w 90148"/>
              <a:gd name="connsiteY9" fmla="*/ 0 h 1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8" h="105181">
                <a:moveTo>
                  <a:pt x="88664" y="0"/>
                </a:moveTo>
                <a:lnTo>
                  <a:pt x="90148" y="25219"/>
                </a:lnTo>
                <a:lnTo>
                  <a:pt x="88306" y="45831"/>
                </a:lnTo>
                <a:lnTo>
                  <a:pt x="81652" y="47984"/>
                </a:lnTo>
                <a:cubicBezTo>
                  <a:pt x="72382" y="51349"/>
                  <a:pt x="63733" y="54963"/>
                  <a:pt x="57150" y="58620"/>
                </a:cubicBezTo>
                <a:cubicBezTo>
                  <a:pt x="39487" y="68433"/>
                  <a:pt x="29628" y="88332"/>
                  <a:pt x="14287" y="101482"/>
                </a:cubicBezTo>
                <a:lnTo>
                  <a:pt x="8909" y="105181"/>
                </a:lnTo>
                <a:lnTo>
                  <a:pt x="7899" y="97709"/>
                </a:lnTo>
                <a:cubicBezTo>
                  <a:pt x="5591" y="81408"/>
                  <a:pt x="2972" y="63650"/>
                  <a:pt x="0" y="44332"/>
                </a:cubicBezTo>
                <a:lnTo>
                  <a:pt x="88664"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13"/>
          <p:cNvSpPr>
            <a:spLocks/>
          </p:cNvSpPr>
          <p:nvPr/>
        </p:nvSpPr>
        <p:spPr>
          <a:xfrm>
            <a:off x="1006507" y="4037644"/>
            <a:ext cx="935" cy="4165"/>
          </a:xfrm>
          <a:custGeom>
            <a:avLst/>
            <a:gdLst>
              <a:gd name="connsiteX0" fmla="*/ 80 w 935"/>
              <a:gd name="connsiteY0" fmla="*/ 0 h 4165"/>
              <a:gd name="connsiteX1" fmla="*/ 935 w 935"/>
              <a:gd name="connsiteY1" fmla="*/ 4165 h 4165"/>
              <a:gd name="connsiteX2" fmla="*/ 813 w 935"/>
              <a:gd name="connsiteY2" fmla="*/ 4099 h 4165"/>
              <a:gd name="connsiteX3" fmla="*/ 80 w 935"/>
              <a:gd name="connsiteY3" fmla="*/ 0 h 4165"/>
            </a:gdLst>
            <a:ahLst/>
            <a:cxnLst>
              <a:cxn ang="0">
                <a:pos x="connsiteX0" y="connsiteY0"/>
              </a:cxn>
              <a:cxn ang="0">
                <a:pos x="connsiteX1" y="connsiteY1"/>
              </a:cxn>
              <a:cxn ang="0">
                <a:pos x="connsiteX2" y="connsiteY2"/>
              </a:cxn>
              <a:cxn ang="0">
                <a:pos x="connsiteX3" y="connsiteY3"/>
              </a:cxn>
            </a:cxnLst>
            <a:rect l="l" t="t" r="r" b="b"/>
            <a:pathLst>
              <a:path w="935" h="4165">
                <a:moveTo>
                  <a:pt x="80" y="0"/>
                </a:moveTo>
                <a:lnTo>
                  <a:pt x="935" y="4165"/>
                </a:lnTo>
                <a:lnTo>
                  <a:pt x="813" y="4099"/>
                </a:lnTo>
                <a:cubicBezTo>
                  <a:pt x="10" y="2363"/>
                  <a:pt x="-111" y="378"/>
                  <a:pt x="80"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11"/>
          <p:cNvSpPr>
            <a:spLocks/>
          </p:cNvSpPr>
          <p:nvPr/>
        </p:nvSpPr>
        <p:spPr>
          <a:xfrm>
            <a:off x="9827904" y="1720952"/>
            <a:ext cx="24363" cy="83121"/>
          </a:xfrm>
          <a:custGeom>
            <a:avLst/>
            <a:gdLst>
              <a:gd name="connsiteX0" fmla="*/ 24363 w 24363"/>
              <a:gd name="connsiteY0" fmla="*/ 0 h 83121"/>
              <a:gd name="connsiteX1" fmla="*/ 16185 w 24363"/>
              <a:gd name="connsiteY1" fmla="*/ 79274 h 83121"/>
              <a:gd name="connsiteX2" fmla="*/ 1897 w 24363"/>
              <a:gd name="connsiteY2" fmla="*/ 22124 h 83121"/>
              <a:gd name="connsiteX3" fmla="*/ 24363 w 24363"/>
              <a:gd name="connsiteY3" fmla="*/ 0 h 83121"/>
            </a:gdLst>
            <a:ahLst/>
            <a:cxnLst>
              <a:cxn ang="0">
                <a:pos x="connsiteX0" y="connsiteY0"/>
              </a:cxn>
              <a:cxn ang="0">
                <a:pos x="connsiteX1" y="connsiteY1"/>
              </a:cxn>
              <a:cxn ang="0">
                <a:pos x="connsiteX2" y="connsiteY2"/>
              </a:cxn>
              <a:cxn ang="0">
                <a:pos x="connsiteX3" y="connsiteY3"/>
              </a:cxn>
            </a:cxnLst>
            <a:rect l="l" t="t" r="r" b="b"/>
            <a:pathLst>
              <a:path w="24363" h="83121">
                <a:moveTo>
                  <a:pt x="24363" y="0"/>
                </a:moveTo>
                <a:lnTo>
                  <a:pt x="16185" y="79274"/>
                </a:lnTo>
                <a:cubicBezTo>
                  <a:pt x="12334" y="98529"/>
                  <a:pt x="-5838" y="40173"/>
                  <a:pt x="1897" y="22124"/>
                </a:cubicBezTo>
                <a:lnTo>
                  <a:pt x="24363"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10"/>
          <p:cNvSpPr>
            <a:spLocks/>
          </p:cNvSpPr>
          <p:nvPr/>
        </p:nvSpPr>
        <p:spPr>
          <a:xfrm>
            <a:off x="4920942" y="2409254"/>
            <a:ext cx="122546" cy="562546"/>
          </a:xfrm>
          <a:custGeom>
            <a:avLst/>
            <a:gdLst>
              <a:gd name="connsiteX0" fmla="*/ 75338 w 122546"/>
              <a:gd name="connsiteY0" fmla="*/ 0 h 562546"/>
              <a:gd name="connsiteX1" fmla="*/ 86309 w 122546"/>
              <a:gd name="connsiteY1" fmla="*/ 16377 h 562546"/>
              <a:gd name="connsiteX2" fmla="*/ 96637 w 122546"/>
              <a:gd name="connsiteY2" fmla="*/ 31409 h 562546"/>
              <a:gd name="connsiteX3" fmla="*/ 122546 w 122546"/>
              <a:gd name="connsiteY3" fmla="*/ 562546 h 562546"/>
              <a:gd name="connsiteX4" fmla="*/ 79683 w 122546"/>
              <a:gd name="connsiteY4" fmla="*/ 448246 h 562546"/>
              <a:gd name="connsiteX5" fmla="*/ 51108 w 122546"/>
              <a:gd name="connsiteY5" fmla="*/ 405384 h 562546"/>
              <a:gd name="connsiteX6" fmla="*/ 22533 w 122546"/>
              <a:gd name="connsiteY6" fmla="*/ 319659 h 562546"/>
              <a:gd name="connsiteX7" fmla="*/ 0 w 122546"/>
              <a:gd name="connsiteY7" fmla="*/ 252061 h 562546"/>
              <a:gd name="connsiteX8" fmla="*/ 8246 w 122546"/>
              <a:gd name="connsiteY8" fmla="*/ 233934 h 562546"/>
              <a:gd name="connsiteX9" fmla="*/ 36821 w 122546"/>
              <a:gd name="connsiteY9" fmla="*/ 191071 h 562546"/>
              <a:gd name="connsiteX10" fmla="*/ 51108 w 122546"/>
              <a:gd name="connsiteY10" fmla="*/ 119634 h 562546"/>
              <a:gd name="connsiteX11" fmla="*/ 65396 w 122546"/>
              <a:gd name="connsiteY11" fmla="*/ 76771 h 562546"/>
              <a:gd name="connsiteX12" fmla="*/ 74315 w 122546"/>
              <a:gd name="connsiteY12" fmla="*/ 3267 h 562546"/>
              <a:gd name="connsiteX13" fmla="*/ 75338 w 122546"/>
              <a:gd name="connsiteY13" fmla="*/ 0 h 56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546" h="562546">
                <a:moveTo>
                  <a:pt x="75338" y="0"/>
                </a:moveTo>
                <a:lnTo>
                  <a:pt x="86309" y="16377"/>
                </a:lnTo>
                <a:lnTo>
                  <a:pt x="96637" y="31409"/>
                </a:lnTo>
                <a:lnTo>
                  <a:pt x="122546" y="562546"/>
                </a:lnTo>
                <a:cubicBezTo>
                  <a:pt x="108258" y="524446"/>
                  <a:pt x="96521" y="485290"/>
                  <a:pt x="79683" y="448246"/>
                </a:cubicBezTo>
                <a:cubicBezTo>
                  <a:pt x="72577" y="432614"/>
                  <a:pt x="58082" y="421075"/>
                  <a:pt x="51108" y="405384"/>
                </a:cubicBezTo>
                <a:cubicBezTo>
                  <a:pt x="38875" y="377859"/>
                  <a:pt x="32058" y="348234"/>
                  <a:pt x="22533" y="319659"/>
                </a:cubicBezTo>
                <a:lnTo>
                  <a:pt x="0" y="252061"/>
                </a:lnTo>
                <a:lnTo>
                  <a:pt x="8246" y="233934"/>
                </a:lnTo>
                <a:lnTo>
                  <a:pt x="36821" y="191071"/>
                </a:lnTo>
                <a:cubicBezTo>
                  <a:pt x="41583" y="167259"/>
                  <a:pt x="45218" y="143193"/>
                  <a:pt x="51108" y="119634"/>
                </a:cubicBezTo>
                <a:cubicBezTo>
                  <a:pt x="54761" y="105023"/>
                  <a:pt x="62129" y="91473"/>
                  <a:pt x="65396" y="76771"/>
                </a:cubicBezTo>
                <a:cubicBezTo>
                  <a:pt x="76392" y="27288"/>
                  <a:pt x="74459" y="11361"/>
                  <a:pt x="74315" y="3267"/>
                </a:cubicBezTo>
                <a:lnTo>
                  <a:pt x="75338"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9"/>
          <p:cNvSpPr>
            <a:spLocks/>
          </p:cNvSpPr>
          <p:nvPr/>
        </p:nvSpPr>
        <p:spPr>
          <a:xfrm>
            <a:off x="8207708" y="2499227"/>
            <a:ext cx="79043" cy="419453"/>
          </a:xfrm>
          <a:custGeom>
            <a:avLst/>
            <a:gdLst>
              <a:gd name="connsiteX0" fmla="*/ 7606 w 79043"/>
              <a:gd name="connsiteY0" fmla="*/ 1087 h 419453"/>
              <a:gd name="connsiteX1" fmla="*/ 21893 w 79043"/>
              <a:gd name="connsiteY1" fmla="*/ 58237 h 419453"/>
              <a:gd name="connsiteX2" fmla="*/ 36181 w 79043"/>
              <a:gd name="connsiteY2" fmla="*/ 129674 h 419453"/>
              <a:gd name="connsiteX3" fmla="*/ 50468 w 79043"/>
              <a:gd name="connsiteY3" fmla="*/ 243974 h 419453"/>
              <a:gd name="connsiteX4" fmla="*/ 79043 w 79043"/>
              <a:gd name="connsiteY4" fmla="*/ 415424 h 419453"/>
              <a:gd name="connsiteX5" fmla="*/ 64756 w 79043"/>
              <a:gd name="connsiteY5" fmla="*/ 358274 h 419453"/>
              <a:gd name="connsiteX6" fmla="*/ 36181 w 79043"/>
              <a:gd name="connsiteY6" fmla="*/ 186824 h 419453"/>
              <a:gd name="connsiteX7" fmla="*/ 6382 w 79043"/>
              <a:gd name="connsiteY7" fmla="*/ 31918 h 419453"/>
              <a:gd name="connsiteX8" fmla="*/ 0 w 79043"/>
              <a:gd name="connsiteY8" fmla="*/ 9877 h 419453"/>
              <a:gd name="connsiteX9" fmla="*/ 7606 w 79043"/>
              <a:gd name="connsiteY9" fmla="*/ 1087 h 41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43" h="419453">
                <a:moveTo>
                  <a:pt x="7606" y="1087"/>
                </a:moveTo>
                <a:cubicBezTo>
                  <a:pt x="25169" y="-7694"/>
                  <a:pt x="17633" y="39068"/>
                  <a:pt x="21893" y="58237"/>
                </a:cubicBezTo>
                <a:cubicBezTo>
                  <a:pt x="27161" y="81943"/>
                  <a:pt x="32488" y="105672"/>
                  <a:pt x="36181" y="129674"/>
                </a:cubicBezTo>
                <a:cubicBezTo>
                  <a:pt x="42019" y="167624"/>
                  <a:pt x="44630" y="206024"/>
                  <a:pt x="50468" y="243974"/>
                </a:cubicBezTo>
                <a:cubicBezTo>
                  <a:pt x="58581" y="296711"/>
                  <a:pt x="79043" y="363097"/>
                  <a:pt x="79043" y="415424"/>
                </a:cubicBezTo>
                <a:cubicBezTo>
                  <a:pt x="79043" y="435060"/>
                  <a:pt x="68375" y="377574"/>
                  <a:pt x="64756" y="358274"/>
                </a:cubicBezTo>
                <a:cubicBezTo>
                  <a:pt x="54079" y="301328"/>
                  <a:pt x="45217" y="244053"/>
                  <a:pt x="36181" y="186824"/>
                </a:cubicBezTo>
                <a:cubicBezTo>
                  <a:pt x="15438" y="55455"/>
                  <a:pt x="30698" y="114656"/>
                  <a:pt x="6382" y="31918"/>
                </a:cubicBezTo>
                <a:lnTo>
                  <a:pt x="0" y="9877"/>
                </a:lnTo>
                <a:lnTo>
                  <a:pt x="7606" y="1087"/>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8"/>
          <p:cNvSpPr>
            <a:spLocks/>
          </p:cNvSpPr>
          <p:nvPr/>
        </p:nvSpPr>
        <p:spPr>
          <a:xfrm>
            <a:off x="1188445" y="3757614"/>
            <a:ext cx="111719" cy="101511"/>
          </a:xfrm>
          <a:custGeom>
            <a:avLst/>
            <a:gdLst>
              <a:gd name="connsiteX0" fmla="*/ 111719 w 111719"/>
              <a:gd name="connsiteY0" fmla="*/ 0 h 101511"/>
              <a:gd name="connsiteX1" fmla="*/ 54569 w 111719"/>
              <a:gd name="connsiteY1" fmla="*/ 85725 h 101511"/>
              <a:gd name="connsiteX2" fmla="*/ 21580 w 111719"/>
              <a:gd name="connsiteY2" fmla="*/ 94527 h 101511"/>
              <a:gd name="connsiteX3" fmla="*/ 0 w 111719"/>
              <a:gd name="connsiteY3" fmla="*/ 101511 h 101511"/>
              <a:gd name="connsiteX4" fmla="*/ 1842 w 111719"/>
              <a:gd name="connsiteY4" fmla="*/ 80899 h 101511"/>
              <a:gd name="connsiteX5" fmla="*/ 358 w 111719"/>
              <a:gd name="connsiteY5" fmla="*/ 55680 h 101511"/>
              <a:gd name="connsiteX6" fmla="*/ 111719 w 111719"/>
              <a:gd name="connsiteY6" fmla="*/ 0 h 101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719" h="101511">
                <a:moveTo>
                  <a:pt x="111719" y="0"/>
                </a:moveTo>
                <a:cubicBezTo>
                  <a:pt x="68084" y="43635"/>
                  <a:pt x="89168" y="16527"/>
                  <a:pt x="54569" y="85725"/>
                </a:cubicBezTo>
                <a:cubicBezTo>
                  <a:pt x="54569" y="85725"/>
                  <a:pt x="39720" y="89212"/>
                  <a:pt x="21580" y="94527"/>
                </a:cubicBezTo>
                <a:lnTo>
                  <a:pt x="0" y="101511"/>
                </a:lnTo>
                <a:lnTo>
                  <a:pt x="1842" y="80899"/>
                </a:lnTo>
                <a:lnTo>
                  <a:pt x="358" y="55680"/>
                </a:lnTo>
                <a:lnTo>
                  <a:pt x="111719"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7"/>
          <p:cNvSpPr>
            <a:spLocks/>
          </p:cNvSpPr>
          <p:nvPr/>
        </p:nvSpPr>
        <p:spPr>
          <a:xfrm>
            <a:off x="1109048" y="3859124"/>
            <a:ext cx="79397" cy="215122"/>
          </a:xfrm>
          <a:custGeom>
            <a:avLst/>
            <a:gdLst>
              <a:gd name="connsiteX0" fmla="*/ 79397 w 79397"/>
              <a:gd name="connsiteY0" fmla="*/ 0 h 215122"/>
              <a:gd name="connsiteX1" fmla="*/ 77141 w 79397"/>
              <a:gd name="connsiteY1" fmla="*/ 25238 h 215122"/>
              <a:gd name="connsiteX2" fmla="*/ 62528 w 79397"/>
              <a:gd name="connsiteY2" fmla="*/ 98514 h 215122"/>
              <a:gd name="connsiteX3" fmla="*/ 33953 w 79397"/>
              <a:gd name="connsiteY3" fmla="*/ 141376 h 215122"/>
              <a:gd name="connsiteX4" fmla="*/ 5022 w 79397"/>
              <a:gd name="connsiteY4" fmla="*/ 96506 h 215122"/>
              <a:gd name="connsiteX5" fmla="*/ 0 w 79397"/>
              <a:gd name="connsiteY5" fmla="*/ 59350 h 215122"/>
              <a:gd name="connsiteX6" fmla="*/ 5378 w 79397"/>
              <a:gd name="connsiteY6" fmla="*/ 55651 h 215122"/>
              <a:gd name="connsiteX7" fmla="*/ 48241 w 79397"/>
              <a:gd name="connsiteY7" fmla="*/ 12789 h 215122"/>
              <a:gd name="connsiteX8" fmla="*/ 72743 w 79397"/>
              <a:gd name="connsiteY8" fmla="*/ 2153 h 215122"/>
              <a:gd name="connsiteX9" fmla="*/ 79397 w 79397"/>
              <a:gd name="connsiteY9" fmla="*/ 0 h 21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97" h="215122">
                <a:moveTo>
                  <a:pt x="79397" y="0"/>
                </a:moveTo>
                <a:lnTo>
                  <a:pt x="77141" y="25238"/>
                </a:lnTo>
                <a:cubicBezTo>
                  <a:pt x="74087" y="42711"/>
                  <a:pt x="69280" y="64754"/>
                  <a:pt x="62528" y="98514"/>
                </a:cubicBezTo>
                <a:cubicBezTo>
                  <a:pt x="53003" y="112801"/>
                  <a:pt x="41632" y="126017"/>
                  <a:pt x="33953" y="141376"/>
                </a:cubicBezTo>
                <a:cubicBezTo>
                  <a:pt x="609" y="208063"/>
                  <a:pt x="29207" y="285299"/>
                  <a:pt x="5022" y="96506"/>
                </a:cubicBezTo>
                <a:lnTo>
                  <a:pt x="0" y="59350"/>
                </a:lnTo>
                <a:lnTo>
                  <a:pt x="5378" y="55651"/>
                </a:lnTo>
                <a:cubicBezTo>
                  <a:pt x="20719" y="42501"/>
                  <a:pt x="30578" y="22602"/>
                  <a:pt x="48241" y="12789"/>
                </a:cubicBezTo>
                <a:cubicBezTo>
                  <a:pt x="54824" y="9132"/>
                  <a:pt x="63473" y="5518"/>
                  <a:pt x="72743" y="2153"/>
                </a:cubicBezTo>
                <a:lnTo>
                  <a:pt x="79397" y="0"/>
                </a:ln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 name="Picture 2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2900" y="1385889"/>
            <a:ext cx="3351290" cy="3500436"/>
          </a:xfrm>
          <a:prstGeom prst="rect">
            <a:avLst/>
          </a:prstGeom>
        </p:spPr>
      </p:pic>
      <p:pic>
        <p:nvPicPr>
          <p:cNvPr id="28" name="Picture 27"/>
          <p:cNvPicPr>
            <a:picLocks noChangeAspect="1"/>
          </p:cNvPicPr>
          <p:nvPr/>
        </p:nvPicPr>
        <p:blipFill>
          <a:blip r:embed="rId4"/>
          <a:stretch>
            <a:fillRect/>
          </a:stretch>
        </p:blipFill>
        <p:spPr>
          <a:xfrm>
            <a:off x="4256353" y="765845"/>
            <a:ext cx="4063923" cy="4305669"/>
          </a:xfrm>
          <a:prstGeom prst="rect">
            <a:avLst/>
          </a:prstGeom>
        </p:spPr>
      </p:pic>
      <p:pic>
        <p:nvPicPr>
          <p:cNvPr id="29" name="Picture 28"/>
          <p:cNvPicPr>
            <a:picLocks noChangeAspect="1"/>
          </p:cNvPicPr>
          <p:nvPr/>
        </p:nvPicPr>
        <p:blipFill>
          <a:blip r:embed="rId5"/>
          <a:stretch>
            <a:fillRect/>
          </a:stretch>
        </p:blipFill>
        <p:spPr>
          <a:xfrm>
            <a:off x="7639469" y="1385889"/>
            <a:ext cx="3932228" cy="3910011"/>
          </a:xfrm>
          <a:prstGeom prst="rect">
            <a:avLst/>
          </a:prstGeom>
        </p:spPr>
      </p:pic>
      <p:sp>
        <p:nvSpPr>
          <p:cNvPr id="30" name="Freeform 29"/>
          <p:cNvSpPr>
            <a:spLocks/>
          </p:cNvSpPr>
          <p:nvPr/>
        </p:nvSpPr>
        <p:spPr>
          <a:xfrm>
            <a:off x="4571187" y="1228725"/>
            <a:ext cx="2958327" cy="3657600"/>
          </a:xfrm>
          <a:custGeom>
            <a:avLst/>
            <a:gdLst>
              <a:gd name="connsiteX0" fmla="*/ 986652 w 2958327"/>
              <a:gd name="connsiteY0" fmla="*/ 0 h 3657600"/>
              <a:gd name="connsiteX1" fmla="*/ 1029514 w 2958327"/>
              <a:gd name="connsiteY1" fmla="*/ 28575 h 3657600"/>
              <a:gd name="connsiteX2" fmla="*/ 1058089 w 2958327"/>
              <a:gd name="connsiteY2" fmla="*/ 114300 h 3657600"/>
              <a:gd name="connsiteX3" fmla="*/ 1086664 w 2958327"/>
              <a:gd name="connsiteY3" fmla="*/ 200025 h 3657600"/>
              <a:gd name="connsiteX4" fmla="*/ 1100952 w 2958327"/>
              <a:gd name="connsiteY4" fmla="*/ 257175 h 3657600"/>
              <a:gd name="connsiteX5" fmla="*/ 1143814 w 2958327"/>
              <a:gd name="connsiteY5" fmla="*/ 214313 h 3657600"/>
              <a:gd name="connsiteX6" fmla="*/ 1258114 w 2958327"/>
              <a:gd name="connsiteY6" fmla="*/ 185738 h 3657600"/>
              <a:gd name="connsiteX7" fmla="*/ 1315264 w 2958327"/>
              <a:gd name="connsiteY7" fmla="*/ 171450 h 3657600"/>
              <a:gd name="connsiteX8" fmla="*/ 1358127 w 2958327"/>
              <a:gd name="connsiteY8" fmla="*/ 157163 h 3657600"/>
              <a:gd name="connsiteX9" fmla="*/ 1472427 w 2958327"/>
              <a:gd name="connsiteY9" fmla="*/ 142875 h 3657600"/>
              <a:gd name="connsiteX10" fmla="*/ 1629589 w 2958327"/>
              <a:gd name="connsiteY10" fmla="*/ 100013 h 3657600"/>
              <a:gd name="connsiteX11" fmla="*/ 2029639 w 2958327"/>
              <a:gd name="connsiteY11" fmla="*/ 42863 h 3657600"/>
              <a:gd name="connsiteX12" fmla="*/ 2058214 w 2958327"/>
              <a:gd name="connsiteY12" fmla="*/ 157163 h 3657600"/>
              <a:gd name="connsiteX13" fmla="*/ 2043927 w 2958327"/>
              <a:gd name="connsiteY13" fmla="*/ 314325 h 3657600"/>
              <a:gd name="connsiteX14" fmla="*/ 2015352 w 2958327"/>
              <a:gd name="connsiteY14" fmla="*/ 385763 h 3657600"/>
              <a:gd name="connsiteX15" fmla="*/ 2329677 w 2958327"/>
              <a:gd name="connsiteY15" fmla="*/ 414338 h 3657600"/>
              <a:gd name="connsiteX16" fmla="*/ 2401114 w 2958327"/>
              <a:gd name="connsiteY16" fmla="*/ 442913 h 3657600"/>
              <a:gd name="connsiteX17" fmla="*/ 2458264 w 2958327"/>
              <a:gd name="connsiteY17" fmla="*/ 557213 h 3657600"/>
              <a:gd name="connsiteX18" fmla="*/ 2486839 w 2958327"/>
              <a:gd name="connsiteY18" fmla="*/ 642938 h 3657600"/>
              <a:gd name="connsiteX19" fmla="*/ 2486839 w 2958327"/>
              <a:gd name="connsiteY19" fmla="*/ 842963 h 3657600"/>
              <a:gd name="connsiteX20" fmla="*/ 2458264 w 2958327"/>
              <a:gd name="connsiteY20" fmla="*/ 885825 h 3657600"/>
              <a:gd name="connsiteX21" fmla="*/ 2401114 w 2958327"/>
              <a:gd name="connsiteY21" fmla="*/ 1014413 h 3657600"/>
              <a:gd name="connsiteX22" fmla="*/ 2558277 w 2958327"/>
              <a:gd name="connsiteY22" fmla="*/ 1128713 h 3657600"/>
              <a:gd name="connsiteX23" fmla="*/ 2672577 w 2958327"/>
              <a:gd name="connsiteY23" fmla="*/ 1200150 h 3657600"/>
              <a:gd name="connsiteX24" fmla="*/ 2801164 w 2958327"/>
              <a:gd name="connsiteY24" fmla="*/ 1243013 h 3657600"/>
              <a:gd name="connsiteX25" fmla="*/ 2915464 w 2958327"/>
              <a:gd name="connsiteY25" fmla="*/ 1285875 h 3657600"/>
              <a:gd name="connsiteX26" fmla="*/ 2915464 w 2958327"/>
              <a:gd name="connsiteY26" fmla="*/ 1614488 h 3657600"/>
              <a:gd name="connsiteX27" fmla="*/ 2858314 w 2958327"/>
              <a:gd name="connsiteY27" fmla="*/ 1685925 h 3657600"/>
              <a:gd name="connsiteX28" fmla="*/ 2801164 w 2958327"/>
              <a:gd name="connsiteY28" fmla="*/ 1743075 h 3657600"/>
              <a:gd name="connsiteX29" fmla="*/ 2758302 w 2958327"/>
              <a:gd name="connsiteY29" fmla="*/ 1843088 h 3657600"/>
              <a:gd name="connsiteX30" fmla="*/ 2872602 w 2958327"/>
              <a:gd name="connsiteY30" fmla="*/ 1928813 h 3657600"/>
              <a:gd name="connsiteX31" fmla="*/ 2944039 w 2958327"/>
              <a:gd name="connsiteY31" fmla="*/ 2014538 h 3657600"/>
              <a:gd name="connsiteX32" fmla="*/ 2958327 w 2958327"/>
              <a:gd name="connsiteY32" fmla="*/ 2057400 h 3657600"/>
              <a:gd name="connsiteX33" fmla="*/ 2944039 w 2958327"/>
              <a:gd name="connsiteY33" fmla="*/ 2171700 h 3657600"/>
              <a:gd name="connsiteX34" fmla="*/ 2744014 w 2958327"/>
              <a:gd name="connsiteY34" fmla="*/ 2428875 h 3657600"/>
              <a:gd name="connsiteX35" fmla="*/ 2672577 w 2958327"/>
              <a:gd name="connsiteY35" fmla="*/ 2486025 h 3657600"/>
              <a:gd name="connsiteX36" fmla="*/ 2758302 w 2958327"/>
              <a:gd name="connsiteY36" fmla="*/ 2586038 h 3657600"/>
              <a:gd name="connsiteX37" fmla="*/ 2772589 w 2958327"/>
              <a:gd name="connsiteY37" fmla="*/ 2643188 h 3657600"/>
              <a:gd name="connsiteX38" fmla="*/ 2758302 w 2958327"/>
              <a:gd name="connsiteY38" fmla="*/ 2843213 h 3657600"/>
              <a:gd name="connsiteX39" fmla="*/ 2629714 w 2958327"/>
              <a:gd name="connsiteY39" fmla="*/ 3014663 h 3657600"/>
              <a:gd name="connsiteX40" fmla="*/ 2601139 w 2958327"/>
              <a:gd name="connsiteY40" fmla="*/ 3057525 h 3657600"/>
              <a:gd name="connsiteX41" fmla="*/ 2558277 w 2958327"/>
              <a:gd name="connsiteY41" fmla="*/ 3114675 h 3657600"/>
              <a:gd name="connsiteX42" fmla="*/ 2543989 w 2958327"/>
              <a:gd name="connsiteY42" fmla="*/ 3171825 h 3657600"/>
              <a:gd name="connsiteX43" fmla="*/ 2515414 w 2958327"/>
              <a:gd name="connsiteY43" fmla="*/ 3214688 h 3657600"/>
              <a:gd name="connsiteX44" fmla="*/ 2501127 w 2958327"/>
              <a:gd name="connsiteY44" fmla="*/ 3314700 h 3657600"/>
              <a:gd name="connsiteX45" fmla="*/ 2429689 w 2958327"/>
              <a:gd name="connsiteY45" fmla="*/ 3371850 h 3657600"/>
              <a:gd name="connsiteX46" fmla="*/ 2243952 w 2958327"/>
              <a:gd name="connsiteY46" fmla="*/ 3429000 h 3657600"/>
              <a:gd name="connsiteX47" fmla="*/ 2229664 w 2958327"/>
              <a:gd name="connsiteY47" fmla="*/ 3571875 h 3657600"/>
              <a:gd name="connsiteX48" fmla="*/ 2172514 w 2958327"/>
              <a:gd name="connsiteY48" fmla="*/ 3657600 h 3657600"/>
              <a:gd name="connsiteX49" fmla="*/ 1758177 w 2958327"/>
              <a:gd name="connsiteY49" fmla="*/ 3643313 h 3657600"/>
              <a:gd name="connsiteX50" fmla="*/ 1672452 w 2958327"/>
              <a:gd name="connsiteY50" fmla="*/ 3614738 h 3657600"/>
              <a:gd name="connsiteX51" fmla="*/ 1558152 w 2958327"/>
              <a:gd name="connsiteY51" fmla="*/ 3571875 h 3657600"/>
              <a:gd name="connsiteX52" fmla="*/ 1543864 w 2958327"/>
              <a:gd name="connsiteY52" fmla="*/ 3500438 h 3657600"/>
              <a:gd name="connsiteX53" fmla="*/ 1501002 w 2958327"/>
              <a:gd name="connsiteY53" fmla="*/ 3514725 h 3657600"/>
              <a:gd name="connsiteX54" fmla="*/ 1300977 w 2958327"/>
              <a:gd name="connsiteY54" fmla="*/ 3557588 h 3657600"/>
              <a:gd name="connsiteX55" fmla="*/ 1072377 w 2958327"/>
              <a:gd name="connsiteY55" fmla="*/ 3514725 h 3657600"/>
              <a:gd name="connsiteX56" fmla="*/ 943789 w 2958327"/>
              <a:gd name="connsiteY56" fmla="*/ 3414713 h 3657600"/>
              <a:gd name="connsiteX57" fmla="*/ 900927 w 2958327"/>
              <a:gd name="connsiteY57" fmla="*/ 3400425 h 3657600"/>
              <a:gd name="connsiteX58" fmla="*/ 858064 w 2958327"/>
              <a:gd name="connsiteY58" fmla="*/ 3328988 h 3657600"/>
              <a:gd name="connsiteX59" fmla="*/ 815202 w 2958327"/>
              <a:gd name="connsiteY59" fmla="*/ 3314700 h 3657600"/>
              <a:gd name="connsiteX60" fmla="*/ 786627 w 2958327"/>
              <a:gd name="connsiteY60" fmla="*/ 3271838 h 3657600"/>
              <a:gd name="connsiteX61" fmla="*/ 772339 w 2958327"/>
              <a:gd name="connsiteY61" fmla="*/ 3171825 h 3657600"/>
              <a:gd name="connsiteX62" fmla="*/ 729477 w 2958327"/>
              <a:gd name="connsiteY62" fmla="*/ 3128963 h 3657600"/>
              <a:gd name="connsiteX63" fmla="*/ 629464 w 2958327"/>
              <a:gd name="connsiteY63" fmla="*/ 3057525 h 3657600"/>
              <a:gd name="connsiteX64" fmla="*/ 543739 w 2958327"/>
              <a:gd name="connsiteY64" fmla="*/ 2986088 h 3657600"/>
              <a:gd name="connsiteX65" fmla="*/ 458014 w 2958327"/>
              <a:gd name="connsiteY65" fmla="*/ 2857500 h 3657600"/>
              <a:gd name="connsiteX66" fmla="*/ 472302 w 2958327"/>
              <a:gd name="connsiteY66" fmla="*/ 2786063 h 3657600"/>
              <a:gd name="connsiteX67" fmla="*/ 429439 w 2958327"/>
              <a:gd name="connsiteY67" fmla="*/ 2728913 h 3657600"/>
              <a:gd name="connsiteX68" fmla="*/ 386577 w 2958327"/>
              <a:gd name="connsiteY68" fmla="*/ 2657475 h 3657600"/>
              <a:gd name="connsiteX69" fmla="*/ 343714 w 2958327"/>
              <a:gd name="connsiteY69" fmla="*/ 2557463 h 3657600"/>
              <a:gd name="connsiteX70" fmla="*/ 329427 w 2958327"/>
              <a:gd name="connsiteY70" fmla="*/ 2500313 h 3657600"/>
              <a:gd name="connsiteX71" fmla="*/ 300852 w 2958327"/>
              <a:gd name="connsiteY71" fmla="*/ 2443163 h 3657600"/>
              <a:gd name="connsiteX72" fmla="*/ 286564 w 2958327"/>
              <a:gd name="connsiteY72" fmla="*/ 2400300 h 3657600"/>
              <a:gd name="connsiteX73" fmla="*/ 272277 w 2958327"/>
              <a:gd name="connsiteY73" fmla="*/ 2443163 h 3657600"/>
              <a:gd name="connsiteX74" fmla="*/ 215127 w 2958327"/>
              <a:gd name="connsiteY74" fmla="*/ 2471738 h 3657600"/>
              <a:gd name="connsiteX75" fmla="*/ 172264 w 2958327"/>
              <a:gd name="connsiteY75" fmla="*/ 2500313 h 3657600"/>
              <a:gd name="connsiteX76" fmla="*/ 115114 w 2958327"/>
              <a:gd name="connsiteY76" fmla="*/ 2471738 h 3657600"/>
              <a:gd name="connsiteX77" fmla="*/ 72252 w 2958327"/>
              <a:gd name="connsiteY77" fmla="*/ 2386013 h 3657600"/>
              <a:gd name="connsiteX78" fmla="*/ 57964 w 2958327"/>
              <a:gd name="connsiteY78" fmla="*/ 2314575 h 3657600"/>
              <a:gd name="connsiteX79" fmla="*/ 43677 w 2958327"/>
              <a:gd name="connsiteY79" fmla="*/ 2228850 h 3657600"/>
              <a:gd name="connsiteX80" fmla="*/ 15102 w 2958327"/>
              <a:gd name="connsiteY80" fmla="*/ 2143125 h 3657600"/>
              <a:gd name="connsiteX81" fmla="*/ 29389 w 2958327"/>
              <a:gd name="connsiteY81" fmla="*/ 1800225 h 3657600"/>
              <a:gd name="connsiteX82" fmla="*/ 129402 w 2958327"/>
              <a:gd name="connsiteY82" fmla="*/ 1743075 h 3657600"/>
              <a:gd name="connsiteX83" fmla="*/ 229414 w 2958327"/>
              <a:gd name="connsiteY83" fmla="*/ 1614488 h 3657600"/>
              <a:gd name="connsiteX84" fmla="*/ 272277 w 2958327"/>
              <a:gd name="connsiteY84" fmla="*/ 1571625 h 3657600"/>
              <a:gd name="connsiteX85" fmla="*/ 286564 w 2958327"/>
              <a:gd name="connsiteY85" fmla="*/ 1528763 h 3657600"/>
              <a:gd name="connsiteX86" fmla="*/ 329427 w 2958327"/>
              <a:gd name="connsiteY86" fmla="*/ 1500188 h 3657600"/>
              <a:gd name="connsiteX87" fmla="*/ 348733 w 2958327"/>
              <a:gd name="connsiteY87" fmla="*/ 1434839 h 3657600"/>
              <a:gd name="connsiteX88" fmla="*/ 349756 w 2958327"/>
              <a:gd name="connsiteY88" fmla="*/ 1432590 h 3657600"/>
              <a:gd name="connsiteX89" fmla="*/ 372289 w 2958327"/>
              <a:gd name="connsiteY89" fmla="*/ 1500188 h 3657600"/>
              <a:gd name="connsiteX90" fmla="*/ 400864 w 2958327"/>
              <a:gd name="connsiteY90" fmla="*/ 1585913 h 3657600"/>
              <a:gd name="connsiteX91" fmla="*/ 429439 w 2958327"/>
              <a:gd name="connsiteY91" fmla="*/ 1628775 h 3657600"/>
              <a:gd name="connsiteX92" fmla="*/ 472302 w 2958327"/>
              <a:gd name="connsiteY92" fmla="*/ 1743075 h 3657600"/>
              <a:gd name="connsiteX93" fmla="*/ 446393 w 2958327"/>
              <a:gd name="connsiteY93" fmla="*/ 1211938 h 3657600"/>
              <a:gd name="connsiteX94" fmla="*/ 451569 w 2958327"/>
              <a:gd name="connsiteY94" fmla="*/ 1219472 h 3657600"/>
              <a:gd name="connsiteX95" fmla="*/ 458014 w 2958327"/>
              <a:gd name="connsiteY95" fmla="*/ 1228725 h 3657600"/>
              <a:gd name="connsiteX96" fmla="*/ 500877 w 2958327"/>
              <a:gd name="connsiteY96" fmla="*/ 1171575 h 3657600"/>
              <a:gd name="connsiteX97" fmla="*/ 515164 w 2958327"/>
              <a:gd name="connsiteY97" fmla="*/ 1100138 h 3657600"/>
              <a:gd name="connsiteX98" fmla="*/ 529452 w 2958327"/>
              <a:gd name="connsiteY98" fmla="*/ 1057275 h 3657600"/>
              <a:gd name="connsiteX99" fmla="*/ 543739 w 2958327"/>
              <a:gd name="connsiteY99" fmla="*/ 985838 h 3657600"/>
              <a:gd name="connsiteX100" fmla="*/ 572314 w 2958327"/>
              <a:gd name="connsiteY100" fmla="*/ 871538 h 3657600"/>
              <a:gd name="connsiteX101" fmla="*/ 600889 w 2958327"/>
              <a:gd name="connsiteY101" fmla="*/ 785813 h 3657600"/>
              <a:gd name="connsiteX102" fmla="*/ 615177 w 2958327"/>
              <a:gd name="connsiteY102" fmla="*/ 714375 h 3657600"/>
              <a:gd name="connsiteX103" fmla="*/ 500877 w 2958327"/>
              <a:gd name="connsiteY103" fmla="*/ 585788 h 3657600"/>
              <a:gd name="connsiteX104" fmla="*/ 429439 w 2958327"/>
              <a:gd name="connsiteY104" fmla="*/ 557213 h 3657600"/>
              <a:gd name="connsiteX105" fmla="*/ 315139 w 2958327"/>
              <a:gd name="connsiteY105" fmla="*/ 500063 h 3657600"/>
              <a:gd name="connsiteX106" fmla="*/ 57964 w 2958327"/>
              <a:gd name="connsiteY106" fmla="*/ 514350 h 3657600"/>
              <a:gd name="connsiteX107" fmla="*/ 43677 w 2958327"/>
              <a:gd name="connsiteY107" fmla="*/ 471488 h 3657600"/>
              <a:gd name="connsiteX108" fmla="*/ 57964 w 2958327"/>
              <a:gd name="connsiteY108" fmla="*/ 328613 h 3657600"/>
              <a:gd name="connsiteX109" fmla="*/ 72252 w 2958327"/>
              <a:gd name="connsiteY109" fmla="*/ 257175 h 3657600"/>
              <a:gd name="connsiteX110" fmla="*/ 186552 w 2958327"/>
              <a:gd name="connsiteY110" fmla="*/ 200025 h 3657600"/>
              <a:gd name="connsiteX111" fmla="*/ 529452 w 2958327"/>
              <a:gd name="connsiteY111" fmla="*/ 142875 h 3657600"/>
              <a:gd name="connsiteX112" fmla="*/ 729477 w 2958327"/>
              <a:gd name="connsiteY112" fmla="*/ 200025 h 3657600"/>
              <a:gd name="connsiteX113" fmla="*/ 743764 w 2958327"/>
              <a:gd name="connsiteY113" fmla="*/ 242888 h 3657600"/>
              <a:gd name="connsiteX114" fmla="*/ 772339 w 2958327"/>
              <a:gd name="connsiteY114" fmla="*/ 142875 h 3657600"/>
              <a:gd name="connsiteX115" fmla="*/ 786627 w 2958327"/>
              <a:gd name="connsiteY115" fmla="*/ 100013 h 3657600"/>
              <a:gd name="connsiteX116" fmla="*/ 829489 w 2958327"/>
              <a:gd name="connsiteY116" fmla="*/ 42863 h 3657600"/>
              <a:gd name="connsiteX117" fmla="*/ 900927 w 2958327"/>
              <a:gd name="connsiteY117" fmla="*/ 28575 h 3657600"/>
              <a:gd name="connsiteX118" fmla="*/ 986652 w 2958327"/>
              <a:gd name="connsiteY118" fmla="*/ 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958327" h="3657600">
                <a:moveTo>
                  <a:pt x="986652" y="0"/>
                </a:moveTo>
                <a:cubicBezTo>
                  <a:pt x="1000939" y="9525"/>
                  <a:pt x="1020413" y="14014"/>
                  <a:pt x="1029514" y="28575"/>
                </a:cubicBezTo>
                <a:cubicBezTo>
                  <a:pt x="1045478" y="54117"/>
                  <a:pt x="1048564" y="85725"/>
                  <a:pt x="1058089" y="114300"/>
                </a:cubicBezTo>
                <a:cubicBezTo>
                  <a:pt x="1058092" y="114310"/>
                  <a:pt x="1086661" y="200014"/>
                  <a:pt x="1086664" y="200025"/>
                </a:cubicBezTo>
                <a:lnTo>
                  <a:pt x="1100952" y="257175"/>
                </a:lnTo>
                <a:cubicBezTo>
                  <a:pt x="1115239" y="242888"/>
                  <a:pt x="1127002" y="225521"/>
                  <a:pt x="1143814" y="214313"/>
                </a:cubicBezTo>
                <a:cubicBezTo>
                  <a:pt x="1162964" y="201546"/>
                  <a:pt x="1247290" y="188143"/>
                  <a:pt x="1258114" y="185738"/>
                </a:cubicBezTo>
                <a:cubicBezTo>
                  <a:pt x="1277283" y="181478"/>
                  <a:pt x="1296383" y="176844"/>
                  <a:pt x="1315264" y="171450"/>
                </a:cubicBezTo>
                <a:cubicBezTo>
                  <a:pt x="1329745" y="167313"/>
                  <a:pt x="1343309" y="159857"/>
                  <a:pt x="1358127" y="157163"/>
                </a:cubicBezTo>
                <a:cubicBezTo>
                  <a:pt x="1395904" y="150294"/>
                  <a:pt x="1434327" y="147638"/>
                  <a:pt x="1472427" y="142875"/>
                </a:cubicBezTo>
                <a:cubicBezTo>
                  <a:pt x="1524814" y="128588"/>
                  <a:pt x="1576027" y="108940"/>
                  <a:pt x="1629589" y="100013"/>
                </a:cubicBezTo>
                <a:cubicBezTo>
                  <a:pt x="2105931" y="20623"/>
                  <a:pt x="1859927" y="99432"/>
                  <a:pt x="2029639" y="42863"/>
                </a:cubicBezTo>
                <a:cubicBezTo>
                  <a:pt x="2040915" y="76689"/>
                  <a:pt x="2058214" y="122676"/>
                  <a:pt x="2058214" y="157163"/>
                </a:cubicBezTo>
                <a:cubicBezTo>
                  <a:pt x="2058214" y="209766"/>
                  <a:pt x="2053621" y="262623"/>
                  <a:pt x="2043927" y="314325"/>
                </a:cubicBezTo>
                <a:cubicBezTo>
                  <a:pt x="2039201" y="339533"/>
                  <a:pt x="2024877" y="361950"/>
                  <a:pt x="2015352" y="385763"/>
                </a:cubicBezTo>
                <a:cubicBezTo>
                  <a:pt x="2160719" y="434217"/>
                  <a:pt x="1943649" y="366084"/>
                  <a:pt x="2329677" y="414338"/>
                </a:cubicBezTo>
                <a:cubicBezTo>
                  <a:pt x="2355126" y="417519"/>
                  <a:pt x="2377302" y="433388"/>
                  <a:pt x="2401114" y="442913"/>
                </a:cubicBezTo>
                <a:cubicBezTo>
                  <a:pt x="2463870" y="526586"/>
                  <a:pt x="2431514" y="468044"/>
                  <a:pt x="2458264" y="557213"/>
                </a:cubicBezTo>
                <a:cubicBezTo>
                  <a:pt x="2466919" y="586063"/>
                  <a:pt x="2486839" y="642938"/>
                  <a:pt x="2486839" y="642938"/>
                </a:cubicBezTo>
                <a:cubicBezTo>
                  <a:pt x="2499130" y="728971"/>
                  <a:pt x="2512649" y="756929"/>
                  <a:pt x="2486839" y="842963"/>
                </a:cubicBezTo>
                <a:cubicBezTo>
                  <a:pt x="2481905" y="859410"/>
                  <a:pt x="2467789" y="871538"/>
                  <a:pt x="2458264" y="885825"/>
                </a:cubicBezTo>
                <a:cubicBezTo>
                  <a:pt x="2424259" y="987840"/>
                  <a:pt x="2446397" y="946488"/>
                  <a:pt x="2401114" y="1014413"/>
                </a:cubicBezTo>
                <a:cubicBezTo>
                  <a:pt x="2475681" y="1113835"/>
                  <a:pt x="2411684" y="1046255"/>
                  <a:pt x="2558277" y="1128713"/>
                </a:cubicBezTo>
                <a:cubicBezTo>
                  <a:pt x="2597436" y="1150740"/>
                  <a:pt x="2631924" y="1181019"/>
                  <a:pt x="2672577" y="1200150"/>
                </a:cubicBezTo>
                <a:cubicBezTo>
                  <a:pt x="2713458" y="1219388"/>
                  <a:pt x="2759215" y="1226233"/>
                  <a:pt x="2801164" y="1243013"/>
                </a:cubicBezTo>
                <a:cubicBezTo>
                  <a:pt x="2886585" y="1277181"/>
                  <a:pt x="2848271" y="1263478"/>
                  <a:pt x="2915464" y="1285875"/>
                </a:cubicBezTo>
                <a:cubicBezTo>
                  <a:pt x="2924724" y="1387732"/>
                  <a:pt x="2945263" y="1513174"/>
                  <a:pt x="2915464" y="1614488"/>
                </a:cubicBezTo>
                <a:cubicBezTo>
                  <a:pt x="2906859" y="1643744"/>
                  <a:pt x="2877364" y="1662113"/>
                  <a:pt x="2858314" y="1685925"/>
                </a:cubicBezTo>
                <a:cubicBezTo>
                  <a:pt x="2820216" y="1800225"/>
                  <a:pt x="2877363" y="1666877"/>
                  <a:pt x="2801164" y="1743075"/>
                </a:cubicBezTo>
                <a:cubicBezTo>
                  <a:pt x="2783508" y="1760731"/>
                  <a:pt x="2766841" y="1817471"/>
                  <a:pt x="2758302" y="1843088"/>
                </a:cubicBezTo>
                <a:cubicBezTo>
                  <a:pt x="2907589" y="1992375"/>
                  <a:pt x="2730421" y="1827256"/>
                  <a:pt x="2872602" y="1928813"/>
                </a:cubicBezTo>
                <a:cubicBezTo>
                  <a:pt x="2897179" y="1946368"/>
                  <a:pt x="2930114" y="1986689"/>
                  <a:pt x="2944039" y="2014538"/>
                </a:cubicBezTo>
                <a:cubicBezTo>
                  <a:pt x="2950774" y="2028008"/>
                  <a:pt x="2953564" y="2043113"/>
                  <a:pt x="2958327" y="2057400"/>
                </a:cubicBezTo>
                <a:cubicBezTo>
                  <a:pt x="2953564" y="2095500"/>
                  <a:pt x="2960547" y="2137033"/>
                  <a:pt x="2944039" y="2171700"/>
                </a:cubicBezTo>
                <a:cubicBezTo>
                  <a:pt x="2855866" y="2356863"/>
                  <a:pt x="2842053" y="2316831"/>
                  <a:pt x="2744014" y="2428875"/>
                </a:cubicBezTo>
                <a:cubicBezTo>
                  <a:pt x="2690792" y="2489700"/>
                  <a:pt x="2746019" y="2461545"/>
                  <a:pt x="2672577" y="2486025"/>
                </a:cubicBezTo>
                <a:cubicBezTo>
                  <a:pt x="2699196" y="2512644"/>
                  <a:pt x="2741982" y="2547958"/>
                  <a:pt x="2758302" y="2586038"/>
                </a:cubicBezTo>
                <a:cubicBezTo>
                  <a:pt x="2766037" y="2604087"/>
                  <a:pt x="2767827" y="2624138"/>
                  <a:pt x="2772589" y="2643188"/>
                </a:cubicBezTo>
                <a:cubicBezTo>
                  <a:pt x="2767827" y="2709863"/>
                  <a:pt x="2782298" y="2780824"/>
                  <a:pt x="2758302" y="2843213"/>
                </a:cubicBezTo>
                <a:cubicBezTo>
                  <a:pt x="2732657" y="2909889"/>
                  <a:pt x="2669341" y="2955224"/>
                  <a:pt x="2629714" y="3014663"/>
                </a:cubicBezTo>
                <a:cubicBezTo>
                  <a:pt x="2620189" y="3028950"/>
                  <a:pt x="2611120" y="3043552"/>
                  <a:pt x="2601139" y="3057525"/>
                </a:cubicBezTo>
                <a:cubicBezTo>
                  <a:pt x="2587298" y="3076902"/>
                  <a:pt x="2572564" y="3095625"/>
                  <a:pt x="2558277" y="3114675"/>
                </a:cubicBezTo>
                <a:cubicBezTo>
                  <a:pt x="2553514" y="3133725"/>
                  <a:pt x="2551724" y="3153776"/>
                  <a:pt x="2543989" y="3171825"/>
                </a:cubicBezTo>
                <a:cubicBezTo>
                  <a:pt x="2537225" y="3187608"/>
                  <a:pt x="2520348" y="3198241"/>
                  <a:pt x="2515414" y="3214688"/>
                </a:cubicBezTo>
                <a:cubicBezTo>
                  <a:pt x="2505737" y="3246944"/>
                  <a:pt x="2517253" y="3285136"/>
                  <a:pt x="2501127" y="3314700"/>
                </a:cubicBezTo>
                <a:cubicBezTo>
                  <a:pt x="2486524" y="3341471"/>
                  <a:pt x="2456460" y="3357247"/>
                  <a:pt x="2429689" y="3371850"/>
                </a:cubicBezTo>
                <a:cubicBezTo>
                  <a:pt x="2407943" y="3383711"/>
                  <a:pt x="2261419" y="3424009"/>
                  <a:pt x="2243952" y="3429000"/>
                </a:cubicBezTo>
                <a:cubicBezTo>
                  <a:pt x="2239189" y="3476625"/>
                  <a:pt x="2243940" y="3526191"/>
                  <a:pt x="2229664" y="3571875"/>
                </a:cubicBezTo>
                <a:cubicBezTo>
                  <a:pt x="2219420" y="3604655"/>
                  <a:pt x="2172514" y="3657600"/>
                  <a:pt x="2172514" y="3657600"/>
                </a:cubicBezTo>
                <a:cubicBezTo>
                  <a:pt x="2034402" y="3652838"/>
                  <a:pt x="1895867" y="3655115"/>
                  <a:pt x="1758177" y="3643313"/>
                </a:cubicBezTo>
                <a:cubicBezTo>
                  <a:pt x="1728166" y="3640741"/>
                  <a:pt x="1700418" y="3625924"/>
                  <a:pt x="1672452" y="3614738"/>
                </a:cubicBezTo>
                <a:cubicBezTo>
                  <a:pt x="1587031" y="3580570"/>
                  <a:pt x="1625345" y="3594274"/>
                  <a:pt x="1558152" y="3571875"/>
                </a:cubicBezTo>
                <a:cubicBezTo>
                  <a:pt x="1553389" y="3548063"/>
                  <a:pt x="1561035" y="3517609"/>
                  <a:pt x="1543864" y="3500438"/>
                </a:cubicBezTo>
                <a:cubicBezTo>
                  <a:pt x="1533215" y="3489789"/>
                  <a:pt x="1515531" y="3510762"/>
                  <a:pt x="1501002" y="3514725"/>
                </a:cubicBezTo>
                <a:cubicBezTo>
                  <a:pt x="1389112" y="3545240"/>
                  <a:pt x="1402931" y="3540595"/>
                  <a:pt x="1300977" y="3557588"/>
                </a:cubicBezTo>
                <a:cubicBezTo>
                  <a:pt x="1226227" y="3549282"/>
                  <a:pt x="1142870" y="3547260"/>
                  <a:pt x="1072377" y="3514725"/>
                </a:cubicBezTo>
                <a:cubicBezTo>
                  <a:pt x="886930" y="3429134"/>
                  <a:pt x="1059716" y="3491998"/>
                  <a:pt x="943789" y="3414713"/>
                </a:cubicBezTo>
                <a:cubicBezTo>
                  <a:pt x="931258" y="3406359"/>
                  <a:pt x="915214" y="3405188"/>
                  <a:pt x="900927" y="3400425"/>
                </a:cubicBezTo>
                <a:cubicBezTo>
                  <a:pt x="886639" y="3376613"/>
                  <a:pt x="877700" y="3348624"/>
                  <a:pt x="858064" y="3328988"/>
                </a:cubicBezTo>
                <a:cubicBezTo>
                  <a:pt x="847415" y="3318339"/>
                  <a:pt x="826962" y="3324108"/>
                  <a:pt x="815202" y="3314700"/>
                </a:cubicBezTo>
                <a:cubicBezTo>
                  <a:pt x="801794" y="3303973"/>
                  <a:pt x="796152" y="3286125"/>
                  <a:pt x="786627" y="3271838"/>
                </a:cubicBezTo>
                <a:cubicBezTo>
                  <a:pt x="781864" y="3238500"/>
                  <a:pt x="784846" y="3203093"/>
                  <a:pt x="772339" y="3171825"/>
                </a:cubicBezTo>
                <a:cubicBezTo>
                  <a:pt x="764835" y="3153065"/>
                  <a:pt x="745255" y="3141585"/>
                  <a:pt x="729477" y="3128963"/>
                </a:cubicBezTo>
                <a:cubicBezTo>
                  <a:pt x="697486" y="3103370"/>
                  <a:pt x="661937" y="3082504"/>
                  <a:pt x="629464" y="3057525"/>
                </a:cubicBezTo>
                <a:cubicBezTo>
                  <a:pt x="599981" y="3034846"/>
                  <a:pt x="570041" y="3012390"/>
                  <a:pt x="543739" y="2986088"/>
                </a:cubicBezTo>
                <a:cubicBezTo>
                  <a:pt x="513979" y="2956328"/>
                  <a:pt x="478418" y="2891506"/>
                  <a:pt x="458014" y="2857500"/>
                </a:cubicBezTo>
                <a:cubicBezTo>
                  <a:pt x="462777" y="2833688"/>
                  <a:pt x="477570" y="2809769"/>
                  <a:pt x="472302" y="2786063"/>
                </a:cubicBezTo>
                <a:cubicBezTo>
                  <a:pt x="467136" y="2762817"/>
                  <a:pt x="442648" y="2748726"/>
                  <a:pt x="429439" y="2728913"/>
                </a:cubicBezTo>
                <a:cubicBezTo>
                  <a:pt x="414035" y="2705807"/>
                  <a:pt x="400063" y="2681750"/>
                  <a:pt x="386577" y="2657475"/>
                </a:cubicBezTo>
                <a:cubicBezTo>
                  <a:pt x="364168" y="2617138"/>
                  <a:pt x="355615" y="2599117"/>
                  <a:pt x="343714" y="2557463"/>
                </a:cubicBezTo>
                <a:cubicBezTo>
                  <a:pt x="338319" y="2538582"/>
                  <a:pt x="336322" y="2518699"/>
                  <a:pt x="329427" y="2500313"/>
                </a:cubicBezTo>
                <a:cubicBezTo>
                  <a:pt x="321949" y="2480371"/>
                  <a:pt x="309242" y="2462739"/>
                  <a:pt x="300852" y="2443163"/>
                </a:cubicBezTo>
                <a:cubicBezTo>
                  <a:pt x="294919" y="2429320"/>
                  <a:pt x="291327" y="2414588"/>
                  <a:pt x="286564" y="2400300"/>
                </a:cubicBezTo>
                <a:cubicBezTo>
                  <a:pt x="281802" y="2414588"/>
                  <a:pt x="282926" y="2432514"/>
                  <a:pt x="272277" y="2443163"/>
                </a:cubicBezTo>
                <a:cubicBezTo>
                  <a:pt x="257217" y="2458223"/>
                  <a:pt x="233619" y="2461171"/>
                  <a:pt x="215127" y="2471738"/>
                </a:cubicBezTo>
                <a:cubicBezTo>
                  <a:pt x="200218" y="2480257"/>
                  <a:pt x="186552" y="2490788"/>
                  <a:pt x="172264" y="2500313"/>
                </a:cubicBezTo>
                <a:cubicBezTo>
                  <a:pt x="153214" y="2490788"/>
                  <a:pt x="131476" y="2485373"/>
                  <a:pt x="115114" y="2471738"/>
                </a:cubicBezTo>
                <a:cubicBezTo>
                  <a:pt x="93059" y="2453358"/>
                  <a:pt x="78924" y="2412702"/>
                  <a:pt x="72252" y="2386013"/>
                </a:cubicBezTo>
                <a:cubicBezTo>
                  <a:pt x="66362" y="2362454"/>
                  <a:pt x="62308" y="2338468"/>
                  <a:pt x="57964" y="2314575"/>
                </a:cubicBezTo>
                <a:cubicBezTo>
                  <a:pt x="52782" y="2286073"/>
                  <a:pt x="50703" y="2256954"/>
                  <a:pt x="43677" y="2228850"/>
                </a:cubicBezTo>
                <a:cubicBezTo>
                  <a:pt x="36372" y="2199629"/>
                  <a:pt x="24627" y="2171700"/>
                  <a:pt x="15102" y="2143125"/>
                </a:cubicBezTo>
                <a:cubicBezTo>
                  <a:pt x="1343" y="2005537"/>
                  <a:pt x="-16130" y="1945884"/>
                  <a:pt x="29389" y="1800225"/>
                </a:cubicBezTo>
                <a:cubicBezTo>
                  <a:pt x="33129" y="1788258"/>
                  <a:pt x="127400" y="1744076"/>
                  <a:pt x="129402" y="1743075"/>
                </a:cubicBezTo>
                <a:cubicBezTo>
                  <a:pt x="156468" y="1661876"/>
                  <a:pt x="133040" y="1710862"/>
                  <a:pt x="229414" y="1614488"/>
                </a:cubicBezTo>
                <a:lnTo>
                  <a:pt x="272277" y="1571625"/>
                </a:lnTo>
                <a:cubicBezTo>
                  <a:pt x="277039" y="1557338"/>
                  <a:pt x="277156" y="1540523"/>
                  <a:pt x="286564" y="1528763"/>
                </a:cubicBezTo>
                <a:cubicBezTo>
                  <a:pt x="297291" y="1515354"/>
                  <a:pt x="320326" y="1514749"/>
                  <a:pt x="329427" y="1500188"/>
                </a:cubicBezTo>
                <a:cubicBezTo>
                  <a:pt x="341400" y="1481032"/>
                  <a:pt x="342089" y="1456487"/>
                  <a:pt x="348733" y="1434839"/>
                </a:cubicBezTo>
                <a:lnTo>
                  <a:pt x="349756" y="1432590"/>
                </a:lnTo>
                <a:lnTo>
                  <a:pt x="372289" y="1500188"/>
                </a:lnTo>
                <a:cubicBezTo>
                  <a:pt x="381814" y="1528763"/>
                  <a:pt x="388631" y="1558388"/>
                  <a:pt x="400864" y="1585913"/>
                </a:cubicBezTo>
                <a:cubicBezTo>
                  <a:pt x="407838" y="1601604"/>
                  <a:pt x="422333" y="1613143"/>
                  <a:pt x="429439" y="1628775"/>
                </a:cubicBezTo>
                <a:cubicBezTo>
                  <a:pt x="446277" y="1665819"/>
                  <a:pt x="458014" y="1704975"/>
                  <a:pt x="472302" y="1743075"/>
                </a:cubicBezTo>
                <a:lnTo>
                  <a:pt x="446393" y="1211938"/>
                </a:lnTo>
                <a:lnTo>
                  <a:pt x="451569" y="1219472"/>
                </a:lnTo>
                <a:cubicBezTo>
                  <a:pt x="455547" y="1225208"/>
                  <a:pt x="458014" y="1228725"/>
                  <a:pt x="458014" y="1228725"/>
                </a:cubicBezTo>
                <a:cubicBezTo>
                  <a:pt x="472302" y="1209675"/>
                  <a:pt x="491206" y="1193335"/>
                  <a:pt x="500877" y="1171575"/>
                </a:cubicBezTo>
                <a:cubicBezTo>
                  <a:pt x="510740" y="1149384"/>
                  <a:pt x="509274" y="1123697"/>
                  <a:pt x="515164" y="1100138"/>
                </a:cubicBezTo>
                <a:cubicBezTo>
                  <a:pt x="518817" y="1085527"/>
                  <a:pt x="525799" y="1071886"/>
                  <a:pt x="529452" y="1057275"/>
                </a:cubicBezTo>
                <a:cubicBezTo>
                  <a:pt x="535342" y="1033716"/>
                  <a:pt x="538279" y="1009500"/>
                  <a:pt x="543739" y="985838"/>
                </a:cubicBezTo>
                <a:cubicBezTo>
                  <a:pt x="552570" y="947571"/>
                  <a:pt x="559895" y="908795"/>
                  <a:pt x="572314" y="871538"/>
                </a:cubicBezTo>
                <a:cubicBezTo>
                  <a:pt x="581839" y="842963"/>
                  <a:pt x="594982" y="815349"/>
                  <a:pt x="600889" y="785813"/>
                </a:cubicBezTo>
                <a:lnTo>
                  <a:pt x="615177" y="714375"/>
                </a:lnTo>
                <a:cubicBezTo>
                  <a:pt x="578411" y="640843"/>
                  <a:pt x="588218" y="641368"/>
                  <a:pt x="500877" y="585788"/>
                </a:cubicBezTo>
                <a:cubicBezTo>
                  <a:pt x="479240" y="572019"/>
                  <a:pt x="451858" y="569668"/>
                  <a:pt x="429439" y="557213"/>
                </a:cubicBezTo>
                <a:cubicBezTo>
                  <a:pt x="310215" y="490977"/>
                  <a:pt x="433624" y="529683"/>
                  <a:pt x="315139" y="500063"/>
                </a:cubicBezTo>
                <a:cubicBezTo>
                  <a:pt x="229414" y="504825"/>
                  <a:pt x="143349" y="523338"/>
                  <a:pt x="57964" y="514350"/>
                </a:cubicBezTo>
                <a:cubicBezTo>
                  <a:pt x="42987" y="512773"/>
                  <a:pt x="43677" y="486548"/>
                  <a:pt x="43677" y="471488"/>
                </a:cubicBezTo>
                <a:cubicBezTo>
                  <a:pt x="43677" y="423625"/>
                  <a:pt x="51638" y="376056"/>
                  <a:pt x="57964" y="328613"/>
                </a:cubicBezTo>
                <a:cubicBezTo>
                  <a:pt x="61173" y="304542"/>
                  <a:pt x="55080" y="274347"/>
                  <a:pt x="72252" y="257175"/>
                </a:cubicBezTo>
                <a:cubicBezTo>
                  <a:pt x="102373" y="227054"/>
                  <a:pt x="144684" y="207875"/>
                  <a:pt x="186552" y="200025"/>
                </a:cubicBezTo>
                <a:cubicBezTo>
                  <a:pt x="452891" y="150087"/>
                  <a:pt x="338223" y="166779"/>
                  <a:pt x="529452" y="142875"/>
                </a:cubicBezTo>
                <a:cubicBezTo>
                  <a:pt x="665399" y="154204"/>
                  <a:pt x="684845" y="110760"/>
                  <a:pt x="729477" y="200025"/>
                </a:cubicBezTo>
                <a:cubicBezTo>
                  <a:pt x="736212" y="213496"/>
                  <a:pt x="739002" y="228600"/>
                  <a:pt x="743764" y="242888"/>
                </a:cubicBezTo>
                <a:cubicBezTo>
                  <a:pt x="778024" y="140111"/>
                  <a:pt x="736456" y="268465"/>
                  <a:pt x="772339" y="142875"/>
                </a:cubicBezTo>
                <a:cubicBezTo>
                  <a:pt x="776476" y="128394"/>
                  <a:pt x="779155" y="113089"/>
                  <a:pt x="786627" y="100013"/>
                </a:cubicBezTo>
                <a:cubicBezTo>
                  <a:pt x="798441" y="79338"/>
                  <a:pt x="809296" y="55484"/>
                  <a:pt x="829489" y="42863"/>
                </a:cubicBezTo>
                <a:cubicBezTo>
                  <a:pt x="850082" y="29992"/>
                  <a:pt x="877498" y="34965"/>
                  <a:pt x="900927" y="28575"/>
                </a:cubicBezTo>
                <a:cubicBezTo>
                  <a:pt x="929986" y="20650"/>
                  <a:pt x="986652" y="0"/>
                  <a:pt x="986652"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30"/>
          <p:cNvSpPr>
            <a:spLocks/>
          </p:cNvSpPr>
          <p:nvPr/>
        </p:nvSpPr>
        <p:spPr>
          <a:xfrm>
            <a:off x="7872414" y="1385889"/>
            <a:ext cx="3442797" cy="3729037"/>
          </a:xfrm>
          <a:custGeom>
            <a:avLst/>
            <a:gdLst>
              <a:gd name="connsiteX0" fmla="*/ 1885950 w 3442797"/>
              <a:gd name="connsiteY0" fmla="*/ 0 h 3729037"/>
              <a:gd name="connsiteX1" fmla="*/ 1928812 w 3442797"/>
              <a:gd name="connsiteY1" fmla="*/ 57150 h 3729037"/>
              <a:gd name="connsiteX2" fmla="*/ 1985962 w 3442797"/>
              <a:gd name="connsiteY2" fmla="*/ 214312 h 3729037"/>
              <a:gd name="connsiteX3" fmla="*/ 1981949 w 3442797"/>
              <a:gd name="connsiteY3" fmla="*/ 314748 h 3729037"/>
              <a:gd name="connsiteX4" fmla="*/ 1979853 w 3442797"/>
              <a:gd name="connsiteY4" fmla="*/ 335063 h 3729037"/>
              <a:gd name="connsiteX5" fmla="*/ 1957387 w 3442797"/>
              <a:gd name="connsiteY5" fmla="*/ 357187 h 3729037"/>
              <a:gd name="connsiteX6" fmla="*/ 1971675 w 3442797"/>
              <a:gd name="connsiteY6" fmla="*/ 414337 h 3729037"/>
              <a:gd name="connsiteX7" fmla="*/ 1979853 w 3442797"/>
              <a:gd name="connsiteY7" fmla="*/ 335063 h 3729037"/>
              <a:gd name="connsiteX8" fmla="*/ 1982213 w 3442797"/>
              <a:gd name="connsiteY8" fmla="*/ 332739 h 3729037"/>
              <a:gd name="connsiteX9" fmla="*/ 2014537 w 3442797"/>
              <a:gd name="connsiteY9" fmla="*/ 314325 h 3729037"/>
              <a:gd name="connsiteX10" fmla="*/ 2057400 w 3442797"/>
              <a:gd name="connsiteY10" fmla="*/ 285750 h 3729037"/>
              <a:gd name="connsiteX11" fmla="*/ 2143125 w 3442797"/>
              <a:gd name="connsiteY11" fmla="*/ 214312 h 3729037"/>
              <a:gd name="connsiteX12" fmla="*/ 2300287 w 3442797"/>
              <a:gd name="connsiteY12" fmla="*/ 185737 h 3729037"/>
              <a:gd name="connsiteX13" fmla="*/ 2371725 w 3442797"/>
              <a:gd name="connsiteY13" fmla="*/ 214312 h 3729037"/>
              <a:gd name="connsiteX14" fmla="*/ 2457450 w 3442797"/>
              <a:gd name="connsiteY14" fmla="*/ 457200 h 3729037"/>
              <a:gd name="connsiteX15" fmla="*/ 2443162 w 3442797"/>
              <a:gd name="connsiteY15" fmla="*/ 614362 h 3729037"/>
              <a:gd name="connsiteX16" fmla="*/ 2528887 w 3442797"/>
              <a:gd name="connsiteY16" fmla="*/ 314325 h 3729037"/>
              <a:gd name="connsiteX17" fmla="*/ 2614612 w 3442797"/>
              <a:gd name="connsiteY17" fmla="*/ 242887 h 3729037"/>
              <a:gd name="connsiteX18" fmla="*/ 2757487 w 3442797"/>
              <a:gd name="connsiteY18" fmla="*/ 185737 h 3729037"/>
              <a:gd name="connsiteX19" fmla="*/ 3000375 w 3442797"/>
              <a:gd name="connsiteY19" fmla="*/ 157162 h 3729037"/>
              <a:gd name="connsiteX20" fmla="*/ 3043237 w 3442797"/>
              <a:gd name="connsiteY20" fmla="*/ 171450 h 3729037"/>
              <a:gd name="connsiteX21" fmla="*/ 3057525 w 3442797"/>
              <a:gd name="connsiteY21" fmla="*/ 242887 h 3729037"/>
              <a:gd name="connsiteX22" fmla="*/ 3071812 w 3442797"/>
              <a:gd name="connsiteY22" fmla="*/ 300037 h 3729037"/>
              <a:gd name="connsiteX23" fmla="*/ 3028950 w 3442797"/>
              <a:gd name="connsiteY23" fmla="*/ 471487 h 3729037"/>
              <a:gd name="connsiteX24" fmla="*/ 3014662 w 3442797"/>
              <a:gd name="connsiteY24" fmla="*/ 514350 h 3729037"/>
              <a:gd name="connsiteX25" fmla="*/ 2943225 w 3442797"/>
              <a:gd name="connsiteY25" fmla="*/ 585787 h 3729037"/>
              <a:gd name="connsiteX26" fmla="*/ 2914650 w 3442797"/>
              <a:gd name="connsiteY26" fmla="*/ 628650 h 3729037"/>
              <a:gd name="connsiteX27" fmla="*/ 2828925 w 3442797"/>
              <a:gd name="connsiteY27" fmla="*/ 757237 h 3729037"/>
              <a:gd name="connsiteX28" fmla="*/ 2814637 w 3442797"/>
              <a:gd name="connsiteY28" fmla="*/ 800100 h 3729037"/>
              <a:gd name="connsiteX29" fmla="*/ 2828925 w 3442797"/>
              <a:gd name="connsiteY29" fmla="*/ 957262 h 3729037"/>
              <a:gd name="connsiteX30" fmla="*/ 2800350 w 3442797"/>
              <a:gd name="connsiteY30" fmla="*/ 1085850 h 3729037"/>
              <a:gd name="connsiteX31" fmla="*/ 2886075 w 3442797"/>
              <a:gd name="connsiteY31" fmla="*/ 1143000 h 3729037"/>
              <a:gd name="connsiteX32" fmla="*/ 3043237 w 3442797"/>
              <a:gd name="connsiteY32" fmla="*/ 1185862 h 3729037"/>
              <a:gd name="connsiteX33" fmla="*/ 3086100 w 3442797"/>
              <a:gd name="connsiteY33" fmla="*/ 1343025 h 3729037"/>
              <a:gd name="connsiteX34" fmla="*/ 3257550 w 3442797"/>
              <a:gd name="connsiteY34" fmla="*/ 1457325 h 3729037"/>
              <a:gd name="connsiteX35" fmla="*/ 3300412 w 3442797"/>
              <a:gd name="connsiteY35" fmla="*/ 1500187 h 3729037"/>
              <a:gd name="connsiteX36" fmla="*/ 3200400 w 3442797"/>
              <a:gd name="connsiteY36" fmla="*/ 1700212 h 3729037"/>
              <a:gd name="connsiteX37" fmla="*/ 3071812 w 3442797"/>
              <a:gd name="connsiteY37" fmla="*/ 1800225 h 3729037"/>
              <a:gd name="connsiteX38" fmla="*/ 3000375 w 3442797"/>
              <a:gd name="connsiteY38" fmla="*/ 1871662 h 3729037"/>
              <a:gd name="connsiteX39" fmla="*/ 2943225 w 3442797"/>
              <a:gd name="connsiteY39" fmla="*/ 1900237 h 3729037"/>
              <a:gd name="connsiteX40" fmla="*/ 3214687 w 3442797"/>
              <a:gd name="connsiteY40" fmla="*/ 1943100 h 3729037"/>
              <a:gd name="connsiteX41" fmla="*/ 3286125 w 3442797"/>
              <a:gd name="connsiteY41" fmla="*/ 1928812 h 3729037"/>
              <a:gd name="connsiteX42" fmla="*/ 3414712 w 3442797"/>
              <a:gd name="connsiteY42" fmla="*/ 1600200 h 3729037"/>
              <a:gd name="connsiteX43" fmla="*/ 3440741 w 3442797"/>
              <a:gd name="connsiteY43" fmla="*/ 1499481 h 3729037"/>
              <a:gd name="connsiteX44" fmla="*/ 3442797 w 3442797"/>
              <a:gd name="connsiteY44" fmla="*/ 1489257 h 3729037"/>
              <a:gd name="connsiteX45" fmla="*/ 3437331 w 3442797"/>
              <a:gd name="connsiteY45" fmla="*/ 1685977 h 3729037"/>
              <a:gd name="connsiteX46" fmla="*/ 3429000 w 3442797"/>
              <a:gd name="connsiteY46" fmla="*/ 1900237 h 3729037"/>
              <a:gd name="connsiteX47" fmla="*/ 3414712 w 3442797"/>
              <a:gd name="connsiteY47" fmla="*/ 1985962 h 3729037"/>
              <a:gd name="connsiteX48" fmla="*/ 3400425 w 3442797"/>
              <a:gd name="connsiteY48" fmla="*/ 2157412 h 3729037"/>
              <a:gd name="connsiteX49" fmla="*/ 3314700 w 3442797"/>
              <a:gd name="connsiteY49" fmla="*/ 2343150 h 3729037"/>
              <a:gd name="connsiteX50" fmla="*/ 3257550 w 3442797"/>
              <a:gd name="connsiteY50" fmla="*/ 2400300 h 3729037"/>
              <a:gd name="connsiteX51" fmla="*/ 3143250 w 3442797"/>
              <a:gd name="connsiteY51" fmla="*/ 2500312 h 3729037"/>
              <a:gd name="connsiteX52" fmla="*/ 3114675 w 3442797"/>
              <a:gd name="connsiteY52" fmla="*/ 2543175 h 3729037"/>
              <a:gd name="connsiteX53" fmla="*/ 3100387 w 3442797"/>
              <a:gd name="connsiteY53" fmla="*/ 2600325 h 3729037"/>
              <a:gd name="connsiteX54" fmla="*/ 3128962 w 3442797"/>
              <a:gd name="connsiteY54" fmla="*/ 2871787 h 3729037"/>
              <a:gd name="connsiteX55" fmla="*/ 3143250 w 3442797"/>
              <a:gd name="connsiteY55" fmla="*/ 2957512 h 3729037"/>
              <a:gd name="connsiteX56" fmla="*/ 3114675 w 3442797"/>
              <a:gd name="connsiteY56" fmla="*/ 3086100 h 3729037"/>
              <a:gd name="connsiteX57" fmla="*/ 3071812 w 3442797"/>
              <a:gd name="connsiteY57" fmla="*/ 3128962 h 3729037"/>
              <a:gd name="connsiteX58" fmla="*/ 2971800 w 3442797"/>
              <a:gd name="connsiteY58" fmla="*/ 3271837 h 3729037"/>
              <a:gd name="connsiteX59" fmla="*/ 2957512 w 3442797"/>
              <a:gd name="connsiteY59" fmla="*/ 3314700 h 3729037"/>
              <a:gd name="connsiteX60" fmla="*/ 3028950 w 3442797"/>
              <a:gd name="connsiteY60" fmla="*/ 3529012 h 3729037"/>
              <a:gd name="connsiteX61" fmla="*/ 2986087 w 3442797"/>
              <a:gd name="connsiteY61" fmla="*/ 3700462 h 3729037"/>
              <a:gd name="connsiteX62" fmla="*/ 2900362 w 3442797"/>
              <a:gd name="connsiteY62" fmla="*/ 3729037 h 3729037"/>
              <a:gd name="connsiteX63" fmla="*/ 2757487 w 3442797"/>
              <a:gd name="connsiteY63" fmla="*/ 3714750 h 3729037"/>
              <a:gd name="connsiteX64" fmla="*/ 2714625 w 3442797"/>
              <a:gd name="connsiteY64" fmla="*/ 3700462 h 3729037"/>
              <a:gd name="connsiteX65" fmla="*/ 2657475 w 3442797"/>
              <a:gd name="connsiteY65" fmla="*/ 3686175 h 3729037"/>
              <a:gd name="connsiteX66" fmla="*/ 2614612 w 3442797"/>
              <a:gd name="connsiteY66" fmla="*/ 3629025 h 3729037"/>
              <a:gd name="connsiteX67" fmla="*/ 2543175 w 3442797"/>
              <a:gd name="connsiteY67" fmla="*/ 3571875 h 3729037"/>
              <a:gd name="connsiteX68" fmla="*/ 2500312 w 3442797"/>
              <a:gd name="connsiteY68" fmla="*/ 3500437 h 3729037"/>
              <a:gd name="connsiteX69" fmla="*/ 2386012 w 3442797"/>
              <a:gd name="connsiteY69" fmla="*/ 3529012 h 3729037"/>
              <a:gd name="connsiteX70" fmla="*/ 2228850 w 3442797"/>
              <a:gd name="connsiteY70" fmla="*/ 3571875 h 3729037"/>
              <a:gd name="connsiteX71" fmla="*/ 2043112 w 3442797"/>
              <a:gd name="connsiteY71" fmla="*/ 3586162 h 3729037"/>
              <a:gd name="connsiteX72" fmla="*/ 1971675 w 3442797"/>
              <a:gd name="connsiteY72" fmla="*/ 3600450 h 3729037"/>
              <a:gd name="connsiteX73" fmla="*/ 1928812 w 3442797"/>
              <a:gd name="connsiteY73" fmla="*/ 3614737 h 3729037"/>
              <a:gd name="connsiteX74" fmla="*/ 1800225 w 3442797"/>
              <a:gd name="connsiteY74" fmla="*/ 3600450 h 3729037"/>
              <a:gd name="connsiteX75" fmla="*/ 1771650 w 3442797"/>
              <a:gd name="connsiteY75" fmla="*/ 3600450 h 3729037"/>
              <a:gd name="connsiteX76" fmla="*/ 1185862 w 3442797"/>
              <a:gd name="connsiteY76" fmla="*/ 3414712 h 3729037"/>
              <a:gd name="connsiteX77" fmla="*/ 1085850 w 3442797"/>
              <a:gd name="connsiteY77" fmla="*/ 3286125 h 3729037"/>
              <a:gd name="connsiteX78" fmla="*/ 1071562 w 3442797"/>
              <a:gd name="connsiteY78" fmla="*/ 3228975 h 3729037"/>
              <a:gd name="connsiteX79" fmla="*/ 1014412 w 3442797"/>
              <a:gd name="connsiteY79" fmla="*/ 3128962 h 3729037"/>
              <a:gd name="connsiteX80" fmla="*/ 1000125 w 3442797"/>
              <a:gd name="connsiteY80" fmla="*/ 3014662 h 3729037"/>
              <a:gd name="connsiteX81" fmla="*/ 985837 w 3442797"/>
              <a:gd name="connsiteY81" fmla="*/ 2943225 h 3729037"/>
              <a:gd name="connsiteX82" fmla="*/ 942975 w 3442797"/>
              <a:gd name="connsiteY82" fmla="*/ 2757487 h 3729037"/>
              <a:gd name="connsiteX83" fmla="*/ 842962 w 3442797"/>
              <a:gd name="connsiteY83" fmla="*/ 2771775 h 3729037"/>
              <a:gd name="connsiteX84" fmla="*/ 800100 w 3442797"/>
              <a:gd name="connsiteY84" fmla="*/ 2786062 h 3729037"/>
              <a:gd name="connsiteX85" fmla="*/ 714375 w 3442797"/>
              <a:gd name="connsiteY85" fmla="*/ 2800350 h 3729037"/>
              <a:gd name="connsiteX86" fmla="*/ 400050 w 3442797"/>
              <a:gd name="connsiteY86" fmla="*/ 2786062 h 3729037"/>
              <a:gd name="connsiteX87" fmla="*/ 242887 w 3442797"/>
              <a:gd name="connsiteY87" fmla="*/ 2657475 h 3729037"/>
              <a:gd name="connsiteX88" fmla="*/ 42862 w 3442797"/>
              <a:gd name="connsiteY88" fmla="*/ 2471737 h 3729037"/>
              <a:gd name="connsiteX89" fmla="*/ 14287 w 3442797"/>
              <a:gd name="connsiteY89" fmla="*/ 2414587 h 3729037"/>
              <a:gd name="connsiteX90" fmla="*/ 0 w 3442797"/>
              <a:gd name="connsiteY90" fmla="*/ 2300287 h 3729037"/>
              <a:gd name="connsiteX91" fmla="*/ 57150 w 3442797"/>
              <a:gd name="connsiteY91" fmla="*/ 2085975 h 3729037"/>
              <a:gd name="connsiteX92" fmla="*/ 157162 w 3442797"/>
              <a:gd name="connsiteY92" fmla="*/ 2014537 h 3729037"/>
              <a:gd name="connsiteX93" fmla="*/ 285750 w 3442797"/>
              <a:gd name="connsiteY93" fmla="*/ 1971675 h 3729037"/>
              <a:gd name="connsiteX94" fmla="*/ 285750 w 3442797"/>
              <a:gd name="connsiteY94" fmla="*/ 1585912 h 3729037"/>
              <a:gd name="connsiteX95" fmla="*/ 257175 w 3442797"/>
              <a:gd name="connsiteY95" fmla="*/ 1543050 h 3729037"/>
              <a:gd name="connsiteX96" fmla="*/ 236548 w 3442797"/>
              <a:gd name="connsiteY96" fmla="*/ 1527781 h 3729037"/>
              <a:gd name="connsiteX97" fmla="*/ 225559 w 3442797"/>
              <a:gd name="connsiteY97" fmla="*/ 1521205 h 3729037"/>
              <a:gd name="connsiteX98" fmla="*/ 225649 w 3442797"/>
              <a:gd name="connsiteY98" fmla="*/ 1520493 h 3729037"/>
              <a:gd name="connsiteX99" fmla="*/ 228600 w 3442797"/>
              <a:gd name="connsiteY99" fmla="*/ 1500187 h 3729037"/>
              <a:gd name="connsiteX100" fmla="*/ 271462 w 3442797"/>
              <a:gd name="connsiteY100" fmla="*/ 1357312 h 3729037"/>
              <a:gd name="connsiteX101" fmla="*/ 328612 w 3442797"/>
              <a:gd name="connsiteY101" fmla="*/ 1185862 h 3729037"/>
              <a:gd name="connsiteX102" fmla="*/ 332174 w 3442797"/>
              <a:gd name="connsiteY102" fmla="*/ 1126820 h 3729037"/>
              <a:gd name="connsiteX103" fmla="*/ 335294 w 3442797"/>
              <a:gd name="connsiteY103" fmla="*/ 1123215 h 3729037"/>
              <a:gd name="connsiteX104" fmla="*/ 341676 w 3442797"/>
              <a:gd name="connsiteY104" fmla="*/ 1145256 h 3729037"/>
              <a:gd name="connsiteX105" fmla="*/ 371475 w 3442797"/>
              <a:gd name="connsiteY105" fmla="*/ 1300162 h 3729037"/>
              <a:gd name="connsiteX106" fmla="*/ 400050 w 3442797"/>
              <a:gd name="connsiteY106" fmla="*/ 1471612 h 3729037"/>
              <a:gd name="connsiteX107" fmla="*/ 414337 w 3442797"/>
              <a:gd name="connsiteY107" fmla="*/ 1528762 h 3729037"/>
              <a:gd name="connsiteX108" fmla="*/ 385762 w 3442797"/>
              <a:gd name="connsiteY108" fmla="*/ 1357312 h 3729037"/>
              <a:gd name="connsiteX109" fmla="*/ 371475 w 3442797"/>
              <a:gd name="connsiteY109" fmla="*/ 1243012 h 3729037"/>
              <a:gd name="connsiteX110" fmla="*/ 357187 w 3442797"/>
              <a:gd name="connsiteY110" fmla="*/ 1171575 h 3729037"/>
              <a:gd name="connsiteX111" fmla="*/ 342900 w 3442797"/>
              <a:gd name="connsiteY111" fmla="*/ 1114425 h 3729037"/>
              <a:gd name="connsiteX112" fmla="*/ 335294 w 3442797"/>
              <a:gd name="connsiteY112" fmla="*/ 1123215 h 3729037"/>
              <a:gd name="connsiteX113" fmla="*/ 328612 w 3442797"/>
              <a:gd name="connsiteY113" fmla="*/ 1100137 h 3729037"/>
              <a:gd name="connsiteX114" fmla="*/ 300037 w 3442797"/>
              <a:gd name="connsiteY114" fmla="*/ 828675 h 3729037"/>
              <a:gd name="connsiteX115" fmla="*/ 314325 w 3442797"/>
              <a:gd name="connsiteY115" fmla="*/ 885825 h 3729037"/>
              <a:gd name="connsiteX116" fmla="*/ 328612 w 3442797"/>
              <a:gd name="connsiteY116" fmla="*/ 928687 h 3729037"/>
              <a:gd name="connsiteX117" fmla="*/ 328612 w 3442797"/>
              <a:gd name="connsiteY117" fmla="*/ 814387 h 3729037"/>
              <a:gd name="connsiteX118" fmla="*/ 342900 w 3442797"/>
              <a:gd name="connsiteY118" fmla="*/ 571500 h 3729037"/>
              <a:gd name="connsiteX119" fmla="*/ 414337 w 3442797"/>
              <a:gd name="connsiteY119" fmla="*/ 500062 h 3729037"/>
              <a:gd name="connsiteX120" fmla="*/ 500062 w 3442797"/>
              <a:gd name="connsiteY120" fmla="*/ 428625 h 3729037"/>
              <a:gd name="connsiteX121" fmla="*/ 585787 w 3442797"/>
              <a:gd name="connsiteY121" fmla="*/ 385762 h 3729037"/>
              <a:gd name="connsiteX122" fmla="*/ 714375 w 3442797"/>
              <a:gd name="connsiteY122" fmla="*/ 357187 h 3729037"/>
              <a:gd name="connsiteX123" fmla="*/ 700087 w 3442797"/>
              <a:gd name="connsiteY123" fmla="*/ 514350 h 3729037"/>
              <a:gd name="connsiteX124" fmla="*/ 685800 w 3442797"/>
              <a:gd name="connsiteY124" fmla="*/ 557212 h 3729037"/>
              <a:gd name="connsiteX125" fmla="*/ 642937 w 3442797"/>
              <a:gd name="connsiteY125" fmla="*/ 571500 h 3729037"/>
              <a:gd name="connsiteX126" fmla="*/ 642937 w 3442797"/>
              <a:gd name="connsiteY126" fmla="*/ 828675 h 3729037"/>
              <a:gd name="connsiteX127" fmla="*/ 685800 w 3442797"/>
              <a:gd name="connsiteY127" fmla="*/ 800100 h 3729037"/>
              <a:gd name="connsiteX128" fmla="*/ 714375 w 3442797"/>
              <a:gd name="connsiteY128" fmla="*/ 757237 h 3729037"/>
              <a:gd name="connsiteX129" fmla="*/ 742950 w 3442797"/>
              <a:gd name="connsiteY129" fmla="*/ 671512 h 3729037"/>
              <a:gd name="connsiteX130" fmla="*/ 757237 w 3442797"/>
              <a:gd name="connsiteY130" fmla="*/ 300037 h 3729037"/>
              <a:gd name="connsiteX131" fmla="*/ 785812 w 3442797"/>
              <a:gd name="connsiteY131" fmla="*/ 214312 h 3729037"/>
              <a:gd name="connsiteX132" fmla="*/ 800100 w 3442797"/>
              <a:gd name="connsiteY132" fmla="*/ 171450 h 3729037"/>
              <a:gd name="connsiteX133" fmla="*/ 857250 w 3442797"/>
              <a:gd name="connsiteY133" fmla="*/ 185737 h 3729037"/>
              <a:gd name="connsiteX134" fmla="*/ 871537 w 3442797"/>
              <a:gd name="connsiteY134" fmla="*/ 242887 h 3729037"/>
              <a:gd name="connsiteX135" fmla="*/ 885825 w 3442797"/>
              <a:gd name="connsiteY135" fmla="*/ 285750 h 3729037"/>
              <a:gd name="connsiteX136" fmla="*/ 928687 w 3442797"/>
              <a:gd name="connsiteY136" fmla="*/ 242887 h 3729037"/>
              <a:gd name="connsiteX137" fmla="*/ 942975 w 3442797"/>
              <a:gd name="connsiteY137" fmla="*/ 142875 h 3729037"/>
              <a:gd name="connsiteX138" fmla="*/ 985837 w 3442797"/>
              <a:gd name="connsiteY138" fmla="*/ 57150 h 3729037"/>
              <a:gd name="connsiteX139" fmla="*/ 1042987 w 3442797"/>
              <a:gd name="connsiteY139" fmla="*/ 71437 h 3729037"/>
              <a:gd name="connsiteX140" fmla="*/ 1114425 w 3442797"/>
              <a:gd name="connsiteY140" fmla="*/ 157162 h 3729037"/>
              <a:gd name="connsiteX141" fmla="*/ 1214437 w 3442797"/>
              <a:gd name="connsiteY141" fmla="*/ 271462 h 3729037"/>
              <a:gd name="connsiteX142" fmla="*/ 1257300 w 3442797"/>
              <a:gd name="connsiteY142" fmla="*/ 371475 h 3729037"/>
              <a:gd name="connsiteX143" fmla="*/ 1414462 w 3442797"/>
              <a:gd name="connsiteY143" fmla="*/ 228600 h 3729037"/>
              <a:gd name="connsiteX144" fmla="*/ 1600200 w 3442797"/>
              <a:gd name="connsiteY144" fmla="*/ 100012 h 3729037"/>
              <a:gd name="connsiteX145" fmla="*/ 1885950 w 3442797"/>
              <a:gd name="connsiteY145" fmla="*/ 0 h 372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442797" h="3729037">
                <a:moveTo>
                  <a:pt x="1885950" y="0"/>
                </a:moveTo>
                <a:cubicBezTo>
                  <a:pt x="1900237" y="19050"/>
                  <a:pt x="1918163" y="35852"/>
                  <a:pt x="1928812" y="57150"/>
                </a:cubicBezTo>
                <a:cubicBezTo>
                  <a:pt x="1944866" y="89258"/>
                  <a:pt x="1970687" y="168486"/>
                  <a:pt x="1985962" y="214312"/>
                </a:cubicBezTo>
                <a:cubicBezTo>
                  <a:pt x="1983581" y="247650"/>
                  <a:pt x="1983287" y="281269"/>
                  <a:pt x="1981949" y="314748"/>
                </a:cubicBezTo>
                <a:lnTo>
                  <a:pt x="1979853" y="335063"/>
                </a:lnTo>
                <a:lnTo>
                  <a:pt x="1957387" y="357187"/>
                </a:lnTo>
                <a:cubicBezTo>
                  <a:pt x="1949652" y="375236"/>
                  <a:pt x="1967824" y="433592"/>
                  <a:pt x="1971675" y="414337"/>
                </a:cubicBezTo>
                <a:lnTo>
                  <a:pt x="1979853" y="335063"/>
                </a:lnTo>
                <a:lnTo>
                  <a:pt x="1982213" y="332739"/>
                </a:lnTo>
                <a:cubicBezTo>
                  <a:pt x="1992906" y="326489"/>
                  <a:pt x="2004849" y="321246"/>
                  <a:pt x="2014537" y="314325"/>
                </a:cubicBezTo>
                <a:cubicBezTo>
                  <a:pt x="2028510" y="304344"/>
                  <a:pt x="2044208" y="296743"/>
                  <a:pt x="2057400" y="285750"/>
                </a:cubicBezTo>
                <a:cubicBezTo>
                  <a:pt x="2093751" y="255458"/>
                  <a:pt x="2099302" y="233093"/>
                  <a:pt x="2143125" y="214312"/>
                </a:cubicBezTo>
                <a:cubicBezTo>
                  <a:pt x="2176805" y="199878"/>
                  <a:pt x="2277117" y="189047"/>
                  <a:pt x="2300287" y="185737"/>
                </a:cubicBezTo>
                <a:cubicBezTo>
                  <a:pt x="2324100" y="195262"/>
                  <a:pt x="2352556" y="197273"/>
                  <a:pt x="2371725" y="214312"/>
                </a:cubicBezTo>
                <a:cubicBezTo>
                  <a:pt x="2446922" y="281154"/>
                  <a:pt x="2440544" y="364216"/>
                  <a:pt x="2457450" y="457200"/>
                </a:cubicBezTo>
                <a:cubicBezTo>
                  <a:pt x="2452687" y="509587"/>
                  <a:pt x="2419637" y="661412"/>
                  <a:pt x="2443162" y="614362"/>
                </a:cubicBezTo>
                <a:cubicBezTo>
                  <a:pt x="2489678" y="521329"/>
                  <a:pt x="2493655" y="412191"/>
                  <a:pt x="2528887" y="314325"/>
                </a:cubicBezTo>
                <a:cubicBezTo>
                  <a:pt x="2552159" y="249680"/>
                  <a:pt x="2567264" y="261826"/>
                  <a:pt x="2614612" y="242887"/>
                </a:cubicBezTo>
                <a:cubicBezTo>
                  <a:pt x="2646744" y="230034"/>
                  <a:pt x="2714150" y="196571"/>
                  <a:pt x="2757487" y="185737"/>
                </a:cubicBezTo>
                <a:cubicBezTo>
                  <a:pt x="2846851" y="163396"/>
                  <a:pt x="2895193" y="165928"/>
                  <a:pt x="3000375" y="157162"/>
                </a:cubicBezTo>
                <a:cubicBezTo>
                  <a:pt x="3014662" y="161925"/>
                  <a:pt x="3034883" y="158919"/>
                  <a:pt x="3043237" y="171450"/>
                </a:cubicBezTo>
                <a:cubicBezTo>
                  <a:pt x="3056707" y="191655"/>
                  <a:pt x="3052257" y="219181"/>
                  <a:pt x="3057525" y="242887"/>
                </a:cubicBezTo>
                <a:cubicBezTo>
                  <a:pt x="3061785" y="262056"/>
                  <a:pt x="3067050" y="280987"/>
                  <a:pt x="3071812" y="300037"/>
                </a:cubicBezTo>
                <a:cubicBezTo>
                  <a:pt x="3057525" y="357187"/>
                  <a:pt x="3044129" y="414567"/>
                  <a:pt x="3028950" y="471487"/>
                </a:cubicBezTo>
                <a:cubicBezTo>
                  <a:pt x="3025069" y="486039"/>
                  <a:pt x="3023698" y="502302"/>
                  <a:pt x="3014662" y="514350"/>
                </a:cubicBezTo>
                <a:cubicBezTo>
                  <a:pt x="2994457" y="541291"/>
                  <a:pt x="2965401" y="560443"/>
                  <a:pt x="2943225" y="585787"/>
                </a:cubicBezTo>
                <a:cubicBezTo>
                  <a:pt x="2931917" y="598710"/>
                  <a:pt x="2924631" y="614677"/>
                  <a:pt x="2914650" y="628650"/>
                </a:cubicBezTo>
                <a:cubicBezTo>
                  <a:pt x="2874765" y="684489"/>
                  <a:pt x="2861135" y="692817"/>
                  <a:pt x="2828925" y="757237"/>
                </a:cubicBezTo>
                <a:cubicBezTo>
                  <a:pt x="2822190" y="770708"/>
                  <a:pt x="2819400" y="785812"/>
                  <a:pt x="2814637" y="800100"/>
                </a:cubicBezTo>
                <a:cubicBezTo>
                  <a:pt x="2819400" y="852487"/>
                  <a:pt x="2831552" y="904724"/>
                  <a:pt x="2828925" y="957262"/>
                </a:cubicBezTo>
                <a:cubicBezTo>
                  <a:pt x="2826732" y="1001115"/>
                  <a:pt x="2787437" y="1043883"/>
                  <a:pt x="2800350" y="1085850"/>
                </a:cubicBezTo>
                <a:cubicBezTo>
                  <a:pt x="2810450" y="1118674"/>
                  <a:pt x="2854893" y="1128608"/>
                  <a:pt x="2886075" y="1143000"/>
                </a:cubicBezTo>
                <a:cubicBezTo>
                  <a:pt x="2906153" y="1152267"/>
                  <a:pt x="3008415" y="1177157"/>
                  <a:pt x="3043237" y="1185862"/>
                </a:cubicBezTo>
                <a:cubicBezTo>
                  <a:pt x="3049980" y="1212831"/>
                  <a:pt x="3080302" y="1336813"/>
                  <a:pt x="3086100" y="1343025"/>
                </a:cubicBezTo>
                <a:cubicBezTo>
                  <a:pt x="3132965" y="1393238"/>
                  <a:pt x="3208982" y="1408757"/>
                  <a:pt x="3257550" y="1457325"/>
                </a:cubicBezTo>
                <a:lnTo>
                  <a:pt x="3300412" y="1500187"/>
                </a:lnTo>
                <a:cubicBezTo>
                  <a:pt x="3267075" y="1566862"/>
                  <a:pt x="3245577" y="1640917"/>
                  <a:pt x="3200400" y="1700212"/>
                </a:cubicBezTo>
                <a:cubicBezTo>
                  <a:pt x="3167491" y="1743405"/>
                  <a:pt x="3110209" y="1761828"/>
                  <a:pt x="3071812" y="1800225"/>
                </a:cubicBezTo>
                <a:cubicBezTo>
                  <a:pt x="3048000" y="1824037"/>
                  <a:pt x="3026957" y="1850987"/>
                  <a:pt x="3000375" y="1871662"/>
                </a:cubicBezTo>
                <a:cubicBezTo>
                  <a:pt x="2983563" y="1884738"/>
                  <a:pt x="2962275" y="1890712"/>
                  <a:pt x="2943225" y="1900237"/>
                </a:cubicBezTo>
                <a:cubicBezTo>
                  <a:pt x="3046004" y="1934498"/>
                  <a:pt x="3037100" y="1934644"/>
                  <a:pt x="3214687" y="1943100"/>
                </a:cubicBezTo>
                <a:cubicBezTo>
                  <a:pt x="3238944" y="1944255"/>
                  <a:pt x="3262312" y="1933575"/>
                  <a:pt x="3286125" y="1928812"/>
                </a:cubicBezTo>
                <a:cubicBezTo>
                  <a:pt x="3373178" y="1776470"/>
                  <a:pt x="3352003" y="1830132"/>
                  <a:pt x="3414712" y="1600200"/>
                </a:cubicBezTo>
                <a:cubicBezTo>
                  <a:pt x="3428858" y="1548332"/>
                  <a:pt x="3436807" y="1517084"/>
                  <a:pt x="3440741" y="1499481"/>
                </a:cubicBezTo>
                <a:lnTo>
                  <a:pt x="3442797" y="1489257"/>
                </a:lnTo>
                <a:lnTo>
                  <a:pt x="3437331" y="1685977"/>
                </a:lnTo>
                <a:cubicBezTo>
                  <a:pt x="3435346" y="1757433"/>
                  <a:pt x="3432965" y="1828870"/>
                  <a:pt x="3429000" y="1900237"/>
                </a:cubicBezTo>
                <a:cubicBezTo>
                  <a:pt x="3427393" y="1929162"/>
                  <a:pt x="3417911" y="1957170"/>
                  <a:pt x="3414712" y="1985962"/>
                </a:cubicBezTo>
                <a:cubicBezTo>
                  <a:pt x="3408379" y="2042959"/>
                  <a:pt x="3411672" y="2101178"/>
                  <a:pt x="3400425" y="2157412"/>
                </a:cubicBezTo>
                <a:cubicBezTo>
                  <a:pt x="3390452" y="2207276"/>
                  <a:pt x="3349396" y="2298540"/>
                  <a:pt x="3314700" y="2343150"/>
                </a:cubicBezTo>
                <a:cubicBezTo>
                  <a:pt x="3298160" y="2364416"/>
                  <a:pt x="3275449" y="2380164"/>
                  <a:pt x="3257550" y="2400300"/>
                </a:cubicBezTo>
                <a:cubicBezTo>
                  <a:pt x="3173004" y="2495414"/>
                  <a:pt x="3237517" y="2453179"/>
                  <a:pt x="3143250" y="2500312"/>
                </a:cubicBezTo>
                <a:cubicBezTo>
                  <a:pt x="3133725" y="2514600"/>
                  <a:pt x="3121439" y="2527392"/>
                  <a:pt x="3114675" y="2543175"/>
                </a:cubicBezTo>
                <a:cubicBezTo>
                  <a:pt x="3106940" y="2561224"/>
                  <a:pt x="3100387" y="2580689"/>
                  <a:pt x="3100387" y="2600325"/>
                </a:cubicBezTo>
                <a:cubicBezTo>
                  <a:pt x="3100387" y="2871645"/>
                  <a:pt x="3101588" y="2734917"/>
                  <a:pt x="3128962" y="2871787"/>
                </a:cubicBezTo>
                <a:cubicBezTo>
                  <a:pt x="3134643" y="2900194"/>
                  <a:pt x="3138487" y="2928937"/>
                  <a:pt x="3143250" y="2957512"/>
                </a:cubicBezTo>
                <a:cubicBezTo>
                  <a:pt x="3133725" y="3000375"/>
                  <a:pt x="3131563" y="3045569"/>
                  <a:pt x="3114675" y="3086100"/>
                </a:cubicBezTo>
                <a:cubicBezTo>
                  <a:pt x="3106904" y="3104751"/>
                  <a:pt x="3081993" y="3111509"/>
                  <a:pt x="3071812" y="3128962"/>
                </a:cubicBezTo>
                <a:cubicBezTo>
                  <a:pt x="2984002" y="3279493"/>
                  <a:pt x="3067041" y="3240091"/>
                  <a:pt x="2971800" y="3271837"/>
                </a:cubicBezTo>
                <a:cubicBezTo>
                  <a:pt x="2967037" y="3286125"/>
                  <a:pt x="2957512" y="3299639"/>
                  <a:pt x="2957512" y="3314700"/>
                </a:cubicBezTo>
                <a:cubicBezTo>
                  <a:pt x="2957512" y="3397193"/>
                  <a:pt x="2995654" y="3454097"/>
                  <a:pt x="3028950" y="3529012"/>
                </a:cubicBezTo>
                <a:cubicBezTo>
                  <a:pt x="3026240" y="3550693"/>
                  <a:pt x="3023946" y="3672068"/>
                  <a:pt x="2986087" y="3700462"/>
                </a:cubicBezTo>
                <a:cubicBezTo>
                  <a:pt x="2961990" y="3718534"/>
                  <a:pt x="2928937" y="3719512"/>
                  <a:pt x="2900362" y="3729037"/>
                </a:cubicBezTo>
                <a:cubicBezTo>
                  <a:pt x="2852737" y="3724275"/>
                  <a:pt x="2804793" y="3722028"/>
                  <a:pt x="2757487" y="3714750"/>
                </a:cubicBezTo>
                <a:cubicBezTo>
                  <a:pt x="2742602" y="3712460"/>
                  <a:pt x="2729106" y="3704599"/>
                  <a:pt x="2714625" y="3700462"/>
                </a:cubicBezTo>
                <a:cubicBezTo>
                  <a:pt x="2695744" y="3695067"/>
                  <a:pt x="2676525" y="3690937"/>
                  <a:pt x="2657475" y="3686175"/>
                </a:cubicBezTo>
                <a:cubicBezTo>
                  <a:pt x="2643187" y="3667125"/>
                  <a:pt x="2631450" y="3645863"/>
                  <a:pt x="2614612" y="3629025"/>
                </a:cubicBezTo>
                <a:cubicBezTo>
                  <a:pt x="2593049" y="3607462"/>
                  <a:pt x="2563435" y="3594667"/>
                  <a:pt x="2543175" y="3571875"/>
                </a:cubicBezTo>
                <a:cubicBezTo>
                  <a:pt x="2524726" y="3551119"/>
                  <a:pt x="2514600" y="3524250"/>
                  <a:pt x="2500312" y="3500437"/>
                </a:cubicBezTo>
                <a:cubicBezTo>
                  <a:pt x="2462212" y="3509962"/>
                  <a:pt x="2423901" y="3518679"/>
                  <a:pt x="2386012" y="3529012"/>
                </a:cubicBezTo>
                <a:cubicBezTo>
                  <a:pt x="2309281" y="3549939"/>
                  <a:pt x="2348925" y="3554722"/>
                  <a:pt x="2228850" y="3571875"/>
                </a:cubicBezTo>
                <a:cubicBezTo>
                  <a:pt x="2167379" y="3580657"/>
                  <a:pt x="2105025" y="3581400"/>
                  <a:pt x="2043112" y="3586162"/>
                </a:cubicBezTo>
                <a:cubicBezTo>
                  <a:pt x="2019300" y="3590925"/>
                  <a:pt x="1995234" y="3594560"/>
                  <a:pt x="1971675" y="3600450"/>
                </a:cubicBezTo>
                <a:cubicBezTo>
                  <a:pt x="1957064" y="3604103"/>
                  <a:pt x="1943872" y="3614737"/>
                  <a:pt x="1928812" y="3614737"/>
                </a:cubicBezTo>
                <a:cubicBezTo>
                  <a:pt x="1885686" y="3614737"/>
                  <a:pt x="1843174" y="3604354"/>
                  <a:pt x="1800225" y="3600450"/>
                </a:cubicBezTo>
                <a:cubicBezTo>
                  <a:pt x="1790739" y="3599588"/>
                  <a:pt x="1781175" y="3600450"/>
                  <a:pt x="1771650" y="3600450"/>
                </a:cubicBezTo>
                <a:lnTo>
                  <a:pt x="1185862" y="3414712"/>
                </a:lnTo>
                <a:cubicBezTo>
                  <a:pt x="1152525" y="3371850"/>
                  <a:pt x="1099020" y="3338804"/>
                  <a:pt x="1085850" y="3286125"/>
                </a:cubicBezTo>
                <a:cubicBezTo>
                  <a:pt x="1081087" y="3267075"/>
                  <a:pt x="1078457" y="3247361"/>
                  <a:pt x="1071562" y="3228975"/>
                </a:cubicBezTo>
                <a:cubicBezTo>
                  <a:pt x="1056024" y="3187542"/>
                  <a:pt x="1038099" y="3164493"/>
                  <a:pt x="1014412" y="3128962"/>
                </a:cubicBezTo>
                <a:cubicBezTo>
                  <a:pt x="1009650" y="3090862"/>
                  <a:pt x="1005963" y="3052612"/>
                  <a:pt x="1000125" y="3014662"/>
                </a:cubicBezTo>
                <a:cubicBezTo>
                  <a:pt x="996432" y="2990660"/>
                  <a:pt x="989046" y="2967296"/>
                  <a:pt x="985837" y="2943225"/>
                </a:cubicBezTo>
                <a:cubicBezTo>
                  <a:pt x="963176" y="2773265"/>
                  <a:pt x="1000491" y="2843761"/>
                  <a:pt x="942975" y="2757487"/>
                </a:cubicBezTo>
                <a:cubicBezTo>
                  <a:pt x="909637" y="2762250"/>
                  <a:pt x="875984" y="2765171"/>
                  <a:pt x="842962" y="2771775"/>
                </a:cubicBezTo>
                <a:cubicBezTo>
                  <a:pt x="828194" y="2774729"/>
                  <a:pt x="814802" y="2782795"/>
                  <a:pt x="800100" y="2786062"/>
                </a:cubicBezTo>
                <a:cubicBezTo>
                  <a:pt x="771821" y="2792346"/>
                  <a:pt x="742950" y="2795587"/>
                  <a:pt x="714375" y="2800350"/>
                </a:cubicBezTo>
                <a:cubicBezTo>
                  <a:pt x="609600" y="2795587"/>
                  <a:pt x="500426" y="2816479"/>
                  <a:pt x="400050" y="2786062"/>
                </a:cubicBezTo>
                <a:cubicBezTo>
                  <a:pt x="335271" y="2766432"/>
                  <a:pt x="290750" y="2705338"/>
                  <a:pt x="242887" y="2657475"/>
                </a:cubicBezTo>
                <a:cubicBezTo>
                  <a:pt x="102285" y="2516873"/>
                  <a:pt x="169980" y="2577669"/>
                  <a:pt x="42862" y="2471737"/>
                </a:cubicBezTo>
                <a:cubicBezTo>
                  <a:pt x="33337" y="2452687"/>
                  <a:pt x="19453" y="2435250"/>
                  <a:pt x="14287" y="2414587"/>
                </a:cubicBezTo>
                <a:cubicBezTo>
                  <a:pt x="4975" y="2377337"/>
                  <a:pt x="0" y="2338683"/>
                  <a:pt x="0" y="2300287"/>
                </a:cubicBezTo>
                <a:cubicBezTo>
                  <a:pt x="0" y="2234450"/>
                  <a:pt x="26679" y="2141839"/>
                  <a:pt x="57150" y="2085975"/>
                </a:cubicBezTo>
                <a:cubicBezTo>
                  <a:pt x="76071" y="2051286"/>
                  <a:pt x="123050" y="2027657"/>
                  <a:pt x="157162" y="2014537"/>
                </a:cubicBezTo>
                <a:cubicBezTo>
                  <a:pt x="199332" y="1998318"/>
                  <a:pt x="285750" y="1971675"/>
                  <a:pt x="285750" y="1971675"/>
                </a:cubicBezTo>
                <a:cubicBezTo>
                  <a:pt x="333757" y="1827646"/>
                  <a:pt x="319307" y="1887928"/>
                  <a:pt x="285750" y="1585912"/>
                </a:cubicBezTo>
                <a:cubicBezTo>
                  <a:pt x="283854" y="1568846"/>
                  <a:pt x="269317" y="1555192"/>
                  <a:pt x="257175" y="1543050"/>
                </a:cubicBezTo>
                <a:cubicBezTo>
                  <a:pt x="251104" y="1536979"/>
                  <a:pt x="243960" y="1532217"/>
                  <a:pt x="236548" y="1527781"/>
                </a:cubicBezTo>
                <a:lnTo>
                  <a:pt x="225559" y="1521205"/>
                </a:lnTo>
                <a:lnTo>
                  <a:pt x="225649" y="1520493"/>
                </a:lnTo>
                <a:cubicBezTo>
                  <a:pt x="226781" y="1512040"/>
                  <a:pt x="227782" y="1505099"/>
                  <a:pt x="228600" y="1500187"/>
                </a:cubicBezTo>
                <a:cubicBezTo>
                  <a:pt x="244081" y="1407300"/>
                  <a:pt x="246051" y="1471660"/>
                  <a:pt x="271462" y="1357312"/>
                </a:cubicBezTo>
                <a:cubicBezTo>
                  <a:pt x="303762" y="1211962"/>
                  <a:pt x="275681" y="1265259"/>
                  <a:pt x="328612" y="1185862"/>
                </a:cubicBezTo>
                <a:cubicBezTo>
                  <a:pt x="332184" y="1168003"/>
                  <a:pt x="326218" y="1142858"/>
                  <a:pt x="332174" y="1126820"/>
                </a:cubicBezTo>
                <a:lnTo>
                  <a:pt x="335294" y="1123215"/>
                </a:lnTo>
                <a:lnTo>
                  <a:pt x="341676" y="1145256"/>
                </a:lnTo>
                <a:cubicBezTo>
                  <a:pt x="365992" y="1227994"/>
                  <a:pt x="350732" y="1168793"/>
                  <a:pt x="371475" y="1300162"/>
                </a:cubicBezTo>
                <a:cubicBezTo>
                  <a:pt x="380511" y="1357391"/>
                  <a:pt x="389373" y="1414666"/>
                  <a:pt x="400050" y="1471612"/>
                </a:cubicBezTo>
                <a:cubicBezTo>
                  <a:pt x="403669" y="1490912"/>
                  <a:pt x="414337" y="1548398"/>
                  <a:pt x="414337" y="1528762"/>
                </a:cubicBezTo>
                <a:cubicBezTo>
                  <a:pt x="414337" y="1476435"/>
                  <a:pt x="393875" y="1410049"/>
                  <a:pt x="385762" y="1357312"/>
                </a:cubicBezTo>
                <a:cubicBezTo>
                  <a:pt x="379924" y="1319362"/>
                  <a:pt x="377313" y="1280962"/>
                  <a:pt x="371475" y="1243012"/>
                </a:cubicBezTo>
                <a:cubicBezTo>
                  <a:pt x="367782" y="1219010"/>
                  <a:pt x="362455" y="1195281"/>
                  <a:pt x="357187" y="1171575"/>
                </a:cubicBezTo>
                <a:cubicBezTo>
                  <a:pt x="352927" y="1152406"/>
                  <a:pt x="360463" y="1105644"/>
                  <a:pt x="342900" y="1114425"/>
                </a:cubicBezTo>
                <a:lnTo>
                  <a:pt x="335294" y="1123215"/>
                </a:lnTo>
                <a:lnTo>
                  <a:pt x="328612" y="1100137"/>
                </a:lnTo>
                <a:cubicBezTo>
                  <a:pt x="320767" y="1037377"/>
                  <a:pt x="300037" y="881956"/>
                  <a:pt x="300037" y="828675"/>
                </a:cubicBezTo>
                <a:cubicBezTo>
                  <a:pt x="300037" y="809039"/>
                  <a:pt x="308930" y="866944"/>
                  <a:pt x="314325" y="885825"/>
                </a:cubicBezTo>
                <a:cubicBezTo>
                  <a:pt x="318462" y="900306"/>
                  <a:pt x="323850" y="914400"/>
                  <a:pt x="328612" y="928687"/>
                </a:cubicBezTo>
                <a:cubicBezTo>
                  <a:pt x="361272" y="830711"/>
                  <a:pt x="328612" y="952315"/>
                  <a:pt x="328612" y="814387"/>
                </a:cubicBezTo>
                <a:cubicBezTo>
                  <a:pt x="328612" y="733285"/>
                  <a:pt x="321561" y="649745"/>
                  <a:pt x="342900" y="571500"/>
                </a:cubicBezTo>
                <a:cubicBezTo>
                  <a:pt x="351761" y="539011"/>
                  <a:pt x="389419" y="522715"/>
                  <a:pt x="414337" y="500062"/>
                </a:cubicBezTo>
                <a:cubicBezTo>
                  <a:pt x="441860" y="475041"/>
                  <a:pt x="469113" y="449258"/>
                  <a:pt x="500062" y="428625"/>
                </a:cubicBezTo>
                <a:cubicBezTo>
                  <a:pt x="526644" y="410903"/>
                  <a:pt x="556124" y="397627"/>
                  <a:pt x="585787" y="385762"/>
                </a:cubicBezTo>
                <a:cubicBezTo>
                  <a:pt x="605959" y="377693"/>
                  <a:pt x="698549" y="360352"/>
                  <a:pt x="714375" y="357187"/>
                </a:cubicBezTo>
                <a:cubicBezTo>
                  <a:pt x="709612" y="409575"/>
                  <a:pt x="707526" y="462275"/>
                  <a:pt x="700087" y="514350"/>
                </a:cubicBezTo>
                <a:cubicBezTo>
                  <a:pt x="697957" y="529259"/>
                  <a:pt x="696449" y="546563"/>
                  <a:pt x="685800" y="557212"/>
                </a:cubicBezTo>
                <a:cubicBezTo>
                  <a:pt x="675151" y="567861"/>
                  <a:pt x="657225" y="566737"/>
                  <a:pt x="642937" y="571500"/>
                </a:cubicBezTo>
                <a:cubicBezTo>
                  <a:pt x="612056" y="664145"/>
                  <a:pt x="598904" y="685569"/>
                  <a:pt x="642937" y="828675"/>
                </a:cubicBezTo>
                <a:cubicBezTo>
                  <a:pt x="647987" y="845087"/>
                  <a:pt x="671512" y="809625"/>
                  <a:pt x="685800" y="800100"/>
                </a:cubicBezTo>
                <a:cubicBezTo>
                  <a:pt x="695325" y="785812"/>
                  <a:pt x="707401" y="772929"/>
                  <a:pt x="714375" y="757237"/>
                </a:cubicBezTo>
                <a:cubicBezTo>
                  <a:pt x="726608" y="729712"/>
                  <a:pt x="742950" y="671512"/>
                  <a:pt x="742950" y="671512"/>
                </a:cubicBezTo>
                <a:cubicBezTo>
                  <a:pt x="747712" y="547687"/>
                  <a:pt x="745671" y="423413"/>
                  <a:pt x="757237" y="300037"/>
                </a:cubicBezTo>
                <a:cubicBezTo>
                  <a:pt x="760048" y="270048"/>
                  <a:pt x="776287" y="242887"/>
                  <a:pt x="785812" y="214312"/>
                </a:cubicBezTo>
                <a:lnTo>
                  <a:pt x="800100" y="171450"/>
                </a:lnTo>
                <a:cubicBezTo>
                  <a:pt x="819150" y="176212"/>
                  <a:pt x="843365" y="171852"/>
                  <a:pt x="857250" y="185737"/>
                </a:cubicBezTo>
                <a:cubicBezTo>
                  <a:pt x="871135" y="199622"/>
                  <a:pt x="866143" y="224006"/>
                  <a:pt x="871537" y="242887"/>
                </a:cubicBezTo>
                <a:cubicBezTo>
                  <a:pt x="875674" y="257368"/>
                  <a:pt x="881062" y="271462"/>
                  <a:pt x="885825" y="285750"/>
                </a:cubicBezTo>
                <a:cubicBezTo>
                  <a:pt x="900112" y="271462"/>
                  <a:pt x="921183" y="261647"/>
                  <a:pt x="928687" y="242887"/>
                </a:cubicBezTo>
                <a:cubicBezTo>
                  <a:pt x="941194" y="211620"/>
                  <a:pt x="936371" y="175897"/>
                  <a:pt x="942975" y="142875"/>
                </a:cubicBezTo>
                <a:cubicBezTo>
                  <a:pt x="951426" y="100620"/>
                  <a:pt x="961753" y="93276"/>
                  <a:pt x="985837" y="57150"/>
                </a:cubicBezTo>
                <a:cubicBezTo>
                  <a:pt x="1004887" y="61912"/>
                  <a:pt x="1027487" y="59382"/>
                  <a:pt x="1042987" y="71437"/>
                </a:cubicBezTo>
                <a:cubicBezTo>
                  <a:pt x="1072348" y="94273"/>
                  <a:pt x="1089542" y="129514"/>
                  <a:pt x="1114425" y="157162"/>
                </a:cubicBezTo>
                <a:cubicBezTo>
                  <a:pt x="1225402" y="280469"/>
                  <a:pt x="1122717" y="149167"/>
                  <a:pt x="1214437" y="271462"/>
                </a:cubicBezTo>
                <a:cubicBezTo>
                  <a:pt x="1218814" y="284594"/>
                  <a:pt x="1245530" y="371475"/>
                  <a:pt x="1257300" y="371475"/>
                </a:cubicBezTo>
                <a:cubicBezTo>
                  <a:pt x="1318588" y="371475"/>
                  <a:pt x="1381027" y="256463"/>
                  <a:pt x="1414462" y="228600"/>
                </a:cubicBezTo>
                <a:cubicBezTo>
                  <a:pt x="1472311" y="180393"/>
                  <a:pt x="1528074" y="121650"/>
                  <a:pt x="1600200" y="100012"/>
                </a:cubicBezTo>
                <a:cubicBezTo>
                  <a:pt x="1792205" y="42411"/>
                  <a:pt x="1696909" y="75616"/>
                  <a:pt x="1885950" y="0"/>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34"/>
          <p:cNvSpPr/>
          <p:nvPr/>
        </p:nvSpPr>
        <p:spPr>
          <a:xfrm>
            <a:off x="-1" y="0"/>
            <a:ext cx="12192000" cy="6858000"/>
          </a:xfrm>
          <a:custGeom>
            <a:avLst/>
            <a:gdLst>
              <a:gd name="connsiteX0" fmla="*/ 2557463 w 12192000"/>
              <a:gd name="connsiteY0" fmla="*/ 1471613 h 6858000"/>
              <a:gd name="connsiteX1" fmla="*/ 2471738 w 12192000"/>
              <a:gd name="connsiteY1" fmla="*/ 1500188 h 6858000"/>
              <a:gd name="connsiteX2" fmla="*/ 2443163 w 12192000"/>
              <a:gd name="connsiteY2" fmla="*/ 1543050 h 6858000"/>
              <a:gd name="connsiteX3" fmla="*/ 2400300 w 12192000"/>
              <a:gd name="connsiteY3" fmla="*/ 1600200 h 6858000"/>
              <a:gd name="connsiteX4" fmla="*/ 2386013 w 12192000"/>
              <a:gd name="connsiteY4" fmla="*/ 1643063 h 6858000"/>
              <a:gd name="connsiteX5" fmla="*/ 2328863 w 12192000"/>
              <a:gd name="connsiteY5" fmla="*/ 1757363 h 6858000"/>
              <a:gd name="connsiteX6" fmla="*/ 2314575 w 12192000"/>
              <a:gd name="connsiteY6" fmla="*/ 1714500 h 6858000"/>
              <a:gd name="connsiteX7" fmla="*/ 2257425 w 12192000"/>
              <a:gd name="connsiteY7" fmla="*/ 1571625 h 6858000"/>
              <a:gd name="connsiteX8" fmla="*/ 2185988 w 12192000"/>
              <a:gd name="connsiteY8" fmla="*/ 1557338 h 6858000"/>
              <a:gd name="connsiteX9" fmla="*/ 2100263 w 12192000"/>
              <a:gd name="connsiteY9" fmla="*/ 1585913 h 6858000"/>
              <a:gd name="connsiteX10" fmla="*/ 2043113 w 12192000"/>
              <a:gd name="connsiteY10" fmla="*/ 1614488 h 6858000"/>
              <a:gd name="connsiteX11" fmla="*/ 2000250 w 12192000"/>
              <a:gd name="connsiteY11" fmla="*/ 1657350 h 6858000"/>
              <a:gd name="connsiteX12" fmla="*/ 1971675 w 12192000"/>
              <a:gd name="connsiteY12" fmla="*/ 1700213 h 6858000"/>
              <a:gd name="connsiteX13" fmla="*/ 1929696 w 12192000"/>
              <a:gd name="connsiteY13" fmla="*/ 1712299 h 6858000"/>
              <a:gd name="connsiteX14" fmla="*/ 1931723 w 12192000"/>
              <a:gd name="connsiteY14" fmla="*/ 1708292 h 6858000"/>
              <a:gd name="connsiteX15" fmla="*/ 1932085 w 12192000"/>
              <a:gd name="connsiteY15" fmla="*/ 1707701 h 6858000"/>
              <a:gd name="connsiteX16" fmla="*/ 1932834 w 12192000"/>
              <a:gd name="connsiteY16" fmla="*/ 1706094 h 6858000"/>
              <a:gd name="connsiteX17" fmla="*/ 1931723 w 12192000"/>
              <a:gd name="connsiteY17" fmla="*/ 1708292 h 6858000"/>
              <a:gd name="connsiteX18" fmla="*/ 1922776 w 12192000"/>
              <a:gd name="connsiteY18" fmla="*/ 1722873 h 6858000"/>
              <a:gd name="connsiteX19" fmla="*/ 1900238 w 12192000"/>
              <a:gd name="connsiteY19" fmla="*/ 1757363 h 6858000"/>
              <a:gd name="connsiteX20" fmla="*/ 1828800 w 12192000"/>
              <a:gd name="connsiteY20" fmla="*/ 1800225 h 6858000"/>
              <a:gd name="connsiteX21" fmla="*/ 1800225 w 12192000"/>
              <a:gd name="connsiteY21" fmla="*/ 1785938 h 6858000"/>
              <a:gd name="connsiteX22" fmla="*/ 1828800 w 12192000"/>
              <a:gd name="connsiteY22" fmla="*/ 1700213 h 6858000"/>
              <a:gd name="connsiteX23" fmla="*/ 1785938 w 12192000"/>
              <a:gd name="connsiteY23" fmla="*/ 1685925 h 6858000"/>
              <a:gd name="connsiteX24" fmla="*/ 1743075 w 12192000"/>
              <a:gd name="connsiteY24" fmla="*/ 1714500 h 6858000"/>
              <a:gd name="connsiteX25" fmla="*/ 1685925 w 12192000"/>
              <a:gd name="connsiteY25" fmla="*/ 1743075 h 6858000"/>
              <a:gd name="connsiteX26" fmla="*/ 1514475 w 12192000"/>
              <a:gd name="connsiteY26" fmla="*/ 1871663 h 6858000"/>
              <a:gd name="connsiteX27" fmla="*/ 1471613 w 12192000"/>
              <a:gd name="connsiteY27" fmla="*/ 1957388 h 6858000"/>
              <a:gd name="connsiteX28" fmla="*/ 1414463 w 12192000"/>
              <a:gd name="connsiteY28" fmla="*/ 2057400 h 6858000"/>
              <a:gd name="connsiteX29" fmla="*/ 1343025 w 12192000"/>
              <a:gd name="connsiteY29" fmla="*/ 2171700 h 6858000"/>
              <a:gd name="connsiteX30" fmla="*/ 1314450 w 12192000"/>
              <a:gd name="connsiteY30" fmla="*/ 2043113 h 6858000"/>
              <a:gd name="connsiteX31" fmla="*/ 1285875 w 12192000"/>
              <a:gd name="connsiteY31" fmla="*/ 1928813 h 6858000"/>
              <a:gd name="connsiteX32" fmla="*/ 1257300 w 12192000"/>
              <a:gd name="connsiteY32" fmla="*/ 1885950 h 6858000"/>
              <a:gd name="connsiteX33" fmla="*/ 1214438 w 12192000"/>
              <a:gd name="connsiteY33" fmla="*/ 2043113 h 6858000"/>
              <a:gd name="connsiteX34" fmla="*/ 1191511 w 12192000"/>
              <a:gd name="connsiteY34" fmla="*/ 2077211 h 6858000"/>
              <a:gd name="connsiteX35" fmla="*/ 1181895 w 12192000"/>
              <a:gd name="connsiteY35" fmla="*/ 2091137 h 6858000"/>
              <a:gd name="connsiteX36" fmla="*/ 1180486 w 12192000"/>
              <a:gd name="connsiteY36" fmla="*/ 2093023 h 6858000"/>
              <a:gd name="connsiteX37" fmla="*/ 1181511 w 12192000"/>
              <a:gd name="connsiteY37" fmla="*/ 2091692 h 6858000"/>
              <a:gd name="connsiteX38" fmla="*/ 1181895 w 12192000"/>
              <a:gd name="connsiteY38" fmla="*/ 2091137 h 6858000"/>
              <a:gd name="connsiteX39" fmla="*/ 1184480 w 12192000"/>
              <a:gd name="connsiteY39" fmla="*/ 2087674 h 6858000"/>
              <a:gd name="connsiteX40" fmla="*/ 1171575 w 12192000"/>
              <a:gd name="connsiteY40" fmla="*/ 2128838 h 6858000"/>
              <a:gd name="connsiteX41" fmla="*/ 1100138 w 12192000"/>
              <a:gd name="connsiteY41" fmla="*/ 2214563 h 6858000"/>
              <a:gd name="connsiteX42" fmla="*/ 1085850 w 12192000"/>
              <a:gd name="connsiteY42" fmla="*/ 2257425 h 6858000"/>
              <a:gd name="connsiteX43" fmla="*/ 1014413 w 12192000"/>
              <a:gd name="connsiteY43" fmla="*/ 2357438 h 6858000"/>
              <a:gd name="connsiteX44" fmla="*/ 985838 w 12192000"/>
              <a:gd name="connsiteY44" fmla="*/ 2414588 h 6858000"/>
              <a:gd name="connsiteX45" fmla="*/ 942975 w 12192000"/>
              <a:gd name="connsiteY45" fmla="*/ 2400300 h 6858000"/>
              <a:gd name="connsiteX46" fmla="*/ 914400 w 12192000"/>
              <a:gd name="connsiteY46" fmla="*/ 2314575 h 6858000"/>
              <a:gd name="connsiteX47" fmla="*/ 885825 w 12192000"/>
              <a:gd name="connsiteY47" fmla="*/ 2271713 h 6858000"/>
              <a:gd name="connsiteX48" fmla="*/ 871538 w 12192000"/>
              <a:gd name="connsiteY48" fmla="*/ 2371725 h 6858000"/>
              <a:gd name="connsiteX49" fmla="*/ 900113 w 12192000"/>
              <a:gd name="connsiteY49" fmla="*/ 2457450 h 6858000"/>
              <a:gd name="connsiteX50" fmla="*/ 971550 w 12192000"/>
              <a:gd name="connsiteY50" fmla="*/ 2671763 h 6858000"/>
              <a:gd name="connsiteX51" fmla="*/ 1028700 w 12192000"/>
              <a:gd name="connsiteY51" fmla="*/ 2728913 h 6858000"/>
              <a:gd name="connsiteX52" fmla="*/ 1071563 w 12192000"/>
              <a:gd name="connsiteY52" fmla="*/ 2686050 h 6858000"/>
              <a:gd name="connsiteX53" fmla="*/ 1114425 w 12192000"/>
              <a:gd name="connsiteY53" fmla="*/ 2628900 h 6858000"/>
              <a:gd name="connsiteX54" fmla="*/ 1171575 w 12192000"/>
              <a:gd name="connsiteY54" fmla="*/ 2900363 h 6858000"/>
              <a:gd name="connsiteX55" fmla="*/ 1214438 w 12192000"/>
              <a:gd name="connsiteY55" fmla="*/ 2943225 h 6858000"/>
              <a:gd name="connsiteX56" fmla="*/ 1243013 w 12192000"/>
              <a:gd name="connsiteY56" fmla="*/ 2986088 h 6858000"/>
              <a:gd name="connsiteX57" fmla="*/ 1257300 w 12192000"/>
              <a:gd name="connsiteY57" fmla="*/ 3028950 h 6858000"/>
              <a:gd name="connsiteX58" fmla="*/ 1285875 w 12192000"/>
              <a:gd name="connsiteY58" fmla="*/ 3200400 h 6858000"/>
              <a:gd name="connsiteX59" fmla="*/ 1300163 w 12192000"/>
              <a:gd name="connsiteY59" fmla="*/ 3557588 h 6858000"/>
              <a:gd name="connsiteX60" fmla="*/ 1271588 w 12192000"/>
              <a:gd name="connsiteY60" fmla="*/ 3600450 h 6858000"/>
              <a:gd name="connsiteX61" fmla="*/ 1200150 w 12192000"/>
              <a:gd name="connsiteY61" fmla="*/ 3471863 h 6858000"/>
              <a:gd name="connsiteX62" fmla="*/ 1157288 w 12192000"/>
              <a:gd name="connsiteY62" fmla="*/ 3443288 h 6858000"/>
              <a:gd name="connsiteX63" fmla="*/ 1100138 w 12192000"/>
              <a:gd name="connsiteY63" fmla="*/ 3343275 h 6858000"/>
              <a:gd name="connsiteX64" fmla="*/ 1094872 w 12192000"/>
              <a:gd name="connsiteY64" fmla="*/ 3340261 h 6858000"/>
              <a:gd name="connsiteX65" fmla="*/ 1092330 w 12192000"/>
              <a:gd name="connsiteY65" fmla="*/ 3331909 h 6858000"/>
              <a:gd name="connsiteX66" fmla="*/ 1071563 w 12192000"/>
              <a:gd name="connsiteY66" fmla="*/ 3271838 h 6858000"/>
              <a:gd name="connsiteX67" fmla="*/ 1057275 w 12192000"/>
              <a:gd name="connsiteY67" fmla="*/ 3314700 h 6858000"/>
              <a:gd name="connsiteX68" fmla="*/ 1076976 w 12192000"/>
              <a:gd name="connsiteY68" fmla="*/ 3330019 h 6858000"/>
              <a:gd name="connsiteX69" fmla="*/ 1094872 w 12192000"/>
              <a:gd name="connsiteY69" fmla="*/ 3340261 h 6858000"/>
              <a:gd name="connsiteX70" fmla="*/ 1100138 w 12192000"/>
              <a:gd name="connsiteY70" fmla="*/ 3357563 h 6858000"/>
              <a:gd name="connsiteX71" fmla="*/ 1114425 w 12192000"/>
              <a:gd name="connsiteY71" fmla="*/ 3429000 h 6858000"/>
              <a:gd name="connsiteX72" fmla="*/ 1128713 w 12192000"/>
              <a:gd name="connsiteY72" fmla="*/ 3471863 h 6858000"/>
              <a:gd name="connsiteX73" fmla="*/ 1143000 w 12192000"/>
              <a:gd name="connsiteY73" fmla="*/ 3557588 h 6858000"/>
              <a:gd name="connsiteX74" fmla="*/ 1157288 w 12192000"/>
              <a:gd name="connsiteY74" fmla="*/ 3614738 h 6858000"/>
              <a:gd name="connsiteX75" fmla="*/ 1171575 w 12192000"/>
              <a:gd name="connsiteY75" fmla="*/ 3657600 h 6858000"/>
              <a:gd name="connsiteX76" fmla="*/ 1188754 w 12192000"/>
              <a:gd name="connsiteY76" fmla="*/ 3812474 h 6858000"/>
              <a:gd name="connsiteX77" fmla="*/ 1188802 w 12192000"/>
              <a:gd name="connsiteY77" fmla="*/ 3813293 h 6858000"/>
              <a:gd name="connsiteX78" fmla="*/ 1100138 w 12192000"/>
              <a:gd name="connsiteY78" fmla="*/ 3857625 h 6858000"/>
              <a:gd name="connsiteX79" fmla="*/ 1108037 w 12192000"/>
              <a:gd name="connsiteY79" fmla="*/ 3911002 h 6858000"/>
              <a:gd name="connsiteX80" fmla="*/ 1109047 w 12192000"/>
              <a:gd name="connsiteY80" fmla="*/ 3918474 h 6858000"/>
              <a:gd name="connsiteX81" fmla="*/ 1084786 w 12192000"/>
              <a:gd name="connsiteY81" fmla="*/ 3935158 h 6858000"/>
              <a:gd name="connsiteX82" fmla="*/ 1057275 w 12192000"/>
              <a:gd name="connsiteY82" fmla="*/ 3957638 h 6858000"/>
              <a:gd name="connsiteX83" fmla="*/ 1042988 w 12192000"/>
              <a:gd name="connsiteY83" fmla="*/ 4000500 h 6858000"/>
              <a:gd name="connsiteX84" fmla="*/ 1012147 w 12192000"/>
              <a:gd name="connsiteY84" fmla="*/ 4044345 h 6858000"/>
              <a:gd name="connsiteX85" fmla="*/ 1007441 w 12192000"/>
              <a:gd name="connsiteY85" fmla="*/ 4041808 h 6858000"/>
              <a:gd name="connsiteX86" fmla="*/ 1006586 w 12192000"/>
              <a:gd name="connsiteY86" fmla="*/ 4037643 h 6858000"/>
              <a:gd name="connsiteX87" fmla="*/ 1007319 w 12192000"/>
              <a:gd name="connsiteY87" fmla="*/ 4041742 h 6858000"/>
              <a:gd name="connsiteX88" fmla="*/ 1007441 w 12192000"/>
              <a:gd name="connsiteY88" fmla="*/ 4041808 h 6858000"/>
              <a:gd name="connsiteX89" fmla="*/ 1007725 w 12192000"/>
              <a:gd name="connsiteY89" fmla="*/ 4043189 h 6858000"/>
              <a:gd name="connsiteX90" fmla="*/ 1000125 w 12192000"/>
              <a:gd name="connsiteY90" fmla="*/ 4229100 h 6858000"/>
              <a:gd name="connsiteX91" fmla="*/ 1042988 w 12192000"/>
              <a:gd name="connsiteY91" fmla="*/ 4400550 h 6858000"/>
              <a:gd name="connsiteX92" fmla="*/ 1085850 w 12192000"/>
              <a:gd name="connsiteY92" fmla="*/ 4471988 h 6858000"/>
              <a:gd name="connsiteX93" fmla="*/ 1100138 w 12192000"/>
              <a:gd name="connsiteY93" fmla="*/ 4514850 h 6858000"/>
              <a:gd name="connsiteX94" fmla="*/ 1143000 w 12192000"/>
              <a:gd name="connsiteY94" fmla="*/ 4443413 h 6858000"/>
              <a:gd name="connsiteX95" fmla="*/ 1185863 w 12192000"/>
              <a:gd name="connsiteY95" fmla="*/ 4386263 h 6858000"/>
              <a:gd name="connsiteX96" fmla="*/ 1200150 w 12192000"/>
              <a:gd name="connsiteY96" fmla="*/ 4600575 h 6858000"/>
              <a:gd name="connsiteX97" fmla="*/ 1214438 w 12192000"/>
              <a:gd name="connsiteY97" fmla="*/ 4672013 h 6858000"/>
              <a:gd name="connsiteX98" fmla="*/ 1271588 w 12192000"/>
              <a:gd name="connsiteY98" fmla="*/ 4814888 h 6858000"/>
              <a:gd name="connsiteX99" fmla="*/ 1285875 w 12192000"/>
              <a:gd name="connsiteY99" fmla="*/ 4857750 h 6858000"/>
              <a:gd name="connsiteX100" fmla="*/ 1485900 w 12192000"/>
              <a:gd name="connsiteY100" fmla="*/ 4872038 h 6858000"/>
              <a:gd name="connsiteX101" fmla="*/ 1757363 w 12192000"/>
              <a:gd name="connsiteY101" fmla="*/ 4886325 h 6858000"/>
              <a:gd name="connsiteX102" fmla="*/ 1971675 w 12192000"/>
              <a:gd name="connsiteY102" fmla="*/ 4843463 h 6858000"/>
              <a:gd name="connsiteX103" fmla="*/ 2085975 w 12192000"/>
              <a:gd name="connsiteY103" fmla="*/ 4729163 h 6858000"/>
              <a:gd name="connsiteX104" fmla="*/ 2300288 w 12192000"/>
              <a:gd name="connsiteY104" fmla="*/ 4572000 h 6858000"/>
              <a:gd name="connsiteX105" fmla="*/ 2357438 w 12192000"/>
              <a:gd name="connsiteY105" fmla="*/ 4557713 h 6858000"/>
              <a:gd name="connsiteX106" fmla="*/ 2443163 w 12192000"/>
              <a:gd name="connsiteY106" fmla="*/ 4514850 h 6858000"/>
              <a:gd name="connsiteX107" fmla="*/ 2528888 w 12192000"/>
              <a:gd name="connsiteY107" fmla="*/ 4700588 h 6858000"/>
              <a:gd name="connsiteX108" fmla="*/ 2557463 w 12192000"/>
              <a:gd name="connsiteY108" fmla="*/ 4800600 h 6858000"/>
              <a:gd name="connsiteX109" fmla="*/ 2971800 w 12192000"/>
              <a:gd name="connsiteY109" fmla="*/ 4886325 h 6858000"/>
              <a:gd name="connsiteX110" fmla="*/ 3014663 w 12192000"/>
              <a:gd name="connsiteY110" fmla="*/ 4843463 h 6858000"/>
              <a:gd name="connsiteX111" fmla="*/ 3028950 w 12192000"/>
              <a:gd name="connsiteY111" fmla="*/ 4400550 h 6858000"/>
              <a:gd name="connsiteX112" fmla="*/ 3328988 w 12192000"/>
              <a:gd name="connsiteY112" fmla="*/ 4471988 h 6858000"/>
              <a:gd name="connsiteX113" fmla="*/ 3343275 w 12192000"/>
              <a:gd name="connsiteY113" fmla="*/ 4414838 h 6858000"/>
              <a:gd name="connsiteX114" fmla="*/ 3128963 w 12192000"/>
              <a:gd name="connsiteY114" fmla="*/ 4114800 h 6858000"/>
              <a:gd name="connsiteX115" fmla="*/ 3114675 w 12192000"/>
              <a:gd name="connsiteY115" fmla="*/ 4000500 h 6858000"/>
              <a:gd name="connsiteX116" fmla="*/ 3171825 w 12192000"/>
              <a:gd name="connsiteY116" fmla="*/ 4029075 h 6858000"/>
              <a:gd name="connsiteX117" fmla="*/ 3257550 w 12192000"/>
              <a:gd name="connsiteY117" fmla="*/ 3971925 h 6858000"/>
              <a:gd name="connsiteX118" fmla="*/ 3214688 w 12192000"/>
              <a:gd name="connsiteY118" fmla="*/ 3714750 h 6858000"/>
              <a:gd name="connsiteX119" fmla="*/ 3186113 w 12192000"/>
              <a:gd name="connsiteY119" fmla="*/ 3657600 h 6858000"/>
              <a:gd name="connsiteX120" fmla="*/ 3128963 w 12192000"/>
              <a:gd name="connsiteY120" fmla="*/ 3457575 h 6858000"/>
              <a:gd name="connsiteX121" fmla="*/ 3157538 w 12192000"/>
              <a:gd name="connsiteY121" fmla="*/ 3343275 h 6858000"/>
              <a:gd name="connsiteX122" fmla="*/ 3186113 w 12192000"/>
              <a:gd name="connsiteY122" fmla="*/ 3300413 h 6858000"/>
              <a:gd name="connsiteX123" fmla="*/ 3500438 w 12192000"/>
              <a:gd name="connsiteY123" fmla="*/ 3257550 h 6858000"/>
              <a:gd name="connsiteX124" fmla="*/ 3543300 w 12192000"/>
              <a:gd name="connsiteY124" fmla="*/ 3214688 h 6858000"/>
              <a:gd name="connsiteX125" fmla="*/ 3614738 w 12192000"/>
              <a:gd name="connsiteY125" fmla="*/ 2986088 h 6858000"/>
              <a:gd name="connsiteX126" fmla="*/ 3600450 w 12192000"/>
              <a:gd name="connsiteY126" fmla="*/ 2943225 h 6858000"/>
              <a:gd name="connsiteX127" fmla="*/ 3543300 w 12192000"/>
              <a:gd name="connsiteY127" fmla="*/ 2886075 h 6858000"/>
              <a:gd name="connsiteX128" fmla="*/ 3357563 w 12192000"/>
              <a:gd name="connsiteY128" fmla="*/ 3057525 h 6858000"/>
              <a:gd name="connsiteX129" fmla="*/ 3343275 w 12192000"/>
              <a:gd name="connsiteY129" fmla="*/ 3186113 h 6858000"/>
              <a:gd name="connsiteX130" fmla="*/ 3328988 w 12192000"/>
              <a:gd name="connsiteY130" fmla="*/ 2971800 h 6858000"/>
              <a:gd name="connsiteX131" fmla="*/ 3371850 w 12192000"/>
              <a:gd name="connsiteY131" fmla="*/ 2414588 h 6858000"/>
              <a:gd name="connsiteX132" fmla="*/ 3357563 w 12192000"/>
              <a:gd name="connsiteY132" fmla="*/ 2471738 h 6858000"/>
              <a:gd name="connsiteX133" fmla="*/ 3343275 w 12192000"/>
              <a:gd name="connsiteY133" fmla="*/ 1900238 h 6858000"/>
              <a:gd name="connsiteX134" fmla="*/ 3271838 w 12192000"/>
              <a:gd name="connsiteY134" fmla="*/ 1928813 h 6858000"/>
              <a:gd name="connsiteX135" fmla="*/ 3214688 w 12192000"/>
              <a:gd name="connsiteY135" fmla="*/ 1785938 h 6858000"/>
              <a:gd name="connsiteX136" fmla="*/ 3128963 w 12192000"/>
              <a:gd name="connsiteY136" fmla="*/ 1657350 h 6858000"/>
              <a:gd name="connsiteX137" fmla="*/ 3071813 w 12192000"/>
              <a:gd name="connsiteY137" fmla="*/ 1600200 h 6858000"/>
              <a:gd name="connsiteX138" fmla="*/ 2943225 w 12192000"/>
              <a:gd name="connsiteY138" fmla="*/ 1700213 h 6858000"/>
              <a:gd name="connsiteX139" fmla="*/ 2886075 w 12192000"/>
              <a:gd name="connsiteY139" fmla="*/ 1757363 h 6858000"/>
              <a:gd name="connsiteX140" fmla="*/ 2786063 w 12192000"/>
              <a:gd name="connsiteY140" fmla="*/ 1785938 h 6858000"/>
              <a:gd name="connsiteX141" fmla="*/ 2743200 w 12192000"/>
              <a:gd name="connsiteY141" fmla="*/ 1771650 h 6858000"/>
              <a:gd name="connsiteX142" fmla="*/ 2728913 w 12192000"/>
              <a:gd name="connsiteY142" fmla="*/ 1728788 h 6858000"/>
              <a:gd name="connsiteX143" fmla="*/ 2686050 w 12192000"/>
              <a:gd name="connsiteY143" fmla="*/ 1614488 h 6858000"/>
              <a:gd name="connsiteX144" fmla="*/ 2557463 w 12192000"/>
              <a:gd name="connsiteY144" fmla="*/ 1471613 h 6858000"/>
              <a:gd name="connsiteX145" fmla="*/ 9758363 w 12192000"/>
              <a:gd name="connsiteY145" fmla="*/ 1385888 h 6858000"/>
              <a:gd name="connsiteX146" fmla="*/ 9472613 w 12192000"/>
              <a:gd name="connsiteY146" fmla="*/ 1485900 h 6858000"/>
              <a:gd name="connsiteX147" fmla="*/ 9286875 w 12192000"/>
              <a:gd name="connsiteY147" fmla="*/ 1614488 h 6858000"/>
              <a:gd name="connsiteX148" fmla="*/ 9129713 w 12192000"/>
              <a:gd name="connsiteY148" fmla="*/ 1757363 h 6858000"/>
              <a:gd name="connsiteX149" fmla="*/ 9086850 w 12192000"/>
              <a:gd name="connsiteY149" fmla="*/ 1657350 h 6858000"/>
              <a:gd name="connsiteX150" fmla="*/ 8986838 w 12192000"/>
              <a:gd name="connsiteY150" fmla="*/ 1543050 h 6858000"/>
              <a:gd name="connsiteX151" fmla="*/ 8915400 w 12192000"/>
              <a:gd name="connsiteY151" fmla="*/ 1457325 h 6858000"/>
              <a:gd name="connsiteX152" fmla="*/ 8858250 w 12192000"/>
              <a:gd name="connsiteY152" fmla="*/ 1443038 h 6858000"/>
              <a:gd name="connsiteX153" fmla="*/ 8815388 w 12192000"/>
              <a:gd name="connsiteY153" fmla="*/ 1528763 h 6858000"/>
              <a:gd name="connsiteX154" fmla="*/ 8801100 w 12192000"/>
              <a:gd name="connsiteY154" fmla="*/ 1628775 h 6858000"/>
              <a:gd name="connsiteX155" fmla="*/ 8758238 w 12192000"/>
              <a:gd name="connsiteY155" fmla="*/ 1671638 h 6858000"/>
              <a:gd name="connsiteX156" fmla="*/ 8743950 w 12192000"/>
              <a:gd name="connsiteY156" fmla="*/ 1628775 h 6858000"/>
              <a:gd name="connsiteX157" fmla="*/ 8729663 w 12192000"/>
              <a:gd name="connsiteY157" fmla="*/ 1571625 h 6858000"/>
              <a:gd name="connsiteX158" fmla="*/ 8672513 w 12192000"/>
              <a:gd name="connsiteY158" fmla="*/ 1557338 h 6858000"/>
              <a:gd name="connsiteX159" fmla="*/ 8658225 w 12192000"/>
              <a:gd name="connsiteY159" fmla="*/ 1600200 h 6858000"/>
              <a:gd name="connsiteX160" fmla="*/ 8629650 w 12192000"/>
              <a:gd name="connsiteY160" fmla="*/ 1685925 h 6858000"/>
              <a:gd name="connsiteX161" fmla="*/ 8615363 w 12192000"/>
              <a:gd name="connsiteY161" fmla="*/ 2057400 h 6858000"/>
              <a:gd name="connsiteX162" fmla="*/ 8586788 w 12192000"/>
              <a:gd name="connsiteY162" fmla="*/ 2143125 h 6858000"/>
              <a:gd name="connsiteX163" fmla="*/ 8558213 w 12192000"/>
              <a:gd name="connsiteY163" fmla="*/ 2185988 h 6858000"/>
              <a:gd name="connsiteX164" fmla="*/ 8515350 w 12192000"/>
              <a:gd name="connsiteY164" fmla="*/ 2214563 h 6858000"/>
              <a:gd name="connsiteX165" fmla="*/ 8515350 w 12192000"/>
              <a:gd name="connsiteY165" fmla="*/ 1957388 h 6858000"/>
              <a:gd name="connsiteX166" fmla="*/ 8558213 w 12192000"/>
              <a:gd name="connsiteY166" fmla="*/ 1943100 h 6858000"/>
              <a:gd name="connsiteX167" fmla="*/ 8572500 w 12192000"/>
              <a:gd name="connsiteY167" fmla="*/ 1900238 h 6858000"/>
              <a:gd name="connsiteX168" fmla="*/ 8586788 w 12192000"/>
              <a:gd name="connsiteY168" fmla="*/ 1743075 h 6858000"/>
              <a:gd name="connsiteX169" fmla="*/ 8458200 w 12192000"/>
              <a:gd name="connsiteY169" fmla="*/ 1771650 h 6858000"/>
              <a:gd name="connsiteX170" fmla="*/ 8372475 w 12192000"/>
              <a:gd name="connsiteY170" fmla="*/ 1814513 h 6858000"/>
              <a:gd name="connsiteX171" fmla="*/ 8286750 w 12192000"/>
              <a:gd name="connsiteY171" fmla="*/ 1885950 h 6858000"/>
              <a:gd name="connsiteX172" fmla="*/ 8215313 w 12192000"/>
              <a:gd name="connsiteY172" fmla="*/ 1957388 h 6858000"/>
              <a:gd name="connsiteX173" fmla="*/ 8201025 w 12192000"/>
              <a:gd name="connsiteY173" fmla="*/ 2200275 h 6858000"/>
              <a:gd name="connsiteX174" fmla="*/ 8201025 w 12192000"/>
              <a:gd name="connsiteY174" fmla="*/ 2314575 h 6858000"/>
              <a:gd name="connsiteX175" fmla="*/ 8186738 w 12192000"/>
              <a:gd name="connsiteY175" fmla="*/ 2271713 h 6858000"/>
              <a:gd name="connsiteX176" fmla="*/ 8172450 w 12192000"/>
              <a:gd name="connsiteY176" fmla="*/ 2214563 h 6858000"/>
              <a:gd name="connsiteX177" fmla="*/ 8201025 w 12192000"/>
              <a:gd name="connsiteY177" fmla="*/ 2486025 h 6858000"/>
              <a:gd name="connsiteX178" fmla="*/ 8207707 w 12192000"/>
              <a:gd name="connsiteY178" fmla="*/ 2509103 h 6858000"/>
              <a:gd name="connsiteX179" fmla="*/ 8204587 w 12192000"/>
              <a:gd name="connsiteY179" fmla="*/ 2512708 h 6858000"/>
              <a:gd name="connsiteX180" fmla="*/ 8201025 w 12192000"/>
              <a:gd name="connsiteY180" fmla="*/ 2571750 h 6858000"/>
              <a:gd name="connsiteX181" fmla="*/ 8143875 w 12192000"/>
              <a:gd name="connsiteY181" fmla="*/ 2743200 h 6858000"/>
              <a:gd name="connsiteX182" fmla="*/ 8101013 w 12192000"/>
              <a:gd name="connsiteY182" fmla="*/ 2886075 h 6858000"/>
              <a:gd name="connsiteX183" fmla="*/ 8098062 w 12192000"/>
              <a:gd name="connsiteY183" fmla="*/ 2906381 h 6858000"/>
              <a:gd name="connsiteX184" fmla="*/ 8097972 w 12192000"/>
              <a:gd name="connsiteY184" fmla="*/ 2907093 h 6858000"/>
              <a:gd name="connsiteX185" fmla="*/ 8086725 w 12192000"/>
              <a:gd name="connsiteY185" fmla="*/ 2900363 h 6858000"/>
              <a:gd name="connsiteX186" fmla="*/ 8001000 w 12192000"/>
              <a:gd name="connsiteY186" fmla="*/ 2871788 h 6858000"/>
              <a:gd name="connsiteX187" fmla="*/ 8029575 w 12192000"/>
              <a:gd name="connsiteY187" fmla="*/ 3000375 h 6858000"/>
              <a:gd name="connsiteX188" fmla="*/ 8043863 w 12192000"/>
              <a:gd name="connsiteY188" fmla="*/ 3071813 h 6858000"/>
              <a:gd name="connsiteX189" fmla="*/ 8072438 w 12192000"/>
              <a:gd name="connsiteY189" fmla="*/ 3128963 h 6858000"/>
              <a:gd name="connsiteX190" fmla="*/ 8094323 w 12192000"/>
              <a:gd name="connsiteY190" fmla="*/ 2935761 h 6858000"/>
              <a:gd name="connsiteX191" fmla="*/ 8097972 w 12192000"/>
              <a:gd name="connsiteY191" fmla="*/ 2907093 h 6858000"/>
              <a:gd name="connsiteX192" fmla="*/ 8108961 w 12192000"/>
              <a:gd name="connsiteY192" fmla="*/ 2913669 h 6858000"/>
              <a:gd name="connsiteX193" fmla="*/ 8129588 w 12192000"/>
              <a:gd name="connsiteY193" fmla="*/ 2928938 h 6858000"/>
              <a:gd name="connsiteX194" fmla="*/ 8158163 w 12192000"/>
              <a:gd name="connsiteY194" fmla="*/ 2971800 h 6858000"/>
              <a:gd name="connsiteX195" fmla="*/ 8158163 w 12192000"/>
              <a:gd name="connsiteY195" fmla="*/ 3357563 h 6858000"/>
              <a:gd name="connsiteX196" fmla="*/ 8029575 w 12192000"/>
              <a:gd name="connsiteY196" fmla="*/ 3400425 h 6858000"/>
              <a:gd name="connsiteX197" fmla="*/ 7929563 w 12192000"/>
              <a:gd name="connsiteY197" fmla="*/ 3471863 h 6858000"/>
              <a:gd name="connsiteX198" fmla="*/ 7872413 w 12192000"/>
              <a:gd name="connsiteY198" fmla="*/ 3686175 h 6858000"/>
              <a:gd name="connsiteX199" fmla="*/ 7886700 w 12192000"/>
              <a:gd name="connsiteY199" fmla="*/ 3800475 h 6858000"/>
              <a:gd name="connsiteX200" fmla="*/ 7915275 w 12192000"/>
              <a:gd name="connsiteY200" fmla="*/ 3857625 h 6858000"/>
              <a:gd name="connsiteX201" fmla="*/ 8115300 w 12192000"/>
              <a:gd name="connsiteY201" fmla="*/ 4043363 h 6858000"/>
              <a:gd name="connsiteX202" fmla="*/ 8272463 w 12192000"/>
              <a:gd name="connsiteY202" fmla="*/ 4171950 h 6858000"/>
              <a:gd name="connsiteX203" fmla="*/ 8586788 w 12192000"/>
              <a:gd name="connsiteY203" fmla="*/ 4186238 h 6858000"/>
              <a:gd name="connsiteX204" fmla="*/ 8672513 w 12192000"/>
              <a:gd name="connsiteY204" fmla="*/ 4171950 h 6858000"/>
              <a:gd name="connsiteX205" fmla="*/ 8715375 w 12192000"/>
              <a:gd name="connsiteY205" fmla="*/ 4157663 h 6858000"/>
              <a:gd name="connsiteX206" fmla="*/ 8815388 w 12192000"/>
              <a:gd name="connsiteY206" fmla="*/ 4143375 h 6858000"/>
              <a:gd name="connsiteX207" fmla="*/ 8858250 w 12192000"/>
              <a:gd name="connsiteY207" fmla="*/ 4329113 h 6858000"/>
              <a:gd name="connsiteX208" fmla="*/ 8872538 w 12192000"/>
              <a:gd name="connsiteY208" fmla="*/ 4400550 h 6858000"/>
              <a:gd name="connsiteX209" fmla="*/ 8886825 w 12192000"/>
              <a:gd name="connsiteY209" fmla="*/ 4514850 h 6858000"/>
              <a:gd name="connsiteX210" fmla="*/ 8943975 w 12192000"/>
              <a:gd name="connsiteY210" fmla="*/ 4614863 h 6858000"/>
              <a:gd name="connsiteX211" fmla="*/ 8958263 w 12192000"/>
              <a:gd name="connsiteY211" fmla="*/ 4672013 h 6858000"/>
              <a:gd name="connsiteX212" fmla="*/ 9058275 w 12192000"/>
              <a:gd name="connsiteY212" fmla="*/ 4800600 h 6858000"/>
              <a:gd name="connsiteX213" fmla="*/ 9644063 w 12192000"/>
              <a:gd name="connsiteY213" fmla="*/ 4986338 h 6858000"/>
              <a:gd name="connsiteX214" fmla="*/ 9672638 w 12192000"/>
              <a:gd name="connsiteY214" fmla="*/ 4986338 h 6858000"/>
              <a:gd name="connsiteX215" fmla="*/ 9801225 w 12192000"/>
              <a:gd name="connsiteY215" fmla="*/ 5000625 h 6858000"/>
              <a:gd name="connsiteX216" fmla="*/ 9844088 w 12192000"/>
              <a:gd name="connsiteY216" fmla="*/ 4986338 h 6858000"/>
              <a:gd name="connsiteX217" fmla="*/ 9915525 w 12192000"/>
              <a:gd name="connsiteY217" fmla="*/ 4972050 h 6858000"/>
              <a:gd name="connsiteX218" fmla="*/ 10101263 w 12192000"/>
              <a:gd name="connsiteY218" fmla="*/ 4957763 h 6858000"/>
              <a:gd name="connsiteX219" fmla="*/ 10258425 w 12192000"/>
              <a:gd name="connsiteY219" fmla="*/ 4914900 h 6858000"/>
              <a:gd name="connsiteX220" fmla="*/ 10372725 w 12192000"/>
              <a:gd name="connsiteY220" fmla="*/ 4886325 h 6858000"/>
              <a:gd name="connsiteX221" fmla="*/ 10415588 w 12192000"/>
              <a:gd name="connsiteY221" fmla="*/ 4957763 h 6858000"/>
              <a:gd name="connsiteX222" fmla="*/ 10487025 w 12192000"/>
              <a:gd name="connsiteY222" fmla="*/ 5014913 h 6858000"/>
              <a:gd name="connsiteX223" fmla="*/ 10529888 w 12192000"/>
              <a:gd name="connsiteY223" fmla="*/ 5072063 h 6858000"/>
              <a:gd name="connsiteX224" fmla="*/ 10587038 w 12192000"/>
              <a:gd name="connsiteY224" fmla="*/ 5086350 h 6858000"/>
              <a:gd name="connsiteX225" fmla="*/ 10629900 w 12192000"/>
              <a:gd name="connsiteY225" fmla="*/ 5100638 h 6858000"/>
              <a:gd name="connsiteX226" fmla="*/ 10772775 w 12192000"/>
              <a:gd name="connsiteY226" fmla="*/ 5114925 h 6858000"/>
              <a:gd name="connsiteX227" fmla="*/ 10858500 w 12192000"/>
              <a:gd name="connsiteY227" fmla="*/ 5086350 h 6858000"/>
              <a:gd name="connsiteX228" fmla="*/ 10901363 w 12192000"/>
              <a:gd name="connsiteY228" fmla="*/ 4914900 h 6858000"/>
              <a:gd name="connsiteX229" fmla="*/ 10829925 w 12192000"/>
              <a:gd name="connsiteY229" fmla="*/ 4700588 h 6858000"/>
              <a:gd name="connsiteX230" fmla="*/ 10844213 w 12192000"/>
              <a:gd name="connsiteY230" fmla="*/ 4657725 h 6858000"/>
              <a:gd name="connsiteX231" fmla="*/ 10944225 w 12192000"/>
              <a:gd name="connsiteY231" fmla="*/ 4514850 h 6858000"/>
              <a:gd name="connsiteX232" fmla="*/ 10987088 w 12192000"/>
              <a:gd name="connsiteY232" fmla="*/ 4471988 h 6858000"/>
              <a:gd name="connsiteX233" fmla="*/ 11015663 w 12192000"/>
              <a:gd name="connsiteY233" fmla="*/ 4343400 h 6858000"/>
              <a:gd name="connsiteX234" fmla="*/ 11001375 w 12192000"/>
              <a:gd name="connsiteY234" fmla="*/ 4257675 h 6858000"/>
              <a:gd name="connsiteX235" fmla="*/ 10972800 w 12192000"/>
              <a:gd name="connsiteY235" fmla="*/ 3986213 h 6858000"/>
              <a:gd name="connsiteX236" fmla="*/ 10987088 w 12192000"/>
              <a:gd name="connsiteY236" fmla="*/ 3929063 h 6858000"/>
              <a:gd name="connsiteX237" fmla="*/ 11015663 w 12192000"/>
              <a:gd name="connsiteY237" fmla="*/ 3886200 h 6858000"/>
              <a:gd name="connsiteX238" fmla="*/ 11129963 w 12192000"/>
              <a:gd name="connsiteY238" fmla="*/ 3786188 h 6858000"/>
              <a:gd name="connsiteX239" fmla="*/ 11187113 w 12192000"/>
              <a:gd name="connsiteY239" fmla="*/ 3729038 h 6858000"/>
              <a:gd name="connsiteX240" fmla="*/ 11272838 w 12192000"/>
              <a:gd name="connsiteY240" fmla="*/ 3543300 h 6858000"/>
              <a:gd name="connsiteX241" fmla="*/ 11287125 w 12192000"/>
              <a:gd name="connsiteY241" fmla="*/ 3371850 h 6858000"/>
              <a:gd name="connsiteX242" fmla="*/ 11301413 w 12192000"/>
              <a:gd name="connsiteY242" fmla="*/ 3286125 h 6858000"/>
              <a:gd name="connsiteX243" fmla="*/ 11309744 w 12192000"/>
              <a:gd name="connsiteY243" fmla="*/ 3071865 h 6858000"/>
              <a:gd name="connsiteX244" fmla="*/ 11315210 w 12192000"/>
              <a:gd name="connsiteY244" fmla="*/ 2875145 h 6858000"/>
              <a:gd name="connsiteX245" fmla="*/ 11315831 w 12192000"/>
              <a:gd name="connsiteY245" fmla="*/ 2872055 h 6858000"/>
              <a:gd name="connsiteX246" fmla="*/ 11316316 w 12192000"/>
              <a:gd name="connsiteY246" fmla="*/ 2866288 h 6858000"/>
              <a:gd name="connsiteX247" fmla="*/ 11315451 w 12192000"/>
              <a:gd name="connsiteY247" fmla="*/ 2866450 h 6858000"/>
              <a:gd name="connsiteX248" fmla="*/ 11315700 w 12192000"/>
              <a:gd name="connsiteY248" fmla="*/ 2857500 h 6858000"/>
              <a:gd name="connsiteX249" fmla="*/ 11315095 w 12192000"/>
              <a:gd name="connsiteY249" fmla="*/ 2866516 h 6858000"/>
              <a:gd name="connsiteX250" fmla="*/ 11315451 w 12192000"/>
              <a:gd name="connsiteY250" fmla="*/ 2866450 h 6858000"/>
              <a:gd name="connsiteX251" fmla="*/ 11315210 w 12192000"/>
              <a:gd name="connsiteY251" fmla="*/ 2875145 h 6858000"/>
              <a:gd name="connsiteX252" fmla="*/ 11313154 w 12192000"/>
              <a:gd name="connsiteY252" fmla="*/ 2885369 h 6858000"/>
              <a:gd name="connsiteX253" fmla="*/ 11287125 w 12192000"/>
              <a:gd name="connsiteY253" fmla="*/ 2986088 h 6858000"/>
              <a:gd name="connsiteX254" fmla="*/ 11158538 w 12192000"/>
              <a:gd name="connsiteY254" fmla="*/ 3314700 h 6858000"/>
              <a:gd name="connsiteX255" fmla="*/ 11087100 w 12192000"/>
              <a:gd name="connsiteY255" fmla="*/ 3328988 h 6858000"/>
              <a:gd name="connsiteX256" fmla="*/ 10815638 w 12192000"/>
              <a:gd name="connsiteY256" fmla="*/ 3286125 h 6858000"/>
              <a:gd name="connsiteX257" fmla="*/ 10872788 w 12192000"/>
              <a:gd name="connsiteY257" fmla="*/ 3257550 h 6858000"/>
              <a:gd name="connsiteX258" fmla="*/ 10944225 w 12192000"/>
              <a:gd name="connsiteY258" fmla="*/ 3186113 h 6858000"/>
              <a:gd name="connsiteX259" fmla="*/ 11072813 w 12192000"/>
              <a:gd name="connsiteY259" fmla="*/ 3086100 h 6858000"/>
              <a:gd name="connsiteX260" fmla="*/ 11172825 w 12192000"/>
              <a:gd name="connsiteY260" fmla="*/ 2886075 h 6858000"/>
              <a:gd name="connsiteX261" fmla="*/ 11129963 w 12192000"/>
              <a:gd name="connsiteY261" fmla="*/ 2843213 h 6858000"/>
              <a:gd name="connsiteX262" fmla="*/ 10958513 w 12192000"/>
              <a:gd name="connsiteY262" fmla="*/ 2728913 h 6858000"/>
              <a:gd name="connsiteX263" fmla="*/ 10915650 w 12192000"/>
              <a:gd name="connsiteY263" fmla="*/ 2571750 h 6858000"/>
              <a:gd name="connsiteX264" fmla="*/ 10758488 w 12192000"/>
              <a:gd name="connsiteY264" fmla="*/ 2528888 h 6858000"/>
              <a:gd name="connsiteX265" fmla="*/ 10672763 w 12192000"/>
              <a:gd name="connsiteY265" fmla="*/ 2471738 h 6858000"/>
              <a:gd name="connsiteX266" fmla="*/ 10701338 w 12192000"/>
              <a:gd name="connsiteY266" fmla="*/ 2343150 h 6858000"/>
              <a:gd name="connsiteX267" fmla="*/ 10687050 w 12192000"/>
              <a:gd name="connsiteY267" fmla="*/ 2185988 h 6858000"/>
              <a:gd name="connsiteX268" fmla="*/ 10701338 w 12192000"/>
              <a:gd name="connsiteY268" fmla="*/ 2143125 h 6858000"/>
              <a:gd name="connsiteX269" fmla="*/ 10787063 w 12192000"/>
              <a:gd name="connsiteY269" fmla="*/ 2014538 h 6858000"/>
              <a:gd name="connsiteX270" fmla="*/ 10815638 w 12192000"/>
              <a:gd name="connsiteY270" fmla="*/ 1971675 h 6858000"/>
              <a:gd name="connsiteX271" fmla="*/ 10887075 w 12192000"/>
              <a:gd name="connsiteY271" fmla="*/ 1900238 h 6858000"/>
              <a:gd name="connsiteX272" fmla="*/ 10901363 w 12192000"/>
              <a:gd name="connsiteY272" fmla="*/ 1857375 h 6858000"/>
              <a:gd name="connsiteX273" fmla="*/ 10944225 w 12192000"/>
              <a:gd name="connsiteY273" fmla="*/ 1685925 h 6858000"/>
              <a:gd name="connsiteX274" fmla="*/ 10929938 w 12192000"/>
              <a:gd name="connsiteY274" fmla="*/ 1628775 h 6858000"/>
              <a:gd name="connsiteX275" fmla="*/ 10915650 w 12192000"/>
              <a:gd name="connsiteY275" fmla="*/ 1557338 h 6858000"/>
              <a:gd name="connsiteX276" fmla="*/ 10872788 w 12192000"/>
              <a:gd name="connsiteY276" fmla="*/ 1543050 h 6858000"/>
              <a:gd name="connsiteX277" fmla="*/ 10629900 w 12192000"/>
              <a:gd name="connsiteY277" fmla="*/ 1571625 h 6858000"/>
              <a:gd name="connsiteX278" fmla="*/ 10487025 w 12192000"/>
              <a:gd name="connsiteY278" fmla="*/ 1628775 h 6858000"/>
              <a:gd name="connsiteX279" fmla="*/ 10401300 w 12192000"/>
              <a:gd name="connsiteY279" fmla="*/ 1700213 h 6858000"/>
              <a:gd name="connsiteX280" fmla="*/ 10315575 w 12192000"/>
              <a:gd name="connsiteY280" fmla="*/ 2000250 h 6858000"/>
              <a:gd name="connsiteX281" fmla="*/ 10329863 w 12192000"/>
              <a:gd name="connsiteY281" fmla="*/ 1843088 h 6858000"/>
              <a:gd name="connsiteX282" fmla="*/ 10244138 w 12192000"/>
              <a:gd name="connsiteY282" fmla="*/ 1600200 h 6858000"/>
              <a:gd name="connsiteX283" fmla="*/ 10172700 w 12192000"/>
              <a:gd name="connsiteY283" fmla="*/ 1571625 h 6858000"/>
              <a:gd name="connsiteX284" fmla="*/ 10015538 w 12192000"/>
              <a:gd name="connsiteY284" fmla="*/ 1600200 h 6858000"/>
              <a:gd name="connsiteX285" fmla="*/ 9929813 w 12192000"/>
              <a:gd name="connsiteY285" fmla="*/ 1671638 h 6858000"/>
              <a:gd name="connsiteX286" fmla="*/ 9886950 w 12192000"/>
              <a:gd name="connsiteY286" fmla="*/ 1700213 h 6858000"/>
              <a:gd name="connsiteX287" fmla="*/ 9854626 w 12192000"/>
              <a:gd name="connsiteY287" fmla="*/ 1718627 h 6858000"/>
              <a:gd name="connsiteX288" fmla="*/ 9852266 w 12192000"/>
              <a:gd name="connsiteY288" fmla="*/ 1720951 h 6858000"/>
              <a:gd name="connsiteX289" fmla="*/ 9854362 w 12192000"/>
              <a:gd name="connsiteY289" fmla="*/ 1700636 h 6858000"/>
              <a:gd name="connsiteX290" fmla="*/ 9858375 w 12192000"/>
              <a:gd name="connsiteY290" fmla="*/ 1600200 h 6858000"/>
              <a:gd name="connsiteX291" fmla="*/ 9801225 w 12192000"/>
              <a:gd name="connsiteY291" fmla="*/ 1443038 h 6858000"/>
              <a:gd name="connsiteX292" fmla="*/ 9758363 w 12192000"/>
              <a:gd name="connsiteY292" fmla="*/ 1385888 h 6858000"/>
              <a:gd name="connsiteX293" fmla="*/ 5557839 w 12192000"/>
              <a:gd name="connsiteY293" fmla="*/ 1228725 h 6858000"/>
              <a:gd name="connsiteX294" fmla="*/ 5472113 w 12192000"/>
              <a:gd name="connsiteY294" fmla="*/ 1257300 h 6858000"/>
              <a:gd name="connsiteX295" fmla="*/ 5400676 w 12192000"/>
              <a:gd name="connsiteY295" fmla="*/ 1271588 h 6858000"/>
              <a:gd name="connsiteX296" fmla="*/ 5357813 w 12192000"/>
              <a:gd name="connsiteY296" fmla="*/ 1328738 h 6858000"/>
              <a:gd name="connsiteX297" fmla="*/ 5343525 w 12192000"/>
              <a:gd name="connsiteY297" fmla="*/ 1371600 h 6858000"/>
              <a:gd name="connsiteX298" fmla="*/ 5314950 w 12192000"/>
              <a:gd name="connsiteY298" fmla="*/ 1471613 h 6858000"/>
              <a:gd name="connsiteX299" fmla="*/ 5300663 w 12192000"/>
              <a:gd name="connsiteY299" fmla="*/ 1428750 h 6858000"/>
              <a:gd name="connsiteX300" fmla="*/ 5100638 w 12192000"/>
              <a:gd name="connsiteY300" fmla="*/ 1371600 h 6858000"/>
              <a:gd name="connsiteX301" fmla="*/ 4757738 w 12192000"/>
              <a:gd name="connsiteY301" fmla="*/ 1428750 h 6858000"/>
              <a:gd name="connsiteX302" fmla="*/ 4643438 w 12192000"/>
              <a:gd name="connsiteY302" fmla="*/ 1485900 h 6858000"/>
              <a:gd name="connsiteX303" fmla="*/ 4629150 w 12192000"/>
              <a:gd name="connsiteY303" fmla="*/ 1557338 h 6858000"/>
              <a:gd name="connsiteX304" fmla="*/ 4614863 w 12192000"/>
              <a:gd name="connsiteY304" fmla="*/ 1700213 h 6858000"/>
              <a:gd name="connsiteX305" fmla="*/ 4629150 w 12192000"/>
              <a:gd name="connsiteY305" fmla="*/ 1743075 h 6858000"/>
              <a:gd name="connsiteX306" fmla="*/ 4886325 w 12192000"/>
              <a:gd name="connsiteY306" fmla="*/ 1728788 h 6858000"/>
              <a:gd name="connsiteX307" fmla="*/ 5000625 w 12192000"/>
              <a:gd name="connsiteY307" fmla="*/ 1785938 h 6858000"/>
              <a:gd name="connsiteX308" fmla="*/ 5072063 w 12192000"/>
              <a:gd name="connsiteY308" fmla="*/ 1814513 h 6858000"/>
              <a:gd name="connsiteX309" fmla="*/ 5186363 w 12192000"/>
              <a:gd name="connsiteY309" fmla="*/ 1943100 h 6858000"/>
              <a:gd name="connsiteX310" fmla="*/ 5172075 w 12192000"/>
              <a:gd name="connsiteY310" fmla="*/ 2014538 h 6858000"/>
              <a:gd name="connsiteX311" fmla="*/ 5165725 w 12192000"/>
              <a:gd name="connsiteY311" fmla="*/ 2033588 h 6858000"/>
              <a:gd name="connsiteX312" fmla="*/ 5307790 w 12192000"/>
              <a:gd name="connsiteY312" fmla="*/ 2033588 h 6858000"/>
              <a:gd name="connsiteX313" fmla="*/ 5307790 w 12192000"/>
              <a:gd name="connsiteY313" fmla="*/ 3076576 h 6858000"/>
              <a:gd name="connsiteX314" fmla="*/ 4749579 w 12192000"/>
              <a:gd name="connsiteY314" fmla="*/ 3076576 h 6858000"/>
              <a:gd name="connsiteX315" fmla="*/ 4749579 w 12192000"/>
              <a:gd name="connsiteY315" fmla="*/ 2891232 h 6858000"/>
              <a:gd name="connsiteX316" fmla="*/ 4748121 w 12192000"/>
              <a:gd name="connsiteY316" fmla="*/ 2892544 h 6858000"/>
              <a:gd name="connsiteX317" fmla="*/ 4700588 w 12192000"/>
              <a:gd name="connsiteY317" fmla="*/ 2971800 h 6858000"/>
              <a:gd name="connsiteX318" fmla="*/ 4600575 w 12192000"/>
              <a:gd name="connsiteY318" fmla="*/ 3028950 h 6858000"/>
              <a:gd name="connsiteX319" fmla="*/ 4586288 w 12192000"/>
              <a:gd name="connsiteY319" fmla="*/ 3371850 h 6858000"/>
              <a:gd name="connsiteX320" fmla="*/ 4614863 w 12192000"/>
              <a:gd name="connsiteY320" fmla="*/ 3457575 h 6858000"/>
              <a:gd name="connsiteX321" fmla="*/ 4629150 w 12192000"/>
              <a:gd name="connsiteY321" fmla="*/ 3543300 h 6858000"/>
              <a:gd name="connsiteX322" fmla="*/ 4643438 w 12192000"/>
              <a:gd name="connsiteY322" fmla="*/ 3614738 h 6858000"/>
              <a:gd name="connsiteX323" fmla="*/ 4686300 w 12192000"/>
              <a:gd name="connsiteY323" fmla="*/ 3700463 h 6858000"/>
              <a:gd name="connsiteX324" fmla="*/ 4743450 w 12192000"/>
              <a:gd name="connsiteY324" fmla="*/ 3729038 h 6858000"/>
              <a:gd name="connsiteX325" fmla="*/ 4786313 w 12192000"/>
              <a:gd name="connsiteY325" fmla="*/ 3700463 h 6858000"/>
              <a:gd name="connsiteX326" fmla="*/ 4843464 w 12192000"/>
              <a:gd name="connsiteY326" fmla="*/ 3671888 h 6858000"/>
              <a:gd name="connsiteX327" fmla="*/ 4857750 w 12192000"/>
              <a:gd name="connsiteY327" fmla="*/ 3629025 h 6858000"/>
              <a:gd name="connsiteX328" fmla="*/ 4872038 w 12192000"/>
              <a:gd name="connsiteY328" fmla="*/ 3671888 h 6858000"/>
              <a:gd name="connsiteX329" fmla="*/ 4900613 w 12192000"/>
              <a:gd name="connsiteY329" fmla="*/ 3729038 h 6858000"/>
              <a:gd name="connsiteX330" fmla="*/ 4914900 w 12192000"/>
              <a:gd name="connsiteY330" fmla="*/ 3786188 h 6858000"/>
              <a:gd name="connsiteX331" fmla="*/ 4957763 w 12192000"/>
              <a:gd name="connsiteY331" fmla="*/ 3886200 h 6858000"/>
              <a:gd name="connsiteX332" fmla="*/ 5000625 w 12192000"/>
              <a:gd name="connsiteY332" fmla="*/ 3957638 h 6858000"/>
              <a:gd name="connsiteX333" fmla="*/ 5043488 w 12192000"/>
              <a:gd name="connsiteY333" fmla="*/ 4014788 h 6858000"/>
              <a:gd name="connsiteX334" fmla="*/ 5029200 w 12192000"/>
              <a:gd name="connsiteY334" fmla="*/ 4086225 h 6858000"/>
              <a:gd name="connsiteX335" fmla="*/ 5114926 w 12192000"/>
              <a:gd name="connsiteY335" fmla="*/ 4214813 h 6858000"/>
              <a:gd name="connsiteX336" fmla="*/ 5200650 w 12192000"/>
              <a:gd name="connsiteY336" fmla="*/ 4286250 h 6858000"/>
              <a:gd name="connsiteX337" fmla="*/ 5300663 w 12192000"/>
              <a:gd name="connsiteY337" fmla="*/ 4357688 h 6858000"/>
              <a:gd name="connsiteX338" fmla="*/ 5343525 w 12192000"/>
              <a:gd name="connsiteY338" fmla="*/ 4400550 h 6858000"/>
              <a:gd name="connsiteX339" fmla="*/ 5357813 w 12192000"/>
              <a:gd name="connsiteY339" fmla="*/ 4500563 h 6858000"/>
              <a:gd name="connsiteX340" fmla="*/ 5386388 w 12192000"/>
              <a:gd name="connsiteY340" fmla="*/ 4543425 h 6858000"/>
              <a:gd name="connsiteX341" fmla="*/ 5429250 w 12192000"/>
              <a:gd name="connsiteY341" fmla="*/ 4557713 h 6858000"/>
              <a:gd name="connsiteX342" fmla="*/ 5472113 w 12192000"/>
              <a:gd name="connsiteY342" fmla="*/ 4629150 h 6858000"/>
              <a:gd name="connsiteX343" fmla="*/ 5514975 w 12192000"/>
              <a:gd name="connsiteY343" fmla="*/ 4643438 h 6858000"/>
              <a:gd name="connsiteX344" fmla="*/ 5643563 w 12192000"/>
              <a:gd name="connsiteY344" fmla="*/ 4743450 h 6858000"/>
              <a:gd name="connsiteX345" fmla="*/ 5872163 w 12192000"/>
              <a:gd name="connsiteY345" fmla="*/ 4786313 h 6858000"/>
              <a:gd name="connsiteX346" fmla="*/ 6072188 w 12192000"/>
              <a:gd name="connsiteY346" fmla="*/ 4743450 h 6858000"/>
              <a:gd name="connsiteX347" fmla="*/ 6115050 w 12192000"/>
              <a:gd name="connsiteY347" fmla="*/ 4729163 h 6858000"/>
              <a:gd name="connsiteX348" fmla="*/ 6129338 w 12192000"/>
              <a:gd name="connsiteY348" fmla="*/ 4800600 h 6858000"/>
              <a:gd name="connsiteX349" fmla="*/ 6243638 w 12192000"/>
              <a:gd name="connsiteY349" fmla="*/ 4843463 h 6858000"/>
              <a:gd name="connsiteX350" fmla="*/ 6329363 w 12192000"/>
              <a:gd name="connsiteY350" fmla="*/ 4872038 h 6858000"/>
              <a:gd name="connsiteX351" fmla="*/ 6743700 w 12192000"/>
              <a:gd name="connsiteY351" fmla="*/ 4886325 h 6858000"/>
              <a:gd name="connsiteX352" fmla="*/ 6800850 w 12192000"/>
              <a:gd name="connsiteY352" fmla="*/ 4800600 h 6858000"/>
              <a:gd name="connsiteX353" fmla="*/ 6815138 w 12192000"/>
              <a:gd name="connsiteY353" fmla="*/ 4657725 h 6858000"/>
              <a:gd name="connsiteX354" fmla="*/ 7000875 w 12192000"/>
              <a:gd name="connsiteY354" fmla="*/ 4600575 h 6858000"/>
              <a:gd name="connsiteX355" fmla="*/ 7072313 w 12192000"/>
              <a:gd name="connsiteY355" fmla="*/ 4543425 h 6858000"/>
              <a:gd name="connsiteX356" fmla="*/ 7086600 w 12192000"/>
              <a:gd name="connsiteY356" fmla="*/ 4443413 h 6858000"/>
              <a:gd name="connsiteX357" fmla="*/ 7115175 w 12192000"/>
              <a:gd name="connsiteY357" fmla="*/ 4400550 h 6858000"/>
              <a:gd name="connsiteX358" fmla="*/ 7129463 w 12192000"/>
              <a:gd name="connsiteY358" fmla="*/ 4343400 h 6858000"/>
              <a:gd name="connsiteX359" fmla="*/ 7172325 w 12192000"/>
              <a:gd name="connsiteY359" fmla="*/ 4286250 h 6858000"/>
              <a:gd name="connsiteX360" fmla="*/ 7200900 w 12192000"/>
              <a:gd name="connsiteY360" fmla="*/ 4243388 h 6858000"/>
              <a:gd name="connsiteX361" fmla="*/ 7329488 w 12192000"/>
              <a:gd name="connsiteY361" fmla="*/ 4071938 h 6858000"/>
              <a:gd name="connsiteX362" fmla="*/ 7343775 w 12192000"/>
              <a:gd name="connsiteY362" fmla="*/ 3871913 h 6858000"/>
              <a:gd name="connsiteX363" fmla="*/ 7329488 w 12192000"/>
              <a:gd name="connsiteY363" fmla="*/ 3814763 h 6858000"/>
              <a:gd name="connsiteX364" fmla="*/ 7243763 w 12192000"/>
              <a:gd name="connsiteY364" fmla="*/ 3714750 h 6858000"/>
              <a:gd name="connsiteX365" fmla="*/ 7315200 w 12192000"/>
              <a:gd name="connsiteY365" fmla="*/ 3657600 h 6858000"/>
              <a:gd name="connsiteX366" fmla="*/ 7515225 w 12192000"/>
              <a:gd name="connsiteY366" fmla="*/ 3400425 h 6858000"/>
              <a:gd name="connsiteX367" fmla="*/ 7529513 w 12192000"/>
              <a:gd name="connsiteY367" fmla="*/ 3286125 h 6858000"/>
              <a:gd name="connsiteX368" fmla="*/ 7515225 w 12192000"/>
              <a:gd name="connsiteY368" fmla="*/ 3243263 h 6858000"/>
              <a:gd name="connsiteX369" fmla="*/ 7443788 w 12192000"/>
              <a:gd name="connsiteY369" fmla="*/ 3157538 h 6858000"/>
              <a:gd name="connsiteX370" fmla="*/ 7329488 w 12192000"/>
              <a:gd name="connsiteY370" fmla="*/ 3071813 h 6858000"/>
              <a:gd name="connsiteX371" fmla="*/ 7372350 w 12192000"/>
              <a:gd name="connsiteY371" fmla="*/ 2971800 h 6858000"/>
              <a:gd name="connsiteX372" fmla="*/ 7429500 w 12192000"/>
              <a:gd name="connsiteY372" fmla="*/ 2914650 h 6858000"/>
              <a:gd name="connsiteX373" fmla="*/ 7486650 w 12192000"/>
              <a:gd name="connsiteY373" fmla="*/ 2843213 h 6858000"/>
              <a:gd name="connsiteX374" fmla="*/ 7486650 w 12192000"/>
              <a:gd name="connsiteY374" fmla="*/ 2514600 h 6858000"/>
              <a:gd name="connsiteX375" fmla="*/ 7372350 w 12192000"/>
              <a:gd name="connsiteY375" fmla="*/ 2471738 h 6858000"/>
              <a:gd name="connsiteX376" fmla="*/ 7243763 w 12192000"/>
              <a:gd name="connsiteY376" fmla="*/ 2428875 h 6858000"/>
              <a:gd name="connsiteX377" fmla="*/ 7129463 w 12192000"/>
              <a:gd name="connsiteY377" fmla="*/ 2357438 h 6858000"/>
              <a:gd name="connsiteX378" fmla="*/ 6972300 w 12192000"/>
              <a:gd name="connsiteY378" fmla="*/ 2243138 h 6858000"/>
              <a:gd name="connsiteX379" fmla="*/ 7029450 w 12192000"/>
              <a:gd name="connsiteY379" fmla="*/ 2114550 h 6858000"/>
              <a:gd name="connsiteX380" fmla="*/ 7058025 w 12192000"/>
              <a:gd name="connsiteY380" fmla="*/ 2071688 h 6858000"/>
              <a:gd name="connsiteX381" fmla="*/ 7058025 w 12192000"/>
              <a:gd name="connsiteY381" fmla="*/ 1871663 h 6858000"/>
              <a:gd name="connsiteX382" fmla="*/ 7029450 w 12192000"/>
              <a:gd name="connsiteY382" fmla="*/ 1785938 h 6858000"/>
              <a:gd name="connsiteX383" fmla="*/ 6972300 w 12192000"/>
              <a:gd name="connsiteY383" fmla="*/ 1671638 h 6858000"/>
              <a:gd name="connsiteX384" fmla="*/ 6900863 w 12192000"/>
              <a:gd name="connsiteY384" fmla="*/ 1643063 h 6858000"/>
              <a:gd name="connsiteX385" fmla="*/ 6586538 w 12192000"/>
              <a:gd name="connsiteY385" fmla="*/ 1614488 h 6858000"/>
              <a:gd name="connsiteX386" fmla="*/ 6615113 w 12192000"/>
              <a:gd name="connsiteY386" fmla="*/ 1543050 h 6858000"/>
              <a:gd name="connsiteX387" fmla="*/ 6629400 w 12192000"/>
              <a:gd name="connsiteY387" fmla="*/ 1385888 h 6858000"/>
              <a:gd name="connsiteX388" fmla="*/ 6600825 w 12192000"/>
              <a:gd name="connsiteY388" fmla="*/ 1271588 h 6858000"/>
              <a:gd name="connsiteX389" fmla="*/ 6200775 w 12192000"/>
              <a:gd name="connsiteY389" fmla="*/ 1328738 h 6858000"/>
              <a:gd name="connsiteX390" fmla="*/ 6043613 w 12192000"/>
              <a:gd name="connsiteY390" fmla="*/ 1371600 h 6858000"/>
              <a:gd name="connsiteX391" fmla="*/ 5929313 w 12192000"/>
              <a:gd name="connsiteY391" fmla="*/ 1385888 h 6858000"/>
              <a:gd name="connsiteX392" fmla="*/ 5886450 w 12192000"/>
              <a:gd name="connsiteY392" fmla="*/ 1400175 h 6858000"/>
              <a:gd name="connsiteX393" fmla="*/ 5829301 w 12192000"/>
              <a:gd name="connsiteY393" fmla="*/ 1414463 h 6858000"/>
              <a:gd name="connsiteX394" fmla="*/ 5715000 w 12192000"/>
              <a:gd name="connsiteY394" fmla="*/ 1443038 h 6858000"/>
              <a:gd name="connsiteX395" fmla="*/ 5672138 w 12192000"/>
              <a:gd name="connsiteY395" fmla="*/ 1485900 h 6858000"/>
              <a:gd name="connsiteX396" fmla="*/ 5657850 w 12192000"/>
              <a:gd name="connsiteY396" fmla="*/ 1428750 h 6858000"/>
              <a:gd name="connsiteX397" fmla="*/ 5629275 w 12192000"/>
              <a:gd name="connsiteY397" fmla="*/ 1343025 h 6858000"/>
              <a:gd name="connsiteX398" fmla="*/ 5600700 w 12192000"/>
              <a:gd name="connsiteY398" fmla="*/ 1257300 h 6858000"/>
              <a:gd name="connsiteX399" fmla="*/ 5557839 w 12192000"/>
              <a:gd name="connsiteY399" fmla="*/ 1228725 h 6858000"/>
              <a:gd name="connsiteX400" fmla="*/ 0 w 12192000"/>
              <a:gd name="connsiteY400" fmla="*/ 0 h 6858000"/>
              <a:gd name="connsiteX401" fmla="*/ 12192000 w 12192000"/>
              <a:gd name="connsiteY401" fmla="*/ 0 h 6858000"/>
              <a:gd name="connsiteX402" fmla="*/ 12192000 w 12192000"/>
              <a:gd name="connsiteY402" fmla="*/ 6858000 h 6858000"/>
              <a:gd name="connsiteX403" fmla="*/ 0 w 12192000"/>
              <a:gd name="connsiteY40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12192000" h="6858000">
                <a:moveTo>
                  <a:pt x="2557463" y="1471613"/>
                </a:moveTo>
                <a:cubicBezTo>
                  <a:pt x="2557463" y="1471613"/>
                  <a:pt x="2497280" y="1484224"/>
                  <a:pt x="2471738" y="1500188"/>
                </a:cubicBezTo>
                <a:cubicBezTo>
                  <a:pt x="2457177" y="1509289"/>
                  <a:pt x="2453144" y="1529077"/>
                  <a:pt x="2443163" y="1543050"/>
                </a:cubicBezTo>
                <a:cubicBezTo>
                  <a:pt x="2429322" y="1562427"/>
                  <a:pt x="2412114" y="1579525"/>
                  <a:pt x="2400300" y="1600200"/>
                </a:cubicBezTo>
                <a:cubicBezTo>
                  <a:pt x="2392828" y="1613276"/>
                  <a:pt x="2393485" y="1629987"/>
                  <a:pt x="2386013" y="1643063"/>
                </a:cubicBezTo>
                <a:cubicBezTo>
                  <a:pt x="2321249" y="1756401"/>
                  <a:pt x="2357270" y="1643732"/>
                  <a:pt x="2328863" y="1757363"/>
                </a:cubicBezTo>
                <a:cubicBezTo>
                  <a:pt x="2324100" y="1743075"/>
                  <a:pt x="2318228" y="1729111"/>
                  <a:pt x="2314575" y="1714500"/>
                </a:cubicBezTo>
                <a:cubicBezTo>
                  <a:pt x="2302423" y="1665891"/>
                  <a:pt x="2304113" y="1606641"/>
                  <a:pt x="2257425" y="1571625"/>
                </a:cubicBezTo>
                <a:cubicBezTo>
                  <a:pt x="2237998" y="1557055"/>
                  <a:pt x="2209800" y="1562100"/>
                  <a:pt x="2185988" y="1557338"/>
                </a:cubicBezTo>
                <a:cubicBezTo>
                  <a:pt x="2185988" y="1557338"/>
                  <a:pt x="2128229" y="1574726"/>
                  <a:pt x="2100263" y="1585913"/>
                </a:cubicBezTo>
                <a:cubicBezTo>
                  <a:pt x="2080488" y="1593823"/>
                  <a:pt x="2060444" y="1602109"/>
                  <a:pt x="2043113" y="1614488"/>
                </a:cubicBezTo>
                <a:cubicBezTo>
                  <a:pt x="2026671" y="1626232"/>
                  <a:pt x="2013185" y="1641828"/>
                  <a:pt x="2000250" y="1657350"/>
                </a:cubicBezTo>
                <a:cubicBezTo>
                  <a:pt x="1989257" y="1670542"/>
                  <a:pt x="1985084" y="1689486"/>
                  <a:pt x="1971675" y="1700213"/>
                </a:cubicBezTo>
                <a:cubicBezTo>
                  <a:pt x="1922381" y="1739649"/>
                  <a:pt x="1924995" y="1723226"/>
                  <a:pt x="1929696" y="1712299"/>
                </a:cubicBezTo>
                <a:lnTo>
                  <a:pt x="1931723" y="1708292"/>
                </a:lnTo>
                <a:lnTo>
                  <a:pt x="1932085" y="1707701"/>
                </a:lnTo>
                <a:cubicBezTo>
                  <a:pt x="1933502" y="1705224"/>
                  <a:pt x="1933492" y="1705008"/>
                  <a:pt x="1932834" y="1706094"/>
                </a:cubicBezTo>
                <a:lnTo>
                  <a:pt x="1931723" y="1708292"/>
                </a:lnTo>
                <a:lnTo>
                  <a:pt x="1922776" y="1722873"/>
                </a:lnTo>
                <a:cubicBezTo>
                  <a:pt x="1917728" y="1730831"/>
                  <a:pt x="1910475" y="1742008"/>
                  <a:pt x="1900238" y="1757363"/>
                </a:cubicBezTo>
                <a:cubicBezTo>
                  <a:pt x="1876425" y="1771650"/>
                  <a:pt x="1852349" y="1785507"/>
                  <a:pt x="1828800" y="1800225"/>
                </a:cubicBezTo>
                <a:cubicBezTo>
                  <a:pt x="1774380" y="1834237"/>
                  <a:pt x="1779655" y="1847648"/>
                  <a:pt x="1800225" y="1785938"/>
                </a:cubicBezTo>
                <a:cubicBezTo>
                  <a:pt x="1809750" y="1757363"/>
                  <a:pt x="1833060" y="1730031"/>
                  <a:pt x="1828800" y="1700213"/>
                </a:cubicBezTo>
                <a:cubicBezTo>
                  <a:pt x="1826670" y="1685304"/>
                  <a:pt x="1800225" y="1690688"/>
                  <a:pt x="1785938" y="1685925"/>
                </a:cubicBezTo>
                <a:cubicBezTo>
                  <a:pt x="1771650" y="1695450"/>
                  <a:pt x="1757984" y="1705981"/>
                  <a:pt x="1743075" y="1714500"/>
                </a:cubicBezTo>
                <a:cubicBezTo>
                  <a:pt x="1724583" y="1725067"/>
                  <a:pt x="1704975" y="1733550"/>
                  <a:pt x="1685925" y="1743075"/>
                </a:cubicBezTo>
                <a:cubicBezTo>
                  <a:pt x="1632900" y="1769588"/>
                  <a:pt x="1557531" y="1819996"/>
                  <a:pt x="1514475" y="1871663"/>
                </a:cubicBezTo>
                <a:cubicBezTo>
                  <a:pt x="1474095" y="1920118"/>
                  <a:pt x="1494356" y="1904320"/>
                  <a:pt x="1471613" y="1957388"/>
                </a:cubicBezTo>
                <a:cubicBezTo>
                  <a:pt x="1449861" y="2008143"/>
                  <a:pt x="1443160" y="2014355"/>
                  <a:pt x="1414463" y="2057400"/>
                </a:cubicBezTo>
                <a:cubicBezTo>
                  <a:pt x="1319247" y="2200222"/>
                  <a:pt x="1445846" y="2103154"/>
                  <a:pt x="1343025" y="2171700"/>
                </a:cubicBezTo>
                <a:cubicBezTo>
                  <a:pt x="1322848" y="2090991"/>
                  <a:pt x="1332589" y="2133805"/>
                  <a:pt x="1314450" y="2043113"/>
                </a:cubicBezTo>
                <a:cubicBezTo>
                  <a:pt x="1306748" y="2004603"/>
                  <a:pt x="1295400" y="1966913"/>
                  <a:pt x="1285875" y="1928813"/>
                </a:cubicBezTo>
                <a:cubicBezTo>
                  <a:pt x="1276350" y="1914525"/>
                  <a:pt x="1272659" y="1878271"/>
                  <a:pt x="1257300" y="1885950"/>
                </a:cubicBezTo>
                <a:cubicBezTo>
                  <a:pt x="1232269" y="1898466"/>
                  <a:pt x="1216786" y="2029026"/>
                  <a:pt x="1214438" y="2043113"/>
                </a:cubicBezTo>
                <a:cubicBezTo>
                  <a:pt x="1204202" y="2058467"/>
                  <a:pt x="1196779" y="2069474"/>
                  <a:pt x="1191511" y="2077211"/>
                </a:cubicBezTo>
                <a:lnTo>
                  <a:pt x="1181895" y="2091137"/>
                </a:lnTo>
                <a:lnTo>
                  <a:pt x="1180486" y="2093023"/>
                </a:lnTo>
                <a:cubicBezTo>
                  <a:pt x="1179771" y="2094052"/>
                  <a:pt x="1179893" y="2093968"/>
                  <a:pt x="1181511" y="2091692"/>
                </a:cubicBezTo>
                <a:lnTo>
                  <a:pt x="1181895" y="2091137"/>
                </a:lnTo>
                <a:lnTo>
                  <a:pt x="1184480" y="2087674"/>
                </a:lnTo>
                <a:cubicBezTo>
                  <a:pt x="1191395" y="2078963"/>
                  <a:pt x="1201152" y="2069686"/>
                  <a:pt x="1171575" y="2128838"/>
                </a:cubicBezTo>
                <a:cubicBezTo>
                  <a:pt x="1124833" y="2222322"/>
                  <a:pt x="1163331" y="2119774"/>
                  <a:pt x="1100138" y="2214563"/>
                </a:cubicBezTo>
                <a:cubicBezTo>
                  <a:pt x="1091784" y="2227094"/>
                  <a:pt x="1090613" y="2243138"/>
                  <a:pt x="1085850" y="2257425"/>
                </a:cubicBezTo>
                <a:cubicBezTo>
                  <a:pt x="1067450" y="2281958"/>
                  <a:pt x="1031127" y="2328188"/>
                  <a:pt x="1014413" y="2357438"/>
                </a:cubicBezTo>
                <a:cubicBezTo>
                  <a:pt x="1003846" y="2375930"/>
                  <a:pt x="995363" y="2395538"/>
                  <a:pt x="985838" y="2414588"/>
                </a:cubicBezTo>
                <a:lnTo>
                  <a:pt x="942975" y="2400300"/>
                </a:lnTo>
                <a:cubicBezTo>
                  <a:pt x="914400" y="2390775"/>
                  <a:pt x="926633" y="2342100"/>
                  <a:pt x="914400" y="2314575"/>
                </a:cubicBezTo>
                <a:cubicBezTo>
                  <a:pt x="907426" y="2298884"/>
                  <a:pt x="896128" y="2257976"/>
                  <a:pt x="885825" y="2271713"/>
                </a:cubicBezTo>
                <a:cubicBezTo>
                  <a:pt x="865620" y="2298654"/>
                  <a:pt x="876300" y="2338388"/>
                  <a:pt x="871538" y="2371725"/>
                </a:cubicBezTo>
                <a:cubicBezTo>
                  <a:pt x="871538" y="2371725"/>
                  <a:pt x="891129" y="2428700"/>
                  <a:pt x="900113" y="2457450"/>
                </a:cubicBezTo>
                <a:cubicBezTo>
                  <a:pt x="900638" y="2459131"/>
                  <a:pt x="950148" y="2639660"/>
                  <a:pt x="971550" y="2671763"/>
                </a:cubicBezTo>
                <a:cubicBezTo>
                  <a:pt x="986494" y="2694179"/>
                  <a:pt x="1009650" y="2709863"/>
                  <a:pt x="1028700" y="2728913"/>
                </a:cubicBezTo>
                <a:cubicBezTo>
                  <a:pt x="1042988" y="2714625"/>
                  <a:pt x="1058413" y="2701391"/>
                  <a:pt x="1071563" y="2686050"/>
                </a:cubicBezTo>
                <a:cubicBezTo>
                  <a:pt x="1087060" y="2667970"/>
                  <a:pt x="1108650" y="2605799"/>
                  <a:pt x="1114425" y="2628900"/>
                </a:cubicBezTo>
                <a:cubicBezTo>
                  <a:pt x="1184995" y="2911182"/>
                  <a:pt x="1029469" y="2947731"/>
                  <a:pt x="1171575" y="2900363"/>
                </a:cubicBezTo>
                <a:cubicBezTo>
                  <a:pt x="1185863" y="2914650"/>
                  <a:pt x="1201503" y="2927703"/>
                  <a:pt x="1214438" y="2943225"/>
                </a:cubicBezTo>
                <a:cubicBezTo>
                  <a:pt x="1225431" y="2956417"/>
                  <a:pt x="1235334" y="2970729"/>
                  <a:pt x="1243013" y="2986088"/>
                </a:cubicBezTo>
                <a:cubicBezTo>
                  <a:pt x="1249748" y="2999558"/>
                  <a:pt x="1252538" y="3014663"/>
                  <a:pt x="1257300" y="3028950"/>
                </a:cubicBezTo>
                <a:cubicBezTo>
                  <a:pt x="1275621" y="3083915"/>
                  <a:pt x="1281193" y="3142651"/>
                  <a:pt x="1285875" y="3200400"/>
                </a:cubicBezTo>
                <a:cubicBezTo>
                  <a:pt x="1295505" y="3319168"/>
                  <a:pt x="1295400" y="3438525"/>
                  <a:pt x="1300163" y="3557588"/>
                </a:cubicBezTo>
                <a:cubicBezTo>
                  <a:pt x="1290638" y="3571875"/>
                  <a:pt x="1287531" y="3606827"/>
                  <a:pt x="1271588" y="3600450"/>
                </a:cubicBezTo>
                <a:cubicBezTo>
                  <a:pt x="1260374" y="3595965"/>
                  <a:pt x="1208466" y="3488494"/>
                  <a:pt x="1200150" y="3471863"/>
                </a:cubicBezTo>
                <a:cubicBezTo>
                  <a:pt x="1185863" y="3462338"/>
                  <a:pt x="1169430" y="3455430"/>
                  <a:pt x="1157288" y="3443288"/>
                </a:cubicBezTo>
                <a:cubicBezTo>
                  <a:pt x="1100952" y="3386951"/>
                  <a:pt x="1156172" y="3410515"/>
                  <a:pt x="1100138" y="3343275"/>
                </a:cubicBezTo>
                <a:lnTo>
                  <a:pt x="1094872" y="3340261"/>
                </a:lnTo>
                <a:lnTo>
                  <a:pt x="1092330" y="3331909"/>
                </a:lnTo>
                <a:cubicBezTo>
                  <a:pt x="1083179" y="3303713"/>
                  <a:pt x="1071563" y="3271838"/>
                  <a:pt x="1071563" y="3271838"/>
                </a:cubicBezTo>
                <a:cubicBezTo>
                  <a:pt x="1066800" y="3286125"/>
                  <a:pt x="1051682" y="3300717"/>
                  <a:pt x="1057275" y="3314700"/>
                </a:cubicBezTo>
                <a:cubicBezTo>
                  <a:pt x="1060464" y="3322672"/>
                  <a:pt x="1068431" y="3326517"/>
                  <a:pt x="1076976" y="3330019"/>
                </a:cubicBezTo>
                <a:lnTo>
                  <a:pt x="1094872" y="3340261"/>
                </a:lnTo>
                <a:lnTo>
                  <a:pt x="1100138" y="3357563"/>
                </a:lnTo>
                <a:cubicBezTo>
                  <a:pt x="1106527" y="3380991"/>
                  <a:pt x="1108535" y="3405441"/>
                  <a:pt x="1114425" y="3429000"/>
                </a:cubicBezTo>
                <a:cubicBezTo>
                  <a:pt x="1118078" y="3443611"/>
                  <a:pt x="1125446" y="3457161"/>
                  <a:pt x="1128713" y="3471863"/>
                </a:cubicBezTo>
                <a:cubicBezTo>
                  <a:pt x="1134997" y="3500142"/>
                  <a:pt x="1137319" y="3529181"/>
                  <a:pt x="1143000" y="3557588"/>
                </a:cubicBezTo>
                <a:cubicBezTo>
                  <a:pt x="1146851" y="3576843"/>
                  <a:pt x="1151893" y="3595857"/>
                  <a:pt x="1157288" y="3614738"/>
                </a:cubicBezTo>
                <a:cubicBezTo>
                  <a:pt x="1161425" y="3629219"/>
                  <a:pt x="1169998" y="3642623"/>
                  <a:pt x="1171575" y="3657600"/>
                </a:cubicBezTo>
                <a:cubicBezTo>
                  <a:pt x="1180157" y="3739133"/>
                  <a:pt x="1186101" y="3782719"/>
                  <a:pt x="1188754" y="3812474"/>
                </a:cubicBezTo>
                <a:lnTo>
                  <a:pt x="1188802" y="3813293"/>
                </a:lnTo>
                <a:lnTo>
                  <a:pt x="1100138" y="3857625"/>
                </a:lnTo>
                <a:cubicBezTo>
                  <a:pt x="1103110" y="3876943"/>
                  <a:pt x="1105729" y="3894701"/>
                  <a:pt x="1108037" y="3911002"/>
                </a:cubicBezTo>
                <a:lnTo>
                  <a:pt x="1109047" y="3918474"/>
                </a:lnTo>
                <a:lnTo>
                  <a:pt x="1084786" y="3935158"/>
                </a:lnTo>
                <a:cubicBezTo>
                  <a:pt x="1074665" y="3941650"/>
                  <a:pt x="1064897" y="3948492"/>
                  <a:pt x="1057275" y="3957638"/>
                </a:cubicBezTo>
                <a:cubicBezTo>
                  <a:pt x="1047634" y="3969208"/>
                  <a:pt x="1049723" y="3987030"/>
                  <a:pt x="1042988" y="4000500"/>
                </a:cubicBezTo>
                <a:cubicBezTo>
                  <a:pt x="1026517" y="4033442"/>
                  <a:pt x="1017225" y="4043106"/>
                  <a:pt x="1012147" y="4044345"/>
                </a:cubicBezTo>
                <a:lnTo>
                  <a:pt x="1007441" y="4041808"/>
                </a:lnTo>
                <a:lnTo>
                  <a:pt x="1006586" y="4037643"/>
                </a:lnTo>
                <a:cubicBezTo>
                  <a:pt x="1006395" y="4038021"/>
                  <a:pt x="1006516" y="4040006"/>
                  <a:pt x="1007319" y="4041742"/>
                </a:cubicBezTo>
                <a:lnTo>
                  <a:pt x="1007441" y="4041808"/>
                </a:lnTo>
                <a:lnTo>
                  <a:pt x="1007725" y="4043189"/>
                </a:lnTo>
                <a:cubicBezTo>
                  <a:pt x="1009058" y="4057270"/>
                  <a:pt x="1009862" y="4102530"/>
                  <a:pt x="1000125" y="4229100"/>
                </a:cubicBezTo>
                <a:cubicBezTo>
                  <a:pt x="1010768" y="4282313"/>
                  <a:pt x="1022654" y="4351748"/>
                  <a:pt x="1042988" y="4400550"/>
                </a:cubicBezTo>
                <a:cubicBezTo>
                  <a:pt x="1053669" y="4426184"/>
                  <a:pt x="1073431" y="4447150"/>
                  <a:pt x="1085850" y="4471988"/>
                </a:cubicBezTo>
                <a:cubicBezTo>
                  <a:pt x="1092585" y="4485458"/>
                  <a:pt x="1095375" y="4500563"/>
                  <a:pt x="1100138" y="4514850"/>
                </a:cubicBezTo>
                <a:cubicBezTo>
                  <a:pt x="1114425" y="4491038"/>
                  <a:pt x="1127596" y="4466519"/>
                  <a:pt x="1143000" y="4443413"/>
                </a:cubicBezTo>
                <a:cubicBezTo>
                  <a:pt x="1156209" y="4423600"/>
                  <a:pt x="1177725" y="4363884"/>
                  <a:pt x="1185863" y="4386263"/>
                </a:cubicBezTo>
                <a:cubicBezTo>
                  <a:pt x="1210330" y="4453548"/>
                  <a:pt x="1195388" y="4529138"/>
                  <a:pt x="1200150" y="4600575"/>
                </a:cubicBezTo>
                <a:cubicBezTo>
                  <a:pt x="1204913" y="4624388"/>
                  <a:pt x="1208548" y="4648454"/>
                  <a:pt x="1214438" y="4672013"/>
                </a:cubicBezTo>
                <a:cubicBezTo>
                  <a:pt x="1225276" y="4715365"/>
                  <a:pt x="1258721" y="4782721"/>
                  <a:pt x="1271588" y="4814888"/>
                </a:cubicBezTo>
                <a:cubicBezTo>
                  <a:pt x="1277181" y="4828871"/>
                  <a:pt x="1271323" y="4853870"/>
                  <a:pt x="1285875" y="4857750"/>
                </a:cubicBezTo>
                <a:cubicBezTo>
                  <a:pt x="1350463" y="4874973"/>
                  <a:pt x="1419178" y="4867994"/>
                  <a:pt x="1485900" y="4872038"/>
                </a:cubicBezTo>
                <a:lnTo>
                  <a:pt x="1757363" y="4886325"/>
                </a:lnTo>
                <a:cubicBezTo>
                  <a:pt x="1915886" y="4868712"/>
                  <a:pt x="1845037" y="4885676"/>
                  <a:pt x="1971675" y="4843463"/>
                </a:cubicBezTo>
                <a:cubicBezTo>
                  <a:pt x="2022792" y="4826424"/>
                  <a:pt x="2047875" y="4767263"/>
                  <a:pt x="2085975" y="4729163"/>
                </a:cubicBezTo>
                <a:cubicBezTo>
                  <a:pt x="2148616" y="4666522"/>
                  <a:pt x="2225388" y="4619305"/>
                  <a:pt x="2300288" y="4572000"/>
                </a:cubicBezTo>
                <a:cubicBezTo>
                  <a:pt x="2316890" y="4561514"/>
                  <a:pt x="2339206" y="4565006"/>
                  <a:pt x="2357438" y="4557713"/>
                </a:cubicBezTo>
                <a:cubicBezTo>
                  <a:pt x="2387101" y="4545848"/>
                  <a:pt x="2414588" y="4529138"/>
                  <a:pt x="2443163" y="4514850"/>
                </a:cubicBezTo>
                <a:cubicBezTo>
                  <a:pt x="2471738" y="4576763"/>
                  <a:pt x="2503563" y="4637276"/>
                  <a:pt x="2528888" y="4700588"/>
                </a:cubicBezTo>
                <a:cubicBezTo>
                  <a:pt x="2541765" y="4732780"/>
                  <a:pt x="2525489" y="4787192"/>
                  <a:pt x="2557463" y="4800600"/>
                </a:cubicBezTo>
                <a:cubicBezTo>
                  <a:pt x="2687527" y="4855143"/>
                  <a:pt x="2833688" y="4857750"/>
                  <a:pt x="2971800" y="4886325"/>
                </a:cubicBezTo>
                <a:cubicBezTo>
                  <a:pt x="2986088" y="4872038"/>
                  <a:pt x="3008273" y="4862632"/>
                  <a:pt x="3014663" y="4843463"/>
                </a:cubicBezTo>
                <a:cubicBezTo>
                  <a:pt x="3083117" y="4638102"/>
                  <a:pt x="3055460" y="4612629"/>
                  <a:pt x="3028950" y="4400550"/>
                </a:cubicBezTo>
                <a:cubicBezTo>
                  <a:pt x="3134066" y="4453109"/>
                  <a:pt x="3184678" y="4490027"/>
                  <a:pt x="3328988" y="4471988"/>
                </a:cubicBezTo>
                <a:cubicBezTo>
                  <a:pt x="3348473" y="4469552"/>
                  <a:pt x="3338513" y="4433888"/>
                  <a:pt x="3343275" y="4414838"/>
                </a:cubicBezTo>
                <a:cubicBezTo>
                  <a:pt x="3270196" y="4323489"/>
                  <a:pt x="3176537" y="4209947"/>
                  <a:pt x="3128963" y="4114800"/>
                </a:cubicBezTo>
                <a:cubicBezTo>
                  <a:pt x="3111792" y="4080457"/>
                  <a:pt x="3097504" y="4034843"/>
                  <a:pt x="3114675" y="4000500"/>
                </a:cubicBezTo>
                <a:cubicBezTo>
                  <a:pt x="3124200" y="3981450"/>
                  <a:pt x="3150940" y="4033252"/>
                  <a:pt x="3171825" y="4029075"/>
                </a:cubicBezTo>
                <a:cubicBezTo>
                  <a:pt x="3205501" y="4022340"/>
                  <a:pt x="3228975" y="3990975"/>
                  <a:pt x="3257550" y="3971925"/>
                </a:cubicBezTo>
                <a:cubicBezTo>
                  <a:pt x="3210436" y="3830579"/>
                  <a:pt x="3293287" y="4088094"/>
                  <a:pt x="3214688" y="3714750"/>
                </a:cubicBezTo>
                <a:cubicBezTo>
                  <a:pt x="3210300" y="3693908"/>
                  <a:pt x="3192848" y="3677806"/>
                  <a:pt x="3186113" y="3657600"/>
                </a:cubicBezTo>
                <a:cubicBezTo>
                  <a:pt x="3164185" y="3591815"/>
                  <a:pt x="3148013" y="3524250"/>
                  <a:pt x="3128963" y="3457575"/>
                </a:cubicBezTo>
                <a:cubicBezTo>
                  <a:pt x="3134398" y="3430400"/>
                  <a:pt x="3142892" y="3372566"/>
                  <a:pt x="3157538" y="3343275"/>
                </a:cubicBezTo>
                <a:cubicBezTo>
                  <a:pt x="3165217" y="3327917"/>
                  <a:pt x="3176588" y="3314700"/>
                  <a:pt x="3186113" y="3300413"/>
                </a:cubicBezTo>
                <a:cubicBezTo>
                  <a:pt x="3262596" y="3295314"/>
                  <a:pt x="3415083" y="3300227"/>
                  <a:pt x="3500438" y="3257550"/>
                </a:cubicBezTo>
                <a:cubicBezTo>
                  <a:pt x="3518510" y="3248514"/>
                  <a:pt x="3531177" y="3230852"/>
                  <a:pt x="3543300" y="3214688"/>
                </a:cubicBezTo>
                <a:cubicBezTo>
                  <a:pt x="3599970" y="3139128"/>
                  <a:pt x="3607250" y="3090930"/>
                  <a:pt x="3614738" y="2986088"/>
                </a:cubicBezTo>
                <a:cubicBezTo>
                  <a:pt x="3615811" y="2971066"/>
                  <a:pt x="3609204" y="2955480"/>
                  <a:pt x="3600450" y="2943225"/>
                </a:cubicBezTo>
                <a:cubicBezTo>
                  <a:pt x="3584791" y="2921302"/>
                  <a:pt x="3562350" y="2905125"/>
                  <a:pt x="3543300" y="2886075"/>
                </a:cubicBezTo>
                <a:cubicBezTo>
                  <a:pt x="3471499" y="2933943"/>
                  <a:pt x="3406282" y="2973374"/>
                  <a:pt x="3357563" y="3057525"/>
                </a:cubicBezTo>
                <a:cubicBezTo>
                  <a:pt x="3335955" y="3094848"/>
                  <a:pt x="3356913" y="3227026"/>
                  <a:pt x="3343275" y="3186113"/>
                </a:cubicBezTo>
                <a:cubicBezTo>
                  <a:pt x="3320634" y="3118191"/>
                  <a:pt x="3333750" y="3043238"/>
                  <a:pt x="3328988" y="2971800"/>
                </a:cubicBezTo>
                <a:cubicBezTo>
                  <a:pt x="3361792" y="2725772"/>
                  <a:pt x="3371850" y="2699841"/>
                  <a:pt x="3371850" y="2414588"/>
                </a:cubicBezTo>
                <a:cubicBezTo>
                  <a:pt x="3371850" y="2394952"/>
                  <a:pt x="3358652" y="2491344"/>
                  <a:pt x="3357563" y="2471738"/>
                </a:cubicBezTo>
                <a:cubicBezTo>
                  <a:pt x="3346993" y="2281472"/>
                  <a:pt x="3348038" y="2090738"/>
                  <a:pt x="3343275" y="1900238"/>
                </a:cubicBezTo>
                <a:cubicBezTo>
                  <a:pt x="3319463" y="1909763"/>
                  <a:pt x="3294777" y="1917343"/>
                  <a:pt x="3271838" y="1928813"/>
                </a:cubicBezTo>
                <a:cubicBezTo>
                  <a:pt x="3180051" y="1974707"/>
                  <a:pt x="3234434" y="2022900"/>
                  <a:pt x="3214688" y="1785938"/>
                </a:cubicBezTo>
                <a:cubicBezTo>
                  <a:pt x="3129422" y="1615406"/>
                  <a:pt x="3261061" y="1868705"/>
                  <a:pt x="3128963" y="1657350"/>
                </a:cubicBezTo>
                <a:cubicBezTo>
                  <a:pt x="3088858" y="1593182"/>
                  <a:pt x="3150017" y="1626269"/>
                  <a:pt x="3071813" y="1600200"/>
                </a:cubicBezTo>
                <a:cubicBezTo>
                  <a:pt x="2921654" y="1750359"/>
                  <a:pt x="3113396" y="1567858"/>
                  <a:pt x="2943225" y="1700213"/>
                </a:cubicBezTo>
                <a:cubicBezTo>
                  <a:pt x="2921959" y="1716753"/>
                  <a:pt x="2907998" y="1741704"/>
                  <a:pt x="2886075" y="1757363"/>
                </a:cubicBezTo>
                <a:cubicBezTo>
                  <a:pt x="2875040" y="1765245"/>
                  <a:pt x="2792036" y="1784445"/>
                  <a:pt x="2786063" y="1785938"/>
                </a:cubicBezTo>
                <a:cubicBezTo>
                  <a:pt x="2771775" y="1781175"/>
                  <a:pt x="2753849" y="1782299"/>
                  <a:pt x="2743200" y="1771650"/>
                </a:cubicBezTo>
                <a:cubicBezTo>
                  <a:pt x="2732551" y="1761001"/>
                  <a:pt x="2734060" y="1742941"/>
                  <a:pt x="2728913" y="1728788"/>
                </a:cubicBezTo>
                <a:cubicBezTo>
                  <a:pt x="2715007" y="1690547"/>
                  <a:pt x="2706238" y="1649818"/>
                  <a:pt x="2686050" y="1614488"/>
                </a:cubicBezTo>
                <a:cubicBezTo>
                  <a:pt x="2662400" y="1573100"/>
                  <a:pt x="2593811" y="1507961"/>
                  <a:pt x="2557463" y="1471613"/>
                </a:cubicBezTo>
                <a:close/>
                <a:moveTo>
                  <a:pt x="9758363" y="1385888"/>
                </a:moveTo>
                <a:cubicBezTo>
                  <a:pt x="9569322" y="1461504"/>
                  <a:pt x="9664618" y="1428299"/>
                  <a:pt x="9472613" y="1485900"/>
                </a:cubicBezTo>
                <a:cubicBezTo>
                  <a:pt x="9400487" y="1507538"/>
                  <a:pt x="9344724" y="1566281"/>
                  <a:pt x="9286875" y="1614488"/>
                </a:cubicBezTo>
                <a:cubicBezTo>
                  <a:pt x="9253440" y="1642351"/>
                  <a:pt x="9191001" y="1757363"/>
                  <a:pt x="9129713" y="1757363"/>
                </a:cubicBezTo>
                <a:cubicBezTo>
                  <a:pt x="9117943" y="1757363"/>
                  <a:pt x="9091227" y="1670482"/>
                  <a:pt x="9086850" y="1657350"/>
                </a:cubicBezTo>
                <a:cubicBezTo>
                  <a:pt x="8995130" y="1535055"/>
                  <a:pt x="9097815" y="1666357"/>
                  <a:pt x="8986838" y="1543050"/>
                </a:cubicBezTo>
                <a:cubicBezTo>
                  <a:pt x="8961955" y="1515402"/>
                  <a:pt x="8944761" y="1480161"/>
                  <a:pt x="8915400" y="1457325"/>
                </a:cubicBezTo>
                <a:cubicBezTo>
                  <a:pt x="8899900" y="1445270"/>
                  <a:pt x="8877300" y="1447800"/>
                  <a:pt x="8858250" y="1443038"/>
                </a:cubicBezTo>
                <a:cubicBezTo>
                  <a:pt x="8834166" y="1479164"/>
                  <a:pt x="8823839" y="1486508"/>
                  <a:pt x="8815388" y="1528763"/>
                </a:cubicBezTo>
                <a:cubicBezTo>
                  <a:pt x="8808784" y="1561785"/>
                  <a:pt x="8813607" y="1597508"/>
                  <a:pt x="8801100" y="1628775"/>
                </a:cubicBezTo>
                <a:cubicBezTo>
                  <a:pt x="8793596" y="1647535"/>
                  <a:pt x="8772525" y="1657350"/>
                  <a:pt x="8758238" y="1671638"/>
                </a:cubicBezTo>
                <a:cubicBezTo>
                  <a:pt x="8753475" y="1657350"/>
                  <a:pt x="8748087" y="1643256"/>
                  <a:pt x="8743950" y="1628775"/>
                </a:cubicBezTo>
                <a:cubicBezTo>
                  <a:pt x="8738556" y="1609894"/>
                  <a:pt x="8743548" y="1585510"/>
                  <a:pt x="8729663" y="1571625"/>
                </a:cubicBezTo>
                <a:cubicBezTo>
                  <a:pt x="8715778" y="1557740"/>
                  <a:pt x="8691563" y="1562100"/>
                  <a:pt x="8672513" y="1557338"/>
                </a:cubicBezTo>
                <a:lnTo>
                  <a:pt x="8658225" y="1600200"/>
                </a:lnTo>
                <a:cubicBezTo>
                  <a:pt x="8648700" y="1628775"/>
                  <a:pt x="8632461" y="1655936"/>
                  <a:pt x="8629650" y="1685925"/>
                </a:cubicBezTo>
                <a:cubicBezTo>
                  <a:pt x="8618084" y="1809301"/>
                  <a:pt x="8620125" y="1933575"/>
                  <a:pt x="8615363" y="2057400"/>
                </a:cubicBezTo>
                <a:cubicBezTo>
                  <a:pt x="8615363" y="2057400"/>
                  <a:pt x="8599021" y="2115600"/>
                  <a:pt x="8586788" y="2143125"/>
                </a:cubicBezTo>
                <a:cubicBezTo>
                  <a:pt x="8579814" y="2158817"/>
                  <a:pt x="8567738" y="2171700"/>
                  <a:pt x="8558213" y="2185988"/>
                </a:cubicBezTo>
                <a:cubicBezTo>
                  <a:pt x="8543925" y="2195513"/>
                  <a:pt x="8520400" y="2230975"/>
                  <a:pt x="8515350" y="2214563"/>
                </a:cubicBezTo>
                <a:cubicBezTo>
                  <a:pt x="8471317" y="2071457"/>
                  <a:pt x="8484469" y="2050033"/>
                  <a:pt x="8515350" y="1957388"/>
                </a:cubicBezTo>
                <a:cubicBezTo>
                  <a:pt x="8529638" y="1952625"/>
                  <a:pt x="8547564" y="1953749"/>
                  <a:pt x="8558213" y="1943100"/>
                </a:cubicBezTo>
                <a:cubicBezTo>
                  <a:pt x="8568862" y="1932451"/>
                  <a:pt x="8570370" y="1915147"/>
                  <a:pt x="8572500" y="1900238"/>
                </a:cubicBezTo>
                <a:cubicBezTo>
                  <a:pt x="8579939" y="1848163"/>
                  <a:pt x="8582025" y="1795463"/>
                  <a:pt x="8586788" y="1743075"/>
                </a:cubicBezTo>
                <a:cubicBezTo>
                  <a:pt x="8570962" y="1746240"/>
                  <a:pt x="8478372" y="1763581"/>
                  <a:pt x="8458200" y="1771650"/>
                </a:cubicBezTo>
                <a:cubicBezTo>
                  <a:pt x="8428537" y="1783515"/>
                  <a:pt x="8399057" y="1796791"/>
                  <a:pt x="8372475" y="1814513"/>
                </a:cubicBezTo>
                <a:cubicBezTo>
                  <a:pt x="8341526" y="1835146"/>
                  <a:pt x="8314273" y="1860929"/>
                  <a:pt x="8286750" y="1885950"/>
                </a:cubicBezTo>
                <a:cubicBezTo>
                  <a:pt x="8261832" y="1908603"/>
                  <a:pt x="8224174" y="1924899"/>
                  <a:pt x="8215313" y="1957388"/>
                </a:cubicBezTo>
                <a:cubicBezTo>
                  <a:pt x="8193974" y="2035633"/>
                  <a:pt x="8201025" y="2119173"/>
                  <a:pt x="8201025" y="2200275"/>
                </a:cubicBezTo>
                <a:cubicBezTo>
                  <a:pt x="8201025" y="2338203"/>
                  <a:pt x="8233685" y="2216599"/>
                  <a:pt x="8201025" y="2314575"/>
                </a:cubicBezTo>
                <a:cubicBezTo>
                  <a:pt x="8196263" y="2300288"/>
                  <a:pt x="8190875" y="2286194"/>
                  <a:pt x="8186738" y="2271713"/>
                </a:cubicBezTo>
                <a:cubicBezTo>
                  <a:pt x="8181343" y="2252832"/>
                  <a:pt x="8172450" y="2194927"/>
                  <a:pt x="8172450" y="2214563"/>
                </a:cubicBezTo>
                <a:cubicBezTo>
                  <a:pt x="8172450" y="2267844"/>
                  <a:pt x="8193180" y="2423265"/>
                  <a:pt x="8201025" y="2486025"/>
                </a:cubicBezTo>
                <a:lnTo>
                  <a:pt x="8207707" y="2509103"/>
                </a:lnTo>
                <a:lnTo>
                  <a:pt x="8204587" y="2512708"/>
                </a:lnTo>
                <a:cubicBezTo>
                  <a:pt x="8198631" y="2528746"/>
                  <a:pt x="8204597" y="2553891"/>
                  <a:pt x="8201025" y="2571750"/>
                </a:cubicBezTo>
                <a:cubicBezTo>
                  <a:pt x="8148094" y="2651147"/>
                  <a:pt x="8176175" y="2597850"/>
                  <a:pt x="8143875" y="2743200"/>
                </a:cubicBezTo>
                <a:cubicBezTo>
                  <a:pt x="8118464" y="2857548"/>
                  <a:pt x="8116494" y="2793188"/>
                  <a:pt x="8101013" y="2886075"/>
                </a:cubicBezTo>
                <a:cubicBezTo>
                  <a:pt x="8100195" y="2890987"/>
                  <a:pt x="8099194" y="2897928"/>
                  <a:pt x="8098062" y="2906381"/>
                </a:cubicBezTo>
                <a:lnTo>
                  <a:pt x="8097972" y="2907093"/>
                </a:lnTo>
                <a:lnTo>
                  <a:pt x="8086725" y="2900363"/>
                </a:lnTo>
                <a:cubicBezTo>
                  <a:pt x="8017761" y="2796917"/>
                  <a:pt x="8044934" y="2783921"/>
                  <a:pt x="8001000" y="2871788"/>
                </a:cubicBezTo>
                <a:cubicBezTo>
                  <a:pt x="8010525" y="2914650"/>
                  <a:pt x="8020375" y="2957442"/>
                  <a:pt x="8029575" y="3000375"/>
                </a:cubicBezTo>
                <a:cubicBezTo>
                  <a:pt x="8034663" y="3024120"/>
                  <a:pt x="8036184" y="3048775"/>
                  <a:pt x="8043863" y="3071813"/>
                </a:cubicBezTo>
                <a:cubicBezTo>
                  <a:pt x="8050598" y="3092019"/>
                  <a:pt x="8062913" y="3109913"/>
                  <a:pt x="8072438" y="3128963"/>
                </a:cubicBezTo>
                <a:cubicBezTo>
                  <a:pt x="8075308" y="3103133"/>
                  <a:pt x="8086263" y="3001527"/>
                  <a:pt x="8094323" y="2935761"/>
                </a:cubicBezTo>
                <a:lnTo>
                  <a:pt x="8097972" y="2907093"/>
                </a:lnTo>
                <a:lnTo>
                  <a:pt x="8108961" y="2913669"/>
                </a:lnTo>
                <a:cubicBezTo>
                  <a:pt x="8116373" y="2918105"/>
                  <a:pt x="8123517" y="2922867"/>
                  <a:pt x="8129588" y="2928938"/>
                </a:cubicBezTo>
                <a:cubicBezTo>
                  <a:pt x="8141730" y="2941080"/>
                  <a:pt x="8156267" y="2954734"/>
                  <a:pt x="8158163" y="2971800"/>
                </a:cubicBezTo>
                <a:cubicBezTo>
                  <a:pt x="8191720" y="3273816"/>
                  <a:pt x="8206170" y="3213534"/>
                  <a:pt x="8158163" y="3357563"/>
                </a:cubicBezTo>
                <a:cubicBezTo>
                  <a:pt x="8158163" y="3357563"/>
                  <a:pt x="8071745" y="3384206"/>
                  <a:pt x="8029575" y="3400425"/>
                </a:cubicBezTo>
                <a:cubicBezTo>
                  <a:pt x="7995463" y="3413545"/>
                  <a:pt x="7948484" y="3437174"/>
                  <a:pt x="7929563" y="3471863"/>
                </a:cubicBezTo>
                <a:cubicBezTo>
                  <a:pt x="7899092" y="3527727"/>
                  <a:pt x="7872413" y="3620338"/>
                  <a:pt x="7872413" y="3686175"/>
                </a:cubicBezTo>
                <a:cubicBezTo>
                  <a:pt x="7872413" y="3724571"/>
                  <a:pt x="7877388" y="3763225"/>
                  <a:pt x="7886700" y="3800475"/>
                </a:cubicBezTo>
                <a:cubicBezTo>
                  <a:pt x="7891866" y="3821138"/>
                  <a:pt x="7905750" y="3838575"/>
                  <a:pt x="7915275" y="3857625"/>
                </a:cubicBezTo>
                <a:cubicBezTo>
                  <a:pt x="8042393" y="3963557"/>
                  <a:pt x="7974698" y="3902761"/>
                  <a:pt x="8115300" y="4043363"/>
                </a:cubicBezTo>
                <a:cubicBezTo>
                  <a:pt x="8163163" y="4091226"/>
                  <a:pt x="8207684" y="4152320"/>
                  <a:pt x="8272463" y="4171950"/>
                </a:cubicBezTo>
                <a:cubicBezTo>
                  <a:pt x="8372839" y="4202367"/>
                  <a:pt x="8482013" y="4181475"/>
                  <a:pt x="8586788" y="4186238"/>
                </a:cubicBezTo>
                <a:cubicBezTo>
                  <a:pt x="8615363" y="4181475"/>
                  <a:pt x="8644234" y="4178234"/>
                  <a:pt x="8672513" y="4171950"/>
                </a:cubicBezTo>
                <a:cubicBezTo>
                  <a:pt x="8687215" y="4168683"/>
                  <a:pt x="8700607" y="4160617"/>
                  <a:pt x="8715375" y="4157663"/>
                </a:cubicBezTo>
                <a:cubicBezTo>
                  <a:pt x="8748397" y="4151059"/>
                  <a:pt x="8782050" y="4148138"/>
                  <a:pt x="8815388" y="4143375"/>
                </a:cubicBezTo>
                <a:cubicBezTo>
                  <a:pt x="8872904" y="4229649"/>
                  <a:pt x="8835589" y="4159153"/>
                  <a:pt x="8858250" y="4329113"/>
                </a:cubicBezTo>
                <a:cubicBezTo>
                  <a:pt x="8861459" y="4353184"/>
                  <a:pt x="8868845" y="4376548"/>
                  <a:pt x="8872538" y="4400550"/>
                </a:cubicBezTo>
                <a:cubicBezTo>
                  <a:pt x="8878376" y="4438500"/>
                  <a:pt x="8882063" y="4476750"/>
                  <a:pt x="8886825" y="4514850"/>
                </a:cubicBezTo>
                <a:cubicBezTo>
                  <a:pt x="8910512" y="4550381"/>
                  <a:pt x="8928437" y="4573430"/>
                  <a:pt x="8943975" y="4614863"/>
                </a:cubicBezTo>
                <a:cubicBezTo>
                  <a:pt x="8950870" y="4633249"/>
                  <a:pt x="8953500" y="4652963"/>
                  <a:pt x="8958263" y="4672013"/>
                </a:cubicBezTo>
                <a:cubicBezTo>
                  <a:pt x="8971433" y="4724692"/>
                  <a:pt x="9024938" y="4757738"/>
                  <a:pt x="9058275" y="4800600"/>
                </a:cubicBezTo>
                <a:lnTo>
                  <a:pt x="9644063" y="4986338"/>
                </a:lnTo>
                <a:cubicBezTo>
                  <a:pt x="9653588" y="4986338"/>
                  <a:pt x="9663152" y="4985476"/>
                  <a:pt x="9672638" y="4986338"/>
                </a:cubicBezTo>
                <a:cubicBezTo>
                  <a:pt x="9715587" y="4990242"/>
                  <a:pt x="9758099" y="5000625"/>
                  <a:pt x="9801225" y="5000625"/>
                </a:cubicBezTo>
                <a:cubicBezTo>
                  <a:pt x="9816285" y="5000625"/>
                  <a:pt x="9829477" y="4989991"/>
                  <a:pt x="9844088" y="4986338"/>
                </a:cubicBezTo>
                <a:cubicBezTo>
                  <a:pt x="9867647" y="4980448"/>
                  <a:pt x="9891713" y="4976813"/>
                  <a:pt x="9915525" y="4972050"/>
                </a:cubicBezTo>
                <a:cubicBezTo>
                  <a:pt x="9977438" y="4967288"/>
                  <a:pt x="10039792" y="4966545"/>
                  <a:pt x="10101263" y="4957763"/>
                </a:cubicBezTo>
                <a:cubicBezTo>
                  <a:pt x="10221338" y="4940610"/>
                  <a:pt x="10181694" y="4935827"/>
                  <a:pt x="10258425" y="4914900"/>
                </a:cubicBezTo>
                <a:cubicBezTo>
                  <a:pt x="10296314" y="4904567"/>
                  <a:pt x="10334625" y="4895850"/>
                  <a:pt x="10372725" y="4886325"/>
                </a:cubicBezTo>
                <a:cubicBezTo>
                  <a:pt x="10387013" y="4910138"/>
                  <a:pt x="10397139" y="4937007"/>
                  <a:pt x="10415588" y="4957763"/>
                </a:cubicBezTo>
                <a:cubicBezTo>
                  <a:pt x="10435848" y="4980555"/>
                  <a:pt x="10465462" y="4993350"/>
                  <a:pt x="10487025" y="5014913"/>
                </a:cubicBezTo>
                <a:cubicBezTo>
                  <a:pt x="10503863" y="5031751"/>
                  <a:pt x="10515600" y="5053013"/>
                  <a:pt x="10529888" y="5072063"/>
                </a:cubicBezTo>
                <a:cubicBezTo>
                  <a:pt x="10548938" y="5076825"/>
                  <a:pt x="10568157" y="5080955"/>
                  <a:pt x="10587038" y="5086350"/>
                </a:cubicBezTo>
                <a:cubicBezTo>
                  <a:pt x="10601519" y="5090487"/>
                  <a:pt x="10615015" y="5098348"/>
                  <a:pt x="10629900" y="5100638"/>
                </a:cubicBezTo>
                <a:cubicBezTo>
                  <a:pt x="10677206" y="5107916"/>
                  <a:pt x="10725150" y="5110163"/>
                  <a:pt x="10772775" y="5114925"/>
                </a:cubicBezTo>
                <a:cubicBezTo>
                  <a:pt x="10801350" y="5105400"/>
                  <a:pt x="10834403" y="5104422"/>
                  <a:pt x="10858500" y="5086350"/>
                </a:cubicBezTo>
                <a:cubicBezTo>
                  <a:pt x="10896359" y="5057956"/>
                  <a:pt x="10898653" y="4936581"/>
                  <a:pt x="10901363" y="4914900"/>
                </a:cubicBezTo>
                <a:cubicBezTo>
                  <a:pt x="10868067" y="4839985"/>
                  <a:pt x="10829925" y="4783081"/>
                  <a:pt x="10829925" y="4700588"/>
                </a:cubicBezTo>
                <a:cubicBezTo>
                  <a:pt x="10829925" y="4685527"/>
                  <a:pt x="10839450" y="4672013"/>
                  <a:pt x="10844213" y="4657725"/>
                </a:cubicBezTo>
                <a:cubicBezTo>
                  <a:pt x="10939454" y="4625979"/>
                  <a:pt x="10856415" y="4665381"/>
                  <a:pt x="10944225" y="4514850"/>
                </a:cubicBezTo>
                <a:cubicBezTo>
                  <a:pt x="10954406" y="4497397"/>
                  <a:pt x="10979317" y="4490639"/>
                  <a:pt x="10987088" y="4471988"/>
                </a:cubicBezTo>
                <a:cubicBezTo>
                  <a:pt x="11003976" y="4431457"/>
                  <a:pt x="11006138" y="4386263"/>
                  <a:pt x="11015663" y="4343400"/>
                </a:cubicBezTo>
                <a:cubicBezTo>
                  <a:pt x="11010900" y="4314825"/>
                  <a:pt x="11007056" y="4286082"/>
                  <a:pt x="11001375" y="4257675"/>
                </a:cubicBezTo>
                <a:cubicBezTo>
                  <a:pt x="10974001" y="4120805"/>
                  <a:pt x="10972800" y="4257533"/>
                  <a:pt x="10972800" y="3986213"/>
                </a:cubicBezTo>
                <a:cubicBezTo>
                  <a:pt x="10972800" y="3966577"/>
                  <a:pt x="10979353" y="3947112"/>
                  <a:pt x="10987088" y="3929063"/>
                </a:cubicBezTo>
                <a:cubicBezTo>
                  <a:pt x="10993852" y="3913280"/>
                  <a:pt x="11006138" y="3900488"/>
                  <a:pt x="11015663" y="3886200"/>
                </a:cubicBezTo>
                <a:cubicBezTo>
                  <a:pt x="11109930" y="3839067"/>
                  <a:pt x="11045417" y="3881302"/>
                  <a:pt x="11129963" y="3786188"/>
                </a:cubicBezTo>
                <a:cubicBezTo>
                  <a:pt x="11147862" y="3766052"/>
                  <a:pt x="11170573" y="3750304"/>
                  <a:pt x="11187113" y="3729038"/>
                </a:cubicBezTo>
                <a:cubicBezTo>
                  <a:pt x="11221809" y="3684428"/>
                  <a:pt x="11262865" y="3593164"/>
                  <a:pt x="11272838" y="3543300"/>
                </a:cubicBezTo>
                <a:cubicBezTo>
                  <a:pt x="11284085" y="3487066"/>
                  <a:pt x="11280792" y="3428847"/>
                  <a:pt x="11287125" y="3371850"/>
                </a:cubicBezTo>
                <a:cubicBezTo>
                  <a:pt x="11290324" y="3343058"/>
                  <a:pt x="11299806" y="3315050"/>
                  <a:pt x="11301413" y="3286125"/>
                </a:cubicBezTo>
                <a:cubicBezTo>
                  <a:pt x="11305378" y="3214758"/>
                  <a:pt x="11307759" y="3143321"/>
                  <a:pt x="11309744" y="3071865"/>
                </a:cubicBezTo>
                <a:lnTo>
                  <a:pt x="11315210" y="2875145"/>
                </a:lnTo>
                <a:lnTo>
                  <a:pt x="11315831" y="2872055"/>
                </a:lnTo>
                <a:cubicBezTo>
                  <a:pt x="11316331" y="2868961"/>
                  <a:pt x="11316466" y="2867125"/>
                  <a:pt x="11316316" y="2866288"/>
                </a:cubicBezTo>
                <a:lnTo>
                  <a:pt x="11315451" y="2866450"/>
                </a:lnTo>
                <a:lnTo>
                  <a:pt x="11315700" y="2857500"/>
                </a:lnTo>
                <a:cubicBezTo>
                  <a:pt x="11281979" y="2958670"/>
                  <a:pt x="11308718" y="2875547"/>
                  <a:pt x="11315095" y="2866516"/>
                </a:cubicBezTo>
                <a:lnTo>
                  <a:pt x="11315451" y="2866450"/>
                </a:lnTo>
                <a:lnTo>
                  <a:pt x="11315210" y="2875145"/>
                </a:lnTo>
                <a:lnTo>
                  <a:pt x="11313154" y="2885369"/>
                </a:lnTo>
                <a:cubicBezTo>
                  <a:pt x="11309220" y="2902972"/>
                  <a:pt x="11301271" y="2934220"/>
                  <a:pt x="11287125" y="2986088"/>
                </a:cubicBezTo>
                <a:cubicBezTo>
                  <a:pt x="11224416" y="3216020"/>
                  <a:pt x="11245591" y="3162358"/>
                  <a:pt x="11158538" y="3314700"/>
                </a:cubicBezTo>
                <a:cubicBezTo>
                  <a:pt x="11134725" y="3319463"/>
                  <a:pt x="11111357" y="3330143"/>
                  <a:pt x="11087100" y="3328988"/>
                </a:cubicBezTo>
                <a:cubicBezTo>
                  <a:pt x="10909513" y="3320532"/>
                  <a:pt x="10918417" y="3320386"/>
                  <a:pt x="10815638" y="3286125"/>
                </a:cubicBezTo>
                <a:cubicBezTo>
                  <a:pt x="10834688" y="3276600"/>
                  <a:pt x="10855976" y="3270626"/>
                  <a:pt x="10872788" y="3257550"/>
                </a:cubicBezTo>
                <a:cubicBezTo>
                  <a:pt x="10899370" y="3236875"/>
                  <a:pt x="10920413" y="3209925"/>
                  <a:pt x="10944225" y="3186113"/>
                </a:cubicBezTo>
                <a:cubicBezTo>
                  <a:pt x="10982622" y="3147716"/>
                  <a:pt x="11039904" y="3129293"/>
                  <a:pt x="11072813" y="3086100"/>
                </a:cubicBezTo>
                <a:cubicBezTo>
                  <a:pt x="11117990" y="3026805"/>
                  <a:pt x="11139488" y="2952750"/>
                  <a:pt x="11172825" y="2886075"/>
                </a:cubicBezTo>
                <a:lnTo>
                  <a:pt x="11129963" y="2843213"/>
                </a:lnTo>
                <a:cubicBezTo>
                  <a:pt x="11081395" y="2794645"/>
                  <a:pt x="11005378" y="2779126"/>
                  <a:pt x="10958513" y="2728913"/>
                </a:cubicBezTo>
                <a:cubicBezTo>
                  <a:pt x="10952715" y="2722701"/>
                  <a:pt x="10922393" y="2598719"/>
                  <a:pt x="10915650" y="2571750"/>
                </a:cubicBezTo>
                <a:cubicBezTo>
                  <a:pt x="10880828" y="2563045"/>
                  <a:pt x="10778566" y="2538155"/>
                  <a:pt x="10758488" y="2528888"/>
                </a:cubicBezTo>
                <a:cubicBezTo>
                  <a:pt x="10727306" y="2514496"/>
                  <a:pt x="10682863" y="2504562"/>
                  <a:pt x="10672763" y="2471738"/>
                </a:cubicBezTo>
                <a:cubicBezTo>
                  <a:pt x="10659850" y="2429771"/>
                  <a:pt x="10699145" y="2387003"/>
                  <a:pt x="10701338" y="2343150"/>
                </a:cubicBezTo>
                <a:cubicBezTo>
                  <a:pt x="10703965" y="2290612"/>
                  <a:pt x="10691813" y="2238375"/>
                  <a:pt x="10687050" y="2185988"/>
                </a:cubicBezTo>
                <a:cubicBezTo>
                  <a:pt x="10691813" y="2171700"/>
                  <a:pt x="10694603" y="2156596"/>
                  <a:pt x="10701338" y="2143125"/>
                </a:cubicBezTo>
                <a:cubicBezTo>
                  <a:pt x="10733548" y="2078705"/>
                  <a:pt x="10747178" y="2070377"/>
                  <a:pt x="10787063" y="2014538"/>
                </a:cubicBezTo>
                <a:cubicBezTo>
                  <a:pt x="10797044" y="2000565"/>
                  <a:pt x="10804330" y="1984598"/>
                  <a:pt x="10815638" y="1971675"/>
                </a:cubicBezTo>
                <a:cubicBezTo>
                  <a:pt x="10837814" y="1946331"/>
                  <a:pt x="10866870" y="1927179"/>
                  <a:pt x="10887075" y="1900238"/>
                </a:cubicBezTo>
                <a:cubicBezTo>
                  <a:pt x="10896111" y="1888190"/>
                  <a:pt x="10897482" y="1871927"/>
                  <a:pt x="10901363" y="1857375"/>
                </a:cubicBezTo>
                <a:cubicBezTo>
                  <a:pt x="10916542" y="1800455"/>
                  <a:pt x="10929938" y="1743075"/>
                  <a:pt x="10944225" y="1685925"/>
                </a:cubicBezTo>
                <a:cubicBezTo>
                  <a:pt x="10939463" y="1666875"/>
                  <a:pt x="10934198" y="1647944"/>
                  <a:pt x="10929938" y="1628775"/>
                </a:cubicBezTo>
                <a:cubicBezTo>
                  <a:pt x="10924670" y="1605069"/>
                  <a:pt x="10929120" y="1577543"/>
                  <a:pt x="10915650" y="1557338"/>
                </a:cubicBezTo>
                <a:cubicBezTo>
                  <a:pt x="10907296" y="1544807"/>
                  <a:pt x="10887075" y="1547813"/>
                  <a:pt x="10872788" y="1543050"/>
                </a:cubicBezTo>
                <a:cubicBezTo>
                  <a:pt x="10767606" y="1551816"/>
                  <a:pt x="10719264" y="1549284"/>
                  <a:pt x="10629900" y="1571625"/>
                </a:cubicBezTo>
                <a:cubicBezTo>
                  <a:pt x="10586563" y="1582459"/>
                  <a:pt x="10519157" y="1615922"/>
                  <a:pt x="10487025" y="1628775"/>
                </a:cubicBezTo>
                <a:cubicBezTo>
                  <a:pt x="10439677" y="1647714"/>
                  <a:pt x="10424572" y="1635568"/>
                  <a:pt x="10401300" y="1700213"/>
                </a:cubicBezTo>
                <a:cubicBezTo>
                  <a:pt x="10366068" y="1798079"/>
                  <a:pt x="10362091" y="1907217"/>
                  <a:pt x="10315575" y="2000250"/>
                </a:cubicBezTo>
                <a:cubicBezTo>
                  <a:pt x="10292050" y="2047300"/>
                  <a:pt x="10325100" y="1895475"/>
                  <a:pt x="10329863" y="1843088"/>
                </a:cubicBezTo>
                <a:cubicBezTo>
                  <a:pt x="10312957" y="1750104"/>
                  <a:pt x="10319335" y="1667042"/>
                  <a:pt x="10244138" y="1600200"/>
                </a:cubicBezTo>
                <a:cubicBezTo>
                  <a:pt x="10224969" y="1583161"/>
                  <a:pt x="10196513" y="1581150"/>
                  <a:pt x="10172700" y="1571625"/>
                </a:cubicBezTo>
                <a:cubicBezTo>
                  <a:pt x="10149530" y="1574935"/>
                  <a:pt x="10049218" y="1585766"/>
                  <a:pt x="10015538" y="1600200"/>
                </a:cubicBezTo>
                <a:cubicBezTo>
                  <a:pt x="9971715" y="1618981"/>
                  <a:pt x="9966164" y="1641346"/>
                  <a:pt x="9929813" y="1671638"/>
                </a:cubicBezTo>
                <a:cubicBezTo>
                  <a:pt x="9916621" y="1682631"/>
                  <a:pt x="9900923" y="1690232"/>
                  <a:pt x="9886950" y="1700213"/>
                </a:cubicBezTo>
                <a:cubicBezTo>
                  <a:pt x="9877262" y="1707134"/>
                  <a:pt x="9865319" y="1712377"/>
                  <a:pt x="9854626" y="1718627"/>
                </a:cubicBezTo>
                <a:lnTo>
                  <a:pt x="9852266" y="1720951"/>
                </a:lnTo>
                <a:lnTo>
                  <a:pt x="9854362" y="1700636"/>
                </a:lnTo>
                <a:cubicBezTo>
                  <a:pt x="9855700" y="1667157"/>
                  <a:pt x="9855994" y="1633538"/>
                  <a:pt x="9858375" y="1600200"/>
                </a:cubicBezTo>
                <a:cubicBezTo>
                  <a:pt x="9843100" y="1554374"/>
                  <a:pt x="9817279" y="1475146"/>
                  <a:pt x="9801225" y="1443038"/>
                </a:cubicBezTo>
                <a:cubicBezTo>
                  <a:pt x="9790576" y="1421740"/>
                  <a:pt x="9772650" y="1404938"/>
                  <a:pt x="9758363" y="1385888"/>
                </a:cubicBezTo>
                <a:close/>
                <a:moveTo>
                  <a:pt x="5557839" y="1228725"/>
                </a:moveTo>
                <a:cubicBezTo>
                  <a:pt x="5557839" y="1228725"/>
                  <a:pt x="5501172" y="1249375"/>
                  <a:pt x="5472113" y="1257300"/>
                </a:cubicBezTo>
                <a:cubicBezTo>
                  <a:pt x="5448684" y="1263690"/>
                  <a:pt x="5421268" y="1258717"/>
                  <a:pt x="5400676" y="1271588"/>
                </a:cubicBezTo>
                <a:cubicBezTo>
                  <a:pt x="5380483" y="1284209"/>
                  <a:pt x="5369627" y="1308063"/>
                  <a:pt x="5357813" y="1328738"/>
                </a:cubicBezTo>
                <a:cubicBezTo>
                  <a:pt x="5350341" y="1341814"/>
                  <a:pt x="5347662" y="1357119"/>
                  <a:pt x="5343525" y="1371600"/>
                </a:cubicBezTo>
                <a:cubicBezTo>
                  <a:pt x="5307642" y="1497190"/>
                  <a:pt x="5349210" y="1368836"/>
                  <a:pt x="5314950" y="1471613"/>
                </a:cubicBezTo>
                <a:cubicBezTo>
                  <a:pt x="5310188" y="1457325"/>
                  <a:pt x="5307398" y="1442221"/>
                  <a:pt x="5300663" y="1428750"/>
                </a:cubicBezTo>
                <a:cubicBezTo>
                  <a:pt x="5256031" y="1339485"/>
                  <a:pt x="5236585" y="1382929"/>
                  <a:pt x="5100638" y="1371600"/>
                </a:cubicBezTo>
                <a:cubicBezTo>
                  <a:pt x="4909409" y="1395504"/>
                  <a:pt x="5024077" y="1378812"/>
                  <a:pt x="4757738" y="1428750"/>
                </a:cubicBezTo>
                <a:cubicBezTo>
                  <a:pt x="4715870" y="1436600"/>
                  <a:pt x="4673559" y="1455779"/>
                  <a:pt x="4643438" y="1485900"/>
                </a:cubicBezTo>
                <a:cubicBezTo>
                  <a:pt x="4626266" y="1503072"/>
                  <a:pt x="4632359" y="1533267"/>
                  <a:pt x="4629150" y="1557338"/>
                </a:cubicBezTo>
                <a:cubicBezTo>
                  <a:pt x="4622824" y="1604781"/>
                  <a:pt x="4614863" y="1652350"/>
                  <a:pt x="4614863" y="1700213"/>
                </a:cubicBezTo>
                <a:cubicBezTo>
                  <a:pt x="4614863" y="1715273"/>
                  <a:pt x="4614173" y="1741498"/>
                  <a:pt x="4629150" y="1743075"/>
                </a:cubicBezTo>
                <a:cubicBezTo>
                  <a:pt x="4714535" y="1752063"/>
                  <a:pt x="4800600" y="1733550"/>
                  <a:pt x="4886325" y="1728788"/>
                </a:cubicBezTo>
                <a:cubicBezTo>
                  <a:pt x="5004810" y="1758408"/>
                  <a:pt x="4881401" y="1719702"/>
                  <a:pt x="5000625" y="1785938"/>
                </a:cubicBezTo>
                <a:cubicBezTo>
                  <a:pt x="5023044" y="1798393"/>
                  <a:pt x="5050426" y="1800744"/>
                  <a:pt x="5072063" y="1814513"/>
                </a:cubicBezTo>
                <a:cubicBezTo>
                  <a:pt x="5159404" y="1870093"/>
                  <a:pt x="5149597" y="1869568"/>
                  <a:pt x="5186363" y="1943100"/>
                </a:cubicBezTo>
                <a:lnTo>
                  <a:pt x="5172075" y="2014538"/>
                </a:lnTo>
                <a:lnTo>
                  <a:pt x="5165725" y="2033588"/>
                </a:lnTo>
                <a:lnTo>
                  <a:pt x="5307790" y="2033588"/>
                </a:lnTo>
                <a:lnTo>
                  <a:pt x="5307790" y="3076576"/>
                </a:lnTo>
                <a:lnTo>
                  <a:pt x="4749579" y="3076576"/>
                </a:lnTo>
                <a:lnTo>
                  <a:pt x="4749579" y="2891232"/>
                </a:lnTo>
                <a:lnTo>
                  <a:pt x="4748121" y="2892544"/>
                </a:lnTo>
                <a:cubicBezTo>
                  <a:pt x="4712784" y="2923231"/>
                  <a:pt x="4720887" y="2910901"/>
                  <a:pt x="4700588" y="2971800"/>
                </a:cubicBezTo>
                <a:cubicBezTo>
                  <a:pt x="4698586" y="2972801"/>
                  <a:pt x="4604315" y="3016983"/>
                  <a:pt x="4600575" y="3028950"/>
                </a:cubicBezTo>
                <a:cubicBezTo>
                  <a:pt x="4555056" y="3174609"/>
                  <a:pt x="4572529" y="3234262"/>
                  <a:pt x="4586288" y="3371850"/>
                </a:cubicBezTo>
                <a:cubicBezTo>
                  <a:pt x="4595813" y="3400425"/>
                  <a:pt x="4607558" y="3428354"/>
                  <a:pt x="4614863" y="3457575"/>
                </a:cubicBezTo>
                <a:cubicBezTo>
                  <a:pt x="4621889" y="3485679"/>
                  <a:pt x="4623968" y="3514798"/>
                  <a:pt x="4629150" y="3543300"/>
                </a:cubicBezTo>
                <a:cubicBezTo>
                  <a:pt x="4633494" y="3567193"/>
                  <a:pt x="4637548" y="3591179"/>
                  <a:pt x="4643438" y="3614738"/>
                </a:cubicBezTo>
                <a:cubicBezTo>
                  <a:pt x="4650110" y="3641427"/>
                  <a:pt x="4664245" y="3682083"/>
                  <a:pt x="4686300" y="3700463"/>
                </a:cubicBezTo>
                <a:cubicBezTo>
                  <a:pt x="4702662" y="3714098"/>
                  <a:pt x="4724400" y="3719513"/>
                  <a:pt x="4743450" y="3729038"/>
                </a:cubicBezTo>
                <a:cubicBezTo>
                  <a:pt x="4757738" y="3719513"/>
                  <a:pt x="4771405" y="3708982"/>
                  <a:pt x="4786313" y="3700463"/>
                </a:cubicBezTo>
                <a:cubicBezTo>
                  <a:pt x="4804805" y="3689896"/>
                  <a:pt x="4828403" y="3686948"/>
                  <a:pt x="4843464" y="3671888"/>
                </a:cubicBezTo>
                <a:cubicBezTo>
                  <a:pt x="4854112" y="3661239"/>
                  <a:pt x="4852988" y="3643313"/>
                  <a:pt x="4857750" y="3629025"/>
                </a:cubicBezTo>
                <a:cubicBezTo>
                  <a:pt x="4862513" y="3643313"/>
                  <a:pt x="4866105" y="3658045"/>
                  <a:pt x="4872038" y="3671888"/>
                </a:cubicBezTo>
                <a:cubicBezTo>
                  <a:pt x="4880428" y="3691464"/>
                  <a:pt x="4893135" y="3709096"/>
                  <a:pt x="4900613" y="3729038"/>
                </a:cubicBezTo>
                <a:cubicBezTo>
                  <a:pt x="4907508" y="3747424"/>
                  <a:pt x="4909505" y="3767307"/>
                  <a:pt x="4914900" y="3786188"/>
                </a:cubicBezTo>
                <a:cubicBezTo>
                  <a:pt x="4926801" y="3827842"/>
                  <a:pt x="4935354" y="3845863"/>
                  <a:pt x="4957763" y="3886200"/>
                </a:cubicBezTo>
                <a:cubicBezTo>
                  <a:pt x="4971249" y="3910475"/>
                  <a:pt x="4985221" y="3934532"/>
                  <a:pt x="5000625" y="3957638"/>
                </a:cubicBezTo>
                <a:cubicBezTo>
                  <a:pt x="5013834" y="3977451"/>
                  <a:pt x="5038322" y="3991542"/>
                  <a:pt x="5043488" y="4014788"/>
                </a:cubicBezTo>
                <a:cubicBezTo>
                  <a:pt x="5048756" y="4038494"/>
                  <a:pt x="5033964" y="4062413"/>
                  <a:pt x="5029200" y="4086225"/>
                </a:cubicBezTo>
                <a:cubicBezTo>
                  <a:pt x="5049604" y="4120231"/>
                  <a:pt x="5085166" y="4185053"/>
                  <a:pt x="5114926" y="4214813"/>
                </a:cubicBezTo>
                <a:cubicBezTo>
                  <a:pt x="5141227" y="4241115"/>
                  <a:pt x="5171167" y="4263571"/>
                  <a:pt x="5200650" y="4286250"/>
                </a:cubicBezTo>
                <a:cubicBezTo>
                  <a:pt x="5233123" y="4311229"/>
                  <a:pt x="5268672" y="4332095"/>
                  <a:pt x="5300663" y="4357688"/>
                </a:cubicBezTo>
                <a:cubicBezTo>
                  <a:pt x="5316441" y="4370310"/>
                  <a:pt x="5336021" y="4381790"/>
                  <a:pt x="5343525" y="4400550"/>
                </a:cubicBezTo>
                <a:cubicBezTo>
                  <a:pt x="5356033" y="4431818"/>
                  <a:pt x="5353051" y="4467225"/>
                  <a:pt x="5357813" y="4500563"/>
                </a:cubicBezTo>
                <a:cubicBezTo>
                  <a:pt x="5367339" y="4514850"/>
                  <a:pt x="5372980" y="4532698"/>
                  <a:pt x="5386388" y="4543425"/>
                </a:cubicBezTo>
                <a:cubicBezTo>
                  <a:pt x="5398148" y="4552833"/>
                  <a:pt x="5418601" y="4547064"/>
                  <a:pt x="5429250" y="4557713"/>
                </a:cubicBezTo>
                <a:cubicBezTo>
                  <a:pt x="5448886" y="4577349"/>
                  <a:pt x="5457825" y="4605338"/>
                  <a:pt x="5472113" y="4629150"/>
                </a:cubicBezTo>
                <a:cubicBezTo>
                  <a:pt x="5486400" y="4633913"/>
                  <a:pt x="5502444" y="4635084"/>
                  <a:pt x="5514975" y="4643438"/>
                </a:cubicBezTo>
                <a:cubicBezTo>
                  <a:pt x="5630902" y="4720723"/>
                  <a:pt x="5458116" y="4657859"/>
                  <a:pt x="5643563" y="4743450"/>
                </a:cubicBezTo>
                <a:cubicBezTo>
                  <a:pt x="5714056" y="4775985"/>
                  <a:pt x="5797413" y="4778007"/>
                  <a:pt x="5872163" y="4786313"/>
                </a:cubicBezTo>
                <a:cubicBezTo>
                  <a:pt x="5974117" y="4769320"/>
                  <a:pt x="5960299" y="4773965"/>
                  <a:pt x="6072188" y="4743450"/>
                </a:cubicBezTo>
                <a:cubicBezTo>
                  <a:pt x="6086717" y="4739487"/>
                  <a:pt x="6104401" y="4718514"/>
                  <a:pt x="6115050" y="4729163"/>
                </a:cubicBezTo>
                <a:cubicBezTo>
                  <a:pt x="6132221" y="4746334"/>
                  <a:pt x="6124575" y="4776788"/>
                  <a:pt x="6129338" y="4800600"/>
                </a:cubicBezTo>
                <a:cubicBezTo>
                  <a:pt x="6196531" y="4822999"/>
                  <a:pt x="6158217" y="4809295"/>
                  <a:pt x="6243638" y="4843463"/>
                </a:cubicBezTo>
                <a:cubicBezTo>
                  <a:pt x="6271604" y="4854649"/>
                  <a:pt x="6299352" y="4869466"/>
                  <a:pt x="6329363" y="4872038"/>
                </a:cubicBezTo>
                <a:cubicBezTo>
                  <a:pt x="6467053" y="4883840"/>
                  <a:pt x="6605588" y="4881563"/>
                  <a:pt x="6743700" y="4886325"/>
                </a:cubicBezTo>
                <a:cubicBezTo>
                  <a:pt x="6743700" y="4886325"/>
                  <a:pt x="6790606" y="4833380"/>
                  <a:pt x="6800850" y="4800600"/>
                </a:cubicBezTo>
                <a:cubicBezTo>
                  <a:pt x="6815126" y="4754916"/>
                  <a:pt x="6810375" y="4705350"/>
                  <a:pt x="6815138" y="4657725"/>
                </a:cubicBezTo>
                <a:cubicBezTo>
                  <a:pt x="6832605" y="4652734"/>
                  <a:pt x="6979129" y="4612436"/>
                  <a:pt x="7000875" y="4600575"/>
                </a:cubicBezTo>
                <a:cubicBezTo>
                  <a:pt x="7027646" y="4585972"/>
                  <a:pt x="7057710" y="4570196"/>
                  <a:pt x="7072313" y="4543425"/>
                </a:cubicBezTo>
                <a:cubicBezTo>
                  <a:pt x="7088439" y="4513861"/>
                  <a:pt x="7076923" y="4475669"/>
                  <a:pt x="7086600" y="4443413"/>
                </a:cubicBezTo>
                <a:cubicBezTo>
                  <a:pt x="7091534" y="4426966"/>
                  <a:pt x="7108411" y="4416333"/>
                  <a:pt x="7115175" y="4400550"/>
                </a:cubicBezTo>
                <a:cubicBezTo>
                  <a:pt x="7122910" y="4382501"/>
                  <a:pt x="7124700" y="4362450"/>
                  <a:pt x="7129463" y="4343400"/>
                </a:cubicBezTo>
                <a:cubicBezTo>
                  <a:pt x="7143750" y="4324350"/>
                  <a:pt x="7158484" y="4305627"/>
                  <a:pt x="7172325" y="4286250"/>
                </a:cubicBezTo>
                <a:cubicBezTo>
                  <a:pt x="7182306" y="4272277"/>
                  <a:pt x="7191375" y="4257675"/>
                  <a:pt x="7200900" y="4243388"/>
                </a:cubicBezTo>
                <a:cubicBezTo>
                  <a:pt x="7240527" y="4183949"/>
                  <a:pt x="7303843" y="4138614"/>
                  <a:pt x="7329488" y="4071938"/>
                </a:cubicBezTo>
                <a:cubicBezTo>
                  <a:pt x="7353484" y="4009549"/>
                  <a:pt x="7339013" y="3938588"/>
                  <a:pt x="7343775" y="3871913"/>
                </a:cubicBezTo>
                <a:cubicBezTo>
                  <a:pt x="7339013" y="3852863"/>
                  <a:pt x="7337223" y="3832812"/>
                  <a:pt x="7329488" y="3814763"/>
                </a:cubicBezTo>
                <a:cubicBezTo>
                  <a:pt x="7313168" y="3776683"/>
                  <a:pt x="7270382" y="3741369"/>
                  <a:pt x="7243763" y="3714750"/>
                </a:cubicBezTo>
                <a:cubicBezTo>
                  <a:pt x="7317205" y="3690270"/>
                  <a:pt x="7261978" y="3718425"/>
                  <a:pt x="7315200" y="3657600"/>
                </a:cubicBezTo>
                <a:cubicBezTo>
                  <a:pt x="7413239" y="3545556"/>
                  <a:pt x="7427052" y="3585588"/>
                  <a:pt x="7515225" y="3400425"/>
                </a:cubicBezTo>
                <a:cubicBezTo>
                  <a:pt x="7531733" y="3365758"/>
                  <a:pt x="7524750" y="3324225"/>
                  <a:pt x="7529513" y="3286125"/>
                </a:cubicBezTo>
                <a:cubicBezTo>
                  <a:pt x="7524750" y="3271838"/>
                  <a:pt x="7521960" y="3256733"/>
                  <a:pt x="7515225" y="3243263"/>
                </a:cubicBezTo>
                <a:cubicBezTo>
                  <a:pt x="7501300" y="3215414"/>
                  <a:pt x="7468365" y="3175093"/>
                  <a:pt x="7443788" y="3157538"/>
                </a:cubicBezTo>
                <a:cubicBezTo>
                  <a:pt x="7301607" y="3055981"/>
                  <a:pt x="7478775" y="3221100"/>
                  <a:pt x="7329488" y="3071813"/>
                </a:cubicBezTo>
                <a:cubicBezTo>
                  <a:pt x="7338027" y="3046196"/>
                  <a:pt x="7354694" y="2989456"/>
                  <a:pt x="7372350" y="2971800"/>
                </a:cubicBezTo>
                <a:cubicBezTo>
                  <a:pt x="7448549" y="2895602"/>
                  <a:pt x="7391402" y="3028950"/>
                  <a:pt x="7429500" y="2914650"/>
                </a:cubicBezTo>
                <a:cubicBezTo>
                  <a:pt x="7448550" y="2890838"/>
                  <a:pt x="7478045" y="2872469"/>
                  <a:pt x="7486650" y="2843213"/>
                </a:cubicBezTo>
                <a:cubicBezTo>
                  <a:pt x="7516449" y="2741899"/>
                  <a:pt x="7495910" y="2616457"/>
                  <a:pt x="7486650" y="2514600"/>
                </a:cubicBezTo>
                <a:cubicBezTo>
                  <a:pt x="7419457" y="2492203"/>
                  <a:pt x="7457771" y="2505906"/>
                  <a:pt x="7372350" y="2471738"/>
                </a:cubicBezTo>
                <a:cubicBezTo>
                  <a:pt x="7330401" y="2454958"/>
                  <a:pt x="7284644" y="2448113"/>
                  <a:pt x="7243763" y="2428875"/>
                </a:cubicBezTo>
                <a:cubicBezTo>
                  <a:pt x="7203110" y="2409744"/>
                  <a:pt x="7168622" y="2379465"/>
                  <a:pt x="7129463" y="2357438"/>
                </a:cubicBezTo>
                <a:cubicBezTo>
                  <a:pt x="6982870" y="2274980"/>
                  <a:pt x="7046867" y="2342560"/>
                  <a:pt x="6972300" y="2243138"/>
                </a:cubicBezTo>
                <a:cubicBezTo>
                  <a:pt x="7017583" y="2175213"/>
                  <a:pt x="6995445" y="2216565"/>
                  <a:pt x="7029450" y="2114550"/>
                </a:cubicBezTo>
                <a:cubicBezTo>
                  <a:pt x="7038975" y="2100263"/>
                  <a:pt x="7053091" y="2088135"/>
                  <a:pt x="7058025" y="2071688"/>
                </a:cubicBezTo>
                <a:cubicBezTo>
                  <a:pt x="7083835" y="1985654"/>
                  <a:pt x="7070316" y="1957696"/>
                  <a:pt x="7058025" y="1871663"/>
                </a:cubicBezTo>
                <a:cubicBezTo>
                  <a:pt x="7058025" y="1871663"/>
                  <a:pt x="7038105" y="1814788"/>
                  <a:pt x="7029450" y="1785938"/>
                </a:cubicBezTo>
                <a:cubicBezTo>
                  <a:pt x="7002700" y="1696769"/>
                  <a:pt x="7035056" y="1755311"/>
                  <a:pt x="6972300" y="1671638"/>
                </a:cubicBezTo>
                <a:cubicBezTo>
                  <a:pt x="6948488" y="1662113"/>
                  <a:pt x="6926312" y="1646244"/>
                  <a:pt x="6900863" y="1643063"/>
                </a:cubicBezTo>
                <a:cubicBezTo>
                  <a:pt x="6514835" y="1594809"/>
                  <a:pt x="6731905" y="1662942"/>
                  <a:pt x="6586538" y="1614488"/>
                </a:cubicBezTo>
                <a:cubicBezTo>
                  <a:pt x="6596063" y="1590675"/>
                  <a:pt x="6610387" y="1568258"/>
                  <a:pt x="6615113" y="1543050"/>
                </a:cubicBezTo>
                <a:cubicBezTo>
                  <a:pt x="6624807" y="1491348"/>
                  <a:pt x="6629400" y="1438491"/>
                  <a:pt x="6629400" y="1385888"/>
                </a:cubicBezTo>
                <a:cubicBezTo>
                  <a:pt x="6629400" y="1351401"/>
                  <a:pt x="6612101" y="1305414"/>
                  <a:pt x="6600825" y="1271588"/>
                </a:cubicBezTo>
                <a:cubicBezTo>
                  <a:pt x="6431113" y="1328157"/>
                  <a:pt x="6677117" y="1249348"/>
                  <a:pt x="6200775" y="1328738"/>
                </a:cubicBezTo>
                <a:cubicBezTo>
                  <a:pt x="6147213" y="1337665"/>
                  <a:pt x="6096000" y="1357313"/>
                  <a:pt x="6043613" y="1371600"/>
                </a:cubicBezTo>
                <a:cubicBezTo>
                  <a:pt x="6005513" y="1376363"/>
                  <a:pt x="5967090" y="1379019"/>
                  <a:pt x="5929313" y="1385888"/>
                </a:cubicBezTo>
                <a:cubicBezTo>
                  <a:pt x="5914496" y="1388582"/>
                  <a:pt x="5900931" y="1396038"/>
                  <a:pt x="5886450" y="1400175"/>
                </a:cubicBezTo>
                <a:cubicBezTo>
                  <a:pt x="5867569" y="1405569"/>
                  <a:pt x="5848469" y="1410203"/>
                  <a:pt x="5829301" y="1414463"/>
                </a:cubicBezTo>
                <a:cubicBezTo>
                  <a:pt x="5818476" y="1416868"/>
                  <a:pt x="5734150" y="1430271"/>
                  <a:pt x="5715000" y="1443038"/>
                </a:cubicBezTo>
                <a:cubicBezTo>
                  <a:pt x="5698188" y="1454246"/>
                  <a:pt x="5686426" y="1471613"/>
                  <a:pt x="5672138" y="1485900"/>
                </a:cubicBezTo>
                <a:lnTo>
                  <a:pt x="5657850" y="1428750"/>
                </a:lnTo>
                <a:cubicBezTo>
                  <a:pt x="5657847" y="1428739"/>
                  <a:pt x="5629278" y="1343035"/>
                  <a:pt x="5629275" y="1343025"/>
                </a:cubicBezTo>
                <a:cubicBezTo>
                  <a:pt x="5619750" y="1314450"/>
                  <a:pt x="5616665" y="1282842"/>
                  <a:pt x="5600700" y="1257300"/>
                </a:cubicBezTo>
                <a:cubicBezTo>
                  <a:pt x="5591599" y="1242739"/>
                  <a:pt x="5572125" y="1238250"/>
                  <a:pt x="5557839" y="1228725"/>
                </a:cubicBezTo>
                <a:close/>
                <a:moveTo>
                  <a:pt x="0" y="0"/>
                </a:moveTo>
                <a:lnTo>
                  <a:pt x="12192000" y="0"/>
                </a:lnTo>
                <a:lnTo>
                  <a:pt x="12192000" y="6858000"/>
                </a:lnTo>
                <a:lnTo>
                  <a:pt x="0" y="6858000"/>
                </a:lnTo>
                <a:close/>
              </a:path>
            </a:pathLst>
          </a:custGeom>
          <a:blipFill>
            <a:blip r:embed="rId2"/>
            <a:tile tx="0" ty="0" sx="100000" sy="100000" flip="none" algn="tl"/>
          </a:blip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36"/>
          <p:cNvSpPr/>
          <p:nvPr/>
        </p:nvSpPr>
        <p:spPr>
          <a:xfrm>
            <a:off x="871538" y="1471613"/>
            <a:ext cx="2743314" cy="3414712"/>
          </a:xfrm>
          <a:custGeom>
            <a:avLst/>
            <a:gdLst>
              <a:gd name="connsiteX0" fmla="*/ 1685925 w 2743314"/>
              <a:gd name="connsiteY0" fmla="*/ 0 h 3414712"/>
              <a:gd name="connsiteX1" fmla="*/ 1814512 w 2743314"/>
              <a:gd name="connsiteY1" fmla="*/ 142875 h 3414712"/>
              <a:gd name="connsiteX2" fmla="*/ 1857375 w 2743314"/>
              <a:gd name="connsiteY2" fmla="*/ 257175 h 3414712"/>
              <a:gd name="connsiteX3" fmla="*/ 1871662 w 2743314"/>
              <a:gd name="connsiteY3" fmla="*/ 300037 h 3414712"/>
              <a:gd name="connsiteX4" fmla="*/ 1914525 w 2743314"/>
              <a:gd name="connsiteY4" fmla="*/ 314325 h 3414712"/>
              <a:gd name="connsiteX5" fmla="*/ 2014537 w 2743314"/>
              <a:gd name="connsiteY5" fmla="*/ 285750 h 3414712"/>
              <a:gd name="connsiteX6" fmla="*/ 2071687 w 2743314"/>
              <a:gd name="connsiteY6" fmla="*/ 228600 h 3414712"/>
              <a:gd name="connsiteX7" fmla="*/ 2200275 w 2743314"/>
              <a:gd name="connsiteY7" fmla="*/ 128587 h 3414712"/>
              <a:gd name="connsiteX8" fmla="*/ 2257425 w 2743314"/>
              <a:gd name="connsiteY8" fmla="*/ 185737 h 3414712"/>
              <a:gd name="connsiteX9" fmla="*/ 2343150 w 2743314"/>
              <a:gd name="connsiteY9" fmla="*/ 314325 h 3414712"/>
              <a:gd name="connsiteX10" fmla="*/ 2400300 w 2743314"/>
              <a:gd name="connsiteY10" fmla="*/ 457200 h 3414712"/>
              <a:gd name="connsiteX11" fmla="*/ 2471737 w 2743314"/>
              <a:gd name="connsiteY11" fmla="*/ 428625 h 3414712"/>
              <a:gd name="connsiteX12" fmla="*/ 2486025 w 2743314"/>
              <a:gd name="connsiteY12" fmla="*/ 1000125 h 3414712"/>
              <a:gd name="connsiteX13" fmla="*/ 2500312 w 2743314"/>
              <a:gd name="connsiteY13" fmla="*/ 942975 h 3414712"/>
              <a:gd name="connsiteX14" fmla="*/ 2457450 w 2743314"/>
              <a:gd name="connsiteY14" fmla="*/ 1500187 h 3414712"/>
              <a:gd name="connsiteX15" fmla="*/ 2471737 w 2743314"/>
              <a:gd name="connsiteY15" fmla="*/ 1714500 h 3414712"/>
              <a:gd name="connsiteX16" fmla="*/ 2486025 w 2743314"/>
              <a:gd name="connsiteY16" fmla="*/ 1585912 h 3414712"/>
              <a:gd name="connsiteX17" fmla="*/ 2671762 w 2743314"/>
              <a:gd name="connsiteY17" fmla="*/ 1414462 h 3414712"/>
              <a:gd name="connsiteX18" fmla="*/ 2728912 w 2743314"/>
              <a:gd name="connsiteY18" fmla="*/ 1471612 h 3414712"/>
              <a:gd name="connsiteX19" fmla="*/ 2743200 w 2743314"/>
              <a:gd name="connsiteY19" fmla="*/ 1514475 h 3414712"/>
              <a:gd name="connsiteX20" fmla="*/ 2671762 w 2743314"/>
              <a:gd name="connsiteY20" fmla="*/ 1743075 h 3414712"/>
              <a:gd name="connsiteX21" fmla="*/ 2628900 w 2743314"/>
              <a:gd name="connsiteY21" fmla="*/ 1785937 h 3414712"/>
              <a:gd name="connsiteX22" fmla="*/ 2314575 w 2743314"/>
              <a:gd name="connsiteY22" fmla="*/ 1828800 h 3414712"/>
              <a:gd name="connsiteX23" fmla="*/ 2286000 w 2743314"/>
              <a:gd name="connsiteY23" fmla="*/ 1871662 h 3414712"/>
              <a:gd name="connsiteX24" fmla="*/ 2257425 w 2743314"/>
              <a:gd name="connsiteY24" fmla="*/ 1985962 h 3414712"/>
              <a:gd name="connsiteX25" fmla="*/ 2314575 w 2743314"/>
              <a:gd name="connsiteY25" fmla="*/ 2185987 h 3414712"/>
              <a:gd name="connsiteX26" fmla="*/ 2343150 w 2743314"/>
              <a:gd name="connsiteY26" fmla="*/ 2243137 h 3414712"/>
              <a:gd name="connsiteX27" fmla="*/ 2386012 w 2743314"/>
              <a:gd name="connsiteY27" fmla="*/ 2500312 h 3414712"/>
              <a:gd name="connsiteX28" fmla="*/ 2300287 w 2743314"/>
              <a:gd name="connsiteY28" fmla="*/ 2557462 h 3414712"/>
              <a:gd name="connsiteX29" fmla="*/ 2243137 w 2743314"/>
              <a:gd name="connsiteY29" fmla="*/ 2528887 h 3414712"/>
              <a:gd name="connsiteX30" fmla="*/ 2257425 w 2743314"/>
              <a:gd name="connsiteY30" fmla="*/ 2643187 h 3414712"/>
              <a:gd name="connsiteX31" fmla="*/ 2471737 w 2743314"/>
              <a:gd name="connsiteY31" fmla="*/ 2943225 h 3414712"/>
              <a:gd name="connsiteX32" fmla="*/ 2457450 w 2743314"/>
              <a:gd name="connsiteY32" fmla="*/ 3000375 h 3414712"/>
              <a:gd name="connsiteX33" fmla="*/ 2157412 w 2743314"/>
              <a:gd name="connsiteY33" fmla="*/ 2928937 h 3414712"/>
              <a:gd name="connsiteX34" fmla="*/ 2143125 w 2743314"/>
              <a:gd name="connsiteY34" fmla="*/ 3371850 h 3414712"/>
              <a:gd name="connsiteX35" fmla="*/ 2100262 w 2743314"/>
              <a:gd name="connsiteY35" fmla="*/ 3414712 h 3414712"/>
              <a:gd name="connsiteX36" fmla="*/ 1685925 w 2743314"/>
              <a:gd name="connsiteY36" fmla="*/ 3328987 h 3414712"/>
              <a:gd name="connsiteX37" fmla="*/ 1657350 w 2743314"/>
              <a:gd name="connsiteY37" fmla="*/ 3228975 h 3414712"/>
              <a:gd name="connsiteX38" fmla="*/ 1571625 w 2743314"/>
              <a:gd name="connsiteY38" fmla="*/ 3043237 h 3414712"/>
              <a:gd name="connsiteX39" fmla="*/ 1485900 w 2743314"/>
              <a:gd name="connsiteY39" fmla="*/ 3086100 h 3414712"/>
              <a:gd name="connsiteX40" fmla="*/ 1428750 w 2743314"/>
              <a:gd name="connsiteY40" fmla="*/ 3100387 h 3414712"/>
              <a:gd name="connsiteX41" fmla="*/ 1214437 w 2743314"/>
              <a:gd name="connsiteY41" fmla="*/ 3257550 h 3414712"/>
              <a:gd name="connsiteX42" fmla="*/ 1100137 w 2743314"/>
              <a:gd name="connsiteY42" fmla="*/ 3371850 h 3414712"/>
              <a:gd name="connsiteX43" fmla="*/ 885825 w 2743314"/>
              <a:gd name="connsiteY43" fmla="*/ 3414712 h 3414712"/>
              <a:gd name="connsiteX44" fmla="*/ 614362 w 2743314"/>
              <a:gd name="connsiteY44" fmla="*/ 3400425 h 3414712"/>
              <a:gd name="connsiteX45" fmla="*/ 414337 w 2743314"/>
              <a:gd name="connsiteY45" fmla="*/ 3386137 h 3414712"/>
              <a:gd name="connsiteX46" fmla="*/ 400050 w 2743314"/>
              <a:gd name="connsiteY46" fmla="*/ 3343275 h 3414712"/>
              <a:gd name="connsiteX47" fmla="*/ 342900 w 2743314"/>
              <a:gd name="connsiteY47" fmla="*/ 3200400 h 3414712"/>
              <a:gd name="connsiteX48" fmla="*/ 328612 w 2743314"/>
              <a:gd name="connsiteY48" fmla="*/ 3128962 h 3414712"/>
              <a:gd name="connsiteX49" fmla="*/ 328830 w 2743314"/>
              <a:gd name="connsiteY49" fmla="*/ 3032756 h 3414712"/>
              <a:gd name="connsiteX50" fmla="*/ 234889 w 2743314"/>
              <a:gd name="connsiteY50" fmla="*/ 3032756 h 3414712"/>
              <a:gd name="connsiteX51" fmla="*/ 228600 w 2743314"/>
              <a:gd name="connsiteY51" fmla="*/ 3043237 h 3414712"/>
              <a:gd name="connsiteX52" fmla="*/ 225106 w 2743314"/>
              <a:gd name="connsiteY52" fmla="*/ 3032756 h 3414712"/>
              <a:gd name="connsiteX53" fmla="*/ 184514 w 2743314"/>
              <a:gd name="connsiteY53" fmla="*/ 3032756 h 3414712"/>
              <a:gd name="connsiteX54" fmla="*/ 184514 w 2743314"/>
              <a:gd name="connsiteY54" fmla="*/ 2951582 h 3414712"/>
              <a:gd name="connsiteX55" fmla="*/ 171450 w 2743314"/>
              <a:gd name="connsiteY55" fmla="*/ 2928937 h 3414712"/>
              <a:gd name="connsiteX56" fmla="*/ 128587 w 2743314"/>
              <a:gd name="connsiteY56" fmla="*/ 2757487 h 3414712"/>
              <a:gd name="connsiteX57" fmla="*/ 136187 w 2743314"/>
              <a:gd name="connsiteY57" fmla="*/ 2571576 h 3414712"/>
              <a:gd name="connsiteX58" fmla="*/ 135903 w 2743314"/>
              <a:gd name="connsiteY58" fmla="*/ 2570195 h 3414712"/>
              <a:gd name="connsiteX59" fmla="*/ 140609 w 2743314"/>
              <a:gd name="connsiteY59" fmla="*/ 2572732 h 3414712"/>
              <a:gd name="connsiteX60" fmla="*/ 171450 w 2743314"/>
              <a:gd name="connsiteY60" fmla="*/ 2528887 h 3414712"/>
              <a:gd name="connsiteX61" fmla="*/ 177504 w 2743314"/>
              <a:gd name="connsiteY61" fmla="*/ 2506744 h 3414712"/>
              <a:gd name="connsiteX62" fmla="*/ 184514 w 2743314"/>
              <a:gd name="connsiteY62" fmla="*/ 2489103 h 3414712"/>
              <a:gd name="connsiteX63" fmla="*/ 184514 w 2743314"/>
              <a:gd name="connsiteY63" fmla="*/ 2099306 h 3414712"/>
              <a:gd name="connsiteX64" fmla="*/ 274795 w 2743314"/>
              <a:gd name="connsiteY64" fmla="*/ 2099306 h 3414712"/>
              <a:gd name="connsiteX65" fmla="*/ 271462 w 2743314"/>
              <a:gd name="connsiteY65" fmla="*/ 2085975 h 3414712"/>
              <a:gd name="connsiteX66" fmla="*/ 257175 w 2743314"/>
              <a:gd name="connsiteY66" fmla="*/ 2000250 h 3414712"/>
              <a:gd name="connsiteX67" fmla="*/ 242887 w 2743314"/>
              <a:gd name="connsiteY67" fmla="*/ 1957387 h 3414712"/>
              <a:gd name="connsiteX68" fmla="*/ 228600 w 2743314"/>
              <a:gd name="connsiteY68" fmla="*/ 1885950 h 3414712"/>
              <a:gd name="connsiteX69" fmla="*/ 223334 w 2743314"/>
              <a:gd name="connsiteY69" fmla="*/ 1868648 h 3414712"/>
              <a:gd name="connsiteX70" fmla="*/ 228600 w 2743314"/>
              <a:gd name="connsiteY70" fmla="*/ 1871662 h 3414712"/>
              <a:gd name="connsiteX71" fmla="*/ 285750 w 2743314"/>
              <a:gd name="connsiteY71" fmla="*/ 1971675 h 3414712"/>
              <a:gd name="connsiteX72" fmla="*/ 328612 w 2743314"/>
              <a:gd name="connsiteY72" fmla="*/ 2000250 h 3414712"/>
              <a:gd name="connsiteX73" fmla="*/ 363244 w 2743314"/>
              <a:gd name="connsiteY73" fmla="*/ 2069098 h 3414712"/>
              <a:gd name="connsiteX74" fmla="*/ 379882 w 2743314"/>
              <a:gd name="connsiteY74" fmla="*/ 2099306 h 3414712"/>
              <a:gd name="connsiteX75" fmla="*/ 423197 w 2743314"/>
              <a:gd name="connsiteY75" fmla="*/ 2099306 h 3414712"/>
              <a:gd name="connsiteX76" fmla="*/ 428625 w 2743314"/>
              <a:gd name="connsiteY76" fmla="*/ 2085975 h 3414712"/>
              <a:gd name="connsiteX77" fmla="*/ 414337 w 2743314"/>
              <a:gd name="connsiteY77" fmla="*/ 1728787 h 3414712"/>
              <a:gd name="connsiteX78" fmla="*/ 385762 w 2743314"/>
              <a:gd name="connsiteY78" fmla="*/ 1557337 h 3414712"/>
              <a:gd name="connsiteX79" fmla="*/ 371475 w 2743314"/>
              <a:gd name="connsiteY79" fmla="*/ 1514475 h 3414712"/>
              <a:gd name="connsiteX80" fmla="*/ 342900 w 2743314"/>
              <a:gd name="connsiteY80" fmla="*/ 1471612 h 3414712"/>
              <a:gd name="connsiteX81" fmla="*/ 300037 w 2743314"/>
              <a:gd name="connsiteY81" fmla="*/ 1428750 h 3414712"/>
              <a:gd name="connsiteX82" fmla="*/ 242887 w 2743314"/>
              <a:gd name="connsiteY82" fmla="*/ 1157287 h 3414712"/>
              <a:gd name="connsiteX83" fmla="*/ 200025 w 2743314"/>
              <a:gd name="connsiteY83" fmla="*/ 1214437 h 3414712"/>
              <a:gd name="connsiteX84" fmla="*/ 157162 w 2743314"/>
              <a:gd name="connsiteY84" fmla="*/ 1257300 h 3414712"/>
              <a:gd name="connsiteX85" fmla="*/ 100012 w 2743314"/>
              <a:gd name="connsiteY85" fmla="*/ 1200150 h 3414712"/>
              <a:gd name="connsiteX86" fmla="*/ 28575 w 2743314"/>
              <a:gd name="connsiteY86" fmla="*/ 985837 h 3414712"/>
              <a:gd name="connsiteX87" fmla="*/ 0 w 2743314"/>
              <a:gd name="connsiteY87" fmla="*/ 900112 h 3414712"/>
              <a:gd name="connsiteX88" fmla="*/ 14287 w 2743314"/>
              <a:gd name="connsiteY88" fmla="*/ 800100 h 3414712"/>
              <a:gd name="connsiteX89" fmla="*/ 42862 w 2743314"/>
              <a:gd name="connsiteY89" fmla="*/ 842962 h 3414712"/>
              <a:gd name="connsiteX90" fmla="*/ 71437 w 2743314"/>
              <a:gd name="connsiteY90" fmla="*/ 928687 h 3414712"/>
              <a:gd name="connsiteX91" fmla="*/ 114300 w 2743314"/>
              <a:gd name="connsiteY91" fmla="*/ 942975 h 3414712"/>
              <a:gd name="connsiteX92" fmla="*/ 142875 w 2743314"/>
              <a:gd name="connsiteY92" fmla="*/ 885825 h 3414712"/>
              <a:gd name="connsiteX93" fmla="*/ 214312 w 2743314"/>
              <a:gd name="connsiteY93" fmla="*/ 785812 h 3414712"/>
              <a:gd name="connsiteX94" fmla="*/ 228600 w 2743314"/>
              <a:gd name="connsiteY94" fmla="*/ 742950 h 3414712"/>
              <a:gd name="connsiteX95" fmla="*/ 300037 w 2743314"/>
              <a:gd name="connsiteY95" fmla="*/ 657225 h 3414712"/>
              <a:gd name="connsiteX96" fmla="*/ 312942 w 2743314"/>
              <a:gd name="connsiteY96" fmla="*/ 616061 h 3414712"/>
              <a:gd name="connsiteX97" fmla="*/ 310357 w 2743314"/>
              <a:gd name="connsiteY97" fmla="*/ 619524 h 3414712"/>
              <a:gd name="connsiteX98" fmla="*/ 319973 w 2743314"/>
              <a:gd name="connsiteY98" fmla="*/ 605598 h 3414712"/>
              <a:gd name="connsiteX99" fmla="*/ 342900 w 2743314"/>
              <a:gd name="connsiteY99" fmla="*/ 571500 h 3414712"/>
              <a:gd name="connsiteX100" fmla="*/ 385762 w 2743314"/>
              <a:gd name="connsiteY100" fmla="*/ 414337 h 3414712"/>
              <a:gd name="connsiteX101" fmla="*/ 414337 w 2743314"/>
              <a:gd name="connsiteY101" fmla="*/ 457200 h 3414712"/>
              <a:gd name="connsiteX102" fmla="*/ 442912 w 2743314"/>
              <a:gd name="connsiteY102" fmla="*/ 571500 h 3414712"/>
              <a:gd name="connsiteX103" fmla="*/ 471487 w 2743314"/>
              <a:gd name="connsiteY103" fmla="*/ 700087 h 3414712"/>
              <a:gd name="connsiteX104" fmla="*/ 542925 w 2743314"/>
              <a:gd name="connsiteY104" fmla="*/ 585787 h 3414712"/>
              <a:gd name="connsiteX105" fmla="*/ 600075 w 2743314"/>
              <a:gd name="connsiteY105" fmla="*/ 485775 h 3414712"/>
              <a:gd name="connsiteX106" fmla="*/ 642937 w 2743314"/>
              <a:gd name="connsiteY106" fmla="*/ 400050 h 3414712"/>
              <a:gd name="connsiteX107" fmla="*/ 814387 w 2743314"/>
              <a:gd name="connsiteY107" fmla="*/ 271462 h 3414712"/>
              <a:gd name="connsiteX108" fmla="*/ 871537 w 2743314"/>
              <a:gd name="connsiteY108" fmla="*/ 242887 h 3414712"/>
              <a:gd name="connsiteX109" fmla="*/ 914400 w 2743314"/>
              <a:gd name="connsiteY109" fmla="*/ 214312 h 3414712"/>
              <a:gd name="connsiteX110" fmla="*/ 957262 w 2743314"/>
              <a:gd name="connsiteY110" fmla="*/ 228600 h 3414712"/>
              <a:gd name="connsiteX111" fmla="*/ 928687 w 2743314"/>
              <a:gd name="connsiteY111" fmla="*/ 314325 h 3414712"/>
              <a:gd name="connsiteX112" fmla="*/ 957262 w 2743314"/>
              <a:gd name="connsiteY112" fmla="*/ 328612 h 3414712"/>
              <a:gd name="connsiteX113" fmla="*/ 1028700 w 2743314"/>
              <a:gd name="connsiteY113" fmla="*/ 285750 h 3414712"/>
              <a:gd name="connsiteX114" fmla="*/ 1051238 w 2743314"/>
              <a:gd name="connsiteY114" fmla="*/ 251260 h 3414712"/>
              <a:gd name="connsiteX115" fmla="*/ 1060185 w 2743314"/>
              <a:gd name="connsiteY115" fmla="*/ 236679 h 3414712"/>
              <a:gd name="connsiteX116" fmla="*/ 1058158 w 2743314"/>
              <a:gd name="connsiteY116" fmla="*/ 240686 h 3414712"/>
              <a:gd name="connsiteX117" fmla="*/ 1100137 w 2743314"/>
              <a:gd name="connsiteY117" fmla="*/ 228600 h 3414712"/>
              <a:gd name="connsiteX118" fmla="*/ 1128712 w 2743314"/>
              <a:gd name="connsiteY118" fmla="*/ 185737 h 3414712"/>
              <a:gd name="connsiteX119" fmla="*/ 1171575 w 2743314"/>
              <a:gd name="connsiteY119" fmla="*/ 142875 h 3414712"/>
              <a:gd name="connsiteX120" fmla="*/ 1228725 w 2743314"/>
              <a:gd name="connsiteY120" fmla="*/ 114300 h 3414712"/>
              <a:gd name="connsiteX121" fmla="*/ 1314450 w 2743314"/>
              <a:gd name="connsiteY121" fmla="*/ 85725 h 3414712"/>
              <a:gd name="connsiteX122" fmla="*/ 1385887 w 2743314"/>
              <a:gd name="connsiteY122" fmla="*/ 100012 h 3414712"/>
              <a:gd name="connsiteX123" fmla="*/ 1443037 w 2743314"/>
              <a:gd name="connsiteY123" fmla="*/ 242887 h 3414712"/>
              <a:gd name="connsiteX124" fmla="*/ 1457325 w 2743314"/>
              <a:gd name="connsiteY124" fmla="*/ 285750 h 3414712"/>
              <a:gd name="connsiteX125" fmla="*/ 1514475 w 2743314"/>
              <a:gd name="connsiteY125" fmla="*/ 171450 h 3414712"/>
              <a:gd name="connsiteX126" fmla="*/ 1528762 w 2743314"/>
              <a:gd name="connsiteY126" fmla="*/ 128587 h 3414712"/>
              <a:gd name="connsiteX127" fmla="*/ 1571625 w 2743314"/>
              <a:gd name="connsiteY127" fmla="*/ 71437 h 3414712"/>
              <a:gd name="connsiteX128" fmla="*/ 1600200 w 2743314"/>
              <a:gd name="connsiteY128" fmla="*/ 28575 h 3414712"/>
              <a:gd name="connsiteX129" fmla="*/ 1685925 w 2743314"/>
              <a:gd name="connsiteY129" fmla="*/ 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743314" h="3414712">
                <a:moveTo>
                  <a:pt x="1685925" y="0"/>
                </a:moveTo>
                <a:cubicBezTo>
                  <a:pt x="1722273" y="36348"/>
                  <a:pt x="1790862" y="101487"/>
                  <a:pt x="1814512" y="142875"/>
                </a:cubicBezTo>
                <a:cubicBezTo>
                  <a:pt x="1834700" y="178205"/>
                  <a:pt x="1843469" y="218934"/>
                  <a:pt x="1857375" y="257175"/>
                </a:cubicBezTo>
                <a:cubicBezTo>
                  <a:pt x="1862522" y="271328"/>
                  <a:pt x="1861013" y="289388"/>
                  <a:pt x="1871662" y="300037"/>
                </a:cubicBezTo>
                <a:cubicBezTo>
                  <a:pt x="1882311" y="310686"/>
                  <a:pt x="1900237" y="309562"/>
                  <a:pt x="1914525" y="314325"/>
                </a:cubicBezTo>
                <a:cubicBezTo>
                  <a:pt x="1920498" y="312832"/>
                  <a:pt x="2003502" y="293632"/>
                  <a:pt x="2014537" y="285750"/>
                </a:cubicBezTo>
                <a:cubicBezTo>
                  <a:pt x="2036460" y="270091"/>
                  <a:pt x="2050421" y="245140"/>
                  <a:pt x="2071687" y="228600"/>
                </a:cubicBezTo>
                <a:cubicBezTo>
                  <a:pt x="2241858" y="96245"/>
                  <a:pt x="2050116" y="278746"/>
                  <a:pt x="2200275" y="128587"/>
                </a:cubicBezTo>
                <a:cubicBezTo>
                  <a:pt x="2278479" y="154656"/>
                  <a:pt x="2217320" y="121569"/>
                  <a:pt x="2257425" y="185737"/>
                </a:cubicBezTo>
                <a:cubicBezTo>
                  <a:pt x="2389523" y="397092"/>
                  <a:pt x="2257884" y="143793"/>
                  <a:pt x="2343150" y="314325"/>
                </a:cubicBezTo>
                <a:cubicBezTo>
                  <a:pt x="2362896" y="551287"/>
                  <a:pt x="2308513" y="503094"/>
                  <a:pt x="2400300" y="457200"/>
                </a:cubicBezTo>
                <a:cubicBezTo>
                  <a:pt x="2423239" y="445730"/>
                  <a:pt x="2447925" y="438150"/>
                  <a:pt x="2471737" y="428625"/>
                </a:cubicBezTo>
                <a:cubicBezTo>
                  <a:pt x="2476500" y="619125"/>
                  <a:pt x="2475455" y="809859"/>
                  <a:pt x="2486025" y="1000125"/>
                </a:cubicBezTo>
                <a:cubicBezTo>
                  <a:pt x="2487114" y="1019731"/>
                  <a:pt x="2500312" y="923339"/>
                  <a:pt x="2500312" y="942975"/>
                </a:cubicBezTo>
                <a:cubicBezTo>
                  <a:pt x="2500312" y="1228228"/>
                  <a:pt x="2490254" y="1254159"/>
                  <a:pt x="2457450" y="1500187"/>
                </a:cubicBezTo>
                <a:cubicBezTo>
                  <a:pt x="2462212" y="1571625"/>
                  <a:pt x="2449096" y="1646578"/>
                  <a:pt x="2471737" y="1714500"/>
                </a:cubicBezTo>
                <a:cubicBezTo>
                  <a:pt x="2485375" y="1755413"/>
                  <a:pt x="2464417" y="1623235"/>
                  <a:pt x="2486025" y="1585912"/>
                </a:cubicBezTo>
                <a:cubicBezTo>
                  <a:pt x="2534744" y="1501761"/>
                  <a:pt x="2599961" y="1462330"/>
                  <a:pt x="2671762" y="1414462"/>
                </a:cubicBezTo>
                <a:cubicBezTo>
                  <a:pt x="2690812" y="1433512"/>
                  <a:pt x="2713253" y="1449689"/>
                  <a:pt x="2728912" y="1471612"/>
                </a:cubicBezTo>
                <a:cubicBezTo>
                  <a:pt x="2737666" y="1483867"/>
                  <a:pt x="2744273" y="1499453"/>
                  <a:pt x="2743200" y="1514475"/>
                </a:cubicBezTo>
                <a:cubicBezTo>
                  <a:pt x="2735712" y="1619317"/>
                  <a:pt x="2728432" y="1667515"/>
                  <a:pt x="2671762" y="1743075"/>
                </a:cubicBezTo>
                <a:cubicBezTo>
                  <a:pt x="2659639" y="1759239"/>
                  <a:pt x="2646972" y="1776901"/>
                  <a:pt x="2628900" y="1785937"/>
                </a:cubicBezTo>
                <a:cubicBezTo>
                  <a:pt x="2543545" y="1828614"/>
                  <a:pt x="2391058" y="1823701"/>
                  <a:pt x="2314575" y="1828800"/>
                </a:cubicBezTo>
                <a:cubicBezTo>
                  <a:pt x="2305050" y="1843087"/>
                  <a:pt x="2293679" y="1856304"/>
                  <a:pt x="2286000" y="1871662"/>
                </a:cubicBezTo>
                <a:cubicBezTo>
                  <a:pt x="2271354" y="1900953"/>
                  <a:pt x="2262860" y="1958787"/>
                  <a:pt x="2257425" y="1985962"/>
                </a:cubicBezTo>
                <a:cubicBezTo>
                  <a:pt x="2276475" y="2052637"/>
                  <a:pt x="2292647" y="2120202"/>
                  <a:pt x="2314575" y="2185987"/>
                </a:cubicBezTo>
                <a:cubicBezTo>
                  <a:pt x="2321310" y="2206193"/>
                  <a:pt x="2338762" y="2222295"/>
                  <a:pt x="2343150" y="2243137"/>
                </a:cubicBezTo>
                <a:cubicBezTo>
                  <a:pt x="2421749" y="2616481"/>
                  <a:pt x="2338898" y="2358966"/>
                  <a:pt x="2386012" y="2500312"/>
                </a:cubicBezTo>
                <a:cubicBezTo>
                  <a:pt x="2357437" y="2519362"/>
                  <a:pt x="2333963" y="2550727"/>
                  <a:pt x="2300287" y="2557462"/>
                </a:cubicBezTo>
                <a:cubicBezTo>
                  <a:pt x="2279402" y="2561639"/>
                  <a:pt x="2252662" y="2509837"/>
                  <a:pt x="2243137" y="2528887"/>
                </a:cubicBezTo>
                <a:cubicBezTo>
                  <a:pt x="2225966" y="2563230"/>
                  <a:pt x="2240254" y="2608844"/>
                  <a:pt x="2257425" y="2643187"/>
                </a:cubicBezTo>
                <a:cubicBezTo>
                  <a:pt x="2304999" y="2738334"/>
                  <a:pt x="2398658" y="2851876"/>
                  <a:pt x="2471737" y="2943225"/>
                </a:cubicBezTo>
                <a:cubicBezTo>
                  <a:pt x="2466975" y="2962275"/>
                  <a:pt x="2476935" y="2997939"/>
                  <a:pt x="2457450" y="3000375"/>
                </a:cubicBezTo>
                <a:cubicBezTo>
                  <a:pt x="2313140" y="3018414"/>
                  <a:pt x="2262528" y="2981496"/>
                  <a:pt x="2157412" y="2928937"/>
                </a:cubicBezTo>
                <a:cubicBezTo>
                  <a:pt x="2183922" y="3141016"/>
                  <a:pt x="2211579" y="3166489"/>
                  <a:pt x="2143125" y="3371850"/>
                </a:cubicBezTo>
                <a:cubicBezTo>
                  <a:pt x="2136735" y="3391019"/>
                  <a:pt x="2114550" y="3400425"/>
                  <a:pt x="2100262" y="3414712"/>
                </a:cubicBezTo>
                <a:cubicBezTo>
                  <a:pt x="1962150" y="3386137"/>
                  <a:pt x="1815989" y="3383530"/>
                  <a:pt x="1685925" y="3328987"/>
                </a:cubicBezTo>
                <a:cubicBezTo>
                  <a:pt x="1653951" y="3315579"/>
                  <a:pt x="1670227" y="3261167"/>
                  <a:pt x="1657350" y="3228975"/>
                </a:cubicBezTo>
                <a:cubicBezTo>
                  <a:pt x="1632025" y="3165663"/>
                  <a:pt x="1600200" y="3105150"/>
                  <a:pt x="1571625" y="3043237"/>
                </a:cubicBezTo>
                <a:cubicBezTo>
                  <a:pt x="1543050" y="3057525"/>
                  <a:pt x="1515563" y="3074235"/>
                  <a:pt x="1485900" y="3086100"/>
                </a:cubicBezTo>
                <a:cubicBezTo>
                  <a:pt x="1467668" y="3093393"/>
                  <a:pt x="1445352" y="3089901"/>
                  <a:pt x="1428750" y="3100387"/>
                </a:cubicBezTo>
                <a:cubicBezTo>
                  <a:pt x="1353850" y="3147692"/>
                  <a:pt x="1277078" y="3194909"/>
                  <a:pt x="1214437" y="3257550"/>
                </a:cubicBezTo>
                <a:cubicBezTo>
                  <a:pt x="1176337" y="3295650"/>
                  <a:pt x="1151254" y="3354811"/>
                  <a:pt x="1100137" y="3371850"/>
                </a:cubicBezTo>
                <a:cubicBezTo>
                  <a:pt x="973499" y="3414063"/>
                  <a:pt x="1044348" y="3397099"/>
                  <a:pt x="885825" y="3414712"/>
                </a:cubicBezTo>
                <a:lnTo>
                  <a:pt x="614362" y="3400425"/>
                </a:lnTo>
                <a:cubicBezTo>
                  <a:pt x="547640" y="3396381"/>
                  <a:pt x="478925" y="3403360"/>
                  <a:pt x="414337" y="3386137"/>
                </a:cubicBezTo>
                <a:cubicBezTo>
                  <a:pt x="399785" y="3382257"/>
                  <a:pt x="405643" y="3357258"/>
                  <a:pt x="400050" y="3343275"/>
                </a:cubicBezTo>
                <a:cubicBezTo>
                  <a:pt x="387183" y="3311108"/>
                  <a:pt x="353738" y="3243752"/>
                  <a:pt x="342900" y="3200400"/>
                </a:cubicBezTo>
                <a:cubicBezTo>
                  <a:pt x="337010" y="3176841"/>
                  <a:pt x="333375" y="3152775"/>
                  <a:pt x="328612" y="3128962"/>
                </a:cubicBezTo>
                <a:lnTo>
                  <a:pt x="328830" y="3032756"/>
                </a:lnTo>
                <a:lnTo>
                  <a:pt x="234889" y="3032756"/>
                </a:lnTo>
                <a:lnTo>
                  <a:pt x="228600" y="3043237"/>
                </a:lnTo>
                <a:lnTo>
                  <a:pt x="225106" y="3032756"/>
                </a:lnTo>
                <a:lnTo>
                  <a:pt x="184514" y="3032756"/>
                </a:lnTo>
                <a:lnTo>
                  <a:pt x="184514" y="2951582"/>
                </a:lnTo>
                <a:lnTo>
                  <a:pt x="171450" y="2928937"/>
                </a:lnTo>
                <a:cubicBezTo>
                  <a:pt x="151116" y="2880135"/>
                  <a:pt x="139230" y="2810700"/>
                  <a:pt x="128587" y="2757487"/>
                </a:cubicBezTo>
                <a:cubicBezTo>
                  <a:pt x="138324" y="2630917"/>
                  <a:pt x="137520" y="2585657"/>
                  <a:pt x="136187" y="2571576"/>
                </a:cubicBezTo>
                <a:lnTo>
                  <a:pt x="135903" y="2570195"/>
                </a:lnTo>
                <a:lnTo>
                  <a:pt x="140609" y="2572732"/>
                </a:lnTo>
                <a:cubicBezTo>
                  <a:pt x="145687" y="2571493"/>
                  <a:pt x="154979" y="2561829"/>
                  <a:pt x="171450" y="2528887"/>
                </a:cubicBezTo>
                <a:cubicBezTo>
                  <a:pt x="174818" y="2522152"/>
                  <a:pt x="175979" y="2514329"/>
                  <a:pt x="177504" y="2506744"/>
                </a:cubicBezTo>
                <a:lnTo>
                  <a:pt x="184514" y="2489103"/>
                </a:lnTo>
                <a:lnTo>
                  <a:pt x="184514" y="2099306"/>
                </a:lnTo>
                <a:lnTo>
                  <a:pt x="274795" y="2099306"/>
                </a:lnTo>
                <a:lnTo>
                  <a:pt x="271462" y="2085975"/>
                </a:lnTo>
                <a:cubicBezTo>
                  <a:pt x="265781" y="2057568"/>
                  <a:pt x="263459" y="2028529"/>
                  <a:pt x="257175" y="2000250"/>
                </a:cubicBezTo>
                <a:cubicBezTo>
                  <a:pt x="253908" y="1985548"/>
                  <a:pt x="246540" y="1971998"/>
                  <a:pt x="242887" y="1957387"/>
                </a:cubicBezTo>
                <a:cubicBezTo>
                  <a:pt x="236997" y="1933828"/>
                  <a:pt x="234989" y="1909378"/>
                  <a:pt x="228600" y="1885950"/>
                </a:cubicBezTo>
                <a:lnTo>
                  <a:pt x="223334" y="1868648"/>
                </a:lnTo>
                <a:lnTo>
                  <a:pt x="228600" y="1871662"/>
                </a:lnTo>
                <a:cubicBezTo>
                  <a:pt x="284634" y="1938902"/>
                  <a:pt x="229414" y="1915338"/>
                  <a:pt x="285750" y="1971675"/>
                </a:cubicBezTo>
                <a:cubicBezTo>
                  <a:pt x="297892" y="1983817"/>
                  <a:pt x="314325" y="1990725"/>
                  <a:pt x="328612" y="2000250"/>
                </a:cubicBezTo>
                <a:cubicBezTo>
                  <a:pt x="332770" y="2008565"/>
                  <a:pt x="347826" y="2039591"/>
                  <a:pt x="363244" y="2069098"/>
                </a:cubicBezTo>
                <a:lnTo>
                  <a:pt x="379882" y="2099306"/>
                </a:lnTo>
                <a:lnTo>
                  <a:pt x="423197" y="2099306"/>
                </a:lnTo>
                <a:lnTo>
                  <a:pt x="428625" y="2085975"/>
                </a:lnTo>
                <a:cubicBezTo>
                  <a:pt x="423862" y="1966912"/>
                  <a:pt x="423967" y="1847555"/>
                  <a:pt x="414337" y="1728787"/>
                </a:cubicBezTo>
                <a:cubicBezTo>
                  <a:pt x="409655" y="1671038"/>
                  <a:pt x="404083" y="1612302"/>
                  <a:pt x="385762" y="1557337"/>
                </a:cubicBezTo>
                <a:cubicBezTo>
                  <a:pt x="381000" y="1543050"/>
                  <a:pt x="378210" y="1527945"/>
                  <a:pt x="371475" y="1514475"/>
                </a:cubicBezTo>
                <a:cubicBezTo>
                  <a:pt x="363796" y="1499116"/>
                  <a:pt x="353893" y="1484804"/>
                  <a:pt x="342900" y="1471612"/>
                </a:cubicBezTo>
                <a:cubicBezTo>
                  <a:pt x="329965" y="1456090"/>
                  <a:pt x="314325" y="1443037"/>
                  <a:pt x="300037" y="1428750"/>
                </a:cubicBezTo>
                <a:cubicBezTo>
                  <a:pt x="157931" y="1476118"/>
                  <a:pt x="313457" y="1439569"/>
                  <a:pt x="242887" y="1157287"/>
                </a:cubicBezTo>
                <a:cubicBezTo>
                  <a:pt x="237112" y="1134186"/>
                  <a:pt x="215522" y="1196357"/>
                  <a:pt x="200025" y="1214437"/>
                </a:cubicBezTo>
                <a:cubicBezTo>
                  <a:pt x="186875" y="1229778"/>
                  <a:pt x="171450" y="1243012"/>
                  <a:pt x="157162" y="1257300"/>
                </a:cubicBezTo>
                <a:cubicBezTo>
                  <a:pt x="138112" y="1238250"/>
                  <a:pt x="114956" y="1222566"/>
                  <a:pt x="100012" y="1200150"/>
                </a:cubicBezTo>
                <a:cubicBezTo>
                  <a:pt x="78610" y="1168047"/>
                  <a:pt x="29100" y="987518"/>
                  <a:pt x="28575" y="985837"/>
                </a:cubicBezTo>
                <a:cubicBezTo>
                  <a:pt x="19591" y="957087"/>
                  <a:pt x="0" y="900112"/>
                  <a:pt x="0" y="900112"/>
                </a:cubicBezTo>
                <a:cubicBezTo>
                  <a:pt x="4762" y="866775"/>
                  <a:pt x="-5918" y="827041"/>
                  <a:pt x="14287" y="800100"/>
                </a:cubicBezTo>
                <a:cubicBezTo>
                  <a:pt x="24590" y="786363"/>
                  <a:pt x="35888" y="827271"/>
                  <a:pt x="42862" y="842962"/>
                </a:cubicBezTo>
                <a:cubicBezTo>
                  <a:pt x="55095" y="870487"/>
                  <a:pt x="42862" y="919162"/>
                  <a:pt x="71437" y="928687"/>
                </a:cubicBezTo>
                <a:lnTo>
                  <a:pt x="114300" y="942975"/>
                </a:lnTo>
                <a:cubicBezTo>
                  <a:pt x="123825" y="923925"/>
                  <a:pt x="132308" y="904317"/>
                  <a:pt x="142875" y="885825"/>
                </a:cubicBezTo>
                <a:cubicBezTo>
                  <a:pt x="159589" y="856575"/>
                  <a:pt x="195912" y="810345"/>
                  <a:pt x="214312" y="785812"/>
                </a:cubicBezTo>
                <a:cubicBezTo>
                  <a:pt x="219075" y="771525"/>
                  <a:pt x="220246" y="755481"/>
                  <a:pt x="228600" y="742950"/>
                </a:cubicBezTo>
                <a:cubicBezTo>
                  <a:pt x="291793" y="648161"/>
                  <a:pt x="253295" y="750709"/>
                  <a:pt x="300037" y="657225"/>
                </a:cubicBezTo>
                <a:cubicBezTo>
                  <a:pt x="329614" y="598073"/>
                  <a:pt x="319857" y="607350"/>
                  <a:pt x="312942" y="616061"/>
                </a:cubicBezTo>
                <a:lnTo>
                  <a:pt x="310357" y="619524"/>
                </a:lnTo>
                <a:lnTo>
                  <a:pt x="319973" y="605598"/>
                </a:lnTo>
                <a:cubicBezTo>
                  <a:pt x="325241" y="597861"/>
                  <a:pt x="332664" y="586854"/>
                  <a:pt x="342900" y="571500"/>
                </a:cubicBezTo>
                <a:cubicBezTo>
                  <a:pt x="345248" y="557413"/>
                  <a:pt x="360731" y="426853"/>
                  <a:pt x="385762" y="414337"/>
                </a:cubicBezTo>
                <a:cubicBezTo>
                  <a:pt x="401121" y="406658"/>
                  <a:pt x="404812" y="442912"/>
                  <a:pt x="414337" y="457200"/>
                </a:cubicBezTo>
                <a:cubicBezTo>
                  <a:pt x="423862" y="495300"/>
                  <a:pt x="435210" y="532990"/>
                  <a:pt x="442912" y="571500"/>
                </a:cubicBezTo>
                <a:cubicBezTo>
                  <a:pt x="461051" y="662192"/>
                  <a:pt x="451310" y="619378"/>
                  <a:pt x="471487" y="700087"/>
                </a:cubicBezTo>
                <a:cubicBezTo>
                  <a:pt x="574308" y="631541"/>
                  <a:pt x="447709" y="728609"/>
                  <a:pt x="542925" y="585787"/>
                </a:cubicBezTo>
                <a:cubicBezTo>
                  <a:pt x="571622" y="542742"/>
                  <a:pt x="578323" y="536530"/>
                  <a:pt x="600075" y="485775"/>
                </a:cubicBezTo>
                <a:cubicBezTo>
                  <a:pt x="622818" y="432707"/>
                  <a:pt x="602557" y="448505"/>
                  <a:pt x="642937" y="400050"/>
                </a:cubicBezTo>
                <a:cubicBezTo>
                  <a:pt x="685993" y="348383"/>
                  <a:pt x="761362" y="297975"/>
                  <a:pt x="814387" y="271462"/>
                </a:cubicBezTo>
                <a:cubicBezTo>
                  <a:pt x="833437" y="261937"/>
                  <a:pt x="853045" y="253454"/>
                  <a:pt x="871537" y="242887"/>
                </a:cubicBezTo>
                <a:cubicBezTo>
                  <a:pt x="886446" y="234368"/>
                  <a:pt x="900112" y="223837"/>
                  <a:pt x="914400" y="214312"/>
                </a:cubicBezTo>
                <a:cubicBezTo>
                  <a:pt x="928687" y="219075"/>
                  <a:pt x="955132" y="213691"/>
                  <a:pt x="957262" y="228600"/>
                </a:cubicBezTo>
                <a:cubicBezTo>
                  <a:pt x="961522" y="258418"/>
                  <a:pt x="938212" y="285750"/>
                  <a:pt x="928687" y="314325"/>
                </a:cubicBezTo>
                <a:cubicBezTo>
                  <a:pt x="908117" y="376035"/>
                  <a:pt x="902842" y="362624"/>
                  <a:pt x="957262" y="328612"/>
                </a:cubicBezTo>
                <a:cubicBezTo>
                  <a:pt x="980811" y="313894"/>
                  <a:pt x="1004887" y="300037"/>
                  <a:pt x="1028700" y="285750"/>
                </a:cubicBezTo>
                <a:cubicBezTo>
                  <a:pt x="1038937" y="270395"/>
                  <a:pt x="1046190" y="259218"/>
                  <a:pt x="1051238" y="251260"/>
                </a:cubicBezTo>
                <a:lnTo>
                  <a:pt x="1060185" y="236679"/>
                </a:lnTo>
                <a:lnTo>
                  <a:pt x="1058158" y="240686"/>
                </a:lnTo>
                <a:cubicBezTo>
                  <a:pt x="1053457" y="251613"/>
                  <a:pt x="1050843" y="268036"/>
                  <a:pt x="1100137" y="228600"/>
                </a:cubicBezTo>
                <a:cubicBezTo>
                  <a:pt x="1113546" y="217873"/>
                  <a:pt x="1117719" y="198929"/>
                  <a:pt x="1128712" y="185737"/>
                </a:cubicBezTo>
                <a:cubicBezTo>
                  <a:pt x="1141647" y="170215"/>
                  <a:pt x="1155133" y="154619"/>
                  <a:pt x="1171575" y="142875"/>
                </a:cubicBezTo>
                <a:cubicBezTo>
                  <a:pt x="1188906" y="130496"/>
                  <a:pt x="1208950" y="122210"/>
                  <a:pt x="1228725" y="114300"/>
                </a:cubicBezTo>
                <a:cubicBezTo>
                  <a:pt x="1256691" y="103113"/>
                  <a:pt x="1314450" y="85725"/>
                  <a:pt x="1314450" y="85725"/>
                </a:cubicBezTo>
                <a:cubicBezTo>
                  <a:pt x="1338262" y="90487"/>
                  <a:pt x="1366460" y="85442"/>
                  <a:pt x="1385887" y="100012"/>
                </a:cubicBezTo>
                <a:cubicBezTo>
                  <a:pt x="1432575" y="135028"/>
                  <a:pt x="1430885" y="194278"/>
                  <a:pt x="1443037" y="242887"/>
                </a:cubicBezTo>
                <a:cubicBezTo>
                  <a:pt x="1446690" y="257498"/>
                  <a:pt x="1452562" y="271462"/>
                  <a:pt x="1457325" y="285750"/>
                </a:cubicBezTo>
                <a:cubicBezTo>
                  <a:pt x="1485732" y="172119"/>
                  <a:pt x="1449711" y="284788"/>
                  <a:pt x="1514475" y="171450"/>
                </a:cubicBezTo>
                <a:cubicBezTo>
                  <a:pt x="1521947" y="158374"/>
                  <a:pt x="1521290" y="141663"/>
                  <a:pt x="1528762" y="128587"/>
                </a:cubicBezTo>
                <a:cubicBezTo>
                  <a:pt x="1540576" y="107912"/>
                  <a:pt x="1557784" y="90814"/>
                  <a:pt x="1571625" y="71437"/>
                </a:cubicBezTo>
                <a:cubicBezTo>
                  <a:pt x="1581606" y="57464"/>
                  <a:pt x="1585639" y="37676"/>
                  <a:pt x="1600200" y="28575"/>
                </a:cubicBezTo>
                <a:cubicBezTo>
                  <a:pt x="1625742" y="12611"/>
                  <a:pt x="1685925" y="0"/>
                  <a:pt x="1685925" y="0"/>
                </a:cubicBezTo>
                <a:close/>
              </a:path>
            </a:pathLst>
          </a:custGeom>
          <a:blipFill>
            <a:blip r:embed="rId2"/>
            <a:tile tx="0" ty="0" sx="100000" sy="100000" flip="none" algn="tl"/>
          </a:blip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37"/>
          <p:cNvSpPr/>
          <p:nvPr/>
        </p:nvSpPr>
        <p:spPr>
          <a:xfrm>
            <a:off x="1870075" y="36257"/>
            <a:ext cx="8439151" cy="1353191"/>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TRUYỆN</a:t>
            </a:r>
          </a:p>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lang="en-US" sz="3200" b="1" dirty="0" smtClean="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rPr>
              <a:t>(TRUYỀN THUYẾT VÀ TRUYỆN CỔ TÍCH)</a:t>
            </a:r>
            <a:endParaRPr kumimoji="0" lang="en-US" sz="32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9" name="TextBox 38"/>
          <p:cNvSpPr txBox="1"/>
          <p:nvPr/>
        </p:nvSpPr>
        <p:spPr>
          <a:xfrm>
            <a:off x="928150" y="5268782"/>
            <a:ext cx="18838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THÁNH GIÓNG</a:t>
            </a: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40" name="TextBox 39"/>
          <p:cNvSpPr txBox="1"/>
          <p:nvPr/>
        </p:nvSpPr>
        <p:spPr>
          <a:xfrm>
            <a:off x="8922393" y="5258072"/>
            <a:ext cx="23766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SỰ TÍCH HỒ GƯƠM</a:t>
            </a: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41" name="TextBox 40"/>
          <p:cNvSpPr txBox="1"/>
          <p:nvPr/>
        </p:nvSpPr>
        <p:spPr>
          <a:xfrm>
            <a:off x="5299434" y="5286818"/>
            <a:ext cx="172996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THẠCH</a:t>
            </a:r>
            <a:r>
              <a:rPr kumimoji="0" lang="en-US" sz="1800" b="1" i="0" u="none" strike="noStrike" kern="1200" cap="none" spc="0" normalizeH="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SANH</a:t>
            </a:r>
            <a:endParaRPr kumimoji="0" lang="en-US" sz="18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188709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37"/>
                                        </p:tgtEl>
                                        <p:attrNameLst>
                                          <p:attrName>ppt_w</p:attrName>
                                        </p:attrNameLst>
                                      </p:cBhvr>
                                      <p:tavLst>
                                        <p:tav tm="0">
                                          <p:val>
                                            <p:strVal val="ppt_w"/>
                                          </p:val>
                                        </p:tav>
                                        <p:tav tm="100000">
                                          <p:val>
                                            <p:fltVal val="0"/>
                                          </p:val>
                                        </p:tav>
                                      </p:tavLst>
                                    </p:anim>
                                    <p:anim calcmode="lin" valueType="num">
                                      <p:cBhvr>
                                        <p:cTn id="7" dur="500"/>
                                        <p:tgtEl>
                                          <p:spTgt spid="37"/>
                                        </p:tgtEl>
                                        <p:attrNameLst>
                                          <p:attrName>ppt_h</p:attrName>
                                        </p:attrNameLst>
                                      </p:cBhvr>
                                      <p:tavLst>
                                        <p:tav tm="0">
                                          <p:val>
                                            <p:strVal val="ppt_h"/>
                                          </p:val>
                                        </p:tav>
                                        <p:tav tm="100000">
                                          <p:val>
                                            <p:fltVal val="0"/>
                                          </p:val>
                                        </p:tav>
                                      </p:tavLst>
                                    </p:anim>
                                    <p:animEffect transition="out" filter="fade">
                                      <p:cBhvr>
                                        <p:cTn id="8" dur="500"/>
                                        <p:tgtEl>
                                          <p:spTgt spid="37"/>
                                        </p:tgtEl>
                                      </p:cBhvr>
                                    </p:animEffect>
                                    <p:set>
                                      <p:cBhvr>
                                        <p:cTn id="9" dur="1" fill="hold">
                                          <p:stCondLst>
                                            <p:cond delay="499"/>
                                          </p:stCondLst>
                                        </p:cTn>
                                        <p:tgtEl>
                                          <p:spTgt spid="37"/>
                                        </p:tgtEl>
                                        <p:attrNameLst>
                                          <p:attrName>style.visibility</p:attrName>
                                        </p:attrNameLst>
                                      </p:cBhvr>
                                      <p:to>
                                        <p:strVal val="hidden"/>
                                      </p:to>
                                    </p:set>
                                  </p:childTnLst>
                                </p:cTn>
                              </p:par>
                              <p:par>
                                <p:cTn id="10" presetID="42"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xit" presetSubtype="32" fill="hold" grpId="0" nodeType="clickEffect">
                                  <p:stCondLst>
                                    <p:cond delay="0"/>
                                  </p:stCondLst>
                                  <p:childTnLst>
                                    <p:anim calcmode="lin" valueType="num">
                                      <p:cBhvr>
                                        <p:cTn id="18" dur="500"/>
                                        <p:tgtEl>
                                          <p:spTgt spid="30"/>
                                        </p:tgtEl>
                                        <p:attrNameLst>
                                          <p:attrName>ppt_w</p:attrName>
                                        </p:attrNameLst>
                                      </p:cBhvr>
                                      <p:tavLst>
                                        <p:tav tm="0">
                                          <p:val>
                                            <p:strVal val="ppt_w"/>
                                          </p:val>
                                        </p:tav>
                                        <p:tav tm="100000">
                                          <p:val>
                                            <p:fltVal val="0"/>
                                          </p:val>
                                        </p:tav>
                                      </p:tavLst>
                                    </p:anim>
                                    <p:anim calcmode="lin" valueType="num">
                                      <p:cBhvr>
                                        <p:cTn id="19" dur="500"/>
                                        <p:tgtEl>
                                          <p:spTgt spid="30"/>
                                        </p:tgtEl>
                                        <p:attrNameLst>
                                          <p:attrName>ppt_h</p:attrName>
                                        </p:attrNameLst>
                                      </p:cBhvr>
                                      <p:tavLst>
                                        <p:tav tm="0">
                                          <p:val>
                                            <p:strVal val="ppt_h"/>
                                          </p:val>
                                        </p:tav>
                                        <p:tav tm="100000">
                                          <p:val>
                                            <p:fltVal val="0"/>
                                          </p:val>
                                        </p:tav>
                                      </p:tavLst>
                                    </p:anim>
                                    <p:animEffect transition="out" filter="fade">
                                      <p:cBhvr>
                                        <p:cTn id="20" dur="500"/>
                                        <p:tgtEl>
                                          <p:spTgt spid="30"/>
                                        </p:tgtEl>
                                      </p:cBhvr>
                                    </p:animEffect>
                                    <p:set>
                                      <p:cBhvr>
                                        <p:cTn id="21" dur="1" fill="hold">
                                          <p:stCondLst>
                                            <p:cond delay="499"/>
                                          </p:stCondLst>
                                        </p:cTn>
                                        <p:tgtEl>
                                          <p:spTgt spid="30"/>
                                        </p:tgtEl>
                                        <p:attrNameLst>
                                          <p:attrName>style.visibility</p:attrName>
                                        </p:attrNameLst>
                                      </p:cBhvr>
                                      <p:to>
                                        <p:strVal val="hidden"/>
                                      </p:to>
                                    </p:set>
                                  </p:childTnLst>
                                </p:cTn>
                              </p:par>
                              <p:par>
                                <p:cTn id="22" presetID="42" presetClass="entr" presetSubtype="0" fill="hold" grpId="0" nodeType="with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1000"/>
                                        <p:tgtEl>
                                          <p:spTgt spid="41"/>
                                        </p:tgtEl>
                                      </p:cBhvr>
                                    </p:animEffect>
                                    <p:anim calcmode="lin" valueType="num">
                                      <p:cBhvr>
                                        <p:cTn id="25" dur="1000" fill="hold"/>
                                        <p:tgtEl>
                                          <p:spTgt spid="41"/>
                                        </p:tgtEl>
                                        <p:attrNameLst>
                                          <p:attrName>ppt_x</p:attrName>
                                        </p:attrNameLst>
                                      </p:cBhvr>
                                      <p:tavLst>
                                        <p:tav tm="0">
                                          <p:val>
                                            <p:strVal val="#ppt_x"/>
                                          </p:val>
                                        </p:tav>
                                        <p:tav tm="100000">
                                          <p:val>
                                            <p:strVal val="#ppt_x"/>
                                          </p:val>
                                        </p:tav>
                                      </p:tavLst>
                                    </p:anim>
                                    <p:anim calcmode="lin" valueType="num">
                                      <p:cBhvr>
                                        <p:cTn id="26"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xit" presetSubtype="32" fill="hold" grpId="0" nodeType="clickEffect">
                                  <p:stCondLst>
                                    <p:cond delay="0"/>
                                  </p:stCondLst>
                                  <p:childTnLst>
                                    <p:anim calcmode="lin" valueType="num">
                                      <p:cBhvr>
                                        <p:cTn id="30" dur="500"/>
                                        <p:tgtEl>
                                          <p:spTgt spid="31"/>
                                        </p:tgtEl>
                                        <p:attrNameLst>
                                          <p:attrName>ppt_w</p:attrName>
                                        </p:attrNameLst>
                                      </p:cBhvr>
                                      <p:tavLst>
                                        <p:tav tm="0">
                                          <p:val>
                                            <p:strVal val="ppt_w"/>
                                          </p:val>
                                        </p:tav>
                                        <p:tav tm="100000">
                                          <p:val>
                                            <p:fltVal val="0"/>
                                          </p:val>
                                        </p:tav>
                                      </p:tavLst>
                                    </p:anim>
                                    <p:anim calcmode="lin" valueType="num">
                                      <p:cBhvr>
                                        <p:cTn id="31" dur="500"/>
                                        <p:tgtEl>
                                          <p:spTgt spid="31"/>
                                        </p:tgtEl>
                                        <p:attrNameLst>
                                          <p:attrName>ppt_h</p:attrName>
                                        </p:attrNameLst>
                                      </p:cBhvr>
                                      <p:tavLst>
                                        <p:tav tm="0">
                                          <p:val>
                                            <p:strVal val="ppt_h"/>
                                          </p:val>
                                        </p:tav>
                                        <p:tav tm="100000">
                                          <p:val>
                                            <p:fltVal val="0"/>
                                          </p:val>
                                        </p:tav>
                                      </p:tavLst>
                                    </p:anim>
                                    <p:animEffect transition="out" filter="fade">
                                      <p:cBhvr>
                                        <p:cTn id="32" dur="500"/>
                                        <p:tgtEl>
                                          <p:spTgt spid="31"/>
                                        </p:tgtEl>
                                      </p:cBhvr>
                                    </p:animEffect>
                                    <p:set>
                                      <p:cBhvr>
                                        <p:cTn id="33" dur="1" fill="hold">
                                          <p:stCondLst>
                                            <p:cond delay="499"/>
                                          </p:stCondLst>
                                        </p:cTn>
                                        <p:tgtEl>
                                          <p:spTgt spid="31"/>
                                        </p:tgtEl>
                                        <p:attrNameLst>
                                          <p:attrName>style.visibility</p:attrName>
                                        </p:attrNameLst>
                                      </p:cBhvr>
                                      <p:to>
                                        <p:strVal val="hidden"/>
                                      </p:to>
                                    </p:set>
                                  </p:childTnLst>
                                </p:cTn>
                              </p:par>
                              <p:par>
                                <p:cTn id="34" presetID="42" presetClass="entr" presetSubtype="0" fill="hold" grpId="0"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7" grpId="0" animBg="1"/>
      <p:bldP spid="39" grpId="0"/>
      <p:bldP spid="40" grpId="0"/>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R="30480" algn="just">
              <a:lnSpc>
                <a:spcPct val="115000"/>
              </a:lnSpc>
              <a:spcAft>
                <a:spcPts val="120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2800" dirty="0" smtClean="0">
                <a:solidFill>
                  <a:srgbClr val="FF0000"/>
                </a:solidFill>
                <a:effectLst/>
                <a:latin typeface="Times New Roman" panose="02020603050405020304" pitchFamily="18" charset="0"/>
                <a:ea typeface="Times New Roman" panose="02020603050405020304" pitchFamily="18" charset="0"/>
              </a:rPr>
              <a:t> </a:t>
            </a:r>
            <a:r>
              <a:rPr lang="en-US" sz="2800" dirty="0" err="1" smtClean="0">
                <a:solidFill>
                  <a:srgbClr val="FF0000"/>
                </a:solidFill>
                <a:effectLst/>
                <a:latin typeface="Times New Roman" panose="02020603050405020304" pitchFamily="18" charset="0"/>
                <a:ea typeface="Times New Roman" panose="02020603050405020304" pitchFamily="18" charset="0"/>
              </a:rPr>
              <a:t>Ôn</a:t>
            </a:r>
            <a:r>
              <a:rPr lang="en-US" sz="2800" dirty="0" smtClean="0">
                <a:solidFill>
                  <a:srgbClr val="FF0000"/>
                </a:solidFill>
                <a:effectLst/>
                <a:latin typeface="Times New Roman" panose="02020603050405020304" pitchFamily="18" charset="0"/>
                <a:ea typeface="Times New Roman" panose="02020603050405020304" pitchFamily="18" charset="0"/>
              </a:rPr>
              <a:t> </a:t>
            </a:r>
            <a:r>
              <a:rPr lang="en-US" sz="2800" dirty="0" err="1" smtClean="0">
                <a:solidFill>
                  <a:srgbClr val="FF0000"/>
                </a:solidFill>
                <a:effectLst/>
                <a:latin typeface="Times New Roman" panose="02020603050405020304" pitchFamily="18" charset="0"/>
                <a:ea typeface="Times New Roman" panose="02020603050405020304" pitchFamily="18" charset="0"/>
              </a:rPr>
              <a:t>tập</a:t>
            </a:r>
            <a:r>
              <a:rPr lang="en-US" sz="2800"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văn</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bản</a:t>
            </a:r>
            <a:r>
              <a:rPr lang="en-US" sz="2800" b="1" dirty="0" smtClean="0">
                <a:solidFill>
                  <a:srgbClr val="FF0000"/>
                </a:solidFill>
                <a:effectLst/>
                <a:latin typeface="Times New Roman" panose="02020603050405020304" pitchFamily="18" charset="0"/>
                <a:ea typeface="Times New Roman" panose="02020603050405020304" pitchFamily="18" charset="0"/>
              </a:rPr>
              <a:t> 1: </a:t>
            </a:r>
            <a:r>
              <a:rPr lang="en-US" sz="2800" b="1" dirty="0" err="1" smtClean="0">
                <a:solidFill>
                  <a:srgbClr val="FF0000"/>
                </a:solidFill>
                <a:effectLst/>
                <a:latin typeface="Times New Roman" panose="02020603050405020304" pitchFamily="18" charset="0"/>
                <a:ea typeface="Times New Roman" panose="02020603050405020304" pitchFamily="18" charset="0"/>
              </a:rPr>
              <a:t>Thánh</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Gióng</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660400" y="1732140"/>
            <a:ext cx="10858500" cy="4379469"/>
          </a:xfrm>
          <a:prstGeom prst="rect">
            <a:avLst/>
          </a:prstGeom>
        </p:spPr>
        <p:txBody>
          <a:bodyPr>
            <a:spAutoFit/>
          </a:bodyPr>
          <a:lstStyle/>
          <a:p>
            <a:pPr marL="342900" lvl="0" indent="-342900" algn="just">
              <a:lnSpc>
                <a:spcPct val="115000"/>
              </a:lnSpc>
              <a:spcAft>
                <a:spcPts val="1000"/>
              </a:spcAft>
              <a:buFont typeface="+mj-lt"/>
              <a:buAutoNum type="romanUcPeriod"/>
              <a:tabLst>
                <a:tab pos="400050" algn="l"/>
              </a:tabLst>
            </a:pP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Thể</a:t>
            </a:r>
            <a:r>
              <a:rPr lang="en-US" sz="2400" b="1"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pt-BR" sz="2400" dirty="0" smtClean="0">
                <a:effectLst/>
                <a:latin typeface="Times New Roman" panose="02020603050405020304" pitchFamily="18" charset="0"/>
                <a:ea typeface="Calibri" panose="020F0502020204030204" pitchFamily="34" charset="0"/>
                <a:cs typeface="Times New Roman" panose="02020603050405020304" pitchFamily="18" charset="0"/>
              </a:rPr>
              <a:t>Truyện truyền thuyết.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2.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Phư­ơng</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đạt</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smtClean="0">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4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effectLst/>
                <a:latin typeface="Times New Roman" panose="02020603050405020304" pitchFamily="18" charset="0"/>
                <a:ea typeface="Calibri" panose="020F0502020204030204" pitchFamily="34" charset="0"/>
                <a:cs typeface="Times New Roman" panose="02020603050405020304" pitchFamily="18" charset="0"/>
              </a:rPr>
              <a:t>Tự</a:t>
            </a:r>
            <a:r>
              <a:rPr lang="en-US" sz="24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effectLst/>
                <a:latin typeface="Times New Roman" panose="02020603050405020304" pitchFamily="18" charset="0"/>
                <a:ea typeface="Calibri" panose="020F0502020204030204" pitchFamily="34" charset="0"/>
                <a:cs typeface="Times New Roman" panose="02020603050405020304" pitchFamily="18" charset="0"/>
              </a:rPr>
              <a:t>sự</a:t>
            </a:r>
            <a:r>
              <a:rPr lang="en-US" sz="2400" dirty="0" smtClean="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R="30480" algn="just">
              <a:lnSpc>
                <a:spcPct val="115000"/>
              </a:lnSpc>
              <a:spcAft>
                <a:spcPts val="1200"/>
              </a:spcAft>
              <a:tabLst>
                <a:tab pos="400050" algn="l"/>
              </a:tabLst>
            </a:pPr>
            <a:r>
              <a:rPr lang="en-US" sz="2400" b="1" dirty="0" smtClean="0">
                <a:effectLst/>
                <a:latin typeface="Times New Roman" panose="02020603050405020304" pitchFamily="18" charset="0"/>
                <a:ea typeface="Calibri" panose="020F0502020204030204" pitchFamily="34" charset="0"/>
              </a:rPr>
              <a:t>3.  </a:t>
            </a:r>
            <a:r>
              <a:rPr lang="en-US" sz="2400" b="1" dirty="0" smtClean="0">
                <a:solidFill>
                  <a:srgbClr val="000000"/>
                </a:solidFill>
                <a:effectLst/>
                <a:latin typeface="Times New Roman" panose="02020603050405020304" pitchFamily="18" charset="0"/>
                <a:ea typeface="Times New Roman" panose="02020603050405020304" pitchFamily="18" charset="0"/>
              </a:rPr>
              <a:t> </a:t>
            </a:r>
            <a:r>
              <a:rPr lang="en-US" sz="2400" b="1" dirty="0" err="1" smtClean="0">
                <a:solidFill>
                  <a:srgbClr val="000000"/>
                </a:solidFill>
                <a:effectLst/>
                <a:latin typeface="Times New Roman" panose="02020603050405020304" pitchFamily="18" charset="0"/>
                <a:ea typeface="Times New Roman" panose="02020603050405020304" pitchFamily="18" charset="0"/>
              </a:rPr>
              <a:t>Bố</a:t>
            </a:r>
            <a:r>
              <a:rPr lang="en-US" sz="2400" b="1" dirty="0" smtClean="0">
                <a:solidFill>
                  <a:srgbClr val="000000"/>
                </a:solidFill>
                <a:effectLst/>
                <a:latin typeface="Times New Roman" panose="02020603050405020304" pitchFamily="18" charset="0"/>
                <a:ea typeface="Times New Roman" panose="02020603050405020304" pitchFamily="18" charset="0"/>
              </a:rPr>
              <a:t> </a:t>
            </a:r>
            <a:r>
              <a:rPr lang="en-US" sz="2400" b="1" dirty="0" err="1" smtClean="0">
                <a:solidFill>
                  <a:srgbClr val="000000"/>
                </a:solidFill>
                <a:effectLst/>
                <a:latin typeface="Times New Roman" panose="02020603050405020304" pitchFamily="18" charset="0"/>
                <a:ea typeface="Times New Roman" panose="02020603050405020304" pitchFamily="18" charset="0"/>
              </a:rPr>
              <a:t>cục</a:t>
            </a:r>
            <a:r>
              <a:rPr lang="en-US" sz="2400" b="1" dirty="0" smtClean="0">
                <a:solidFill>
                  <a:srgbClr val="000000"/>
                </a:solidFill>
                <a:effectLst/>
                <a:latin typeface="Times New Roman" panose="02020603050405020304" pitchFamily="18" charset="0"/>
                <a:ea typeface="Times New Roman" panose="02020603050405020304" pitchFamily="18" charset="0"/>
              </a:rPr>
              <a:t> </a:t>
            </a:r>
            <a:r>
              <a:rPr lang="en-US" sz="2400" b="1" dirty="0" err="1" smtClean="0">
                <a:solidFill>
                  <a:srgbClr val="000000"/>
                </a:solidFill>
                <a:effectLst/>
                <a:latin typeface="Times New Roman" panose="02020603050405020304" pitchFamily="18" charset="0"/>
                <a:ea typeface="Times New Roman" panose="02020603050405020304" pitchFamily="18" charset="0"/>
              </a:rPr>
              <a:t>văn</a:t>
            </a:r>
            <a:r>
              <a:rPr lang="en-US" sz="2400" b="1" dirty="0" smtClean="0">
                <a:solidFill>
                  <a:srgbClr val="000000"/>
                </a:solidFill>
                <a:effectLst/>
                <a:latin typeface="Times New Roman" panose="02020603050405020304" pitchFamily="18" charset="0"/>
                <a:ea typeface="Times New Roman" panose="02020603050405020304" pitchFamily="18" charset="0"/>
              </a:rPr>
              <a:t> </a:t>
            </a:r>
            <a:r>
              <a:rPr lang="en-US" sz="2400" b="1" dirty="0" err="1" smtClean="0">
                <a:solidFill>
                  <a:srgbClr val="000000"/>
                </a:solidFill>
                <a:effectLst/>
                <a:latin typeface="Times New Roman" panose="02020603050405020304" pitchFamily="18" charset="0"/>
                <a:ea typeface="Times New Roman" panose="02020603050405020304" pitchFamily="18" charset="0"/>
              </a:rPr>
              <a:t>bản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pt-BR" sz="2400" i="1" dirty="0" smtClean="0">
                <a:effectLst/>
                <a:latin typeface="Times New Roman" panose="02020603050405020304" pitchFamily="18" charset="0"/>
                <a:ea typeface="Times New Roman" panose="02020603050405020304" pitchFamily="18" charset="0"/>
              </a:rPr>
              <a:t>Văn bản chia làm 4 phần  </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400050" algn="l"/>
              </a:tabLs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i="1" dirty="0" smtClean="0">
                <a:solidFill>
                  <a:srgbClr val="CC33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i="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 1</a:t>
            </a:r>
            <a:r>
              <a:rPr lang="pt-BR"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Từ đầu đến “…đặt đâu nằm đấy” (Sự ra đời  của  Thánh Gióng)</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pt-BR" sz="2400" i="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 2</a:t>
            </a:r>
            <a:r>
              <a:rPr lang="pt-BR"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Tiếp đến“…cứu nước”(Sự lớn lên của Thánh Gióng)</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pt-BR" sz="2400" i="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 3</a:t>
            </a:r>
            <a:r>
              <a:rPr lang="pt-BR"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Tiếp đến“...bay lên trời” (Thánh Gióng đánh giặc và về trời)</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R="30480" algn="just">
              <a:lnSpc>
                <a:spcPct val="115000"/>
              </a:lnSpc>
              <a:spcAft>
                <a:spcPts val="1200"/>
              </a:spcAft>
              <a:tabLst>
                <a:tab pos="400050" algn="l"/>
              </a:tabLst>
            </a:pPr>
            <a:r>
              <a:rPr lang="pt-BR" sz="2400" i="1" dirty="0" smtClean="0">
                <a:solidFill>
                  <a:srgbClr val="0D0D0D"/>
                </a:solidFill>
                <a:effectLst/>
                <a:latin typeface="Times New Roman" panose="02020603050405020304" pitchFamily="18" charset="0"/>
                <a:ea typeface="Times New Roman" panose="02020603050405020304" pitchFamily="18" charset="0"/>
              </a:rPr>
              <a:t> - </a:t>
            </a:r>
            <a:r>
              <a:rPr lang="pt-BR" sz="2400" i="1" u="sng" dirty="0" smtClean="0">
                <a:solidFill>
                  <a:srgbClr val="0D0D0D"/>
                </a:solidFill>
                <a:effectLst/>
                <a:latin typeface="Times New Roman" panose="02020603050405020304" pitchFamily="18" charset="0"/>
                <a:ea typeface="Times New Roman" panose="02020603050405020304" pitchFamily="18" charset="0"/>
              </a:rPr>
              <a:t>Phần 4</a:t>
            </a:r>
            <a:r>
              <a:rPr lang="pt-BR" sz="2400" i="1" dirty="0" smtClean="0">
                <a:solidFill>
                  <a:srgbClr val="0D0D0D"/>
                </a:solidFill>
                <a:effectLst/>
                <a:latin typeface="Times New Roman" panose="02020603050405020304" pitchFamily="18" charset="0"/>
                <a:ea typeface="Times New Roman" panose="02020603050405020304" pitchFamily="18" charset="0"/>
              </a:rPr>
              <a:t>:  </a:t>
            </a:r>
            <a:r>
              <a:rPr lang="pt-BR" sz="2400" i="1" dirty="0" smtClean="0">
                <a:effectLst/>
                <a:latin typeface="Times New Roman" panose="02020603050405020304" pitchFamily="18" charset="0"/>
                <a:ea typeface="Times New Roman" panose="02020603050405020304" pitchFamily="18" charset="0"/>
              </a:rPr>
              <a:t>Còn lại ( các dấu tích còn lại)</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8182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fade">
                                      <p:cBhvr>
                                        <p:cTn id="42" dur="1000"/>
                                        <p:tgtEl>
                                          <p:spTgt spid="5">
                                            <p:txEl>
                                              <p:pRg st="5" end="5"/>
                                            </p:txEl>
                                          </p:spTgt>
                                        </p:tgtEl>
                                      </p:cBhvr>
                                    </p:animEffect>
                                    <p:anim calcmode="lin" valueType="num">
                                      <p:cBhvr>
                                        <p:cTn id="4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6" end="6"/>
                                            </p:txEl>
                                          </p:spTgt>
                                        </p:tgtEl>
                                        <p:attrNameLst>
                                          <p:attrName>style.visibility</p:attrName>
                                        </p:attrNameLst>
                                      </p:cBhvr>
                                      <p:to>
                                        <p:strVal val="visible"/>
                                      </p:to>
                                    </p:set>
                                    <p:animEffect transition="in" filter="fade">
                                      <p:cBhvr>
                                        <p:cTn id="49" dur="1000"/>
                                        <p:tgtEl>
                                          <p:spTgt spid="5">
                                            <p:txEl>
                                              <p:pRg st="6" end="6"/>
                                            </p:txEl>
                                          </p:spTgt>
                                        </p:tgtEl>
                                      </p:cBhvr>
                                    </p:animEffect>
                                    <p:anim calcmode="lin" valueType="num">
                                      <p:cBhvr>
                                        <p:cTn id="5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Effect transition="in" filter="fade">
                                      <p:cBhvr>
                                        <p:cTn id="56" dur="1000"/>
                                        <p:tgtEl>
                                          <p:spTgt spid="5">
                                            <p:txEl>
                                              <p:pRg st="7" end="7"/>
                                            </p:txEl>
                                          </p:spTgt>
                                        </p:tgtEl>
                                      </p:cBhvr>
                                    </p:animEffect>
                                    <p:anim calcmode="lin" valueType="num">
                                      <p:cBhvr>
                                        <p:cTn id="57"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1324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726356"/>
            <a:ext cx="10858500" cy="2538515"/>
          </a:xfrm>
          <a:prstGeom prst="rect">
            <a:avLst/>
          </a:prstGeom>
        </p:spPr>
        <p:txBody>
          <a:bodyPr>
            <a:spAutoFit/>
          </a:bodyPr>
          <a:lstStyle/>
          <a:p>
            <a:pPr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HS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2086245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8" name="Rectangle 7"/>
          <p:cNvSpPr/>
          <p:nvPr/>
        </p:nvSpPr>
        <p:spPr>
          <a:xfrm>
            <a:off x="660400" y="1665301"/>
            <a:ext cx="10858500" cy="4792659"/>
          </a:xfrm>
          <a:prstGeom prst="rect">
            <a:avLst/>
          </a:prstGeom>
        </p:spPr>
        <p:txBody>
          <a:bodyPr>
            <a:spAutoFit/>
          </a:bodyPr>
          <a:lstStyle/>
          <a:p>
            <a:pPr indent="457200" algn="just">
              <a:lnSpc>
                <a:spcPct val="115000"/>
              </a:lnSpc>
              <a:spcAft>
                <a:spcPts val="1000"/>
              </a:spcAft>
            </a:pP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6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bữa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vẻn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vẹn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đũa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đố</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lạy</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endParaRPr lang="en-US" sz="2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a:lnSpc>
                <a:spcPct val="115000"/>
              </a:lnSpc>
              <a:spcAft>
                <a:spcPts val="0"/>
              </a:spcAft>
            </a:pP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nhường</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6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6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6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600" dirty="0" smtClean="0">
                <a:effectLst/>
                <a:latin typeface="Times New Roman" panose="02020603050405020304" pitchFamily="18" charset="0"/>
                <a:ea typeface="Times New Roman" panose="02020603050405020304" pitchFamily="18" charset="0"/>
                <a:cs typeface="Times New Roman" panose="02020603050405020304" pitchFamily="18" charset="0"/>
              </a:rPr>
              <a:t> 21)</a:t>
            </a:r>
            <a:endParaRPr lang="en-US" sz="26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563637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4" name="Rectangle 3"/>
          <p:cNvSpPr/>
          <p:nvPr/>
        </p:nvSpPr>
        <p:spPr>
          <a:xfrm>
            <a:off x="660400" y="1582585"/>
            <a:ext cx="10858500" cy="5016117"/>
          </a:xfrm>
          <a:prstGeom prst="rect">
            <a:avLst/>
          </a:prstGeom>
        </p:spPr>
        <p:txBody>
          <a:bodyPr>
            <a:spAutoFit/>
          </a:bodyPr>
          <a:lstStyle/>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2a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2b</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vẻn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vẹn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đũa</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6463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Effect transition="in" filter="fade">
                                      <p:cBhvr>
                                        <p:cTn id="42" dur="1000"/>
                                        <p:tgtEl>
                                          <p:spTgt spid="4">
                                            <p:txEl>
                                              <p:pRg st="5" end="5"/>
                                            </p:txEl>
                                          </p:spTgt>
                                        </p:tgtEl>
                                      </p:cBhvr>
                                    </p:animEffect>
                                    <p:anim calcmode="lin" valueType="num">
                                      <p:cBhvr>
                                        <p:cTn id="4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854470"/>
            <a:ext cx="10858500" cy="3529556"/>
          </a:xfrm>
          <a:prstGeom prst="rect">
            <a:avLst/>
          </a:prstGeom>
        </p:spPr>
        <p:txBody>
          <a:bodyPr>
            <a:spAutoFit/>
          </a:bodyPr>
          <a:lstStyle/>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2a: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thẩm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mĩ</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757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731824"/>
            <a:ext cx="10858500" cy="1547475"/>
          </a:xfrm>
          <a:prstGeom prst="rect">
            <a:avLst/>
          </a:prstGeom>
        </p:spPr>
        <p:txBody>
          <a:bodyPr>
            <a:spAutoFit/>
          </a:bodyPr>
          <a:lstStyle/>
          <a:p>
            <a:pPr algn="just">
              <a:lnSpc>
                <a:spcPct val="115000"/>
              </a:lnSpc>
              <a:spcAft>
                <a:spcPts val="0"/>
              </a:spcAf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2b:</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vẻn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vẹn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đũa</a:t>
            </a:r>
            <a:r>
              <a:rPr lang="en-US"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139751268"/>
              </p:ext>
            </p:extLst>
          </p:nvPr>
        </p:nvGraphicFramePr>
        <p:xfrm>
          <a:off x="660400" y="3356638"/>
          <a:ext cx="10858500" cy="1900682"/>
        </p:xfrm>
        <a:graphic>
          <a:graphicData uri="http://schemas.openxmlformats.org/drawingml/2006/table">
            <a:tbl>
              <a:tblPr firstRow="1" firstCol="1" bandRow="1"/>
              <a:tblGrid>
                <a:gridCol w="3619500">
                  <a:extLst>
                    <a:ext uri="{9D8B030D-6E8A-4147-A177-3AD203B41FA5}">
                      <a16:colId xmlns:a16="http://schemas.microsoft.com/office/drawing/2014/main" xmlns="" val="1020614292"/>
                    </a:ext>
                  </a:extLst>
                </a:gridCol>
                <a:gridCol w="3619500">
                  <a:extLst>
                    <a:ext uri="{9D8B030D-6E8A-4147-A177-3AD203B41FA5}">
                      <a16:colId xmlns:a16="http://schemas.microsoft.com/office/drawing/2014/main" xmlns="" val="2385576904"/>
                    </a:ext>
                  </a:extLst>
                </a:gridCol>
                <a:gridCol w="3619500">
                  <a:extLst>
                    <a:ext uri="{9D8B030D-6E8A-4147-A177-3AD203B41FA5}">
                      <a16:colId xmlns:a16="http://schemas.microsoft.com/office/drawing/2014/main" xmlns="" val="4243093657"/>
                    </a:ext>
                  </a:extLst>
                </a:gridCol>
              </a:tblGrid>
              <a:tr h="0">
                <a:tc>
                  <a:txBody>
                    <a:bodyPr/>
                    <a:lstStyle/>
                    <a:p>
                      <a:pPr algn="just">
                        <a:lnSpc>
                          <a:spcPct val="115000"/>
                        </a:lnSpc>
                        <a:spcAft>
                          <a:spcPts val="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đơn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Từ ghép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cs typeface="Times New Roman" panose="02020603050405020304" pitchFamily="18" charset="0"/>
                        </a:rPr>
                        <a:t>Từ láy</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5040578"/>
                  </a:ext>
                </a:extLst>
              </a:tr>
              <a:tr h="0">
                <a:tc>
                  <a:txBody>
                    <a:bodyPr/>
                    <a:lstStyle/>
                    <a:p>
                      <a:pPr algn="just">
                        <a:lnSpc>
                          <a:spcPct val="115000"/>
                        </a:lnSpc>
                        <a:spcAft>
                          <a:spcPts val="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tí</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bĩu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đũa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vẻn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vẹn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04287032"/>
                  </a:ext>
                </a:extLst>
              </a:tr>
            </a:tbl>
          </a:graphicData>
        </a:graphic>
      </p:graphicFrame>
    </p:spTree>
    <p:extLst>
      <p:ext uri="{BB962C8B-B14F-4D97-AF65-F5344CB8AC3E}">
        <p14:creationId xmlns:p14="http://schemas.microsoft.com/office/powerpoint/2010/main" val="604144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648513"/>
            <a:ext cx="10858500" cy="2888035"/>
          </a:xfrm>
          <a:prstGeom prst="rect">
            <a:avLst/>
          </a:prstGeom>
        </p:spPr>
        <p:txBody>
          <a:bodyPr>
            <a:spAutoFit/>
          </a:bodyPr>
          <a:lstStyle/>
          <a:p>
            <a:pPr algn="just">
              <a:lnSpc>
                <a:spcPct val="115000"/>
              </a:lnSpc>
              <a:spcAft>
                <a:spcPts val="0"/>
              </a:spcAft>
            </a:pP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thết</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lính</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chưng</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5130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lời</a:t>
            </a:r>
            <a:endParaRPr kumimoji="0" lang="en-US" sz="28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648513"/>
            <a:ext cx="10858500" cy="4520597"/>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defRPr/>
            </a:pP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pt-BR"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ước mơ, niềm tin của nhân dân về sự chiến thắng của những con người chính nghĩa, lương thiện)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defRPr/>
            </a:pP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Tấm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Cám</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tre</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trăm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đốt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khế</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5603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2" name="Rectangle 1"/>
          <p:cNvSpPr/>
          <p:nvPr/>
        </p:nvSpPr>
        <p:spPr>
          <a:xfrm>
            <a:off x="327545" y="990600"/>
            <a:ext cx="11518711" cy="4985980"/>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2000" b="1" dirty="0" err="1" smtClean="0"/>
              <a:t>Đọc</a:t>
            </a:r>
            <a:r>
              <a:rPr lang="en-US" sz="2000" b="1" dirty="0" smtClean="0"/>
              <a:t> </a:t>
            </a:r>
            <a:r>
              <a:rPr lang="en-US" sz="2000" b="1" dirty="0" err="1" smtClean="0"/>
              <a:t>đoạn</a:t>
            </a:r>
            <a:r>
              <a:rPr lang="en-US" sz="2000" b="1" dirty="0" smtClean="0"/>
              <a:t> </a:t>
            </a:r>
            <a:r>
              <a:rPr lang="en-US" sz="2000" b="1" dirty="0" err="1" smtClean="0"/>
              <a:t>trích</a:t>
            </a:r>
            <a:r>
              <a:rPr lang="en-US" sz="2000" b="1" dirty="0" smtClean="0"/>
              <a:t> </a:t>
            </a:r>
            <a:r>
              <a:rPr lang="en-US" sz="2000" b="1" dirty="0" err="1" smtClean="0"/>
              <a:t>sau</a:t>
            </a:r>
            <a:r>
              <a:rPr lang="en-US" sz="2000" b="1" dirty="0" smtClean="0"/>
              <a:t> </a:t>
            </a:r>
            <a:r>
              <a:rPr lang="en-US" sz="2000" b="1" dirty="0" err="1" smtClean="0"/>
              <a:t>và</a:t>
            </a:r>
            <a:r>
              <a:rPr lang="en-US" sz="2000" b="1" dirty="0" smtClean="0"/>
              <a:t> </a:t>
            </a:r>
            <a:r>
              <a:rPr lang="en-US" sz="2000" b="1" dirty="0" err="1" smtClean="0"/>
              <a:t>trả</a:t>
            </a:r>
            <a:r>
              <a:rPr lang="en-US" sz="2000" b="1" dirty="0" smtClean="0"/>
              <a:t> </a:t>
            </a:r>
            <a:r>
              <a:rPr lang="en-US" sz="2000" b="1" dirty="0" err="1" smtClean="0"/>
              <a:t>lời</a:t>
            </a:r>
            <a:r>
              <a:rPr lang="en-US" sz="2000" b="1" dirty="0" smtClean="0"/>
              <a:t> </a:t>
            </a:r>
            <a:r>
              <a:rPr lang="en-US" sz="2000" b="1" dirty="0" err="1" smtClean="0"/>
              <a:t>các</a:t>
            </a:r>
            <a:r>
              <a:rPr lang="en-US" sz="2000" b="1" dirty="0" smtClean="0"/>
              <a:t> </a:t>
            </a:r>
            <a:r>
              <a:rPr lang="en-US" sz="2000" b="1" dirty="0" err="1" smtClean="0"/>
              <a:t>câu</a:t>
            </a:r>
            <a:r>
              <a:rPr lang="en-US" sz="2000" b="1" dirty="0" smtClean="0"/>
              <a:t> </a:t>
            </a:r>
            <a:r>
              <a:rPr lang="en-US" sz="2000" b="1" dirty="0" err="1" smtClean="0"/>
              <a:t>hỏi</a:t>
            </a:r>
            <a:r>
              <a:rPr lang="en-US" sz="2000" b="1" dirty="0" smtClean="0"/>
              <a:t>:</a:t>
            </a:r>
          </a:p>
          <a:p>
            <a:r>
              <a:rPr lang="en-US" sz="2000" dirty="0" smtClean="0"/>
              <a:t>            “</a:t>
            </a:r>
            <a:r>
              <a:rPr lang="en-US" sz="2000" dirty="0" err="1" smtClean="0"/>
              <a:t>Từ</a:t>
            </a:r>
            <a:r>
              <a:rPr lang="en-US" sz="2000" dirty="0" smtClean="0"/>
              <a:t> </a:t>
            </a:r>
            <a:r>
              <a:rPr lang="en-US" sz="2000" dirty="0" err="1"/>
              <a:t>ngày</a:t>
            </a:r>
            <a:r>
              <a:rPr lang="en-US" sz="2000" dirty="0"/>
              <a:t> </a:t>
            </a:r>
            <a:r>
              <a:rPr lang="en-US" sz="2000" dirty="0" err="1"/>
              <a:t>cô</a:t>
            </a:r>
            <a:r>
              <a:rPr lang="en-US" sz="2000" dirty="0"/>
              <a:t> </a:t>
            </a:r>
            <a:r>
              <a:rPr lang="en-US" sz="2000" dirty="0" err="1"/>
              <a:t>em</a:t>
            </a:r>
            <a:r>
              <a:rPr lang="en-US" sz="2000" dirty="0"/>
              <a:t> </a:t>
            </a:r>
            <a:r>
              <a:rPr lang="en-US" sz="2000" dirty="0" err="1"/>
              <a:t>út</a:t>
            </a:r>
            <a:r>
              <a:rPr lang="en-US" sz="2000" dirty="0"/>
              <a:t> </a:t>
            </a:r>
            <a:r>
              <a:rPr lang="en-US" sz="2000" dirty="0" err="1"/>
              <a:t>lấy</a:t>
            </a:r>
            <a:r>
              <a:rPr lang="en-US" sz="2000" dirty="0"/>
              <a:t> </a:t>
            </a:r>
            <a:r>
              <a:rPr lang="en-US" sz="2000" dirty="0" err="1"/>
              <a:t>được</a:t>
            </a:r>
            <a:r>
              <a:rPr lang="en-US" sz="2000" dirty="0"/>
              <a:t> </a:t>
            </a:r>
            <a:r>
              <a:rPr lang="en-US" sz="2000" dirty="0" err="1"/>
              <a:t>chồng</a:t>
            </a:r>
            <a:r>
              <a:rPr lang="en-US" sz="2000" dirty="0"/>
              <a:t> </a:t>
            </a:r>
            <a:r>
              <a:rPr lang="en-US" sz="2000" dirty="0" err="1"/>
              <a:t>trạng</a:t>
            </a:r>
            <a:r>
              <a:rPr lang="en-US" sz="2000" dirty="0"/>
              <a:t> </a:t>
            </a:r>
            <a:r>
              <a:rPr lang="en-US" sz="2000" dirty="0" err="1"/>
              <a:t>nguyên</a:t>
            </a:r>
            <a:r>
              <a:rPr lang="en-US" sz="2000" dirty="0"/>
              <a:t>, </a:t>
            </a:r>
            <a:r>
              <a:rPr lang="en-US" sz="2000" dirty="0" err="1"/>
              <a:t>hai</a:t>
            </a:r>
            <a:r>
              <a:rPr lang="en-US" sz="2000" dirty="0"/>
              <a:t> </a:t>
            </a:r>
            <a:r>
              <a:rPr lang="en-US" sz="2000" dirty="0" err="1"/>
              <a:t>cô</a:t>
            </a:r>
            <a:r>
              <a:rPr lang="en-US" sz="2000" dirty="0"/>
              <a:t> </a:t>
            </a:r>
            <a:r>
              <a:rPr lang="en-US" sz="2000" dirty="0" err="1"/>
              <a:t>chị</a:t>
            </a:r>
            <a:r>
              <a:rPr lang="en-US" sz="2000" dirty="0"/>
              <a:t> </a:t>
            </a:r>
            <a:r>
              <a:rPr lang="en-US" sz="2000" dirty="0" err="1"/>
              <a:t>càng</a:t>
            </a:r>
            <a:r>
              <a:rPr lang="en-US" sz="2000" dirty="0"/>
              <a:t> </a:t>
            </a:r>
            <a:r>
              <a:rPr lang="en-US" sz="2000" dirty="0" err="1"/>
              <a:t>sinh</a:t>
            </a:r>
            <a:r>
              <a:rPr lang="en-US" sz="2000" dirty="0"/>
              <a:t> </a:t>
            </a:r>
            <a:r>
              <a:rPr lang="en-US" sz="2000" dirty="0" err="1"/>
              <a:t>lòng</a:t>
            </a:r>
            <a:r>
              <a:rPr lang="en-US" sz="2000" dirty="0"/>
              <a:t> </a:t>
            </a:r>
            <a:r>
              <a:rPr lang="en-US" sz="2000" dirty="0" err="1"/>
              <a:t>ghen</a:t>
            </a:r>
            <a:r>
              <a:rPr lang="en-US" sz="2000" dirty="0"/>
              <a:t> </a:t>
            </a:r>
            <a:r>
              <a:rPr lang="en-US" sz="2000" dirty="0" err="1"/>
              <a:t>ghét</a:t>
            </a:r>
            <a:r>
              <a:rPr lang="en-US" sz="2000" dirty="0"/>
              <a:t>, </a:t>
            </a:r>
            <a:r>
              <a:rPr lang="en-US" sz="2000" dirty="0" err="1"/>
              <a:t>định</a:t>
            </a:r>
            <a:r>
              <a:rPr lang="en-US" sz="2000" dirty="0"/>
              <a:t> </a:t>
            </a:r>
            <a:r>
              <a:rPr lang="en-US" sz="2000" dirty="0" err="1"/>
              <a:t>tâm</a:t>
            </a:r>
            <a:r>
              <a:rPr lang="en-US" sz="2000" dirty="0"/>
              <a:t> </a:t>
            </a:r>
            <a:r>
              <a:rPr lang="en-US" sz="2000" dirty="0" err="1"/>
              <a:t>hại</a:t>
            </a:r>
            <a:r>
              <a:rPr lang="en-US" sz="2000" dirty="0"/>
              <a:t> </a:t>
            </a:r>
            <a:r>
              <a:rPr lang="en-US" sz="2000" dirty="0" err="1"/>
              <a:t>em</a:t>
            </a:r>
            <a:r>
              <a:rPr lang="en-US" sz="2000" dirty="0"/>
              <a:t> </a:t>
            </a:r>
            <a:r>
              <a:rPr lang="en-US" sz="2000" dirty="0" err="1"/>
              <a:t>để</a:t>
            </a:r>
            <a:r>
              <a:rPr lang="en-US" sz="2000" dirty="0"/>
              <a:t> </a:t>
            </a:r>
            <a:r>
              <a:rPr lang="en-US" sz="2000" dirty="0" err="1"/>
              <a:t>thay</a:t>
            </a:r>
            <a:r>
              <a:rPr lang="en-US" sz="2000" dirty="0"/>
              <a:t> </a:t>
            </a:r>
            <a:r>
              <a:rPr lang="en-US" sz="2000" dirty="0" err="1"/>
              <a:t>em</a:t>
            </a:r>
            <a:r>
              <a:rPr lang="en-US" sz="2000" dirty="0"/>
              <a:t> </a:t>
            </a:r>
            <a:r>
              <a:rPr lang="en-US" sz="2000" dirty="0" err="1"/>
              <a:t>làm</a:t>
            </a:r>
            <a:r>
              <a:rPr lang="en-US" sz="2000" dirty="0"/>
              <a:t> </a:t>
            </a:r>
            <a:r>
              <a:rPr lang="en-US" sz="2000" dirty="0" err="1"/>
              <a:t>bà</a:t>
            </a:r>
            <a:r>
              <a:rPr lang="en-US" sz="2000" dirty="0"/>
              <a:t> </a:t>
            </a:r>
            <a:r>
              <a:rPr lang="en-US" sz="2000" dirty="0" err="1"/>
              <a:t>trạng</a:t>
            </a:r>
            <a:r>
              <a:rPr lang="en-US" sz="2000" dirty="0"/>
              <a:t>. </a:t>
            </a:r>
            <a:r>
              <a:rPr lang="en-US" sz="2000" dirty="0" err="1"/>
              <a:t>Nhân</a:t>
            </a:r>
            <a:r>
              <a:rPr lang="en-US" sz="2000" dirty="0"/>
              <a:t> </a:t>
            </a:r>
            <a:r>
              <a:rPr lang="en-US" sz="2000" dirty="0" err="1"/>
              <a:t>quan</a:t>
            </a:r>
            <a:r>
              <a:rPr lang="en-US" sz="2000" dirty="0"/>
              <a:t> </a:t>
            </a:r>
            <a:r>
              <a:rPr lang="en-US" sz="2000" dirty="0" err="1"/>
              <a:t>trạng</a:t>
            </a:r>
            <a:r>
              <a:rPr lang="en-US" sz="2000" dirty="0"/>
              <a:t> </a:t>
            </a:r>
            <a:r>
              <a:rPr lang="en-US" sz="2000" dirty="0" err="1"/>
              <a:t>đi</a:t>
            </a:r>
            <a:r>
              <a:rPr lang="en-US" sz="2000" dirty="0"/>
              <a:t> </a:t>
            </a:r>
            <a:r>
              <a:rPr lang="en-US" sz="2000" dirty="0" err="1"/>
              <a:t>sứ</a:t>
            </a:r>
            <a:r>
              <a:rPr lang="en-US" sz="2000" dirty="0"/>
              <a:t> </a:t>
            </a:r>
            <a:r>
              <a:rPr lang="en-US" sz="2000" dirty="0" err="1"/>
              <a:t>vắng</a:t>
            </a:r>
            <a:r>
              <a:rPr lang="en-US" sz="2000" dirty="0"/>
              <a:t>, </a:t>
            </a:r>
            <a:r>
              <a:rPr lang="en-US" sz="2000" dirty="0" err="1"/>
              <a:t>hai</a:t>
            </a:r>
            <a:r>
              <a:rPr lang="en-US" sz="2000" dirty="0"/>
              <a:t> </a:t>
            </a:r>
            <a:r>
              <a:rPr lang="en-US" sz="2000" dirty="0" err="1"/>
              <a:t>cô</a:t>
            </a:r>
            <a:r>
              <a:rPr lang="en-US" sz="2000" dirty="0"/>
              <a:t> </a:t>
            </a:r>
            <a:r>
              <a:rPr lang="en-US" sz="2000" dirty="0" err="1"/>
              <a:t>chị</a:t>
            </a:r>
            <a:r>
              <a:rPr lang="en-US" sz="2000" dirty="0"/>
              <a:t> sang </a:t>
            </a:r>
            <a:r>
              <a:rPr lang="en-US" sz="2000" dirty="0" err="1"/>
              <a:t>chơi</a:t>
            </a:r>
            <a:r>
              <a:rPr lang="en-US" sz="2000" dirty="0"/>
              <a:t>, </a:t>
            </a:r>
            <a:r>
              <a:rPr lang="en-US" sz="2000" dirty="0" err="1"/>
              <a:t>rủ</a:t>
            </a:r>
            <a:r>
              <a:rPr lang="en-US" sz="2000" dirty="0"/>
              <a:t> </a:t>
            </a:r>
            <a:r>
              <a:rPr lang="en-US" sz="2000" dirty="0" err="1"/>
              <a:t>em</a:t>
            </a:r>
            <a:r>
              <a:rPr lang="en-US" sz="2000" dirty="0"/>
              <a:t> </a:t>
            </a:r>
            <a:r>
              <a:rPr lang="en-US" sz="2000" dirty="0" err="1"/>
              <a:t>chèo</a:t>
            </a:r>
            <a:r>
              <a:rPr lang="en-US" sz="2000" dirty="0"/>
              <a:t> </a:t>
            </a:r>
            <a:r>
              <a:rPr lang="en-US" sz="2000" dirty="0" err="1"/>
              <a:t>thuyền</a:t>
            </a:r>
            <a:r>
              <a:rPr lang="en-US" sz="2000" dirty="0"/>
              <a:t> </a:t>
            </a:r>
            <a:r>
              <a:rPr lang="en-US" sz="2000" dirty="0" err="1"/>
              <a:t>ra</a:t>
            </a:r>
            <a:r>
              <a:rPr lang="en-US" sz="2000" dirty="0"/>
              <a:t> </a:t>
            </a:r>
            <a:r>
              <a:rPr lang="en-US" sz="2000" dirty="0" err="1"/>
              <a:t>biển</a:t>
            </a:r>
            <a:r>
              <a:rPr lang="en-US" sz="2000" dirty="0"/>
              <a:t>, </a:t>
            </a:r>
            <a:r>
              <a:rPr lang="en-US" sz="2000" dirty="0" err="1"/>
              <a:t>rồi</a:t>
            </a:r>
            <a:r>
              <a:rPr lang="en-US" sz="2000" dirty="0"/>
              <a:t> </a:t>
            </a:r>
            <a:r>
              <a:rPr lang="en-US" sz="2000" dirty="0" err="1"/>
              <a:t>đẩy</a:t>
            </a:r>
            <a:r>
              <a:rPr lang="en-US" sz="2000" dirty="0"/>
              <a:t> </a:t>
            </a:r>
            <a:r>
              <a:rPr lang="en-US" sz="2000" dirty="0" err="1"/>
              <a:t>em</a:t>
            </a:r>
            <a:r>
              <a:rPr lang="en-US" sz="2000" dirty="0"/>
              <a:t> </a:t>
            </a:r>
            <a:r>
              <a:rPr lang="en-US" sz="2000" dirty="0" err="1"/>
              <a:t>xuống</a:t>
            </a:r>
            <a:r>
              <a:rPr lang="en-US" sz="2000" dirty="0"/>
              <a:t> </a:t>
            </a:r>
            <a:r>
              <a:rPr lang="en-US" sz="2000" dirty="0" err="1"/>
              <a:t>nước</a:t>
            </a:r>
            <a:r>
              <a:rPr lang="en-US" sz="2000" dirty="0"/>
              <a:t>. </a:t>
            </a:r>
            <a:r>
              <a:rPr lang="en-US" sz="2000" dirty="0" err="1"/>
              <a:t>Một</a:t>
            </a:r>
            <a:r>
              <a:rPr lang="en-US" sz="2000" dirty="0"/>
              <a:t> con </a:t>
            </a:r>
            <a:r>
              <a:rPr lang="en-US" sz="2000" dirty="0" err="1"/>
              <a:t>cá</a:t>
            </a:r>
            <a:r>
              <a:rPr lang="en-US" sz="2000" dirty="0"/>
              <a:t> </a:t>
            </a:r>
            <a:r>
              <a:rPr lang="en-US" sz="2000" dirty="0" err="1"/>
              <a:t>kình</a:t>
            </a:r>
            <a:r>
              <a:rPr lang="en-US" sz="2000" dirty="0"/>
              <a:t> </a:t>
            </a:r>
            <a:r>
              <a:rPr lang="en-US" sz="2000" dirty="0" err="1"/>
              <a:t>nuốt</a:t>
            </a:r>
            <a:r>
              <a:rPr lang="en-US" sz="2000" dirty="0"/>
              <a:t> </a:t>
            </a:r>
            <a:r>
              <a:rPr lang="en-US" sz="2000" dirty="0" err="1"/>
              <a:t>chửng</a:t>
            </a:r>
            <a:r>
              <a:rPr lang="en-US" sz="2000" dirty="0"/>
              <a:t> </a:t>
            </a:r>
            <a:r>
              <a:rPr lang="en-US" sz="2000" dirty="0" err="1"/>
              <a:t>cô</a:t>
            </a:r>
            <a:r>
              <a:rPr lang="en-US" sz="2000" dirty="0"/>
              <a:t> </a:t>
            </a:r>
            <a:r>
              <a:rPr lang="en-US" sz="2000" dirty="0" err="1"/>
              <a:t>vào</a:t>
            </a:r>
            <a:r>
              <a:rPr lang="en-US" sz="2000" dirty="0"/>
              <a:t> </a:t>
            </a:r>
            <a:r>
              <a:rPr lang="en-US" sz="2000" dirty="0" err="1"/>
              <a:t>bụng</a:t>
            </a:r>
            <a:r>
              <a:rPr lang="en-US" sz="2000" dirty="0"/>
              <a:t>. </a:t>
            </a:r>
            <a:r>
              <a:rPr lang="en-US" sz="2000" dirty="0" err="1"/>
              <a:t>Sẵn</a:t>
            </a:r>
            <a:r>
              <a:rPr lang="en-US" sz="2000" dirty="0"/>
              <a:t> </a:t>
            </a:r>
            <a:r>
              <a:rPr lang="en-US" sz="2000" dirty="0" err="1"/>
              <a:t>có</a:t>
            </a:r>
            <a:r>
              <a:rPr lang="en-US" sz="2000" dirty="0"/>
              <a:t> con </a:t>
            </a:r>
            <a:r>
              <a:rPr lang="en-US" sz="2000" dirty="0" err="1"/>
              <a:t>dao</a:t>
            </a:r>
            <a:r>
              <a:rPr lang="en-US" sz="2000" dirty="0"/>
              <a:t>, </a:t>
            </a:r>
            <a:r>
              <a:rPr lang="en-US" sz="2000" dirty="0" err="1"/>
              <a:t>cô</a:t>
            </a:r>
            <a:r>
              <a:rPr lang="en-US" sz="2000" dirty="0"/>
              <a:t> </a:t>
            </a:r>
            <a:r>
              <a:rPr lang="en-US" sz="2000" dirty="0" err="1"/>
              <a:t>em</a:t>
            </a:r>
            <a:r>
              <a:rPr lang="en-US" sz="2000" dirty="0"/>
              <a:t> </a:t>
            </a:r>
            <a:r>
              <a:rPr lang="en-US" sz="2000" dirty="0" err="1"/>
              <a:t>đâm</a:t>
            </a:r>
            <a:r>
              <a:rPr lang="en-US" sz="2000" dirty="0"/>
              <a:t> </a:t>
            </a:r>
            <a:r>
              <a:rPr lang="en-US" sz="2000" dirty="0" err="1"/>
              <a:t>chết</a:t>
            </a:r>
            <a:r>
              <a:rPr lang="en-US" sz="2000" dirty="0"/>
              <a:t> </a:t>
            </a:r>
            <a:r>
              <a:rPr lang="en-US" sz="2000" dirty="0" err="1"/>
              <a:t>cá</a:t>
            </a:r>
            <a:r>
              <a:rPr lang="en-US" sz="2000" dirty="0"/>
              <a:t>, </a:t>
            </a:r>
            <a:r>
              <a:rPr lang="en-US" sz="2000" dirty="0" err="1"/>
              <a:t>xác</a:t>
            </a:r>
            <a:r>
              <a:rPr lang="en-US" sz="2000" dirty="0"/>
              <a:t> </a:t>
            </a:r>
            <a:r>
              <a:rPr lang="en-US" sz="2000" dirty="0" err="1"/>
              <a:t>cá</a:t>
            </a:r>
            <a:r>
              <a:rPr lang="en-US" sz="2000" dirty="0"/>
              <a:t> </a:t>
            </a:r>
            <a:r>
              <a:rPr lang="en-US" sz="2000" dirty="0" err="1"/>
              <a:t>nổi</a:t>
            </a:r>
            <a:r>
              <a:rPr lang="en-US" sz="2000" dirty="0"/>
              <a:t> </a:t>
            </a:r>
            <a:r>
              <a:rPr lang="en-US" sz="2000" dirty="0" err="1"/>
              <a:t>lềnh</a:t>
            </a:r>
            <a:r>
              <a:rPr lang="en-US" sz="2000" dirty="0"/>
              <a:t> </a:t>
            </a:r>
            <a:r>
              <a:rPr lang="en-US" sz="2000" dirty="0" err="1"/>
              <a:t>bềnh</a:t>
            </a:r>
            <a:r>
              <a:rPr lang="en-US" sz="2000" dirty="0"/>
              <a:t> </a:t>
            </a:r>
            <a:r>
              <a:rPr lang="en-US" sz="2000" dirty="0" err="1"/>
              <a:t>trên</a:t>
            </a:r>
            <a:r>
              <a:rPr lang="en-US" sz="2000" dirty="0"/>
              <a:t> </a:t>
            </a:r>
            <a:r>
              <a:rPr lang="en-US" sz="2000" dirty="0" err="1"/>
              <a:t>mặt</a:t>
            </a:r>
            <a:r>
              <a:rPr lang="en-US" sz="2000" dirty="0"/>
              <a:t> </a:t>
            </a:r>
            <a:r>
              <a:rPr lang="en-US" sz="2000" dirty="0" err="1"/>
              <a:t>biển</a:t>
            </a:r>
            <a:r>
              <a:rPr lang="en-US" sz="2000" dirty="0"/>
              <a:t>, </a:t>
            </a:r>
            <a:r>
              <a:rPr lang="en-US" sz="2000" dirty="0" err="1"/>
              <a:t>rồi</a:t>
            </a:r>
            <a:r>
              <a:rPr lang="en-US" sz="2000" dirty="0"/>
              <a:t> </a:t>
            </a:r>
            <a:r>
              <a:rPr lang="en-US" sz="2000" dirty="0" err="1"/>
              <a:t>dạt</a:t>
            </a:r>
            <a:r>
              <a:rPr lang="en-US" sz="2000" dirty="0"/>
              <a:t> </a:t>
            </a:r>
            <a:r>
              <a:rPr lang="en-US" sz="2000" dirty="0" err="1"/>
              <a:t>vào</a:t>
            </a:r>
            <a:r>
              <a:rPr lang="en-US" sz="2000" dirty="0"/>
              <a:t> </a:t>
            </a:r>
            <a:r>
              <a:rPr lang="en-US" sz="2000" dirty="0" err="1"/>
              <a:t>một</a:t>
            </a:r>
            <a:r>
              <a:rPr lang="en-US" sz="2000" dirty="0"/>
              <a:t> </a:t>
            </a:r>
            <a:r>
              <a:rPr lang="en-US" sz="2000" dirty="0" err="1"/>
              <a:t>hòn</a:t>
            </a:r>
            <a:r>
              <a:rPr lang="en-US" sz="2000" dirty="0"/>
              <a:t> </a:t>
            </a:r>
            <a:r>
              <a:rPr lang="en-US" sz="2000" dirty="0" err="1"/>
              <a:t>đảo</a:t>
            </a:r>
            <a:r>
              <a:rPr lang="en-US" sz="2000" dirty="0"/>
              <a:t>. </a:t>
            </a:r>
            <a:r>
              <a:rPr lang="en-US" sz="2000" dirty="0" err="1"/>
              <a:t>Cô</a:t>
            </a:r>
            <a:r>
              <a:rPr lang="en-US" sz="2000" dirty="0"/>
              <a:t> </a:t>
            </a:r>
            <a:r>
              <a:rPr lang="en-US" sz="2000" dirty="0" err="1"/>
              <a:t>lại</a:t>
            </a:r>
            <a:r>
              <a:rPr lang="en-US" sz="2000" dirty="0"/>
              <a:t> </a:t>
            </a:r>
            <a:r>
              <a:rPr lang="en-US" sz="2000" dirty="0" err="1"/>
              <a:t>lấy</a:t>
            </a:r>
            <a:r>
              <a:rPr lang="en-US" sz="2000" dirty="0"/>
              <a:t> </a:t>
            </a:r>
            <a:r>
              <a:rPr lang="en-US" sz="2000" dirty="0" err="1"/>
              <a:t>dao</a:t>
            </a:r>
            <a:r>
              <a:rPr lang="en-US" sz="2000" dirty="0"/>
              <a:t> </a:t>
            </a:r>
            <a:r>
              <a:rPr lang="en-US" sz="2000" dirty="0" err="1"/>
              <a:t>khoét</a:t>
            </a:r>
            <a:r>
              <a:rPr lang="en-US" sz="2000" dirty="0"/>
              <a:t> </a:t>
            </a:r>
            <a:r>
              <a:rPr lang="en-US" sz="2000" dirty="0" err="1"/>
              <a:t>bụng</a:t>
            </a:r>
            <a:r>
              <a:rPr lang="en-US" sz="2000" dirty="0"/>
              <a:t> </a:t>
            </a:r>
            <a:r>
              <a:rPr lang="en-US" sz="2000" dirty="0" err="1"/>
              <a:t>cá</a:t>
            </a:r>
            <a:r>
              <a:rPr lang="en-US" sz="2000" dirty="0"/>
              <a:t> </a:t>
            </a:r>
            <a:r>
              <a:rPr lang="en-US" sz="2000" dirty="0" err="1"/>
              <a:t>chui</a:t>
            </a:r>
            <a:r>
              <a:rPr lang="en-US" sz="2000" dirty="0"/>
              <a:t> </a:t>
            </a:r>
            <a:r>
              <a:rPr lang="en-US" sz="2000" dirty="0" err="1"/>
              <a:t>ra</a:t>
            </a:r>
            <a:r>
              <a:rPr lang="en-US" sz="2000" dirty="0"/>
              <a:t>, </a:t>
            </a:r>
            <a:r>
              <a:rPr lang="en-US" sz="2000" dirty="0" err="1"/>
              <a:t>lấy</a:t>
            </a:r>
            <a:r>
              <a:rPr lang="en-US" sz="2000" dirty="0"/>
              <a:t> </a:t>
            </a:r>
            <a:r>
              <a:rPr lang="en-US" sz="2000" dirty="0" err="1"/>
              <a:t>hai</a:t>
            </a:r>
            <a:r>
              <a:rPr lang="en-US" sz="2000" dirty="0"/>
              <a:t> </a:t>
            </a:r>
            <a:r>
              <a:rPr lang="en-US" sz="2000" dirty="0" err="1"/>
              <a:t>hòn</a:t>
            </a:r>
            <a:r>
              <a:rPr lang="en-US" sz="2000" dirty="0"/>
              <a:t> </a:t>
            </a:r>
            <a:r>
              <a:rPr lang="en-US" sz="2000" dirty="0" err="1"/>
              <a:t>đá</a:t>
            </a:r>
            <a:r>
              <a:rPr lang="en-US" sz="2000" dirty="0"/>
              <a:t> </a:t>
            </a:r>
            <a:r>
              <a:rPr lang="en-US" sz="2000" dirty="0" err="1"/>
              <a:t>cọ</a:t>
            </a:r>
            <a:r>
              <a:rPr lang="en-US" sz="2000" dirty="0"/>
              <a:t> </a:t>
            </a:r>
            <a:r>
              <a:rPr lang="en-US" sz="2000" dirty="0" err="1"/>
              <a:t>mạnh</a:t>
            </a:r>
            <a:r>
              <a:rPr lang="en-US" sz="2000" dirty="0"/>
              <a:t> </a:t>
            </a:r>
            <a:r>
              <a:rPr lang="en-US" sz="2000" dirty="0" err="1"/>
              <a:t>vào</a:t>
            </a:r>
            <a:r>
              <a:rPr lang="en-US" sz="2000" dirty="0"/>
              <a:t> </a:t>
            </a:r>
            <a:r>
              <a:rPr lang="en-US" sz="2000" dirty="0" err="1"/>
              <a:t>nhau</a:t>
            </a:r>
            <a:r>
              <a:rPr lang="en-US" sz="2000" dirty="0"/>
              <a:t>, </a:t>
            </a:r>
            <a:r>
              <a:rPr lang="en-US" sz="2000" dirty="0" err="1"/>
              <a:t>bật</a:t>
            </a:r>
            <a:r>
              <a:rPr lang="en-US" sz="2000" dirty="0"/>
              <a:t> </a:t>
            </a:r>
            <a:r>
              <a:rPr lang="en-US" sz="2000" dirty="0" err="1"/>
              <a:t>lửa</a:t>
            </a:r>
            <a:r>
              <a:rPr lang="en-US" sz="2000" dirty="0"/>
              <a:t> </a:t>
            </a:r>
            <a:r>
              <a:rPr lang="en-US" sz="2000" dirty="0" err="1"/>
              <a:t>lên</a:t>
            </a:r>
            <a:r>
              <a:rPr lang="en-US" sz="2000" dirty="0"/>
              <a:t>, </a:t>
            </a:r>
            <a:r>
              <a:rPr lang="en-US" sz="2000" dirty="0" err="1"/>
              <a:t>rồi</a:t>
            </a:r>
            <a:r>
              <a:rPr lang="en-US" sz="2000" dirty="0"/>
              <a:t> </a:t>
            </a:r>
            <a:r>
              <a:rPr lang="en-US" sz="2000" dirty="0" err="1"/>
              <a:t>xẻo</a:t>
            </a:r>
            <a:r>
              <a:rPr lang="en-US" sz="2000" dirty="0"/>
              <a:t> </a:t>
            </a:r>
            <a:r>
              <a:rPr lang="en-US" sz="2000" dirty="0" err="1"/>
              <a:t>thịt</a:t>
            </a:r>
            <a:r>
              <a:rPr lang="en-US" sz="2000" dirty="0"/>
              <a:t> </a:t>
            </a:r>
            <a:r>
              <a:rPr lang="en-US" sz="2000" dirty="0" err="1"/>
              <a:t>cá</a:t>
            </a:r>
            <a:r>
              <a:rPr lang="en-US" sz="2000" dirty="0"/>
              <a:t> </a:t>
            </a:r>
            <a:r>
              <a:rPr lang="en-US" sz="2000" dirty="0" err="1"/>
              <a:t>nướng</a:t>
            </a:r>
            <a:r>
              <a:rPr lang="en-US" sz="2000" dirty="0"/>
              <a:t> </a:t>
            </a:r>
            <a:r>
              <a:rPr lang="en-US" sz="2000" dirty="0" err="1"/>
              <a:t>ăn</a:t>
            </a:r>
            <a:r>
              <a:rPr lang="en-US" sz="2000" dirty="0"/>
              <a:t>, </a:t>
            </a:r>
            <a:r>
              <a:rPr lang="en-US" sz="2000" dirty="0" err="1"/>
              <a:t>sống</a:t>
            </a:r>
            <a:r>
              <a:rPr lang="en-US" sz="2000" dirty="0"/>
              <a:t> qua </a:t>
            </a:r>
            <a:r>
              <a:rPr lang="en-US" sz="2000" dirty="0" err="1"/>
              <a:t>ngày</a:t>
            </a:r>
            <a:r>
              <a:rPr lang="en-US" sz="2000" dirty="0"/>
              <a:t>, </a:t>
            </a:r>
            <a:r>
              <a:rPr lang="en-US" sz="2000" dirty="0" err="1"/>
              <a:t>chờ</a:t>
            </a:r>
            <a:r>
              <a:rPr lang="en-US" sz="2000" dirty="0"/>
              <a:t> </a:t>
            </a:r>
            <a:r>
              <a:rPr lang="en-US" sz="2000" dirty="0" err="1"/>
              <a:t>có</a:t>
            </a:r>
            <a:r>
              <a:rPr lang="en-US" sz="2000" dirty="0"/>
              <a:t> </a:t>
            </a:r>
            <a:r>
              <a:rPr lang="en-US" sz="2000" dirty="0" err="1"/>
              <a:t>thuyền</a:t>
            </a:r>
            <a:r>
              <a:rPr lang="en-US" sz="2000" dirty="0"/>
              <a:t> qua </a:t>
            </a:r>
            <a:r>
              <a:rPr lang="en-US" sz="2000" dirty="0" err="1"/>
              <a:t>thì</a:t>
            </a:r>
            <a:r>
              <a:rPr lang="en-US" sz="2000" dirty="0"/>
              <a:t> </a:t>
            </a:r>
            <a:r>
              <a:rPr lang="en-US" sz="2000" dirty="0" err="1"/>
              <a:t>gọi</a:t>
            </a:r>
            <a:r>
              <a:rPr lang="en-US" sz="2000" dirty="0"/>
              <a:t> </a:t>
            </a:r>
            <a:r>
              <a:rPr lang="en-US" sz="2000" dirty="0" err="1"/>
              <a:t>vào</a:t>
            </a:r>
            <a:r>
              <a:rPr lang="en-US" sz="2000" dirty="0"/>
              <a:t> </a:t>
            </a:r>
            <a:r>
              <a:rPr lang="en-US" sz="2000" dirty="0" err="1"/>
              <a:t>cứu</a:t>
            </a:r>
            <a:r>
              <a:rPr lang="en-US" sz="2000" dirty="0"/>
              <a:t>. Hai </a:t>
            </a:r>
            <a:r>
              <a:rPr lang="en-US" sz="2000" dirty="0" err="1"/>
              <a:t>quả</a:t>
            </a:r>
            <a:r>
              <a:rPr lang="en-US" sz="2000" dirty="0"/>
              <a:t> </a:t>
            </a:r>
            <a:r>
              <a:rPr lang="en-US" sz="2000" dirty="0" err="1"/>
              <a:t>trứng</a:t>
            </a:r>
            <a:r>
              <a:rPr lang="en-US" sz="2000" dirty="0"/>
              <a:t> </a:t>
            </a:r>
            <a:r>
              <a:rPr lang="en-US" sz="2000" dirty="0" err="1"/>
              <a:t>cũng</a:t>
            </a:r>
            <a:r>
              <a:rPr lang="en-US" sz="2000" dirty="0"/>
              <a:t> </a:t>
            </a:r>
            <a:r>
              <a:rPr lang="en-US" sz="2000" dirty="0" err="1"/>
              <a:t>nở</a:t>
            </a:r>
            <a:r>
              <a:rPr lang="en-US" sz="2000" dirty="0"/>
              <a:t> </a:t>
            </a:r>
            <a:r>
              <a:rPr lang="en-US" sz="2000" dirty="0" err="1"/>
              <a:t>thành</a:t>
            </a:r>
            <a:r>
              <a:rPr lang="en-US" sz="2000" dirty="0"/>
              <a:t> </a:t>
            </a:r>
            <a:r>
              <a:rPr lang="en-US" sz="2000" dirty="0" err="1"/>
              <a:t>một</a:t>
            </a:r>
            <a:r>
              <a:rPr lang="en-US" sz="2000" dirty="0"/>
              <a:t> </a:t>
            </a:r>
            <a:r>
              <a:rPr lang="en-US" sz="2000" dirty="0" err="1"/>
              <a:t>đôi</a:t>
            </a:r>
            <a:r>
              <a:rPr lang="en-US" sz="2000" dirty="0"/>
              <a:t> </a:t>
            </a:r>
            <a:r>
              <a:rPr lang="en-US" sz="2000" dirty="0" err="1"/>
              <a:t>gà</a:t>
            </a:r>
            <a:r>
              <a:rPr lang="en-US" sz="2000" dirty="0"/>
              <a:t> </a:t>
            </a:r>
            <a:r>
              <a:rPr lang="en-US" sz="2000" dirty="0" err="1"/>
              <a:t>đẹp</a:t>
            </a:r>
            <a:r>
              <a:rPr lang="en-US" sz="2000" dirty="0"/>
              <a:t>, </a:t>
            </a:r>
            <a:r>
              <a:rPr lang="en-US" sz="2000" dirty="0" err="1"/>
              <a:t>làm</a:t>
            </a:r>
            <a:r>
              <a:rPr lang="en-US" sz="2000" dirty="0"/>
              <a:t> </a:t>
            </a:r>
            <a:r>
              <a:rPr lang="en-US" sz="2000" dirty="0" err="1"/>
              <a:t>bạn</a:t>
            </a:r>
            <a:r>
              <a:rPr lang="en-US" sz="2000" dirty="0"/>
              <a:t> </a:t>
            </a:r>
            <a:r>
              <a:rPr lang="en-US" sz="2000" dirty="0" err="1"/>
              <a:t>với</a:t>
            </a:r>
            <a:r>
              <a:rPr lang="en-US" sz="2000" dirty="0"/>
              <a:t> </a:t>
            </a:r>
            <a:r>
              <a:rPr lang="en-US" sz="2000" dirty="0" err="1"/>
              <a:t>cô</a:t>
            </a:r>
            <a:r>
              <a:rPr lang="en-US" sz="2000" dirty="0"/>
              <a:t> </a:t>
            </a:r>
            <a:r>
              <a:rPr lang="en-US" sz="2000" dirty="0" err="1"/>
              <a:t>giữa</a:t>
            </a:r>
            <a:r>
              <a:rPr lang="en-US" sz="2000" dirty="0"/>
              <a:t> </a:t>
            </a:r>
            <a:r>
              <a:rPr lang="en-US" sz="2000" dirty="0" err="1"/>
              <a:t>cảnh</a:t>
            </a:r>
            <a:r>
              <a:rPr lang="en-US" sz="2000" dirty="0"/>
              <a:t> </a:t>
            </a:r>
            <a:r>
              <a:rPr lang="en-US" sz="2000" dirty="0" err="1"/>
              <a:t>đảo</a:t>
            </a:r>
            <a:r>
              <a:rPr lang="en-US" sz="2000" dirty="0"/>
              <a:t> </a:t>
            </a:r>
            <a:r>
              <a:rPr lang="en-US" sz="2000" dirty="0" err="1"/>
              <a:t>hoang</a:t>
            </a:r>
            <a:r>
              <a:rPr lang="en-US" sz="2000" dirty="0"/>
              <a:t> </a:t>
            </a:r>
            <a:r>
              <a:rPr lang="en-US" sz="2000" dirty="0" err="1"/>
              <a:t>vắng</a:t>
            </a:r>
            <a:r>
              <a:rPr lang="en-US" sz="2000" dirty="0"/>
              <a:t>. </a:t>
            </a:r>
          </a:p>
          <a:p>
            <a:r>
              <a:rPr lang="en-US" sz="2000" dirty="0"/>
              <a:t>	</a:t>
            </a:r>
            <a:r>
              <a:rPr lang="en-US" sz="2000" dirty="0" err="1"/>
              <a:t>Một</a:t>
            </a:r>
            <a:r>
              <a:rPr lang="en-US" sz="2000" dirty="0"/>
              <a:t> </a:t>
            </a:r>
            <a:r>
              <a:rPr lang="en-US" sz="2000" dirty="0" err="1"/>
              <a:t>hôm</a:t>
            </a:r>
            <a:r>
              <a:rPr lang="en-US" sz="2000" dirty="0"/>
              <a:t>, </a:t>
            </a:r>
            <a:r>
              <a:rPr lang="en-US" sz="2000" dirty="0" err="1"/>
              <a:t>có</a:t>
            </a:r>
            <a:r>
              <a:rPr lang="en-US" sz="2000" dirty="0"/>
              <a:t> </a:t>
            </a:r>
            <a:r>
              <a:rPr lang="en-US" sz="2000" dirty="0" err="1"/>
              <a:t>thuyền</a:t>
            </a:r>
            <a:r>
              <a:rPr lang="en-US" sz="2000" dirty="0"/>
              <a:t> </a:t>
            </a:r>
            <a:r>
              <a:rPr lang="en-US" sz="2000" dirty="0" err="1"/>
              <a:t>cắm</a:t>
            </a:r>
            <a:r>
              <a:rPr lang="en-US" sz="2000" dirty="0"/>
              <a:t> </a:t>
            </a:r>
            <a:r>
              <a:rPr lang="en-US" sz="2000" dirty="0" err="1"/>
              <a:t>cờ</a:t>
            </a:r>
            <a:r>
              <a:rPr lang="en-US" sz="2000" dirty="0"/>
              <a:t> </a:t>
            </a:r>
            <a:r>
              <a:rPr lang="en-US" sz="2000" dirty="0" err="1"/>
              <a:t>đuôi</a:t>
            </a:r>
            <a:r>
              <a:rPr lang="en-US" sz="2000" dirty="0"/>
              <a:t> </a:t>
            </a:r>
            <a:r>
              <a:rPr lang="en-US" sz="2000" dirty="0" err="1"/>
              <a:t>nheo</a:t>
            </a:r>
            <a:r>
              <a:rPr lang="en-US" sz="2000" dirty="0"/>
              <a:t> </a:t>
            </a:r>
            <a:r>
              <a:rPr lang="en-US" sz="2000" dirty="0" err="1"/>
              <a:t>lướt</a:t>
            </a:r>
            <a:r>
              <a:rPr lang="en-US" sz="2000" dirty="0"/>
              <a:t> qua </a:t>
            </a:r>
            <a:r>
              <a:rPr lang="en-US" sz="2000" dirty="0" err="1"/>
              <a:t>đảo</a:t>
            </a:r>
            <a:r>
              <a:rPr lang="en-US" sz="2000" dirty="0"/>
              <a:t>. Con </a:t>
            </a:r>
            <a:r>
              <a:rPr lang="en-US" sz="2000" dirty="0" err="1"/>
              <a:t>gà</a:t>
            </a:r>
            <a:r>
              <a:rPr lang="en-US" sz="2000" dirty="0"/>
              <a:t> </a:t>
            </a:r>
            <a:r>
              <a:rPr lang="en-US" sz="2000" dirty="0" err="1"/>
              <a:t>trống</a:t>
            </a:r>
            <a:r>
              <a:rPr lang="en-US" sz="2000" dirty="0"/>
              <a:t> </a:t>
            </a:r>
            <a:r>
              <a:rPr lang="en-US" sz="2000" dirty="0" err="1"/>
              <a:t>nhìn</a:t>
            </a:r>
            <a:r>
              <a:rPr lang="en-US" sz="2000" dirty="0"/>
              <a:t> </a:t>
            </a:r>
            <a:r>
              <a:rPr lang="en-US" sz="2000" dirty="0" err="1"/>
              <a:t>thấy</a:t>
            </a:r>
            <a:r>
              <a:rPr lang="en-US" sz="2000" dirty="0"/>
              <a:t>, </a:t>
            </a:r>
            <a:r>
              <a:rPr lang="en-US" sz="2000" dirty="0" err="1"/>
              <a:t>gáy</a:t>
            </a:r>
            <a:r>
              <a:rPr lang="en-US" sz="2000" dirty="0"/>
              <a:t> to </a:t>
            </a:r>
            <a:r>
              <a:rPr lang="en-US" sz="2000" dirty="0" err="1"/>
              <a:t>ba</a:t>
            </a:r>
            <a:r>
              <a:rPr lang="en-US" sz="2000" dirty="0"/>
              <a:t> </a:t>
            </a:r>
            <a:r>
              <a:rPr lang="en-US" sz="2000" dirty="0" err="1"/>
              <a:t>lần</a:t>
            </a:r>
            <a:r>
              <a:rPr lang="en-US" sz="2000" dirty="0"/>
              <a:t>:</a:t>
            </a:r>
          </a:p>
          <a:p>
            <a:r>
              <a:rPr lang="en-US" sz="2000" i="1" dirty="0"/>
              <a:t>                      Ò…ó…o</a:t>
            </a:r>
            <a:endParaRPr lang="en-US" sz="2000" dirty="0"/>
          </a:p>
          <a:p>
            <a:r>
              <a:rPr lang="en-US" sz="2000" i="1" dirty="0"/>
              <a:t>                       </a:t>
            </a:r>
            <a:r>
              <a:rPr lang="en-US" sz="2000" i="1" dirty="0" err="1"/>
              <a:t>Phải</a:t>
            </a:r>
            <a:r>
              <a:rPr lang="en-US" sz="2000" i="1" dirty="0"/>
              <a:t> </a:t>
            </a:r>
            <a:r>
              <a:rPr lang="en-US" sz="2000" i="1" dirty="0" err="1"/>
              <a:t>thuyền</a:t>
            </a:r>
            <a:r>
              <a:rPr lang="en-US" sz="2000" i="1" dirty="0"/>
              <a:t> </a:t>
            </a:r>
            <a:r>
              <a:rPr lang="en-US" sz="2000" i="1" dirty="0" err="1"/>
              <a:t>quan</a:t>
            </a:r>
            <a:r>
              <a:rPr lang="en-US" sz="2000" i="1" dirty="0"/>
              <a:t> </a:t>
            </a:r>
            <a:r>
              <a:rPr lang="en-US" sz="2000" i="1" dirty="0" err="1"/>
              <a:t>trạng</a:t>
            </a:r>
            <a:r>
              <a:rPr lang="en-US" sz="2000" i="1" dirty="0"/>
              <a:t> </a:t>
            </a:r>
            <a:r>
              <a:rPr lang="en-US" sz="2000" i="1" dirty="0" err="1"/>
              <a:t>rước</a:t>
            </a:r>
            <a:r>
              <a:rPr lang="en-US" sz="2000" i="1" dirty="0"/>
              <a:t> </a:t>
            </a:r>
            <a:r>
              <a:rPr lang="en-US" sz="2000" i="1" dirty="0" err="1"/>
              <a:t>cô</a:t>
            </a:r>
            <a:r>
              <a:rPr lang="en-US" sz="2000" i="1" dirty="0"/>
              <a:t> </a:t>
            </a:r>
            <a:r>
              <a:rPr lang="en-US" sz="2000" i="1" dirty="0" err="1"/>
              <a:t>tôi</a:t>
            </a:r>
            <a:r>
              <a:rPr lang="en-US" sz="2000" i="1" dirty="0"/>
              <a:t> </a:t>
            </a:r>
            <a:r>
              <a:rPr lang="en-US" sz="2000" i="1" dirty="0" err="1"/>
              <a:t>về</a:t>
            </a:r>
            <a:endParaRPr lang="en-US" sz="2000" dirty="0"/>
          </a:p>
          <a:p>
            <a:r>
              <a:rPr lang="en-US" sz="2000" dirty="0"/>
              <a:t>	</a:t>
            </a:r>
            <a:r>
              <a:rPr lang="en-US" sz="2000" dirty="0" err="1"/>
              <a:t>Quan</a:t>
            </a:r>
            <a:r>
              <a:rPr lang="en-US" sz="2000" dirty="0"/>
              <a:t> </a:t>
            </a:r>
            <a:r>
              <a:rPr lang="en-US" sz="2000" dirty="0" err="1"/>
              <a:t>trạng</a:t>
            </a:r>
            <a:r>
              <a:rPr lang="en-US" sz="2000" dirty="0"/>
              <a:t> </a:t>
            </a:r>
            <a:r>
              <a:rPr lang="en-US" sz="2000" dirty="0" err="1"/>
              <a:t>cho</a:t>
            </a:r>
            <a:r>
              <a:rPr lang="en-US" sz="2000" dirty="0"/>
              <a:t> </a:t>
            </a:r>
            <a:r>
              <a:rPr lang="en-US" sz="2000" dirty="0" err="1"/>
              <a:t>thuyền</a:t>
            </a:r>
            <a:r>
              <a:rPr lang="en-US" sz="2000" dirty="0"/>
              <a:t> </a:t>
            </a:r>
            <a:r>
              <a:rPr lang="en-US" sz="2000" dirty="0" err="1"/>
              <a:t>vào</a:t>
            </a:r>
            <a:r>
              <a:rPr lang="en-US" sz="2000" dirty="0"/>
              <a:t> </a:t>
            </a:r>
            <a:r>
              <a:rPr lang="en-US" sz="2000" dirty="0" err="1"/>
              <a:t>xem</a:t>
            </a:r>
            <a:r>
              <a:rPr lang="en-US" sz="2000" dirty="0"/>
              <a:t>. </a:t>
            </a:r>
            <a:r>
              <a:rPr lang="en-US" sz="2000" dirty="0" err="1"/>
              <a:t>Vợ</a:t>
            </a:r>
            <a:r>
              <a:rPr lang="en-US" sz="2000" dirty="0"/>
              <a:t> </a:t>
            </a:r>
            <a:r>
              <a:rPr lang="en-US" sz="2000" dirty="0" err="1"/>
              <a:t>chồng</a:t>
            </a:r>
            <a:r>
              <a:rPr lang="en-US" sz="2000" dirty="0"/>
              <a:t> </a:t>
            </a:r>
            <a:r>
              <a:rPr lang="en-US" sz="2000" dirty="0" err="1"/>
              <a:t>gặp</a:t>
            </a:r>
            <a:r>
              <a:rPr lang="en-US" sz="2000" dirty="0"/>
              <a:t> </a:t>
            </a:r>
            <a:r>
              <a:rPr lang="en-US" sz="2000" dirty="0" err="1"/>
              <a:t>nhau</a:t>
            </a:r>
            <a:r>
              <a:rPr lang="en-US" sz="2000" dirty="0"/>
              <a:t>, </a:t>
            </a:r>
            <a:r>
              <a:rPr lang="en-US" sz="2000" dirty="0" err="1"/>
              <a:t>mừng</a:t>
            </a:r>
            <a:r>
              <a:rPr lang="en-US" sz="2000" dirty="0"/>
              <a:t> </a:t>
            </a:r>
            <a:r>
              <a:rPr lang="en-US" sz="2000" dirty="0" err="1"/>
              <a:t>mừng</a:t>
            </a:r>
            <a:r>
              <a:rPr lang="en-US" sz="2000" dirty="0"/>
              <a:t> </a:t>
            </a:r>
            <a:r>
              <a:rPr lang="en-US" sz="2000" dirty="0" err="1"/>
              <a:t>tủi</a:t>
            </a:r>
            <a:r>
              <a:rPr lang="en-US" sz="2000" dirty="0"/>
              <a:t> </a:t>
            </a:r>
            <a:r>
              <a:rPr lang="en-US" sz="2000" dirty="0" err="1"/>
              <a:t>tủi</a:t>
            </a:r>
            <a:r>
              <a:rPr lang="en-US" sz="2000" dirty="0"/>
              <a:t>. </a:t>
            </a:r>
            <a:r>
              <a:rPr lang="en-US" sz="2000" dirty="0" err="1"/>
              <a:t>Về</a:t>
            </a:r>
            <a:r>
              <a:rPr lang="en-US" sz="2000" dirty="0"/>
              <a:t> </a:t>
            </a:r>
            <a:r>
              <a:rPr lang="en-US" sz="2000" dirty="0" err="1"/>
              <a:t>nhà</a:t>
            </a:r>
            <a:r>
              <a:rPr lang="en-US" sz="2000" dirty="0"/>
              <a:t>, </a:t>
            </a:r>
            <a:r>
              <a:rPr lang="en-US" sz="2000" dirty="0" err="1"/>
              <a:t>quan</a:t>
            </a:r>
            <a:r>
              <a:rPr lang="en-US" sz="2000" dirty="0"/>
              <a:t> </a:t>
            </a:r>
            <a:r>
              <a:rPr lang="en-US" sz="2000" dirty="0" err="1"/>
              <a:t>trạng</a:t>
            </a:r>
            <a:r>
              <a:rPr lang="en-US" sz="2000" dirty="0"/>
              <a:t> </a:t>
            </a:r>
            <a:r>
              <a:rPr lang="en-US" sz="2000" dirty="0" err="1"/>
              <a:t>mở</a:t>
            </a:r>
            <a:r>
              <a:rPr lang="en-US" sz="2000" dirty="0"/>
              <a:t> </a:t>
            </a:r>
            <a:r>
              <a:rPr lang="en-US" sz="2000" dirty="0" err="1"/>
              <a:t>tiệc</a:t>
            </a:r>
            <a:r>
              <a:rPr lang="en-US" sz="2000" dirty="0"/>
              <a:t> </a:t>
            </a:r>
            <a:r>
              <a:rPr lang="en-US" sz="2000" dirty="0" err="1"/>
              <a:t>mừng</a:t>
            </a:r>
            <a:r>
              <a:rPr lang="en-US" sz="2000" dirty="0"/>
              <a:t>, </a:t>
            </a:r>
            <a:r>
              <a:rPr lang="en-US" sz="2000" dirty="0" err="1"/>
              <a:t>mời</a:t>
            </a:r>
            <a:r>
              <a:rPr lang="en-US" sz="2000" dirty="0"/>
              <a:t> </a:t>
            </a:r>
            <a:r>
              <a:rPr lang="en-US" sz="2000" dirty="0" err="1"/>
              <a:t>bà</a:t>
            </a:r>
            <a:r>
              <a:rPr lang="en-US" sz="2000" dirty="0"/>
              <a:t> con </a:t>
            </a:r>
            <a:r>
              <a:rPr lang="en-US" sz="2000" dirty="0" err="1"/>
              <a:t>đến</a:t>
            </a:r>
            <a:r>
              <a:rPr lang="en-US" sz="2000" dirty="0"/>
              <a:t> chia </a:t>
            </a:r>
            <a:r>
              <a:rPr lang="en-US" sz="2000" dirty="0" err="1"/>
              <a:t>vui</a:t>
            </a:r>
            <a:r>
              <a:rPr lang="en-US" sz="2000" dirty="0"/>
              <a:t>, </a:t>
            </a:r>
            <a:r>
              <a:rPr lang="en-US" sz="2000" dirty="0" err="1"/>
              <a:t>nhưng</a:t>
            </a:r>
            <a:r>
              <a:rPr lang="en-US" sz="2000" dirty="0"/>
              <a:t> </a:t>
            </a:r>
            <a:r>
              <a:rPr lang="en-US" sz="2000" dirty="0" err="1"/>
              <a:t>lại</a:t>
            </a:r>
            <a:r>
              <a:rPr lang="en-US" sz="2000" dirty="0"/>
              <a:t> </a:t>
            </a:r>
            <a:r>
              <a:rPr lang="en-US" sz="2000" dirty="0" err="1"/>
              <a:t>giấu</a:t>
            </a:r>
            <a:r>
              <a:rPr lang="en-US" sz="2000" dirty="0"/>
              <a:t> </a:t>
            </a:r>
            <a:r>
              <a:rPr lang="en-US" sz="2000" dirty="0" err="1"/>
              <a:t>vợ</a:t>
            </a:r>
            <a:r>
              <a:rPr lang="en-US" sz="2000" dirty="0"/>
              <a:t> </a:t>
            </a:r>
            <a:r>
              <a:rPr lang="en-US" sz="2000" dirty="0" err="1"/>
              <a:t>trong</a:t>
            </a:r>
            <a:r>
              <a:rPr lang="en-US" sz="2000" dirty="0"/>
              <a:t> </a:t>
            </a:r>
            <a:r>
              <a:rPr lang="en-US" sz="2000" dirty="0" err="1"/>
              <a:t>buồng</a:t>
            </a:r>
            <a:r>
              <a:rPr lang="en-US" sz="2000" dirty="0"/>
              <a:t> </a:t>
            </a:r>
            <a:r>
              <a:rPr lang="en-US" sz="2000" dirty="0" err="1"/>
              <a:t>không</a:t>
            </a:r>
            <a:r>
              <a:rPr lang="en-US" sz="2000" dirty="0"/>
              <a:t> </a:t>
            </a:r>
            <a:r>
              <a:rPr lang="en-US" sz="2000" dirty="0" err="1"/>
              <a:t>cho</a:t>
            </a:r>
            <a:r>
              <a:rPr lang="en-US" sz="2000" dirty="0"/>
              <a:t> </a:t>
            </a:r>
            <a:r>
              <a:rPr lang="en-US" sz="2000" dirty="0" err="1"/>
              <a:t>ra</a:t>
            </a:r>
            <a:r>
              <a:rPr lang="en-US" sz="2000" dirty="0"/>
              <a:t> </a:t>
            </a:r>
            <a:r>
              <a:rPr lang="en-US" sz="2000" dirty="0" err="1"/>
              <a:t>mắt</a:t>
            </a:r>
            <a:r>
              <a:rPr lang="en-US" sz="2000" dirty="0"/>
              <a:t>. Hai </a:t>
            </a:r>
            <a:r>
              <a:rPr lang="en-US" sz="2000" dirty="0" err="1"/>
              <a:t>cô</a:t>
            </a:r>
            <a:r>
              <a:rPr lang="en-US" sz="2000" dirty="0"/>
              <a:t> </a:t>
            </a:r>
            <a:r>
              <a:rPr lang="en-US" sz="2000" dirty="0" err="1"/>
              <a:t>chị</a:t>
            </a:r>
            <a:r>
              <a:rPr lang="en-US" sz="2000" dirty="0"/>
              <a:t> </a:t>
            </a:r>
            <a:r>
              <a:rPr lang="en-US" sz="2000" dirty="0" err="1"/>
              <a:t>không</a:t>
            </a:r>
            <a:r>
              <a:rPr lang="en-US" sz="2000" dirty="0"/>
              <a:t> hay </a:t>
            </a:r>
            <a:r>
              <a:rPr lang="en-US" sz="2000" dirty="0" err="1"/>
              <a:t>biết</a:t>
            </a:r>
            <a:r>
              <a:rPr lang="en-US" sz="2000" dirty="0"/>
              <a:t> </a:t>
            </a:r>
            <a:r>
              <a:rPr lang="en-US" sz="2000" dirty="0" err="1"/>
              <a:t>gì</a:t>
            </a:r>
            <a:r>
              <a:rPr lang="en-US" sz="2000" dirty="0"/>
              <a:t> </a:t>
            </a:r>
            <a:r>
              <a:rPr lang="en-US" sz="2000" dirty="0" err="1"/>
              <a:t>hết</a:t>
            </a:r>
            <a:r>
              <a:rPr lang="en-US" sz="2000" dirty="0"/>
              <a:t>, </a:t>
            </a:r>
            <a:r>
              <a:rPr lang="en-US" sz="2000" dirty="0" err="1"/>
              <a:t>khấp</a:t>
            </a:r>
            <a:r>
              <a:rPr lang="en-US" sz="2000" dirty="0"/>
              <a:t> </a:t>
            </a:r>
            <a:r>
              <a:rPr lang="en-US" sz="2000" dirty="0" err="1"/>
              <a:t>khởi</a:t>
            </a:r>
            <a:r>
              <a:rPr lang="en-US" sz="2000" dirty="0"/>
              <a:t> </a:t>
            </a:r>
            <a:r>
              <a:rPr lang="en-US" sz="2000" dirty="0" err="1"/>
              <a:t>mừng</a:t>
            </a:r>
            <a:r>
              <a:rPr lang="en-US" sz="2000" dirty="0"/>
              <a:t> </a:t>
            </a:r>
            <a:r>
              <a:rPr lang="en-US" sz="2000" dirty="0" err="1"/>
              <a:t>thầm</a:t>
            </a:r>
            <a:r>
              <a:rPr lang="en-US" sz="2000" dirty="0"/>
              <a:t>, </a:t>
            </a:r>
            <a:r>
              <a:rPr lang="en-US" sz="2000" dirty="0" err="1"/>
              <a:t>chắc</a:t>
            </a:r>
            <a:r>
              <a:rPr lang="en-US" sz="2000" dirty="0"/>
              <a:t> </a:t>
            </a:r>
            <a:r>
              <a:rPr lang="en-US" sz="2000" dirty="0" err="1"/>
              <a:t>mẩm</a:t>
            </a:r>
            <a:r>
              <a:rPr lang="en-US" sz="2000" dirty="0"/>
              <a:t> </a:t>
            </a:r>
            <a:r>
              <a:rPr lang="en-US" sz="2000" dirty="0" err="1"/>
              <a:t>chuyến</a:t>
            </a:r>
            <a:r>
              <a:rPr lang="en-US" sz="2000" dirty="0"/>
              <a:t> </a:t>
            </a:r>
            <a:r>
              <a:rPr lang="en-US" sz="2000" dirty="0" err="1"/>
              <a:t>này</a:t>
            </a:r>
            <a:r>
              <a:rPr lang="en-US" sz="2000" dirty="0"/>
              <a:t> </a:t>
            </a:r>
            <a:r>
              <a:rPr lang="en-US" sz="2000" dirty="0" err="1"/>
              <a:t>được</a:t>
            </a:r>
            <a:r>
              <a:rPr lang="en-US" sz="2000" dirty="0"/>
              <a:t> </a:t>
            </a:r>
            <a:r>
              <a:rPr lang="en-US" sz="2000" dirty="0" err="1"/>
              <a:t>thay</a:t>
            </a:r>
            <a:r>
              <a:rPr lang="en-US" sz="2000" dirty="0"/>
              <a:t> </a:t>
            </a:r>
            <a:r>
              <a:rPr lang="en-US" sz="2000" dirty="0" err="1"/>
              <a:t>em</a:t>
            </a:r>
            <a:r>
              <a:rPr lang="en-US" sz="2000" dirty="0"/>
              <a:t> </a:t>
            </a:r>
            <a:r>
              <a:rPr lang="en-US" sz="2000" dirty="0" err="1"/>
              <a:t>làm</a:t>
            </a:r>
            <a:r>
              <a:rPr lang="en-US" sz="2000" dirty="0"/>
              <a:t> </a:t>
            </a:r>
            <a:r>
              <a:rPr lang="en-US" sz="2000" dirty="0" err="1"/>
              <a:t>bà</a:t>
            </a:r>
            <a:r>
              <a:rPr lang="en-US" sz="2000" dirty="0"/>
              <a:t> </a:t>
            </a:r>
            <a:r>
              <a:rPr lang="en-US" sz="2000" dirty="0" err="1"/>
              <a:t>trạng</a:t>
            </a:r>
            <a:r>
              <a:rPr lang="en-US" sz="2000" dirty="0"/>
              <a:t>. Hai </a:t>
            </a:r>
            <a:r>
              <a:rPr lang="en-US" sz="2000" dirty="0" err="1"/>
              <a:t>cô</a:t>
            </a:r>
            <a:r>
              <a:rPr lang="en-US" sz="2000" dirty="0"/>
              <a:t> </a:t>
            </a:r>
            <a:r>
              <a:rPr lang="en-US" sz="2000" dirty="0" err="1"/>
              <a:t>chị</a:t>
            </a:r>
            <a:r>
              <a:rPr lang="en-US" sz="2000" dirty="0"/>
              <a:t> </a:t>
            </a:r>
            <a:r>
              <a:rPr lang="en-US" sz="2000" dirty="0" err="1"/>
              <a:t>thay</a:t>
            </a:r>
            <a:r>
              <a:rPr lang="en-US" sz="2000" dirty="0"/>
              <a:t> </a:t>
            </a:r>
            <a:r>
              <a:rPr lang="en-US" sz="2000" dirty="0" err="1"/>
              <a:t>nhau</a:t>
            </a:r>
            <a:r>
              <a:rPr lang="en-US" sz="2000" dirty="0"/>
              <a:t> </a:t>
            </a:r>
            <a:r>
              <a:rPr lang="en-US" sz="2000" dirty="0" err="1"/>
              <a:t>kể</a:t>
            </a:r>
            <a:r>
              <a:rPr lang="en-US" sz="2000" dirty="0"/>
              <a:t> </a:t>
            </a:r>
            <a:r>
              <a:rPr lang="en-US" sz="2000" dirty="0" err="1"/>
              <a:t>chuyện</a:t>
            </a:r>
            <a:r>
              <a:rPr lang="en-US" sz="2000" dirty="0"/>
              <a:t> </a:t>
            </a:r>
            <a:r>
              <a:rPr lang="en-US" sz="2000" dirty="0" err="1"/>
              <a:t>cô</a:t>
            </a:r>
            <a:r>
              <a:rPr lang="en-US" sz="2000" dirty="0"/>
              <a:t> </a:t>
            </a:r>
            <a:r>
              <a:rPr lang="en-US" sz="2000" dirty="0" err="1"/>
              <a:t>em</a:t>
            </a:r>
            <a:r>
              <a:rPr lang="en-US" sz="2000" dirty="0"/>
              <a:t> </a:t>
            </a:r>
            <a:r>
              <a:rPr lang="en-US" sz="2000" dirty="0" err="1"/>
              <a:t>rủi</a:t>
            </a:r>
            <a:r>
              <a:rPr lang="en-US" sz="2000" dirty="0"/>
              <a:t> </a:t>
            </a:r>
            <a:r>
              <a:rPr lang="en-US" sz="2000" dirty="0" err="1"/>
              <a:t>ro</a:t>
            </a:r>
            <a:r>
              <a:rPr lang="en-US" sz="2000" dirty="0"/>
              <a:t> </a:t>
            </a:r>
            <a:r>
              <a:rPr lang="en-US" sz="2000" dirty="0" err="1"/>
              <a:t>rồi</a:t>
            </a:r>
            <a:r>
              <a:rPr lang="en-US" sz="2000" dirty="0"/>
              <a:t> </a:t>
            </a:r>
            <a:r>
              <a:rPr lang="en-US" sz="2000" dirty="0" err="1"/>
              <a:t>khóc</a:t>
            </a:r>
            <a:r>
              <a:rPr lang="en-US" sz="2000" dirty="0"/>
              <a:t> </a:t>
            </a:r>
            <a:r>
              <a:rPr lang="en-US" sz="2000" dirty="0" err="1"/>
              <a:t>nức</a:t>
            </a:r>
            <a:r>
              <a:rPr lang="en-US" sz="2000" dirty="0"/>
              <a:t> </a:t>
            </a:r>
            <a:r>
              <a:rPr lang="en-US" sz="2000" dirty="0" err="1"/>
              <a:t>nở</a:t>
            </a:r>
            <a:r>
              <a:rPr lang="en-US" sz="2000" dirty="0"/>
              <a:t> </a:t>
            </a:r>
            <a:r>
              <a:rPr lang="en-US" sz="2000" dirty="0" err="1"/>
              <a:t>ra</a:t>
            </a:r>
            <a:r>
              <a:rPr lang="en-US" sz="2000" dirty="0"/>
              <a:t> </a:t>
            </a:r>
            <a:r>
              <a:rPr lang="en-US" sz="2000" dirty="0" err="1"/>
              <a:t>chiều</a:t>
            </a:r>
            <a:r>
              <a:rPr lang="en-US" sz="2000" dirty="0"/>
              <a:t> </a:t>
            </a:r>
            <a:r>
              <a:rPr lang="en-US" sz="2000" dirty="0" err="1"/>
              <a:t>thương</a:t>
            </a:r>
            <a:r>
              <a:rPr lang="en-US" sz="2000" dirty="0"/>
              <a:t> </a:t>
            </a:r>
            <a:r>
              <a:rPr lang="en-US" sz="2000" dirty="0" err="1"/>
              <a:t>tiếc</a:t>
            </a:r>
            <a:r>
              <a:rPr lang="en-US" sz="2000" dirty="0"/>
              <a:t> </a:t>
            </a:r>
            <a:r>
              <a:rPr lang="en-US" sz="2000" dirty="0" err="1"/>
              <a:t>lắm</a:t>
            </a:r>
            <a:r>
              <a:rPr lang="en-US" sz="2000" dirty="0"/>
              <a:t>. </a:t>
            </a:r>
            <a:r>
              <a:rPr lang="en-US" sz="2000" dirty="0" err="1"/>
              <a:t>Quan</a:t>
            </a:r>
            <a:r>
              <a:rPr lang="en-US" sz="2000" dirty="0"/>
              <a:t> </a:t>
            </a:r>
            <a:r>
              <a:rPr lang="en-US" sz="2000" dirty="0" err="1"/>
              <a:t>trạng</a:t>
            </a:r>
            <a:r>
              <a:rPr lang="en-US" sz="2000" dirty="0"/>
              <a:t> </a:t>
            </a:r>
            <a:r>
              <a:rPr lang="en-US" sz="2000" dirty="0" err="1"/>
              <a:t>không</a:t>
            </a:r>
            <a:r>
              <a:rPr lang="en-US" sz="2000" dirty="0"/>
              <a:t> </a:t>
            </a:r>
            <a:r>
              <a:rPr lang="en-US" sz="2000" dirty="0" err="1"/>
              <a:t>nói</a:t>
            </a:r>
            <a:r>
              <a:rPr lang="en-US" sz="2000" dirty="0"/>
              <a:t> </a:t>
            </a:r>
            <a:r>
              <a:rPr lang="en-US" sz="2000" dirty="0" err="1"/>
              <a:t>gì</a:t>
            </a:r>
            <a:r>
              <a:rPr lang="en-US" sz="2000" dirty="0"/>
              <a:t>. </a:t>
            </a:r>
            <a:r>
              <a:rPr lang="en-US" sz="2000" dirty="0" err="1"/>
              <a:t>Tiệc</a:t>
            </a:r>
            <a:r>
              <a:rPr lang="en-US" sz="2000" dirty="0"/>
              <a:t> </a:t>
            </a:r>
            <a:r>
              <a:rPr lang="en-US" sz="2000" dirty="0" err="1"/>
              <a:t>xong</a:t>
            </a:r>
            <a:r>
              <a:rPr lang="en-US" sz="2000" dirty="0"/>
              <a:t>, </a:t>
            </a:r>
            <a:r>
              <a:rPr lang="en-US" sz="2000" dirty="0" err="1"/>
              <a:t>quan</a:t>
            </a:r>
            <a:r>
              <a:rPr lang="en-US" sz="2000" dirty="0"/>
              <a:t> </a:t>
            </a:r>
            <a:r>
              <a:rPr lang="en-US" sz="2000" dirty="0" err="1"/>
              <a:t>trạng</a:t>
            </a:r>
            <a:r>
              <a:rPr lang="en-US" sz="2000" dirty="0"/>
              <a:t> </a:t>
            </a:r>
            <a:r>
              <a:rPr lang="en-US" sz="2000" dirty="0" err="1"/>
              <a:t>cho</a:t>
            </a:r>
            <a:r>
              <a:rPr lang="en-US" sz="2000" dirty="0"/>
              <a:t> </a:t>
            </a:r>
            <a:r>
              <a:rPr lang="en-US" sz="2000" dirty="0" err="1"/>
              <a:t>gọi</a:t>
            </a:r>
            <a:r>
              <a:rPr lang="en-US" sz="2000" dirty="0"/>
              <a:t> </a:t>
            </a:r>
            <a:r>
              <a:rPr lang="en-US" sz="2000" dirty="0" err="1"/>
              <a:t>vợ</a:t>
            </a:r>
            <a:r>
              <a:rPr lang="en-US" sz="2000" dirty="0"/>
              <a:t> </a:t>
            </a:r>
            <a:r>
              <a:rPr lang="en-US" sz="2000" dirty="0" err="1"/>
              <a:t>ra.</a:t>
            </a:r>
            <a:r>
              <a:rPr lang="en-US" sz="2000" dirty="0"/>
              <a:t> Hai </a:t>
            </a:r>
            <a:r>
              <a:rPr lang="en-US" sz="2000" dirty="0" err="1"/>
              <a:t>cô</a:t>
            </a:r>
            <a:r>
              <a:rPr lang="en-US" sz="2000" dirty="0"/>
              <a:t> </a:t>
            </a:r>
            <a:r>
              <a:rPr lang="en-US" sz="2000" dirty="0" err="1"/>
              <a:t>chị</a:t>
            </a:r>
            <a:r>
              <a:rPr lang="en-US" sz="2000" dirty="0"/>
              <a:t> </a:t>
            </a:r>
            <a:r>
              <a:rPr lang="en-US" sz="2000" dirty="0" err="1"/>
              <a:t>xấu</a:t>
            </a:r>
            <a:r>
              <a:rPr lang="en-US" sz="2000" dirty="0"/>
              <a:t> </a:t>
            </a:r>
            <a:r>
              <a:rPr lang="en-US" sz="2000" dirty="0" err="1"/>
              <a:t>hổ</a:t>
            </a:r>
            <a:r>
              <a:rPr lang="en-US" sz="2000" dirty="0"/>
              <a:t> </a:t>
            </a:r>
            <a:r>
              <a:rPr lang="en-US" sz="2000" dirty="0" err="1"/>
              <a:t>quá</a:t>
            </a:r>
            <a:r>
              <a:rPr lang="en-US" sz="2000" dirty="0"/>
              <a:t>, </a:t>
            </a:r>
            <a:r>
              <a:rPr lang="en-US" sz="2000" dirty="0" err="1"/>
              <a:t>lẻn</a:t>
            </a:r>
            <a:r>
              <a:rPr lang="en-US" sz="2000" dirty="0"/>
              <a:t> </a:t>
            </a:r>
            <a:r>
              <a:rPr lang="en-US" sz="2000" dirty="0" err="1"/>
              <a:t>ra</a:t>
            </a:r>
            <a:r>
              <a:rPr lang="en-US" sz="2000" dirty="0"/>
              <a:t> </a:t>
            </a:r>
            <a:r>
              <a:rPr lang="en-US" sz="2000" dirty="0" err="1"/>
              <a:t>về</a:t>
            </a:r>
            <a:r>
              <a:rPr lang="en-US" sz="2000" dirty="0"/>
              <a:t> </a:t>
            </a:r>
            <a:r>
              <a:rPr lang="en-US" sz="2000" dirty="0" err="1"/>
              <a:t>lúc</a:t>
            </a:r>
            <a:r>
              <a:rPr lang="en-US" sz="2000" dirty="0"/>
              <a:t> </a:t>
            </a:r>
            <a:r>
              <a:rPr lang="en-US" sz="2000" dirty="0" err="1"/>
              <a:t>nào</a:t>
            </a:r>
            <a:r>
              <a:rPr lang="en-US" sz="2000" dirty="0"/>
              <a:t> </a:t>
            </a:r>
            <a:r>
              <a:rPr lang="en-US" sz="2000" dirty="0" err="1"/>
              <a:t>không</a:t>
            </a:r>
            <a:r>
              <a:rPr lang="en-US" sz="2000" dirty="0"/>
              <a:t> </a:t>
            </a:r>
            <a:r>
              <a:rPr lang="en-US" sz="2000" dirty="0" err="1"/>
              <a:t>ai</a:t>
            </a:r>
            <a:r>
              <a:rPr lang="en-US" sz="2000" dirty="0"/>
              <a:t> hay </a:t>
            </a:r>
            <a:r>
              <a:rPr lang="en-US" sz="2000" dirty="0" err="1"/>
              <a:t>rồi</a:t>
            </a:r>
            <a:r>
              <a:rPr lang="en-US" sz="2000" dirty="0"/>
              <a:t> </a:t>
            </a:r>
            <a:r>
              <a:rPr lang="en-US" sz="2000" dirty="0" err="1"/>
              <a:t>bỏ</a:t>
            </a:r>
            <a:r>
              <a:rPr lang="en-US" sz="2000" dirty="0"/>
              <a:t> </a:t>
            </a:r>
            <a:r>
              <a:rPr lang="en-US" sz="2000" dirty="0" err="1"/>
              <a:t>đi</a:t>
            </a:r>
            <a:r>
              <a:rPr lang="en-US" sz="2000" dirty="0"/>
              <a:t> </a:t>
            </a:r>
            <a:r>
              <a:rPr lang="en-US" sz="2000" dirty="0" err="1"/>
              <a:t>biệt</a:t>
            </a:r>
            <a:r>
              <a:rPr lang="en-US" sz="2000" dirty="0"/>
              <a:t> </a:t>
            </a:r>
            <a:r>
              <a:rPr lang="en-US" sz="2000" dirty="0" err="1"/>
              <a:t>xứ</a:t>
            </a:r>
            <a:r>
              <a:rPr lang="en-US" sz="2000" dirty="0"/>
              <a:t>.”</a:t>
            </a:r>
          </a:p>
          <a:p>
            <a:r>
              <a:rPr lang="en-US" sz="2000" i="1" dirty="0"/>
              <a:t>	</a:t>
            </a:r>
            <a:r>
              <a:rPr lang="en-US" sz="2000" dirty="0"/>
              <a:t>                                                                                 </a:t>
            </a:r>
            <a:r>
              <a:rPr lang="en-US" sz="2000" dirty="0" smtClean="0"/>
              <a:t>                    (</a:t>
            </a:r>
            <a:r>
              <a:rPr lang="en-US" sz="2000" dirty="0" err="1" smtClean="0"/>
              <a:t>Trích</a:t>
            </a:r>
            <a:r>
              <a:rPr lang="en-US" sz="2000" dirty="0" smtClean="0"/>
              <a:t>  </a:t>
            </a:r>
            <a:r>
              <a:rPr lang="en-US" sz="2000" i="1" dirty="0" err="1"/>
              <a:t>Sọ</a:t>
            </a:r>
            <a:r>
              <a:rPr lang="en-US" sz="2000" i="1" dirty="0"/>
              <a:t> </a:t>
            </a:r>
            <a:r>
              <a:rPr lang="en-US" sz="2000" i="1" dirty="0" err="1"/>
              <a:t>Dừa</a:t>
            </a:r>
            <a:r>
              <a:rPr lang="en-US" sz="2000" i="1" dirty="0"/>
              <a:t>)</a:t>
            </a:r>
            <a:endParaRPr lang="en-US" sz="2000" dirty="0"/>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1745849291"/>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3" name="Rectangle 2"/>
          <p:cNvSpPr>
            <a:spLocks/>
          </p:cNvSpPr>
          <p:nvPr/>
        </p:nvSpPr>
        <p:spPr>
          <a:xfrm>
            <a:off x="368490" y="1253129"/>
            <a:ext cx="11233245" cy="4647426"/>
          </a:xfrm>
          <a:prstGeom prst="rect">
            <a:avLst/>
          </a:prstGeom>
        </p:spPr>
        <p:txBody>
          <a:bodyPr wrap="square">
            <a:spAutoFit/>
          </a:bodyPr>
          <a:lstStyle/>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1: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Chỉ</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ra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chi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tiết</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ảo</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trích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2: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Phân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loại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từ</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đơn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từ</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ghép</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từ</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láy</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văn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sau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400" dirty="0">
              <a:solidFill>
                <a:schemeClr val="tx1">
                  <a:lumMod val="95000"/>
                  <a:lumOff val="5000"/>
                </a:schemeClr>
              </a:solidFill>
              <a:latin typeface="Times New Roman" panose="02020603050405020304" pitchFamily="18" charset="0"/>
              <a:cs typeface="Times New Roman" panose="02020603050405020304" pitchFamily="18" charset="0"/>
            </a:endParaRPr>
          </a:p>
          <a:p>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Sẵn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dao</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cô</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em</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đâm</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chết</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cá</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xác</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cá</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nổi</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lềnh</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bềnh</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trên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mặt</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biển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rồi</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dạt</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vào</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hòn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đảo</a:t>
            </a:r>
            <a:r>
              <a:rPr lang="en-US" sz="2400" dirty="0" smtClean="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400" dirty="0">
              <a:solidFill>
                <a:schemeClr val="tx1">
                  <a:lumMod val="95000"/>
                  <a:lumOff val="5000"/>
                </a:schemeClr>
              </a:solidFill>
              <a:latin typeface="Times New Roman" panose="02020603050405020304" pitchFamily="18" charset="0"/>
              <a:cs typeface="Times New Roman" panose="02020603050405020304" pitchFamily="18" charset="0"/>
            </a:endParaRPr>
          </a:p>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3a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Cách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ứng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xử</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từ</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khi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đưa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vợ</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về</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nhà</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trích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trên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cho</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thấy</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phẩm</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chất</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gì</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chàng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3b:</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Kết</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cục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truyện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mơ</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ước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gì</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cuộc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sống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(GV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chọn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3a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hoặc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3b)</a:t>
            </a:r>
          </a:p>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4a. </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Theo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em</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lòng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đố</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kị</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gây</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ra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những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hậu</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quả</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gì</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4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b="1" dirty="0">
                <a:solidFill>
                  <a:schemeClr val="tx1">
                    <a:lumMod val="95000"/>
                    <a:lumOff val="5000"/>
                  </a:schemeClr>
                </a:solidFill>
                <a:latin typeface="Times New Roman" panose="02020603050405020304" pitchFamily="18" charset="0"/>
                <a:cs typeface="Times New Roman" panose="02020603050405020304" pitchFamily="18" charset="0"/>
              </a:rPr>
              <a:t> 4b.</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đề</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cao</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giá</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trị</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chân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chính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hay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chỉ</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sự</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tình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thương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đối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với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bất</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hạnh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Vì</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sao</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(GV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chọn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1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4a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hoặc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4b).</a:t>
            </a:r>
          </a:p>
        </p:txBody>
      </p:sp>
    </p:spTree>
    <p:extLst>
      <p:ext uri="{BB962C8B-B14F-4D97-AF65-F5344CB8AC3E}">
        <p14:creationId xmlns:p14="http://schemas.microsoft.com/office/powerpoint/2010/main" val="2455301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7" end="7"/>
                                            </p:txEl>
                                          </p:spTgt>
                                        </p:tgtEl>
                                        <p:attrNameLst>
                                          <p:attrName>style.visibility</p:attrName>
                                        </p:attrNameLst>
                                      </p:cBhvr>
                                      <p:to>
                                        <p:strVal val="visible"/>
                                      </p:to>
                                    </p:set>
                                    <p:animEffect transition="in" filter="fade">
                                      <p:cBhvr>
                                        <p:cTn id="56" dur="1000"/>
                                        <p:tgtEl>
                                          <p:spTgt spid="3">
                                            <p:txEl>
                                              <p:pRg st="7" end="7"/>
                                            </p:txEl>
                                          </p:spTgt>
                                        </p:tgtEl>
                                      </p:cBhvr>
                                    </p:animEffect>
                                    <p:anim calcmode="lin" valueType="num">
                                      <p:cBhvr>
                                        <p:cTn id="57"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3">
                                            <p:txEl>
                                              <p:pRg st="8" end="8"/>
                                            </p:txEl>
                                          </p:spTgt>
                                        </p:tgtEl>
                                        <p:attrNameLst>
                                          <p:attrName>style.visibility</p:attrName>
                                        </p:attrNameLst>
                                      </p:cBhvr>
                                      <p:to>
                                        <p:strVal val="visible"/>
                                      </p:to>
                                    </p:set>
                                    <p:animEffect transition="in" filter="fade">
                                      <p:cBhvr>
                                        <p:cTn id="63" dur="1000"/>
                                        <p:tgtEl>
                                          <p:spTgt spid="3">
                                            <p:txEl>
                                              <p:pRg st="8" end="8"/>
                                            </p:txEl>
                                          </p:spTgt>
                                        </p:tgtEl>
                                      </p:cBhvr>
                                    </p:animEffect>
                                    <p:anim calcmode="lin" valueType="num">
                                      <p:cBhvr>
                                        <p:cTn id="64"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1882880752"/>
              </p:ext>
            </p:extLst>
          </p:nvPr>
        </p:nvGraphicFramePr>
        <p:xfrm>
          <a:off x="1245567" y="3855363"/>
          <a:ext cx="8656305" cy="1726543"/>
        </p:xfrm>
        <a:graphic>
          <a:graphicData uri="http://schemas.openxmlformats.org/drawingml/2006/table">
            <a:tbl>
              <a:tblPr firstRow="1" firstCol="1" bandRow="1">
                <a:tableStyleId>{5C22544A-7EE6-4342-B048-85BDC9FD1C3A}</a:tableStyleId>
              </a:tblPr>
              <a:tblGrid>
                <a:gridCol w="2885141">
                  <a:extLst>
                    <a:ext uri="{9D8B030D-6E8A-4147-A177-3AD203B41FA5}">
                      <a16:colId xmlns:a16="http://schemas.microsoft.com/office/drawing/2014/main" xmlns="" val="3979384588"/>
                    </a:ext>
                  </a:extLst>
                </a:gridCol>
                <a:gridCol w="2885141">
                  <a:extLst>
                    <a:ext uri="{9D8B030D-6E8A-4147-A177-3AD203B41FA5}">
                      <a16:colId xmlns:a16="http://schemas.microsoft.com/office/drawing/2014/main" xmlns="" val="1873325264"/>
                    </a:ext>
                  </a:extLst>
                </a:gridCol>
                <a:gridCol w="2886023">
                  <a:extLst>
                    <a:ext uri="{9D8B030D-6E8A-4147-A177-3AD203B41FA5}">
                      <a16:colId xmlns:a16="http://schemas.microsoft.com/office/drawing/2014/main" xmlns="" val="3850847142"/>
                    </a:ext>
                  </a:extLst>
                </a:gridCol>
              </a:tblGrid>
              <a:tr h="662722">
                <a:tc>
                  <a:txBody>
                    <a:bodyPr/>
                    <a:lstStyle/>
                    <a:p>
                      <a:pPr marL="0" marR="0" algn="ctr">
                        <a:lnSpc>
                          <a:spcPct val="115000"/>
                        </a:lnSpc>
                        <a:spcBef>
                          <a:spcPts val="0"/>
                        </a:spcBef>
                        <a:spcAft>
                          <a:spcPts val="0"/>
                        </a:spcAft>
                        <a:tabLst>
                          <a:tab pos="1386840" algn="l"/>
                        </a:tabLst>
                      </a:pP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Từ</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đơn</a:t>
                      </a:r>
                      <a:endParaRPr lang="en-US" sz="16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marL="0" marR="0" algn="ctr">
                        <a:lnSpc>
                          <a:spcPct val="115000"/>
                        </a:lnSpc>
                        <a:spcBef>
                          <a:spcPts val="0"/>
                        </a:spcBef>
                        <a:spcAft>
                          <a:spcPts val="0"/>
                        </a:spcAft>
                        <a:tabLst>
                          <a:tab pos="1386840" algn="l"/>
                        </a:tabLst>
                      </a:pP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Từ</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ghép</a:t>
                      </a:r>
                      <a:endParaRPr lang="en-US" sz="16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marL="0" marR="0" algn="ctr">
                        <a:lnSpc>
                          <a:spcPct val="115000"/>
                        </a:lnSpc>
                        <a:spcBef>
                          <a:spcPts val="0"/>
                        </a:spcBef>
                        <a:spcAft>
                          <a:spcPts val="0"/>
                        </a:spcAft>
                        <a:tabLst>
                          <a:tab pos="1386840" algn="l"/>
                        </a:tabLst>
                      </a:pP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Từ</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láy</a:t>
                      </a:r>
                      <a:endParaRPr lang="en-US" sz="16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553355938"/>
                  </a:ext>
                </a:extLst>
              </a:tr>
              <a:tr h="1063821">
                <a:tc>
                  <a:txBody>
                    <a:bodyPr/>
                    <a:lstStyle/>
                    <a:p>
                      <a:pPr marL="0" marR="0" algn="ctr">
                        <a:lnSpc>
                          <a:spcPct val="115000"/>
                        </a:lnSpc>
                        <a:spcBef>
                          <a:spcPts val="0"/>
                        </a:spcBef>
                        <a:spcAft>
                          <a:spcPts val="0"/>
                        </a:spcAft>
                        <a:tabLst>
                          <a:tab pos="1386840" algn="l"/>
                        </a:tabLst>
                      </a:pP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Sẵn</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có</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đâm</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cá</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nổi</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trên</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rồi</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dạt</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vào</a:t>
                      </a:r>
                      <a:r>
                        <a:rPr lang="en-US" sz="2000" b="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b="0" dirty="0" err="1">
                          <a:solidFill>
                            <a:schemeClr val="tx1">
                              <a:lumMod val="95000"/>
                              <a:lumOff val="5000"/>
                            </a:schemeClr>
                          </a:solidFill>
                          <a:effectLst/>
                          <a:latin typeface="Times New Roman" panose="02020603050405020304" pitchFamily="18" charset="0"/>
                          <a:cs typeface="Times New Roman" panose="02020603050405020304" pitchFamily="18" charset="0"/>
                        </a:rPr>
                        <a:t>một</a:t>
                      </a:r>
                      <a:endParaRPr lang="en-US" sz="1600" b="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marL="0" marR="0" algn="ctr">
                        <a:lnSpc>
                          <a:spcPct val="115000"/>
                        </a:lnSpc>
                        <a:spcBef>
                          <a:spcPts val="0"/>
                        </a:spcBef>
                        <a:spcAft>
                          <a:spcPts val="0"/>
                        </a:spcAft>
                        <a:tabLst>
                          <a:tab pos="1386840" algn="l"/>
                        </a:tabLst>
                      </a:pP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Con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dao</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cô</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em</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đâm</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chết</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xác</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cá</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hòn</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đảo</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a:t>
                      </a:r>
                      <a:endParaRPr lang="en-US" sz="16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tc>
                  <a:txBody>
                    <a:bodyPr/>
                    <a:lstStyle/>
                    <a:p>
                      <a:pPr marL="0" marR="0" algn="ctr">
                        <a:lnSpc>
                          <a:spcPct val="115000"/>
                        </a:lnSpc>
                        <a:spcBef>
                          <a:spcPts val="0"/>
                        </a:spcBef>
                        <a:spcAft>
                          <a:spcPts val="0"/>
                        </a:spcAft>
                        <a:tabLst>
                          <a:tab pos="1386840" algn="l"/>
                        </a:tabLst>
                      </a:pP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Lềnh</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bềnh</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mặt</a:t>
                      </a:r>
                      <a:r>
                        <a:rPr lang="en-US" sz="2000" dirty="0">
                          <a:solidFill>
                            <a:schemeClr val="tx1">
                              <a:lumMod val="95000"/>
                              <a:lumOff val="5000"/>
                            </a:schemeClr>
                          </a:solidFill>
                          <a:effectLst/>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effectLst/>
                          <a:latin typeface="Times New Roman" panose="02020603050405020304" pitchFamily="18" charset="0"/>
                          <a:cs typeface="Times New Roman" panose="02020603050405020304" pitchFamily="18" charset="0"/>
                        </a:rPr>
                        <a:t>biển</a:t>
                      </a:r>
                      <a:endParaRPr lang="en-US" sz="1600" dirty="0">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6">
                        <a:lumMod val="40000"/>
                        <a:lumOff val="60000"/>
                      </a:schemeClr>
                    </a:solidFill>
                  </a:tcPr>
                </a:tc>
                <a:extLst>
                  <a:ext uri="{0D108BD9-81ED-4DB2-BD59-A6C34878D82A}">
                    <a16:rowId xmlns:a16="http://schemas.microsoft.com/office/drawing/2014/main" xmlns="" val="1147890205"/>
                  </a:ext>
                </a:extLst>
              </a:tr>
            </a:tbl>
          </a:graphicData>
        </a:graphic>
      </p:graphicFrame>
      <p:sp>
        <p:nvSpPr>
          <p:cNvPr id="8" name="Rectangle 2"/>
          <p:cNvSpPr>
            <a:spLocks noChangeArrowheads="1"/>
          </p:cNvSpPr>
          <p:nvPr/>
        </p:nvSpPr>
        <p:spPr bwMode="auto">
          <a:xfrm>
            <a:off x="1318307" y="1350095"/>
            <a:ext cx="9316867"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1387475" algn="l"/>
              </a:tabLst>
            </a:pPr>
            <a:r>
              <a:rPr kumimoji="0" lang="en-US" altLang="en-US" sz="2400" b="1"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altLang="en-US" sz="2400" b="1"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20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pP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khỏi</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sót</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20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pP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gáy</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20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pPr>
            <a:r>
              <a:rPr kumimoji="0" lang="en-US" altLang="en-US" sz="2400" b="1"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altLang="en-US" sz="2400" b="1"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altLang="en-US" sz="20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pP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dao</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đâm</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lềnh</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bềnh</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dạt</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kumimoji="0" lang="en-US" altLang="en-US" sz="2400" b="0" i="1"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1" u="none" strike="noStrike" cap="none" normalizeH="0" baseline="0" dirty="0" err="1"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kumimoji="0" lang="en-US" altLang="en-US" sz="2400" b="0" i="0" u="none" strike="noStrike" cap="none" normalizeH="0" baseline="0" dirty="0" smtClean="0">
                <a:ln>
                  <a:noFill/>
                </a:ln>
                <a:solidFill>
                  <a:schemeClr val="tx1">
                    <a:lumMod val="95000"/>
                    <a:lumOff val="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3200" b="0" i="0" u="none" strike="noStrike" cap="none" normalizeH="0" baseline="0" dirty="0" smtClean="0">
              <a:ln>
                <a:noFill/>
              </a:ln>
              <a:solidFill>
                <a:schemeClr val="tx1">
                  <a:lumMod val="95000"/>
                  <a:lumOff val="5000"/>
                </a:schemeClr>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155746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29281"/>
            <a:ext cx="10858500" cy="490199"/>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135313"/>
            <a:ext cx="10858500" cy="3976281"/>
          </a:xfrm>
          <a:prstGeom prst="rect">
            <a:avLst/>
          </a:prstGeom>
        </p:spPr>
        <p:txBody>
          <a:bodyPr>
            <a:spAutoFit/>
          </a:bodyPr>
          <a:lstStyle/>
          <a:p>
            <a:pPr algn="just">
              <a:lnSpc>
                <a:spcPct val="115000"/>
              </a:lnSpc>
              <a:spcAft>
                <a:spcPts val="1000"/>
              </a:spcAft>
              <a:tabLst>
                <a:tab pos="400050" algn="l"/>
              </a:tabLst>
            </a:pPr>
            <a:r>
              <a:rPr lang="pt-BR"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 Nhân vật và sự việc:</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Nhận vật chính: Thánh Gióng</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Truyền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thuyết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Thánh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Gióng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liên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quan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đến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sự</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thật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lịch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sử</a:t>
            </a:r>
            <a:r>
              <a:rPr lang="en-US" sz="2400" dirty="0" smtClean="0">
                <a:solidFill>
                  <a:srgbClr val="000000"/>
                </a:solidFill>
                <a:effectLst/>
                <a:latin typeface="Times New Roman" panose="02020603050405020304" pitchFamily="18" charset="0"/>
                <a:ea typeface="Times New Roman" panose="02020603050405020304" pitchFamily="18" charset="0"/>
              </a:rPr>
              <a:t> ở </a:t>
            </a:r>
            <a:r>
              <a:rPr lang="en-US" sz="2400" dirty="0" err="1" smtClean="0">
                <a:solidFill>
                  <a:srgbClr val="000000"/>
                </a:solidFill>
                <a:effectLst/>
                <a:latin typeface="Times New Roman" panose="02020603050405020304" pitchFamily="18" charset="0"/>
                <a:ea typeface="Times New Roman" panose="02020603050405020304" pitchFamily="18" charset="0"/>
              </a:rPr>
              <a:t>thời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Hùng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Vương</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342900" lvl="0" indent="-342900" algn="just">
              <a:lnSpc>
                <a:spcPct val="115000"/>
              </a:lnSpc>
              <a:spcAft>
                <a:spcPts val="1000"/>
              </a:spcAft>
              <a:buSzPts val="1000"/>
              <a:buFont typeface="Symbol" panose="05050102010706020507" pitchFamily="18" charset="2"/>
              <a:buChar char=""/>
              <a:tabLst>
                <a:tab pos="400050" algn="l"/>
                <a:tab pos="457200" algn="l"/>
              </a:tabLst>
            </a:pP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000"/>
              <a:buFont typeface="Symbol" panose="05050102010706020507" pitchFamily="18" charset="2"/>
              <a:buChar char=""/>
              <a:tabLst>
                <a:tab pos="400050" algn="l"/>
                <a:tab pos="457200" algn="l"/>
              </a:tabLst>
            </a:pP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thép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000"/>
              <a:buFont typeface="Symbol" panose="05050102010706020507" pitchFamily="18" charset="2"/>
              <a:buChar char=""/>
              <a:tabLst>
                <a:tab pos="400050" algn="l"/>
                <a:tab pos="457200" algn="l"/>
              </a:tabLst>
            </a:pP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02667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anim calcmode="lin" valueType="num">
                                      <p:cBhvr>
                                        <p:cTn id="22"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Effect transition="in" filter="fade">
                                      <p:cBhvr>
                                        <p:cTn id="28" dur="1000"/>
                                        <p:tgtEl>
                                          <p:spTgt spid="6">
                                            <p:txEl>
                                              <p:pRg st="2" end="2"/>
                                            </p:txEl>
                                          </p:spTgt>
                                        </p:tgtEl>
                                      </p:cBhvr>
                                    </p:animEffect>
                                    <p:anim calcmode="lin" valueType="num">
                                      <p:cBhvr>
                                        <p:cTn id="29"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3" end="3"/>
                                            </p:txEl>
                                          </p:spTgt>
                                        </p:tgtEl>
                                        <p:attrNameLst>
                                          <p:attrName>style.visibility</p:attrName>
                                        </p:attrNameLst>
                                      </p:cBhvr>
                                      <p:to>
                                        <p:strVal val="visible"/>
                                      </p:to>
                                    </p:set>
                                    <p:animEffect transition="in" filter="fade">
                                      <p:cBhvr>
                                        <p:cTn id="35" dur="1000"/>
                                        <p:tgtEl>
                                          <p:spTgt spid="6">
                                            <p:txEl>
                                              <p:pRg st="3" end="3"/>
                                            </p:txEl>
                                          </p:spTgt>
                                        </p:tgtEl>
                                      </p:cBhvr>
                                    </p:animEffect>
                                    <p:anim calcmode="lin" valueType="num">
                                      <p:cBhvr>
                                        <p:cTn id="36"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fade">
                                      <p:cBhvr>
                                        <p:cTn id="42" dur="1000"/>
                                        <p:tgtEl>
                                          <p:spTgt spid="6">
                                            <p:txEl>
                                              <p:pRg st="4" end="4"/>
                                            </p:txEl>
                                          </p:spTgt>
                                        </p:tgtEl>
                                      </p:cBhvr>
                                    </p:animEffect>
                                    <p:anim calcmode="lin" valueType="num">
                                      <p:cBhvr>
                                        <p:cTn id="43"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6">
                                            <p:txEl>
                                              <p:pRg st="5" end="5"/>
                                            </p:txEl>
                                          </p:spTgt>
                                        </p:tgtEl>
                                        <p:attrNameLst>
                                          <p:attrName>style.visibility</p:attrName>
                                        </p:attrNameLst>
                                      </p:cBhvr>
                                      <p:to>
                                        <p:strVal val="visible"/>
                                      </p:to>
                                    </p:set>
                                    <p:animEffect transition="in" filter="fade">
                                      <p:cBhvr>
                                        <p:cTn id="49" dur="1000"/>
                                        <p:tgtEl>
                                          <p:spTgt spid="6">
                                            <p:txEl>
                                              <p:pRg st="5" end="5"/>
                                            </p:txEl>
                                          </p:spTgt>
                                        </p:tgtEl>
                                      </p:cBhvr>
                                    </p:animEffect>
                                    <p:anim calcmode="lin" valueType="num">
                                      <p:cBhvr>
                                        <p:cTn id="50"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946089" y="1049244"/>
            <a:ext cx="10012643" cy="4401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sz="20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000" b="1" dirty="0">
                <a:solidFill>
                  <a:schemeClr val="tx1">
                    <a:lumMod val="95000"/>
                    <a:lumOff val="5000"/>
                  </a:schemeClr>
                </a:solidFill>
                <a:latin typeface="Times New Roman" panose="02020603050405020304" pitchFamily="18" charset="0"/>
                <a:cs typeface="Times New Roman" panose="02020603050405020304" pitchFamily="18" charset="0"/>
              </a:rPr>
              <a:t> 3a.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trích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làm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nổi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bật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khả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năng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phẩm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chất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sau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a:t>
            </a:r>
          </a:p>
          <a:p>
            <a:pPr lvl="0"/>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Lo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lắng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thương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yêu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trí</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tuệ</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sáng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suốt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khi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dự</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đoán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trước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sự</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việc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ở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sẽ</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hãm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hãi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a:t>
            </a:r>
          </a:p>
          <a:p>
            <a:pPr lvl="0"/>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smtClean="0">
                <a:solidFill>
                  <a:schemeClr val="tx1">
                    <a:lumMod val="95000"/>
                    <a:lumOff val="5000"/>
                  </a:schemeClr>
                </a:solidFill>
                <a:latin typeface="Times New Roman" panose="02020603050405020304" pitchFamily="18" charset="0"/>
                <a:cs typeface="Times New Roman" panose="02020603050405020304" pitchFamily="18" charset="0"/>
              </a:rPr>
              <a:t>Trí</a:t>
            </a:r>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tuê</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sáng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suốt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còn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bộc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lộ</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khi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bố</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trí</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tiệc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ăn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mừng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cố</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ý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buồng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cô</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tự</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mình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thấy</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xấu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hổ</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về</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hành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mình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p>
          <a:p>
            <a:pPr lvl="0"/>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smtClean="0">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còn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đức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độ</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lượng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mặc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dù</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biết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rõ</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lòng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dạ</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độc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ác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nhưng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chàng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không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trách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cứ</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chỉ</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lặng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lẽ</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đưa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ra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chào</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khiến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xấu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hổ</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nhục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âm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thầm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trốn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biệt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xứ</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p>
          <a:p>
            <a:r>
              <a:rPr lang="en-US" sz="20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Vẻ</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đẹp</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chính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vẻ</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đẹp</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trí</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tuện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và</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tấm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lòng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hậu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độ</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lượng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a:t>
            </a:r>
          </a:p>
          <a:p>
            <a:endParaRPr lang="en-US" sz="2000" dirty="0">
              <a:solidFill>
                <a:schemeClr val="tx1">
                  <a:lumMod val="95000"/>
                  <a:lumOff val="5000"/>
                </a:schemeClr>
              </a:solidFill>
              <a:latin typeface="Times New Roman" panose="02020603050405020304" pitchFamily="18" charset="0"/>
              <a:cs typeface="Times New Roman" panose="02020603050405020304" pitchFamily="18" charset="0"/>
            </a:endParaRPr>
          </a:p>
          <a:p>
            <a:r>
              <a:rPr lang="en-US" sz="2000" b="1"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000" b="1" dirty="0">
                <a:solidFill>
                  <a:schemeClr val="tx1">
                    <a:lumMod val="95000"/>
                    <a:lumOff val="5000"/>
                  </a:schemeClr>
                </a:solidFill>
                <a:latin typeface="Times New Roman" panose="02020603050405020304" pitchFamily="18" charset="0"/>
                <a:cs typeface="Times New Roman" panose="02020603050405020304" pitchFamily="18" charset="0"/>
              </a:rPr>
              <a:t> 3b:</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Kết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thúc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chuyện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này</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mong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ước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gian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“Ở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hiền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gặp</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lành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ác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giả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ác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báo</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những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nhỏ</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bé</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thấp</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hèn</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hình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dạng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xấu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xí</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như</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Sọ</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Dừa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hoặc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tốt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bụng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lòng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thương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như</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cô</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Út</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sẽ</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hưởng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hạnh</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phúc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Những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kẻ</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xấu</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xa</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dã</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tâm</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độc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ác</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như</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cô</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chị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sẽ</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bị</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trừng</a:t>
            </a:r>
            <a:r>
              <a:rPr lang="en-US" sz="2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000" dirty="0" err="1">
                <a:solidFill>
                  <a:schemeClr val="tx1">
                    <a:lumMod val="95000"/>
                    <a:lumOff val="5000"/>
                  </a:schemeClr>
                </a:solidFill>
                <a:latin typeface="Times New Roman" panose="02020603050405020304" pitchFamily="18" charset="0"/>
                <a:cs typeface="Times New Roman" panose="02020603050405020304" pitchFamily="18" charset="0"/>
              </a:rPr>
              <a:t>phạt</a:t>
            </a:r>
            <a:r>
              <a:rPr lang="en-US" sz="2000" dirty="0" smtClean="0">
                <a:solidFill>
                  <a:schemeClr val="tx1">
                    <a:lumMod val="95000"/>
                    <a:lumOff val="5000"/>
                  </a:schemeClr>
                </a:solidFill>
                <a:latin typeface="Times New Roman" panose="02020603050405020304" pitchFamily="18" charset="0"/>
                <a:cs typeface="Times New Roman" panose="02020603050405020304" pitchFamily="18" charset="0"/>
              </a:rPr>
              <a:t>.- </a:t>
            </a:r>
            <a:endParaRPr lang="en-US"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96635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660400" y="1153151"/>
            <a:ext cx="10012643" cy="4678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4a:  </a:t>
            </a:r>
            <a:r>
              <a:rPr lang="en-US" sz="2000" dirty="0">
                <a:latin typeface="Times New Roman" panose="02020603050405020304" pitchFamily="18" charset="0"/>
                <a:cs typeface="Times New Roman" panose="02020603050405020304" pitchFamily="18" charset="0"/>
              </a:rPr>
              <a:t>HS </a:t>
            </a:r>
            <a:r>
              <a:rPr lang="en-US" sz="2000" dirty="0" err="1">
                <a:latin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Phá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khác</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Cuộc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hãm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nảy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lòng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mái</a:t>
            </a:r>
            <a:r>
              <a:rPr lang="en-US" sz="2000" dirty="0">
                <a:latin typeface="Times New Roman" panose="02020603050405020304" pitchFamily="18" charset="0"/>
                <a:cs typeface="Times New Roman" panose="02020603050405020304" pitchFamily="18" charset="0"/>
              </a:rPr>
              <a:t>.</a:t>
            </a:r>
          </a:p>
          <a:p>
            <a:pPr lvl="0"/>
            <a:r>
              <a:rPr lang="en-US" sz="2000" dirty="0">
                <a:latin typeface="Times New Roman" panose="02020603050405020304" pitchFamily="18" charset="0"/>
                <a:cs typeface="Times New Roman" panose="02020603050405020304" pitchFamily="18" charset="0"/>
              </a:rPr>
              <a:t>…</a:t>
            </a:r>
          </a:p>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4b: </a:t>
            </a:r>
            <a:endParaRPr lang="en-US" sz="2000" dirty="0">
              <a:latin typeface="Times New Roman" panose="02020603050405020304" pitchFamily="18" charset="0"/>
              <a:cs typeface="Times New Roman" panose="02020603050405020304" pitchFamily="18" charset="0"/>
            </a:endParaRPr>
          </a:p>
          <a:p>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Bởi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mang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lốt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nhằm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ẩn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xấu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ngoài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ngoài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đẹp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bù</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đắp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a:t>
            </a:r>
            <a:r>
              <a:rPr lang="en-US" dirty="0" err="1"/>
              <a:t>ìn</a:t>
            </a:r>
            <a:r>
              <a:rPr lang="en-US" dirty="0"/>
              <a:t> ở </a:t>
            </a:r>
            <a:r>
              <a:rPr lang="en-US" dirty="0" err="1"/>
              <a:t>góc</a:t>
            </a:r>
            <a:r>
              <a:rPr lang="en-US" dirty="0"/>
              <a:t> </a:t>
            </a:r>
            <a:r>
              <a:rPr lang="en-US" dirty="0" err="1"/>
              <a:t>độ</a:t>
            </a:r>
            <a:r>
              <a:rPr lang="en-US" dirty="0"/>
              <a:t> </a:t>
            </a:r>
            <a:r>
              <a:rPr lang="en-US" dirty="0" err="1"/>
              <a:t>bên</a:t>
            </a:r>
            <a:r>
              <a:rPr lang="en-US" dirty="0"/>
              <a:t> </a:t>
            </a:r>
            <a:r>
              <a:rPr lang="en-US" dirty="0" err="1"/>
              <a:t>ngoài</a:t>
            </a:r>
            <a:r>
              <a:rPr lang="en-US" dirty="0"/>
              <a:t> </a:t>
            </a:r>
            <a:r>
              <a:rPr lang="en-US" dirty="0" err="1"/>
              <a:t>mà</a:t>
            </a:r>
            <a:r>
              <a:rPr lang="en-US" dirty="0"/>
              <a:t> </a:t>
            </a:r>
            <a:r>
              <a:rPr lang="en-US" dirty="0" err="1"/>
              <a:t>phải</a:t>
            </a:r>
            <a:r>
              <a:rPr lang="en-US" dirty="0"/>
              <a:t> </a:t>
            </a:r>
            <a:r>
              <a:rPr lang="en-US" dirty="0" err="1"/>
              <a:t>nhìn</a:t>
            </a:r>
            <a:r>
              <a:rPr lang="en-US" dirty="0"/>
              <a:t> ở </a:t>
            </a:r>
            <a:r>
              <a:rPr lang="en-US" dirty="0" err="1"/>
              <a:t>phẩm</a:t>
            </a:r>
            <a:r>
              <a:rPr lang="en-US" dirty="0"/>
              <a:t> </a:t>
            </a:r>
            <a:r>
              <a:rPr lang="en-US" dirty="0" err="1"/>
              <a:t>chất</a:t>
            </a:r>
            <a:r>
              <a:rPr lang="en-US" dirty="0"/>
              <a:t> </a:t>
            </a:r>
            <a:r>
              <a:rPr lang="en-US" dirty="0" err="1"/>
              <a:t>bên</a:t>
            </a:r>
            <a:r>
              <a:rPr lang="en-US" dirty="0"/>
              <a:t> </a:t>
            </a:r>
            <a:r>
              <a:rPr lang="en-US" dirty="0" err="1"/>
              <a:t>trong</a:t>
            </a:r>
            <a:r>
              <a:rPr lang="en-US" dirty="0"/>
              <a:t> </a:t>
            </a:r>
            <a:r>
              <a:rPr lang="en-US" dirty="0" err="1"/>
              <a:t>mới</a:t>
            </a:r>
            <a:r>
              <a:rPr lang="en-US" dirty="0"/>
              <a:t> </a:t>
            </a:r>
            <a:r>
              <a:rPr lang="en-US" dirty="0" err="1"/>
              <a:t>thấy</a:t>
            </a:r>
            <a:r>
              <a:rPr lang="en-US" dirty="0"/>
              <a:t> </a:t>
            </a:r>
            <a:r>
              <a:rPr lang="en-US" dirty="0" err="1"/>
              <a:t>được</a:t>
            </a:r>
            <a:r>
              <a:rPr lang="en-US" dirty="0"/>
              <a:t> </a:t>
            </a:r>
            <a:r>
              <a:rPr lang="en-US" dirty="0" err="1"/>
              <a:t>vẻ</a:t>
            </a:r>
            <a:r>
              <a:rPr lang="en-US" dirty="0"/>
              <a:t> </a:t>
            </a:r>
            <a:r>
              <a:rPr lang="en-US" dirty="0" err="1"/>
              <a:t>đẹp</a:t>
            </a:r>
            <a:r>
              <a:rPr lang="en-US" dirty="0"/>
              <a:t> </a:t>
            </a:r>
            <a:r>
              <a:rPr lang="en-US" dirty="0" err="1"/>
              <a:t>thực</a:t>
            </a:r>
            <a:r>
              <a:rPr lang="en-US" dirty="0"/>
              <a:t> </a:t>
            </a:r>
            <a:r>
              <a:rPr lang="en-US" dirty="0" err="1"/>
              <a:t>sự</a:t>
            </a:r>
            <a:r>
              <a:rPr lang="en-US" dirty="0"/>
              <a:t>.</a:t>
            </a:r>
            <a:endParaRPr lang="en-US"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9949736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327545" y="990600"/>
            <a:ext cx="11518711" cy="4093428"/>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2000" b="1" dirty="0" err="1" smtClean="0"/>
              <a:t>Đọc</a:t>
            </a:r>
            <a:r>
              <a:rPr lang="en-US" sz="2000" b="1" dirty="0" smtClean="0"/>
              <a:t> </a:t>
            </a:r>
            <a:r>
              <a:rPr lang="en-US" sz="2000" b="1" dirty="0" err="1" smtClean="0"/>
              <a:t>đoạn</a:t>
            </a:r>
            <a:r>
              <a:rPr lang="en-US" sz="2000" b="1" dirty="0" smtClean="0"/>
              <a:t> </a:t>
            </a:r>
            <a:r>
              <a:rPr lang="en-US" sz="2000" b="1" dirty="0" err="1" smtClean="0"/>
              <a:t>trích</a:t>
            </a:r>
            <a:r>
              <a:rPr lang="en-US" sz="2000" b="1" dirty="0" smtClean="0"/>
              <a:t> </a:t>
            </a:r>
            <a:r>
              <a:rPr lang="en-US" sz="2000" b="1" dirty="0" err="1" smtClean="0"/>
              <a:t>sau</a:t>
            </a:r>
            <a:r>
              <a:rPr lang="en-US" sz="2000" b="1" dirty="0" smtClean="0"/>
              <a:t> </a:t>
            </a:r>
            <a:r>
              <a:rPr lang="en-US" sz="2000" b="1" dirty="0" err="1" smtClean="0"/>
              <a:t>và</a:t>
            </a:r>
            <a:r>
              <a:rPr lang="en-US" sz="2000" b="1" dirty="0" smtClean="0"/>
              <a:t> </a:t>
            </a:r>
            <a:r>
              <a:rPr lang="en-US" sz="2000" b="1" dirty="0" err="1" smtClean="0"/>
              <a:t>trả</a:t>
            </a:r>
            <a:r>
              <a:rPr lang="en-US" sz="2000" b="1" dirty="0" smtClean="0"/>
              <a:t> </a:t>
            </a:r>
            <a:r>
              <a:rPr lang="en-US" sz="2000" b="1" dirty="0" err="1" smtClean="0"/>
              <a:t>lời</a:t>
            </a:r>
            <a:r>
              <a:rPr lang="en-US" sz="2000" b="1" dirty="0" smtClean="0"/>
              <a:t> </a:t>
            </a:r>
            <a:r>
              <a:rPr lang="en-US" sz="2000" b="1" dirty="0" err="1" smtClean="0"/>
              <a:t>các</a:t>
            </a:r>
            <a:r>
              <a:rPr lang="en-US" sz="2000" b="1" dirty="0" smtClean="0"/>
              <a:t> </a:t>
            </a:r>
            <a:r>
              <a:rPr lang="en-US" sz="2000" b="1" dirty="0" err="1" smtClean="0"/>
              <a:t>câu</a:t>
            </a:r>
            <a:r>
              <a:rPr lang="en-US" sz="2000" b="1" dirty="0" smtClean="0"/>
              <a:t> </a:t>
            </a:r>
            <a:r>
              <a:rPr lang="en-US" sz="2000" b="1" dirty="0" err="1" smtClean="0"/>
              <a:t>hỏi</a:t>
            </a:r>
            <a:r>
              <a:rPr lang="en-US" sz="2000" b="1" dirty="0" smtClean="0"/>
              <a:t>:</a:t>
            </a:r>
          </a:p>
          <a:p>
            <a:r>
              <a:rPr lang="en-US" sz="2000" dirty="0" smtClean="0"/>
              <a:t>            </a:t>
            </a:r>
            <a:r>
              <a:rPr lang="en-US" sz="2400" i="1" dirty="0" err="1" smtClean="0">
                <a:latin typeface="Times New Roman" panose="02020603050405020304" pitchFamily="18" charset="0"/>
                <a:cs typeface="Times New Roman" panose="02020603050405020304" pitchFamily="18" charset="0"/>
              </a:rPr>
              <a:t>Hồi</a:t>
            </a:r>
            <a:r>
              <a:rPr lang="en-US" sz="2400" i="1" dirty="0" smtClean="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một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láng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giềng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lăm</a:t>
            </a:r>
            <a:r>
              <a:rPr lang="en-US" sz="2400" i="1" dirty="0">
                <a:latin typeface="Times New Roman" panose="02020603050405020304" pitchFamily="18" charset="0"/>
                <a:cs typeface="Times New Roman" panose="02020603050405020304" pitchFamily="18" charset="0"/>
              </a:rPr>
              <a:t> le </a:t>
            </a:r>
            <a:r>
              <a:rPr lang="en-US" sz="2400" i="1" dirty="0" err="1">
                <a:latin typeface="Times New Roman" panose="02020603050405020304" pitchFamily="18" charset="0"/>
                <a:cs typeface="Times New Roman" panose="02020603050405020304" pitchFamily="18" charset="0"/>
              </a:rPr>
              <a:t>muốn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chiếm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bờ</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cõi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dò</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xem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bên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này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nhân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tài</a:t>
            </a:r>
            <a:r>
              <a:rPr lang="en-US" sz="2400" i="1" dirty="0">
                <a:latin typeface="Times New Roman" panose="02020603050405020304" pitchFamily="18" charset="0"/>
                <a:cs typeface="Times New Roman" panose="02020603050405020304" pitchFamily="18" charset="0"/>
              </a:rPr>
              <a:t> hay </a:t>
            </a:r>
            <a:r>
              <a:rPr lang="en-US" sz="2400" i="1" dirty="0" err="1">
                <a:latin typeface="Times New Roman" panose="02020603050405020304" pitchFamily="18" charset="0"/>
                <a:cs typeface="Times New Roman" panose="02020603050405020304" pitchFamily="18" charset="0"/>
              </a:rPr>
              <a:t>không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họ</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đưa</a:t>
            </a:r>
            <a:r>
              <a:rPr lang="en-US" sz="2400" i="1" dirty="0">
                <a:latin typeface="Times New Roman" panose="02020603050405020304" pitchFamily="18" charset="0"/>
                <a:cs typeface="Times New Roman" panose="02020603050405020304" pitchFamily="18" charset="0"/>
              </a:rPr>
              <a:t> sang </a:t>
            </a:r>
            <a:r>
              <a:rPr lang="en-US" sz="2400" i="1" dirty="0" err="1">
                <a:latin typeface="Times New Roman" panose="02020603050405020304" pitchFamily="18" charset="0"/>
                <a:cs typeface="Times New Roman" panose="02020603050405020304" pitchFamily="18" charset="0"/>
              </a:rPr>
              <a:t>một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vỏ</a:t>
            </a:r>
            <a:r>
              <a:rPr lang="en-US" sz="2400" i="1" dirty="0">
                <a:latin typeface="Times New Roman" panose="02020603050405020304" pitchFamily="18" charset="0"/>
                <a:cs typeface="Times New Roman" panose="02020603050405020304" pitchFamily="18" charset="0"/>
              </a:rPr>
              <a:t> con </a:t>
            </a:r>
            <a:r>
              <a:rPr lang="en-US" sz="2400" i="1" dirty="0" err="1">
                <a:latin typeface="Times New Roman" panose="02020603050405020304" pitchFamily="18" charset="0"/>
                <a:cs typeface="Times New Roman" panose="02020603050405020304" pitchFamily="18" charset="0"/>
              </a:rPr>
              <a:t>ốc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vặn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dài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rỗng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đầu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đố</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làm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sao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xâu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sợi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chỉ</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mảnh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xuyên</a:t>
            </a:r>
            <a:r>
              <a:rPr lang="en-US" sz="2400" i="1" dirty="0">
                <a:latin typeface="Times New Roman" panose="02020603050405020304" pitchFamily="18" charset="0"/>
                <a:cs typeface="Times New Roman" panose="02020603050405020304" pitchFamily="18" charset="0"/>
              </a:rPr>
              <a:t> qua </a:t>
            </a:r>
            <a:r>
              <a:rPr lang="en-US" sz="2400" i="1" dirty="0" err="1">
                <a:latin typeface="Times New Roman" panose="02020603050405020304" pitchFamily="18" charset="0"/>
                <a:cs typeface="Times New Roman" panose="02020603050405020304" pitchFamily="18" charset="0"/>
              </a:rPr>
              <a:t>đường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ruột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ốc</a:t>
            </a:r>
            <a:r>
              <a:rPr lang="en-US" sz="2400" i="1" dirty="0">
                <a:latin typeface="Times New Roman" panose="02020603050405020304" pitchFamily="18" charset="0"/>
                <a:cs typeface="Times New Roman" panose="02020603050405020304" pitchFamily="18" charset="0"/>
              </a:rPr>
              <a:t>.</a:t>
            </a:r>
          </a:p>
          <a:p>
            <a:r>
              <a:rPr lang="en-US" sz="2400" i="1" dirty="0" err="1">
                <a:latin typeface="Times New Roman" panose="02020603050405020304" pitchFamily="18" charset="0"/>
                <a:cs typeface="Times New Roman" panose="02020603050405020304" pitchFamily="18" charset="0"/>
              </a:rPr>
              <a:t>Sau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khi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nghe</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trình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bày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mục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đích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cuộc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vua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quan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mắt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nhìn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nhau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Không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câu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đố</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oái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oăm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ấy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tỏ</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thua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kém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thừa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nhận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sự</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phục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của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mình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với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láng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giềng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vò</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đầu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suy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nghĩ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dùng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miệng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hút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bôi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sáp</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vào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sợi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chỉ</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cứng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dễ</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xâu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v.v</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Nhưng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mọi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vô</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hiệu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Bao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nhiêu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trạng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triệu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vào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lắc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đầu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tay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Cuối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cùng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triều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đình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đành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ở </a:t>
            </a:r>
            <a:r>
              <a:rPr lang="en-US" sz="2400" i="1" dirty="0" err="1">
                <a:latin typeface="Times New Roman" panose="02020603050405020304" pitchFamily="18" charset="0"/>
                <a:cs typeface="Times New Roman" panose="02020603050405020304" pitchFamily="18" charset="0"/>
              </a:rPr>
              <a:t>công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quán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hỏi</a:t>
            </a:r>
            <a:r>
              <a:rPr lang="en-US" sz="2400" i="1" dirty="0">
                <a:latin typeface="Times New Roman" panose="02020603050405020304" pitchFamily="18" charset="0"/>
                <a:cs typeface="Times New Roman" panose="02020603050405020304" pitchFamily="18" charset="0"/>
              </a:rPr>
              <a:t> ý </a:t>
            </a:r>
            <a:r>
              <a:rPr lang="en-US" sz="2400" i="1" dirty="0" err="1">
                <a:latin typeface="Times New Roman" panose="02020603050405020304" pitchFamily="18" charset="0"/>
                <a:cs typeface="Times New Roman" panose="02020603050405020304" pitchFamily="18" charset="0"/>
              </a:rPr>
              <a:t>kiến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em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bé</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thông</a:t>
            </a:r>
            <a:r>
              <a:rPr lang="en-US" sz="2400" i="1" dirty="0">
                <a:latin typeface="Times New Roman" panose="02020603050405020304" pitchFamily="18" charset="0"/>
                <a:cs typeface="Times New Roman" panose="02020603050405020304" pitchFamily="18" charset="0"/>
              </a:rPr>
              <a:t> minh </a:t>
            </a:r>
            <a:r>
              <a:rPr lang="en-US" sz="2400" i="1" dirty="0" err="1">
                <a:latin typeface="Times New Roman" panose="02020603050405020304" pitchFamily="18" charset="0"/>
                <a:cs typeface="Times New Roman" panose="02020603050405020304" pitchFamily="18" charset="0"/>
              </a:rPr>
              <a:t>nọ</a:t>
            </a:r>
            <a:r>
              <a:rPr lang="en-US" sz="2400" i="1" dirty="0" smtClean="0">
                <a:latin typeface="Times New Roman" panose="02020603050405020304" pitchFamily="18" charset="0"/>
                <a:cs typeface="Times New Roman" panose="02020603050405020304" pitchFamily="18" charset="0"/>
              </a:rPr>
              <a:t>.</a:t>
            </a:r>
            <a:endParaRPr lang="en-US" sz="2400" i="1" dirty="0">
              <a:latin typeface="Times New Roman" panose="02020603050405020304" pitchFamily="18" charset="0"/>
              <a:cs typeface="Times New Roman" panose="02020603050405020304" pitchFamily="18" charset="0"/>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87075805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327545" y="990600"/>
            <a:ext cx="11518711" cy="5863144"/>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2500" dirty="0" err="1" smtClean="0">
                <a:latin typeface="Times New Roman" panose="02020603050405020304" pitchFamily="18" charset="0"/>
                <a:cs typeface="Times New Roman" panose="02020603050405020304" pitchFamily="18" charset="0"/>
              </a:rPr>
              <a:t>Khi</a:t>
            </a:r>
            <a:r>
              <a:rPr lang="en-US" sz="2500" dirty="0" smtClean="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viên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quan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mang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dụ</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chỉ</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của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đến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thì</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em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còn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đùa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nghịch</a:t>
            </a:r>
            <a:r>
              <a:rPr lang="en-US" sz="2500" dirty="0">
                <a:latin typeface="Times New Roman" panose="02020603050405020304" pitchFamily="18" charset="0"/>
                <a:cs typeface="Times New Roman" panose="02020603050405020304" pitchFamily="18" charset="0"/>
              </a:rPr>
              <a:t> ở </a:t>
            </a:r>
            <a:r>
              <a:rPr lang="en-US" sz="2500" dirty="0" err="1">
                <a:latin typeface="Times New Roman" panose="02020603050405020304" pitchFamily="18" charset="0"/>
                <a:cs typeface="Times New Roman" panose="02020603050405020304" pitchFamily="18" charset="0"/>
              </a:rPr>
              <a:t>sau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Nghe</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nói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việc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xâu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chỉ</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vào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vỏ</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ốc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em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bé</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hát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lê</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một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câu</a:t>
            </a:r>
            <a:r>
              <a:rPr lang="en-US" sz="2500" dirty="0">
                <a:latin typeface="Times New Roman" panose="02020603050405020304" pitchFamily="18" charset="0"/>
                <a:cs typeface="Times New Roman" panose="02020603050405020304" pitchFamily="18" charset="0"/>
              </a:rPr>
              <a:t>:</a:t>
            </a:r>
          </a:p>
          <a:p>
            <a:pPr algn="ctr"/>
            <a:r>
              <a:rPr lang="en-US" sz="2500" i="1" dirty="0">
                <a:latin typeface="Times New Roman" panose="02020603050405020304" pitchFamily="18" charset="0"/>
                <a:cs typeface="Times New Roman" panose="02020603050405020304" pitchFamily="18" charset="0"/>
              </a:rPr>
              <a:t>Tang </a:t>
            </a:r>
            <a:r>
              <a:rPr lang="en-US" sz="2500" i="1" dirty="0" err="1">
                <a:latin typeface="Times New Roman" panose="02020603050405020304" pitchFamily="18" charset="0"/>
                <a:cs typeface="Times New Roman" panose="02020603050405020304" pitchFamily="18" charset="0"/>
              </a:rPr>
              <a:t>tình</a:t>
            </a:r>
            <a:r>
              <a:rPr lang="en-US" sz="2500" i="1" dirty="0">
                <a:latin typeface="Times New Roman" panose="02020603050405020304" pitchFamily="18" charset="0"/>
                <a:cs typeface="Times New Roman" panose="02020603050405020304" pitchFamily="18" charset="0"/>
              </a:rPr>
              <a:t> tang! Tang </a:t>
            </a:r>
            <a:r>
              <a:rPr lang="en-US" sz="2500" i="1" dirty="0" err="1">
                <a:latin typeface="Times New Roman" panose="02020603050405020304" pitchFamily="18" charset="0"/>
                <a:cs typeface="Times New Roman" panose="02020603050405020304" pitchFamily="18" charset="0"/>
              </a:rPr>
              <a:t>tình</a:t>
            </a:r>
            <a:r>
              <a:rPr lang="en-US" sz="2500" i="1" dirty="0">
                <a:latin typeface="Times New Roman" panose="02020603050405020304" pitchFamily="18" charset="0"/>
                <a:cs typeface="Times New Roman" panose="02020603050405020304" pitchFamily="18" charset="0"/>
              </a:rPr>
              <a:t> tang!</a:t>
            </a:r>
            <a:br>
              <a:rPr lang="en-US" sz="2500" i="1" dirty="0">
                <a:latin typeface="Times New Roman" panose="02020603050405020304" pitchFamily="18" charset="0"/>
                <a:cs typeface="Times New Roman" panose="02020603050405020304" pitchFamily="18" charset="0"/>
              </a:rPr>
            </a:br>
            <a:r>
              <a:rPr lang="en-US" sz="2500" i="1" dirty="0" err="1">
                <a:latin typeface="Times New Roman" panose="02020603050405020304" pitchFamily="18" charset="0"/>
                <a:cs typeface="Times New Roman" panose="02020603050405020304" pitchFamily="18" charset="0"/>
              </a:rPr>
              <a:t>Bắt</a:t>
            </a:r>
            <a:r>
              <a:rPr lang="en-US" sz="2500" i="1" dirty="0">
                <a:latin typeface="Times New Roman" panose="02020603050405020304" pitchFamily="18" charset="0"/>
                <a:cs typeface="Times New Roman" panose="02020603050405020304" pitchFamily="18" charset="0"/>
              </a:rPr>
              <a:t> con </a:t>
            </a:r>
            <a:r>
              <a:rPr lang="en-US" sz="2500" i="1" dirty="0" err="1">
                <a:latin typeface="Times New Roman" panose="02020603050405020304" pitchFamily="18" charset="0"/>
                <a:cs typeface="Times New Roman" panose="02020603050405020304" pitchFamily="18" charset="0"/>
              </a:rPr>
              <a:t>kiến</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càng</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buộc</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chỉ</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ngang</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lưng</a:t>
            </a:r>
            <a:r>
              <a:rPr lang="en-US" sz="2500" i="1" dirty="0">
                <a:latin typeface="Times New Roman" panose="02020603050405020304" pitchFamily="18" charset="0"/>
                <a:cs typeface="Times New Roman" panose="02020603050405020304" pitchFamily="18" charset="0"/>
              </a:rPr>
              <a:t>,</a:t>
            </a:r>
            <a:br>
              <a:rPr lang="en-US" sz="2500" i="1" dirty="0">
                <a:latin typeface="Times New Roman" panose="02020603050405020304" pitchFamily="18" charset="0"/>
                <a:cs typeface="Times New Roman" panose="02020603050405020304" pitchFamily="18" charset="0"/>
              </a:rPr>
            </a:br>
            <a:r>
              <a:rPr lang="en-US" sz="2500" i="1" dirty="0" err="1">
                <a:latin typeface="Times New Roman" panose="02020603050405020304" pitchFamily="18" charset="0"/>
                <a:cs typeface="Times New Roman" panose="02020603050405020304" pitchFamily="18" charset="0"/>
              </a:rPr>
              <a:t>Bên</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thời</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lấy</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giấy</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mà</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bưng</a:t>
            </a:r>
            <a:r>
              <a:rPr lang="en-US" sz="2500" i="1" dirty="0">
                <a:latin typeface="Times New Roman" panose="02020603050405020304" pitchFamily="18" charset="0"/>
                <a:cs typeface="Times New Roman" panose="02020603050405020304" pitchFamily="18" charset="0"/>
              </a:rPr>
              <a:t>,</a:t>
            </a:r>
            <a:br>
              <a:rPr lang="en-US" sz="2500" i="1" dirty="0">
                <a:latin typeface="Times New Roman" panose="02020603050405020304" pitchFamily="18" charset="0"/>
                <a:cs typeface="Times New Roman" panose="02020603050405020304" pitchFamily="18" charset="0"/>
              </a:rPr>
            </a:br>
            <a:r>
              <a:rPr lang="en-US" sz="2500" i="1" dirty="0" err="1">
                <a:latin typeface="Times New Roman" panose="02020603050405020304" pitchFamily="18" charset="0"/>
                <a:cs typeface="Times New Roman" panose="02020603050405020304" pitchFamily="18" charset="0"/>
              </a:rPr>
              <a:t>Bên</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thời</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bôi</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mỡ</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kiến</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mừng</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kiến</a:t>
            </a:r>
            <a:r>
              <a:rPr lang="en-US" sz="2500" i="1" dirty="0">
                <a:latin typeface="Times New Roman" panose="02020603050405020304" pitchFamily="18" charset="0"/>
                <a:cs typeface="Times New Roman" panose="02020603050405020304" pitchFamily="18" charset="0"/>
              </a:rPr>
              <a:t> sang</a:t>
            </a:r>
            <a:endParaRPr lang="en-US" sz="2500" dirty="0">
              <a:latin typeface="Times New Roman" panose="02020603050405020304" pitchFamily="18" charset="0"/>
              <a:cs typeface="Times New Roman" panose="02020603050405020304" pitchFamily="18" charset="0"/>
            </a:endParaRPr>
          </a:p>
          <a:p>
            <a:pPr algn="ctr"/>
            <a:r>
              <a:rPr lang="en-US" sz="2500" i="1" dirty="0">
                <a:latin typeface="Times New Roman" panose="02020603050405020304" pitchFamily="18" charset="0"/>
                <a:cs typeface="Times New Roman" panose="02020603050405020304" pitchFamily="18" charset="0"/>
              </a:rPr>
              <a:t>Tang </a:t>
            </a:r>
            <a:r>
              <a:rPr lang="en-US" sz="2500" i="1" dirty="0" err="1">
                <a:latin typeface="Times New Roman" panose="02020603050405020304" pitchFamily="18" charset="0"/>
                <a:cs typeface="Times New Roman" panose="02020603050405020304" pitchFamily="18" charset="0"/>
              </a:rPr>
              <a:t>tình</a:t>
            </a:r>
            <a:r>
              <a:rPr lang="en-US" sz="2500" i="1" dirty="0">
                <a:latin typeface="Times New Roman" panose="02020603050405020304" pitchFamily="18" charset="0"/>
                <a:cs typeface="Times New Roman" panose="02020603050405020304" pitchFamily="18" charset="0"/>
              </a:rPr>
              <a:t> tang….</a:t>
            </a:r>
            <a:endParaRPr lang="en-US" sz="2500" dirty="0">
              <a:latin typeface="Times New Roman" panose="02020603050405020304" pitchFamily="18" charset="0"/>
              <a:cs typeface="Times New Roman" panose="02020603050405020304" pitchFamily="18" charset="0"/>
            </a:endParaRPr>
          </a:p>
          <a:p>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rồi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bảo</a:t>
            </a:r>
            <a:r>
              <a:rPr lang="en-US" sz="2500" dirty="0">
                <a:latin typeface="Times New Roman" panose="02020603050405020304" pitchFamily="18" charset="0"/>
                <a:cs typeface="Times New Roman" panose="02020603050405020304" pitchFamily="18" charset="0"/>
              </a:rPr>
              <a:t>:</a:t>
            </a:r>
          </a:p>
          <a:p>
            <a:pPr lvl="1"/>
            <a:r>
              <a:rPr lang="en-US" sz="2500" dirty="0" err="1">
                <a:latin typeface="Times New Roman" panose="02020603050405020304" pitchFamily="18" charset="0"/>
                <a:cs typeface="Times New Roman" panose="02020603050405020304" pitchFamily="18" charset="0"/>
              </a:rPr>
              <a:t>Cứ</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theo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cách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đó</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xâu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được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ngay</a:t>
            </a:r>
            <a:r>
              <a:rPr lang="en-US" sz="2500" dirty="0">
                <a:latin typeface="Times New Roman" panose="02020603050405020304" pitchFamily="18" charset="0"/>
                <a:cs typeface="Times New Roman" panose="02020603050405020304" pitchFamily="18" charset="0"/>
              </a:rPr>
              <a:t>!</a:t>
            </a:r>
          </a:p>
          <a:p>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Viên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quan</a:t>
            </a:r>
            <a:r>
              <a:rPr lang="en-US" sz="2500" dirty="0">
                <a:latin typeface="Times New Roman" panose="02020603050405020304" pitchFamily="18" charset="0"/>
                <a:cs typeface="Times New Roman" panose="02020603050405020304" pitchFamily="18" charset="0"/>
              </a:rPr>
              <a:t> sung </a:t>
            </a:r>
            <a:r>
              <a:rPr lang="en-US" sz="2500" dirty="0" err="1">
                <a:latin typeface="Times New Roman" panose="02020603050405020304" pitchFamily="18" charset="0"/>
                <a:cs typeface="Times New Roman" panose="02020603050405020304" pitchFamily="18" charset="0"/>
              </a:rPr>
              <a:t>sướng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vội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vàng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trở</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về</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tâu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các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triều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thần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nghe</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nói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mừng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như</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mở</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cờ</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trong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bụng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Quả</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nhiên</a:t>
            </a:r>
            <a:r>
              <a:rPr lang="en-US" sz="2500" dirty="0">
                <a:latin typeface="Times New Roman" panose="02020603050405020304" pitchFamily="18" charset="0"/>
                <a:cs typeface="Times New Roman" panose="02020603050405020304" pitchFamily="18" charset="0"/>
              </a:rPr>
              <a:t>, con </a:t>
            </a:r>
            <a:r>
              <a:rPr lang="en-US" sz="2500" dirty="0" err="1">
                <a:latin typeface="Times New Roman" panose="02020603050405020304" pitchFamily="18" charset="0"/>
                <a:cs typeface="Times New Roman" panose="02020603050405020304" pitchFamily="18" charset="0"/>
              </a:rPr>
              <a:t>kiến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càng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đã</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xâu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được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sợi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chỉ</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xuyên</a:t>
            </a:r>
            <a:r>
              <a:rPr lang="en-US" sz="2500" dirty="0">
                <a:latin typeface="Times New Roman" panose="02020603050405020304" pitchFamily="18" charset="0"/>
                <a:cs typeface="Times New Roman" panose="02020603050405020304" pitchFamily="18" charset="0"/>
              </a:rPr>
              <a:t> qua </a:t>
            </a:r>
            <a:r>
              <a:rPr lang="en-US" sz="2500" dirty="0" err="1">
                <a:latin typeface="Times New Roman" panose="02020603050405020304" pitchFamily="18" charset="0"/>
                <a:cs typeface="Times New Roman" panose="02020603050405020304" pitchFamily="18" charset="0"/>
              </a:rPr>
              <a:t>đường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ruột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ốc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hộ</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trước</a:t>
            </a:r>
            <a:r>
              <a:rPr lang="en-US" sz="2500" dirty="0">
                <a:latin typeface="Times New Roman" panose="02020603050405020304" pitchFamily="18" charset="0"/>
                <a:cs typeface="Times New Roman" panose="02020603050405020304" pitchFamily="18" charset="0"/>
              </a:rPr>
              <a:t> con </a:t>
            </a:r>
            <a:r>
              <a:rPr lang="en-US" sz="2500" dirty="0" err="1">
                <a:latin typeface="Times New Roman" panose="02020603050405020304" pitchFamily="18" charset="0"/>
                <a:cs typeface="Times New Roman" panose="02020603050405020304" pitchFamily="18" charset="0"/>
              </a:rPr>
              <a:t>mắt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thán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phục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của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sứ</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thần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nước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láng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giềng</a:t>
            </a:r>
            <a:r>
              <a:rPr lang="en-US" sz="2500" dirty="0">
                <a:latin typeface="Times New Roman" panose="02020603050405020304" pitchFamily="18" charset="0"/>
                <a:cs typeface="Times New Roman" panose="02020603050405020304" pitchFamily="18" charset="0"/>
              </a:rPr>
              <a:t>.</a:t>
            </a:r>
          </a:p>
          <a:p>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Liền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đó</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phong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em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bé</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làm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trạng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nguyên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Vua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lại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sai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xây</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dinh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thự</a:t>
            </a:r>
            <a:r>
              <a:rPr lang="en-US" sz="2500" dirty="0">
                <a:latin typeface="Times New Roman" panose="02020603050405020304" pitchFamily="18" charset="0"/>
                <a:cs typeface="Times New Roman" panose="02020603050405020304" pitchFamily="18" charset="0"/>
              </a:rPr>
              <a:t> ở </a:t>
            </a:r>
            <a:r>
              <a:rPr lang="en-US" sz="2500" dirty="0" err="1">
                <a:latin typeface="Times New Roman" panose="02020603050405020304" pitchFamily="18" charset="0"/>
                <a:cs typeface="Times New Roman" panose="02020603050405020304" pitchFamily="18" charset="0"/>
              </a:rPr>
              <a:t>một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hoàng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cung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để</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em</a:t>
            </a:r>
            <a:r>
              <a:rPr lang="en-US" sz="2500" dirty="0">
                <a:latin typeface="Times New Roman" panose="02020603050405020304" pitchFamily="18" charset="0"/>
                <a:cs typeface="Times New Roman" panose="02020603050405020304" pitchFamily="18" charset="0"/>
              </a:rPr>
              <a:t> ở, </a:t>
            </a:r>
            <a:r>
              <a:rPr lang="en-US" sz="2500" dirty="0" err="1">
                <a:latin typeface="Times New Roman" panose="02020603050405020304" pitchFamily="18" charset="0"/>
                <a:cs typeface="Times New Roman" panose="02020603050405020304" pitchFamily="18" charset="0"/>
              </a:rPr>
              <a:t>để</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tiện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hỏi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han</a:t>
            </a:r>
            <a:r>
              <a:rPr lang="en-US" sz="2500" dirty="0">
                <a:latin typeface="Times New Roman" panose="02020603050405020304" pitchFamily="18" charset="0"/>
                <a:cs typeface="Times New Roman" panose="02020603050405020304" pitchFamily="18" charset="0"/>
              </a:rPr>
              <a:t>”.</a:t>
            </a:r>
          </a:p>
          <a:p>
            <a:r>
              <a:rPr lang="en-US" sz="2500" i="1" dirty="0">
                <a:latin typeface="Times New Roman" panose="02020603050405020304" pitchFamily="18" charset="0"/>
                <a:cs typeface="Times New Roman" panose="02020603050405020304" pitchFamily="18" charset="0"/>
              </a:rPr>
              <a:t>                                                                    </a:t>
            </a:r>
            <a:r>
              <a:rPr lang="en-US" sz="2500" i="1" dirty="0" smtClean="0">
                <a:latin typeface="Times New Roman" panose="02020603050405020304" pitchFamily="18" charset="0"/>
                <a:cs typeface="Times New Roman" panose="02020603050405020304" pitchFamily="18" charset="0"/>
              </a:rPr>
              <a:t>                             (</a:t>
            </a:r>
            <a:r>
              <a:rPr lang="en-US" sz="2500" dirty="0" err="1" smtClean="0">
                <a:latin typeface="Times New Roman" panose="02020603050405020304" pitchFamily="18" charset="0"/>
                <a:cs typeface="Times New Roman" panose="02020603050405020304" pitchFamily="18" charset="0"/>
              </a:rPr>
              <a:t>Trích</a:t>
            </a:r>
            <a:r>
              <a:rPr lang="en-US" sz="2500" dirty="0" smtClean="0">
                <a:latin typeface="Times New Roman" panose="02020603050405020304" pitchFamily="18" charset="0"/>
                <a:cs typeface="Times New Roman" panose="02020603050405020304" pitchFamily="18" charset="0"/>
              </a:rPr>
              <a:t> </a:t>
            </a:r>
            <a:r>
              <a:rPr lang="en-US" sz="2500" i="1" dirty="0" err="1" smtClean="0">
                <a:latin typeface="Times New Roman" panose="02020603050405020304" pitchFamily="18" charset="0"/>
                <a:cs typeface="Times New Roman" panose="02020603050405020304" pitchFamily="18" charset="0"/>
              </a:rPr>
              <a:t>Em</a:t>
            </a:r>
            <a:r>
              <a:rPr lang="en-US" sz="2500" i="1" dirty="0" smtClean="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bé</a:t>
            </a:r>
            <a:r>
              <a:rPr lang="en-US" sz="2500" i="1" dirty="0">
                <a:latin typeface="Times New Roman" panose="02020603050405020304" pitchFamily="18" charset="0"/>
                <a:cs typeface="Times New Roman" panose="02020603050405020304" pitchFamily="18" charset="0"/>
              </a:rPr>
              <a:t> </a:t>
            </a:r>
            <a:r>
              <a:rPr lang="en-US" sz="2500" i="1" dirty="0" err="1">
                <a:latin typeface="Times New Roman" panose="02020603050405020304" pitchFamily="18" charset="0"/>
                <a:cs typeface="Times New Roman" panose="02020603050405020304" pitchFamily="18" charset="0"/>
              </a:rPr>
              <a:t>thông</a:t>
            </a:r>
            <a:r>
              <a:rPr lang="en-US" sz="2500" i="1" dirty="0">
                <a:latin typeface="Times New Roman" panose="02020603050405020304" pitchFamily="18" charset="0"/>
                <a:cs typeface="Times New Roman" panose="02020603050405020304" pitchFamily="18" charset="0"/>
              </a:rPr>
              <a:t> minh)</a:t>
            </a:r>
            <a:endParaRPr lang="en-US" sz="2500" dirty="0">
              <a:latin typeface="Times New Roman" panose="02020603050405020304" pitchFamily="18" charset="0"/>
              <a:cs typeface="Times New Roman" panose="02020603050405020304" pitchFamily="18" charset="0"/>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254117492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3" name="Rectangle 2"/>
          <p:cNvSpPr>
            <a:spLocks/>
          </p:cNvSpPr>
          <p:nvPr/>
        </p:nvSpPr>
        <p:spPr>
          <a:xfrm>
            <a:off x="368490" y="1253129"/>
            <a:ext cx="11233245" cy="5693866"/>
          </a:xfrm>
          <a:prstGeom prst="rect">
            <a:avLst/>
          </a:prstGeom>
        </p:spPr>
        <p:txBody>
          <a:bodyPr wrap="square">
            <a:spAutoFit/>
          </a:bodyPr>
          <a:lstStyle/>
          <a:p>
            <a:r>
              <a:rPr lang="pt-BR" sz="2800" b="1" dirty="0"/>
              <a:t>Câu 1</a:t>
            </a:r>
            <a:r>
              <a:rPr lang="pt-BR" sz="2800" dirty="0"/>
              <a:t>. </a:t>
            </a:r>
            <a:r>
              <a:rPr lang="en-US" sz="2800" dirty="0" err="1"/>
              <a:t>Truyện</a:t>
            </a:r>
            <a:r>
              <a:rPr lang="en-US" sz="2800" dirty="0"/>
              <a:t> </a:t>
            </a:r>
            <a:r>
              <a:rPr lang="en-US" sz="2800" i="1" dirty="0" err="1"/>
              <a:t>Em</a:t>
            </a:r>
            <a:r>
              <a:rPr lang="en-US" sz="2800" i="1" dirty="0"/>
              <a:t> </a:t>
            </a:r>
            <a:r>
              <a:rPr lang="en-US" sz="2800" i="1" dirty="0" err="1"/>
              <a:t>bé</a:t>
            </a:r>
            <a:r>
              <a:rPr lang="en-US" sz="2800" i="1" dirty="0"/>
              <a:t> </a:t>
            </a:r>
            <a:r>
              <a:rPr lang="en-US" sz="2800" i="1" dirty="0" err="1"/>
              <a:t>thông</a:t>
            </a:r>
            <a:r>
              <a:rPr lang="en-US" sz="2800" i="1" dirty="0"/>
              <a:t> minh</a:t>
            </a:r>
            <a:r>
              <a:rPr lang="en-US" sz="2800" dirty="0"/>
              <a:t> </a:t>
            </a:r>
            <a:r>
              <a:rPr lang="en-US" sz="2800" dirty="0" err="1"/>
              <a:t>kể</a:t>
            </a:r>
            <a:r>
              <a:rPr lang="en-US" sz="2800" dirty="0"/>
              <a:t> </a:t>
            </a:r>
            <a:r>
              <a:rPr lang="en-US" sz="2800" dirty="0" err="1"/>
              <a:t>về</a:t>
            </a:r>
            <a:r>
              <a:rPr lang="en-US" sz="2800" dirty="0"/>
              <a:t> </a:t>
            </a:r>
            <a:r>
              <a:rPr lang="en-US" sz="2800" dirty="0" err="1"/>
              <a:t>kiểu</a:t>
            </a:r>
            <a:r>
              <a:rPr lang="en-US" sz="2800" dirty="0"/>
              <a:t> </a:t>
            </a:r>
            <a:r>
              <a:rPr lang="en-US" sz="2800" dirty="0" err="1"/>
              <a:t>nhân</a:t>
            </a:r>
            <a:r>
              <a:rPr lang="en-US" sz="2800" dirty="0"/>
              <a:t> </a:t>
            </a:r>
            <a:r>
              <a:rPr lang="en-US" sz="2800" dirty="0" err="1"/>
              <a:t>vật</a:t>
            </a:r>
            <a:r>
              <a:rPr lang="en-US" sz="2800" dirty="0"/>
              <a:t> </a:t>
            </a:r>
            <a:r>
              <a:rPr lang="en-US" sz="2800" dirty="0" err="1"/>
              <a:t>nào</a:t>
            </a:r>
            <a:r>
              <a:rPr lang="en-US" sz="2800" dirty="0"/>
              <a:t> </a:t>
            </a:r>
            <a:r>
              <a:rPr lang="en-US" sz="2800" dirty="0" err="1"/>
              <a:t>trong</a:t>
            </a:r>
            <a:r>
              <a:rPr lang="en-US" sz="2800" dirty="0"/>
              <a:t> </a:t>
            </a:r>
            <a:r>
              <a:rPr lang="en-US" sz="2800" dirty="0" err="1"/>
              <a:t>truyện</a:t>
            </a:r>
            <a:r>
              <a:rPr lang="en-US" sz="2800" dirty="0"/>
              <a:t> </a:t>
            </a:r>
            <a:r>
              <a:rPr lang="en-US" sz="2800" dirty="0" err="1"/>
              <a:t>cổ</a:t>
            </a:r>
            <a:r>
              <a:rPr lang="en-US" sz="2800" dirty="0"/>
              <a:t> </a:t>
            </a:r>
            <a:r>
              <a:rPr lang="en-US" sz="2800" dirty="0" err="1"/>
              <a:t>tích</a:t>
            </a:r>
            <a:r>
              <a:rPr lang="en-US" sz="2800" dirty="0"/>
              <a:t>?</a:t>
            </a:r>
            <a:br>
              <a:rPr lang="en-US" sz="2800" dirty="0"/>
            </a:br>
            <a:r>
              <a:rPr lang="pt-BR" sz="2800" b="1" dirty="0"/>
              <a:t>Câu 2</a:t>
            </a:r>
            <a:r>
              <a:rPr lang="pt-BR" sz="2800" dirty="0"/>
              <a:t>. </a:t>
            </a:r>
            <a:r>
              <a:rPr lang="en-US" sz="2800" dirty="0" err="1"/>
              <a:t>Thử</a:t>
            </a:r>
            <a:r>
              <a:rPr lang="en-US" sz="2800" dirty="0"/>
              <a:t> </a:t>
            </a:r>
            <a:r>
              <a:rPr lang="en-US" sz="2800" dirty="0" err="1"/>
              <a:t>thách</a:t>
            </a:r>
            <a:r>
              <a:rPr lang="en-US" sz="2800" dirty="0"/>
              <a:t> </a:t>
            </a:r>
            <a:r>
              <a:rPr lang="en-US" sz="2800" dirty="0" err="1"/>
              <a:t>giải</a:t>
            </a:r>
            <a:r>
              <a:rPr lang="en-US" sz="2800" dirty="0"/>
              <a:t> </a:t>
            </a:r>
            <a:r>
              <a:rPr lang="en-US" sz="2800" dirty="0" err="1"/>
              <a:t>đố</a:t>
            </a:r>
            <a:r>
              <a:rPr lang="en-US" sz="2800" dirty="0"/>
              <a:t> do </a:t>
            </a:r>
            <a:r>
              <a:rPr lang="en-US" sz="2800" dirty="0" err="1"/>
              <a:t>ai</a:t>
            </a:r>
            <a:r>
              <a:rPr lang="en-US" sz="2800" dirty="0"/>
              <a:t> </a:t>
            </a:r>
            <a:r>
              <a:rPr lang="en-US" sz="2800" dirty="0" err="1"/>
              <a:t>đưa</a:t>
            </a:r>
            <a:r>
              <a:rPr lang="en-US" sz="2800" dirty="0"/>
              <a:t> </a:t>
            </a:r>
            <a:r>
              <a:rPr lang="en-US" sz="2800" dirty="0" err="1"/>
              <a:t>ra</a:t>
            </a:r>
            <a:r>
              <a:rPr lang="en-US" sz="2800" dirty="0"/>
              <a:t>? </a:t>
            </a:r>
            <a:r>
              <a:rPr lang="en-US" sz="2800" dirty="0" err="1"/>
              <a:t>Cách</a:t>
            </a:r>
            <a:r>
              <a:rPr lang="en-US" sz="2800" dirty="0"/>
              <a:t> </a:t>
            </a:r>
            <a:r>
              <a:rPr lang="en-US" sz="2800" dirty="0" err="1"/>
              <a:t>giải</a:t>
            </a:r>
            <a:r>
              <a:rPr lang="en-US" sz="2800" dirty="0"/>
              <a:t> </a:t>
            </a:r>
            <a:r>
              <a:rPr lang="en-US" sz="2800" dirty="0" err="1"/>
              <a:t>đố</a:t>
            </a:r>
            <a:r>
              <a:rPr lang="en-US" sz="2800" dirty="0"/>
              <a:t> </a:t>
            </a:r>
            <a:r>
              <a:rPr lang="en-US" sz="2800" dirty="0" err="1"/>
              <a:t>của</a:t>
            </a:r>
            <a:r>
              <a:rPr lang="en-US" sz="2800" dirty="0"/>
              <a:t> </a:t>
            </a:r>
            <a:r>
              <a:rPr lang="en-US" sz="2800" dirty="0" err="1"/>
              <a:t>nhân</a:t>
            </a:r>
            <a:r>
              <a:rPr lang="en-US" sz="2800" dirty="0"/>
              <a:t> </a:t>
            </a:r>
            <a:r>
              <a:rPr lang="en-US" sz="2800" dirty="0" err="1"/>
              <a:t>vật</a:t>
            </a:r>
            <a:r>
              <a:rPr lang="en-US" sz="2800" dirty="0"/>
              <a:t> </a:t>
            </a:r>
            <a:r>
              <a:rPr lang="en-US" sz="2800" dirty="0" err="1"/>
              <a:t>em</a:t>
            </a:r>
            <a:r>
              <a:rPr lang="en-US" sz="2800" dirty="0"/>
              <a:t> </a:t>
            </a:r>
            <a:r>
              <a:rPr lang="en-US" sz="2800" dirty="0" err="1"/>
              <a:t>bé</a:t>
            </a:r>
            <a:r>
              <a:rPr lang="en-US" sz="2800" dirty="0"/>
              <a:t> </a:t>
            </a:r>
            <a:r>
              <a:rPr lang="en-US" sz="2800" dirty="0" err="1"/>
              <a:t>có</a:t>
            </a:r>
            <a:r>
              <a:rPr lang="en-US" sz="2800" dirty="0"/>
              <a:t> </a:t>
            </a:r>
            <a:r>
              <a:rPr lang="en-US" sz="2800" dirty="0" err="1"/>
              <a:t>gì</a:t>
            </a:r>
            <a:r>
              <a:rPr lang="en-US" sz="2800" dirty="0"/>
              <a:t> </a:t>
            </a:r>
            <a:r>
              <a:rPr lang="en-US" sz="2800" dirty="0" err="1"/>
              <a:t>độc</a:t>
            </a:r>
            <a:r>
              <a:rPr lang="en-US" sz="2800" dirty="0"/>
              <a:t> </a:t>
            </a:r>
            <a:r>
              <a:rPr lang="en-US" sz="2800" dirty="0" err="1"/>
              <a:t>đáo</a:t>
            </a:r>
            <a:r>
              <a:rPr lang="en-US" sz="2800" dirty="0"/>
              <a:t>?</a:t>
            </a:r>
          </a:p>
          <a:p>
            <a:r>
              <a:rPr lang="pt-BR" sz="2800" b="1" dirty="0"/>
              <a:t>Câu 3.</a:t>
            </a:r>
            <a:r>
              <a:rPr lang="pt-BR" sz="2800" dirty="0"/>
              <a:t> Trong đoạn trích, việc giải đố đã thể hiện phẩm chất gì của nhân vật em bé?</a:t>
            </a:r>
            <a:endParaRPr lang="en-US" sz="2800" dirty="0"/>
          </a:p>
          <a:p>
            <a:r>
              <a:rPr lang="pt-BR" sz="2800" b="1" dirty="0"/>
              <a:t>Câu 4.</a:t>
            </a:r>
            <a:r>
              <a:rPr lang="pt-BR" sz="2800" dirty="0"/>
              <a:t> Em có suy nghĩ gì về kết thúc truyện “Em bé thông minh”?</a:t>
            </a:r>
            <a:endParaRPr lang="en-US" sz="2800" dirty="0"/>
          </a:p>
          <a:p>
            <a:r>
              <a:rPr lang="pt-BR" sz="2800" b="1" dirty="0"/>
              <a:t>Câu 5a:</a:t>
            </a:r>
            <a:r>
              <a:rPr lang="pt-BR" sz="2800" dirty="0"/>
              <a:t> Theo em, việc tích luỹ kiến thức từ đời sống có tác dụng gì đối với chúng ta?</a:t>
            </a:r>
            <a:endParaRPr lang="en-US" sz="2800" dirty="0"/>
          </a:p>
          <a:p>
            <a:r>
              <a:rPr lang="pt-BR" sz="2800" b="1" dirty="0"/>
              <a:t>Câu 5b.</a:t>
            </a:r>
            <a:r>
              <a:rPr lang="pt-BR" sz="2800" dirty="0"/>
              <a:t> Nhớ lại và ghi ra những thử thách mà nhân vật em bé phải giải đố trong truyện “Em bé thông minh”. Em thấy thú vị với lần vượt qua thử thách nào nhất của nhân vật? Vì sao?</a:t>
            </a:r>
            <a:endParaRPr lang="en-US" sz="2800" dirty="0"/>
          </a:p>
          <a:p>
            <a:r>
              <a:rPr lang="pt-BR" sz="2800" i="1" dirty="0"/>
              <a:t>    (GV chọn câu 5a hoặc 5b)</a:t>
            </a:r>
            <a:endParaRPr lang="en-US" sz="2800" dirty="0"/>
          </a:p>
        </p:txBody>
      </p:sp>
    </p:spTree>
    <p:extLst>
      <p:ext uri="{BB962C8B-B14F-4D97-AF65-F5344CB8AC3E}">
        <p14:creationId xmlns:p14="http://schemas.microsoft.com/office/powerpoint/2010/main" val="178471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1222773" y="1540322"/>
            <a:ext cx="9316867"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pt-BR" sz="2400" b="1" dirty="0"/>
              <a:t>Câu 1: </a:t>
            </a:r>
            <a:r>
              <a:rPr lang="en-US" sz="2400" dirty="0" err="1"/>
              <a:t>Truyện</a:t>
            </a:r>
            <a:r>
              <a:rPr lang="en-US" sz="2400" dirty="0"/>
              <a:t> </a:t>
            </a:r>
            <a:r>
              <a:rPr lang="en-US" sz="2400" i="1" dirty="0" err="1"/>
              <a:t>Em</a:t>
            </a:r>
            <a:r>
              <a:rPr lang="en-US" sz="2400" i="1" dirty="0"/>
              <a:t> </a:t>
            </a:r>
            <a:r>
              <a:rPr lang="en-US" sz="2400" i="1" dirty="0" err="1"/>
              <a:t>bé</a:t>
            </a:r>
            <a:r>
              <a:rPr lang="en-US" sz="2400" i="1" dirty="0"/>
              <a:t> </a:t>
            </a:r>
            <a:r>
              <a:rPr lang="en-US" sz="2400" i="1" dirty="0" err="1"/>
              <a:t>thông</a:t>
            </a:r>
            <a:r>
              <a:rPr lang="en-US" sz="2400" i="1" dirty="0"/>
              <a:t> minh</a:t>
            </a:r>
            <a:r>
              <a:rPr lang="en-US" sz="2400" dirty="0"/>
              <a:t> </a:t>
            </a:r>
            <a:r>
              <a:rPr lang="en-US" sz="2400" dirty="0" err="1"/>
              <a:t>kể</a:t>
            </a:r>
            <a:r>
              <a:rPr lang="en-US" sz="2400" dirty="0"/>
              <a:t> </a:t>
            </a:r>
            <a:r>
              <a:rPr lang="en-US" sz="2400" dirty="0" err="1"/>
              <a:t>về</a:t>
            </a:r>
            <a:r>
              <a:rPr lang="en-US" sz="2400" dirty="0"/>
              <a:t> </a:t>
            </a:r>
            <a:r>
              <a:rPr lang="en-US" sz="2400" dirty="0" err="1"/>
              <a:t>kiểu</a:t>
            </a:r>
            <a:r>
              <a:rPr lang="en-US" sz="2400" dirty="0"/>
              <a:t> </a:t>
            </a:r>
            <a:r>
              <a:rPr lang="en-US" sz="2400" dirty="0" err="1"/>
              <a:t>nhân</a:t>
            </a:r>
            <a:r>
              <a:rPr lang="en-US" sz="2400" dirty="0"/>
              <a:t> </a:t>
            </a:r>
            <a:r>
              <a:rPr lang="en-US" sz="2400" dirty="0" err="1"/>
              <a:t>vật</a:t>
            </a:r>
            <a:r>
              <a:rPr lang="en-US" sz="2400" dirty="0"/>
              <a:t> </a:t>
            </a:r>
            <a:r>
              <a:rPr lang="en-US" sz="2400" dirty="0" err="1"/>
              <a:t>thông</a:t>
            </a:r>
            <a:r>
              <a:rPr lang="en-US" sz="2400" dirty="0"/>
              <a:t> minh.</a:t>
            </a:r>
            <a:br>
              <a:rPr lang="en-US" sz="2400" dirty="0"/>
            </a:br>
            <a:r>
              <a:rPr lang="pt-BR" sz="2400" b="1" dirty="0"/>
              <a:t>Câu 2: </a:t>
            </a:r>
            <a:endParaRPr lang="en-US" sz="2400" dirty="0"/>
          </a:p>
          <a:p>
            <a:r>
              <a:rPr lang="pt-BR" sz="2400" dirty="0"/>
              <a:t>- Thử thách giải đố do sứ thần nước láng giềng đưa ra.</a:t>
            </a:r>
            <a:endParaRPr lang="en-US" sz="2400" dirty="0"/>
          </a:p>
          <a:p>
            <a:r>
              <a:rPr lang="pt-BR" sz="2400" dirty="0"/>
              <a:t>- Cách giải đố của nhân vật em bé: Thay vì trả lời trực tiếp, em bé</a:t>
            </a:r>
            <a:r>
              <a:rPr lang="en-US" sz="2400" dirty="0"/>
              <a:t> </a:t>
            </a:r>
            <a:r>
              <a:rPr lang="en-US" sz="2400" dirty="0" err="1"/>
              <a:t>hát</a:t>
            </a:r>
            <a:r>
              <a:rPr lang="en-US" sz="2400" dirty="0"/>
              <a:t> </a:t>
            </a:r>
            <a:r>
              <a:rPr lang="en-US" sz="2400" dirty="0" err="1"/>
              <a:t>một</a:t>
            </a:r>
            <a:r>
              <a:rPr lang="en-US" sz="2400" dirty="0"/>
              <a:t> </a:t>
            </a:r>
            <a:r>
              <a:rPr lang="en-US" sz="2400" dirty="0" err="1"/>
              <a:t>câu</a:t>
            </a:r>
            <a:r>
              <a:rPr lang="en-US" sz="2400" dirty="0"/>
              <a:t>, </a:t>
            </a:r>
            <a:r>
              <a:rPr lang="en-US" sz="2400" dirty="0" err="1"/>
              <a:t>trong</a:t>
            </a:r>
            <a:r>
              <a:rPr lang="en-US" sz="2400" dirty="0"/>
              <a:t> </a:t>
            </a:r>
            <a:r>
              <a:rPr lang="en-US" sz="2400" dirty="0" err="1"/>
              <a:t>đó</a:t>
            </a:r>
            <a:r>
              <a:rPr lang="en-US" sz="2400" dirty="0"/>
              <a:t> </a:t>
            </a:r>
            <a:r>
              <a:rPr lang="en-US" sz="2400" dirty="0" err="1"/>
              <a:t>có</a:t>
            </a:r>
            <a:r>
              <a:rPr lang="en-US" sz="2400" dirty="0"/>
              <a:t> </a:t>
            </a:r>
            <a:r>
              <a:rPr lang="en-US" sz="2400" dirty="0" err="1"/>
              <a:t>chứa</a:t>
            </a:r>
            <a:r>
              <a:rPr lang="en-US" sz="2400" dirty="0"/>
              <a:t> </a:t>
            </a:r>
            <a:r>
              <a:rPr lang="en-US" sz="2400" dirty="0" err="1"/>
              <a:t>lời</a:t>
            </a:r>
            <a:r>
              <a:rPr lang="en-US" sz="2400" dirty="0"/>
              <a:t> </a:t>
            </a:r>
            <a:r>
              <a:rPr lang="en-US" sz="2400" dirty="0" err="1"/>
              <a:t>giải</a:t>
            </a:r>
            <a:r>
              <a:rPr lang="en-US" sz="2400" dirty="0"/>
              <a:t> </a:t>
            </a:r>
            <a:r>
              <a:rPr lang="en-US" sz="2400" dirty="0" err="1"/>
              <a:t>câu</a:t>
            </a:r>
            <a:r>
              <a:rPr lang="en-US" sz="2400" dirty="0"/>
              <a:t> </a:t>
            </a:r>
            <a:r>
              <a:rPr lang="en-US" sz="2400" dirty="0" err="1"/>
              <a:t>đố</a:t>
            </a:r>
            <a:r>
              <a:rPr lang="en-US" sz="2400" dirty="0"/>
              <a:t>. </a:t>
            </a:r>
            <a:r>
              <a:rPr lang="en-US" sz="2400" dirty="0" err="1"/>
              <a:t>Em</a:t>
            </a:r>
            <a:r>
              <a:rPr lang="en-US" sz="2400" dirty="0"/>
              <a:t> </a:t>
            </a:r>
            <a:r>
              <a:rPr lang="en-US" sz="2400" dirty="0" err="1"/>
              <a:t>bé</a:t>
            </a:r>
            <a:r>
              <a:rPr lang="en-US" sz="2400" dirty="0"/>
              <a:t> </a:t>
            </a:r>
            <a:r>
              <a:rPr lang="en-US" sz="2400" dirty="0" err="1"/>
              <a:t>đã</a:t>
            </a:r>
            <a:r>
              <a:rPr lang="en-US" sz="2400" dirty="0"/>
              <a:t> </a:t>
            </a:r>
            <a:r>
              <a:rPr lang="en-US" sz="2400" dirty="0" err="1"/>
              <a:t>vận</a:t>
            </a:r>
            <a:r>
              <a:rPr lang="en-US" sz="2400" dirty="0"/>
              <a:t> </a:t>
            </a:r>
            <a:r>
              <a:rPr lang="en-US" sz="2400" dirty="0" err="1"/>
              <a:t>dụng</a:t>
            </a:r>
            <a:r>
              <a:rPr lang="en-US" sz="2400" dirty="0"/>
              <a:t> </a:t>
            </a:r>
            <a:r>
              <a:rPr lang="en-US" sz="2400" dirty="0" err="1"/>
              <a:t>trí</a:t>
            </a:r>
            <a:r>
              <a:rPr lang="en-US" sz="2400" dirty="0"/>
              <a:t> </a:t>
            </a:r>
            <a:r>
              <a:rPr lang="en-US" sz="2400" dirty="0" err="1"/>
              <a:t>tuệ</a:t>
            </a:r>
            <a:r>
              <a:rPr lang="en-US" sz="2400" dirty="0"/>
              <a:t> </a:t>
            </a:r>
            <a:r>
              <a:rPr lang="en-US" sz="2400" dirty="0" err="1"/>
              <a:t>dân</a:t>
            </a:r>
            <a:r>
              <a:rPr lang="en-US" sz="2400" dirty="0"/>
              <a:t> </a:t>
            </a:r>
            <a:r>
              <a:rPr lang="en-US" sz="2400" dirty="0" err="1"/>
              <a:t>gian</a:t>
            </a:r>
            <a:r>
              <a:rPr lang="en-US" sz="2400" dirty="0"/>
              <a:t>; </a:t>
            </a:r>
            <a:r>
              <a:rPr lang="en-US" sz="2400" dirty="0" err="1"/>
              <a:t>câu</a:t>
            </a:r>
            <a:r>
              <a:rPr lang="en-US" sz="2400" dirty="0"/>
              <a:t> </a:t>
            </a:r>
            <a:r>
              <a:rPr lang="en-US" sz="2400" dirty="0" err="1"/>
              <a:t>đố</a:t>
            </a:r>
            <a:r>
              <a:rPr lang="en-US" sz="2400" dirty="0"/>
              <a:t> </a:t>
            </a:r>
            <a:r>
              <a:rPr lang="en-US" sz="2400" dirty="0" err="1"/>
              <a:t>với</a:t>
            </a:r>
            <a:r>
              <a:rPr lang="en-US" sz="2400" dirty="0"/>
              <a:t> </a:t>
            </a:r>
            <a:r>
              <a:rPr lang="en-US" sz="2400" dirty="0" err="1"/>
              <a:t>em</a:t>
            </a:r>
            <a:r>
              <a:rPr lang="en-US" sz="2400" dirty="0"/>
              <a:t> </a:t>
            </a:r>
            <a:r>
              <a:rPr lang="en-US" sz="2400" dirty="0" err="1"/>
              <a:t>cũng</a:t>
            </a:r>
            <a:r>
              <a:rPr lang="en-US" sz="2400" dirty="0"/>
              <a:t> </a:t>
            </a:r>
            <a:r>
              <a:rPr lang="en-US" sz="2400" dirty="0" err="1"/>
              <a:t>chỉ</a:t>
            </a:r>
            <a:r>
              <a:rPr lang="en-US" sz="2400" dirty="0"/>
              <a:t> </a:t>
            </a:r>
            <a:r>
              <a:rPr lang="en-US" sz="2400" dirty="0" err="1"/>
              <a:t>là</a:t>
            </a:r>
            <a:r>
              <a:rPr lang="en-US" sz="2400" dirty="0"/>
              <a:t> </a:t>
            </a:r>
            <a:r>
              <a:rPr lang="en-US" sz="2400" dirty="0" err="1"/>
              <a:t>một</a:t>
            </a:r>
            <a:r>
              <a:rPr lang="en-US" sz="2400" dirty="0"/>
              <a:t> </a:t>
            </a:r>
            <a:r>
              <a:rPr lang="en-US" sz="2400" dirty="0" err="1"/>
              <a:t>trò</a:t>
            </a:r>
            <a:r>
              <a:rPr lang="en-US" sz="2400" dirty="0"/>
              <a:t> </a:t>
            </a:r>
            <a:r>
              <a:rPr lang="en-US" sz="2400" dirty="0" err="1"/>
              <a:t>chơi</a:t>
            </a:r>
            <a:r>
              <a:rPr lang="en-US" sz="2400" dirty="0"/>
              <a:t>.</a:t>
            </a:r>
          </a:p>
          <a:p>
            <a:r>
              <a:rPr lang="pt-BR" sz="2400" b="1" dirty="0"/>
              <a:t>Câu 3: </a:t>
            </a:r>
            <a:r>
              <a:rPr lang="pt-BR" sz="2400" dirty="0"/>
              <a:t>Việc giải đố đã thể hiện </a:t>
            </a:r>
            <a:r>
              <a:rPr lang="en-US" sz="2400" dirty="0" err="1"/>
              <a:t>sự</a:t>
            </a:r>
            <a:r>
              <a:rPr lang="en-US" sz="2400" dirty="0"/>
              <a:t> </a:t>
            </a:r>
            <a:r>
              <a:rPr lang="en-US" sz="2400" dirty="0" err="1"/>
              <a:t>thông</a:t>
            </a:r>
            <a:r>
              <a:rPr lang="en-US" sz="2400" dirty="0"/>
              <a:t> minh, </a:t>
            </a:r>
            <a:r>
              <a:rPr lang="en-US" sz="2400" dirty="0" err="1"/>
              <a:t>nhanh</a:t>
            </a:r>
            <a:r>
              <a:rPr lang="en-US" sz="2400" dirty="0"/>
              <a:t> </a:t>
            </a:r>
            <a:r>
              <a:rPr lang="en-US" sz="2400" dirty="0" err="1"/>
              <a:t>nhẹn</a:t>
            </a:r>
            <a:r>
              <a:rPr lang="en-US" sz="2400" dirty="0"/>
              <a:t>, </a:t>
            </a:r>
            <a:r>
              <a:rPr lang="en-US" sz="2400" dirty="0" err="1"/>
              <a:t>tài</a:t>
            </a:r>
            <a:r>
              <a:rPr lang="en-US" sz="2400" dirty="0"/>
              <a:t> </a:t>
            </a:r>
            <a:r>
              <a:rPr lang="en-US" sz="2400" dirty="0" err="1"/>
              <a:t>năng</a:t>
            </a:r>
            <a:r>
              <a:rPr lang="en-US" sz="2400" dirty="0"/>
              <a:t>  </a:t>
            </a:r>
            <a:r>
              <a:rPr lang="en-US" sz="2400" dirty="0" err="1"/>
              <a:t>của</a:t>
            </a:r>
            <a:r>
              <a:rPr lang="en-US" sz="2400" dirty="0"/>
              <a:t> </a:t>
            </a:r>
            <a:r>
              <a:rPr lang="en-US" sz="2400" dirty="0" err="1"/>
              <a:t>nhân</a:t>
            </a:r>
            <a:r>
              <a:rPr lang="en-US" sz="2400" dirty="0"/>
              <a:t> </a:t>
            </a:r>
            <a:r>
              <a:rPr lang="en-US" sz="2400" dirty="0" err="1"/>
              <a:t>vật</a:t>
            </a:r>
            <a:r>
              <a:rPr lang="en-US" sz="2400" dirty="0"/>
              <a:t> </a:t>
            </a:r>
            <a:r>
              <a:rPr lang="en-US" sz="2400" dirty="0" err="1"/>
              <a:t>em</a:t>
            </a:r>
            <a:r>
              <a:rPr lang="en-US" sz="2400" dirty="0"/>
              <a:t> </a:t>
            </a:r>
            <a:r>
              <a:rPr lang="en-US" sz="2400" dirty="0" err="1"/>
              <a:t>bé</a:t>
            </a:r>
            <a:r>
              <a:rPr lang="en-US" sz="2400" dirty="0"/>
              <a:t>.</a:t>
            </a:r>
          </a:p>
        </p:txBody>
      </p:sp>
    </p:spTree>
    <p:extLst>
      <p:ext uri="{BB962C8B-B14F-4D97-AF65-F5344CB8AC3E}">
        <p14:creationId xmlns:p14="http://schemas.microsoft.com/office/powerpoint/2010/main" val="2682005735"/>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864203" y="906931"/>
            <a:ext cx="10012643" cy="52937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pt-BR" sz="2000" b="1" dirty="0">
                <a:latin typeface="Times New Roman" panose="02020603050405020304" pitchFamily="18" charset="0"/>
                <a:cs typeface="Times New Roman" panose="02020603050405020304" pitchFamily="18" charset="0"/>
              </a:rPr>
              <a:t>Câu 4: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kết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thúc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hậu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nguyên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tặng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thưởng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tuệ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em</a:t>
            </a:r>
            <a:r>
              <a:rPr lang="en-US" sz="2000" dirty="0">
                <a:latin typeface="Times New Roman" panose="02020603050405020304" pitchFamily="18" charset="0"/>
                <a:cs typeface="Times New Roman" panose="02020603050405020304" pitchFamily="18" charset="0"/>
              </a:rPr>
              <a:t>.</a:t>
            </a:r>
          </a:p>
          <a:p>
            <a:r>
              <a:rPr lang="pt-BR" sz="2000" b="1" dirty="0">
                <a:latin typeface="Times New Roman" panose="02020603050405020304" pitchFamily="18" charset="0"/>
                <a:cs typeface="Times New Roman" panose="02020603050405020304" pitchFamily="18" charset="0"/>
              </a:rPr>
              <a:t>Câu 5a. HS nêu suy nghĩ của bản thân. Có thể nêu:</a:t>
            </a:r>
            <a:endParaRPr lang="en-US" sz="2000" dirty="0">
              <a:latin typeface="Times New Roman" panose="02020603050405020304" pitchFamily="18" charset="0"/>
              <a:cs typeface="Times New Roman" panose="02020603050405020304" pitchFamily="18" charset="0"/>
            </a:endParaRPr>
          </a:p>
          <a:p>
            <a:r>
              <a:rPr lang="pt-BR" sz="2000" b="1" dirty="0">
                <a:latin typeface="Times New Roman" panose="02020603050405020304" pitchFamily="18" charset="0"/>
                <a:cs typeface="Times New Roman" panose="02020603050405020304" pitchFamily="18" charset="0"/>
              </a:rPr>
              <a:t>- </a:t>
            </a:r>
            <a:r>
              <a:rPr lang="pt-BR" sz="2000" dirty="0">
                <a:latin typeface="Times New Roman" panose="02020603050405020304" pitchFamily="18" charset="0"/>
                <a:cs typeface="Times New Roman" panose="02020603050405020304" pitchFamily="18" charset="0"/>
              </a:rPr>
              <a:t>Việc tích luỹ kiến thức đời sống giúp ta có thể vận dụng vào những tình huống thực tế một cách nhạy bén, hợp lí mà đôi khi kiến thức sách vở chưa chắc đã dạy ta.</a:t>
            </a:r>
            <a:endParaRPr lang="en-US" sz="2000" dirty="0">
              <a:latin typeface="Times New Roman" panose="02020603050405020304" pitchFamily="18" charset="0"/>
              <a:cs typeface="Times New Roman" panose="02020603050405020304" pitchFamily="18" charset="0"/>
            </a:endParaRPr>
          </a:p>
          <a:p>
            <a:r>
              <a:rPr lang="pt-BR" sz="2000" b="1" dirty="0">
                <a:latin typeface="Times New Roman" panose="02020603050405020304" pitchFamily="18" charset="0"/>
                <a:cs typeface="Times New Roman" panose="02020603050405020304" pitchFamily="18" charset="0"/>
              </a:rPr>
              <a:t>-</a:t>
            </a:r>
            <a:r>
              <a:rPr lang="pt-BR" sz="2000" dirty="0">
                <a:latin typeface="Times New Roman" panose="02020603050405020304" pitchFamily="18" charset="0"/>
                <a:cs typeface="Times New Roman" panose="02020603050405020304" pitchFamily="18" charset="0"/>
              </a:rPr>
              <a:t> Kiến thức đời sống phần lớn là kiến thức truyền miệng được ông cha ta đúc kết bao đời, truyền lại thế hệ sau nên đó là vốn trí tuệ nhân dân bao đời. Do đó kiến thức đời sống là kho kiến thức phong phú, vô tận mà ta có thể áp dụng linh hoạt, tuỳ từng hoàn cảnh. </a:t>
            </a:r>
            <a:endParaRPr lang="en-US" sz="2000" dirty="0">
              <a:latin typeface="Times New Roman" panose="02020603050405020304" pitchFamily="18" charset="0"/>
              <a:cs typeface="Times New Roman" panose="02020603050405020304" pitchFamily="18" charset="0"/>
            </a:endParaRPr>
          </a:p>
          <a:p>
            <a:r>
              <a:rPr lang="pt-BR" sz="2000" b="1" dirty="0">
                <a:latin typeface="Times New Roman" panose="02020603050405020304" pitchFamily="18" charset="0"/>
                <a:cs typeface="Times New Roman" panose="02020603050405020304" pitchFamily="18" charset="0"/>
              </a:rPr>
              <a:t>Câu 5b.</a:t>
            </a:r>
            <a:endParaRPr lang="en-US" sz="2000" dirty="0">
              <a:latin typeface="Times New Roman" panose="02020603050405020304" pitchFamily="18" charset="0"/>
              <a:cs typeface="Times New Roman" panose="02020603050405020304" pitchFamily="18" charset="0"/>
            </a:endParaRPr>
          </a:p>
          <a:p>
            <a:r>
              <a:rPr lang="pt-BR" sz="2000" b="1"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vượt</a:t>
            </a:r>
            <a:r>
              <a:rPr lang="en-US" sz="2000" dirty="0">
                <a:latin typeface="Times New Roman" panose="02020603050405020304" pitchFamily="18" charset="0"/>
                <a:cs typeface="Times New Roman" panose="02020603050405020304" pitchFamily="18" charset="0"/>
              </a:rPr>
              <a:t> qua 4 </a:t>
            </a:r>
            <a:r>
              <a:rPr lang="en-US" sz="2000" dirty="0" err="1">
                <a:latin typeface="Times New Roman" panose="02020603050405020304" pitchFamily="18" charset="0"/>
                <a:cs typeface="Times New Roman" panose="02020603050405020304" pitchFamily="18" charset="0"/>
              </a:rPr>
              <a:t>thử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thách</a:t>
            </a:r>
            <a:r>
              <a:rPr lang="en-US" sz="2000" dirty="0">
                <a:latin typeface="Times New Roman" panose="02020603050405020304" pitchFamily="18" charset="0"/>
                <a:cs typeface="Times New Roman" panose="02020603050405020304" pitchFamily="18" charset="0"/>
              </a:rPr>
              <a:t>:</a:t>
            </a:r>
          </a:p>
          <a:p>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hỏi</a:t>
            </a:r>
            <a:r>
              <a:rPr lang="en-US" sz="2000" dirty="0">
                <a:latin typeface="Times New Roman" panose="02020603050405020304" pitchFamily="18" charset="0"/>
                <a:cs typeface="Times New Roman" panose="02020603050405020304" pitchFamily="18" charset="0"/>
              </a:rPr>
              <a:t> phi </a:t>
            </a:r>
            <a:r>
              <a:rPr lang="en-US" sz="2000" dirty="0" err="1">
                <a:latin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hỏi</a:t>
            </a:r>
            <a:r>
              <a:rPr lang="en-US" sz="2000" dirty="0">
                <a:latin typeface="Times New Roman" panose="02020603050405020304" pitchFamily="18" charset="0"/>
                <a:cs typeface="Times New Roman" panose="02020603050405020304" pitchFamily="18" charset="0"/>
              </a:rPr>
              <a:t> cha </a:t>
            </a:r>
            <a:r>
              <a:rPr lang="en-US" sz="2000" dirty="0" err="1">
                <a:latin typeface="Times New Roman" panose="02020603050405020304" pitchFamily="18" charset="0"/>
                <a:cs typeface="Times New Roman" panose="02020603050405020304" pitchFamily="18" charset="0"/>
              </a:rPr>
              <a:t>cậu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mỗi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mấy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đường</a:t>
            </a:r>
            <a:r>
              <a:rPr lang="en-US" sz="2000" dirty="0">
                <a:latin typeface="Times New Roman" panose="02020603050405020304" pitchFamily="18" charset="0"/>
                <a:cs typeface="Times New Roman" panose="02020603050405020304" pitchFamily="18" charset="0"/>
              </a:rPr>
              <a:t>.</a:t>
            </a:r>
          </a:p>
          <a:p>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hai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vua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bắt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cậu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nuôi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con.</a:t>
            </a:r>
          </a:p>
          <a:p>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vua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thịt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chim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dọn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thành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cỗ</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ăn</a:t>
            </a:r>
            <a:endParaRPr lang="en-US" sz="2000" dirty="0">
              <a:latin typeface="Times New Roman" panose="02020603050405020304" pitchFamily="18" charset="0"/>
              <a:cs typeface="Times New Roman" panose="02020603050405020304" pitchFamily="18" charset="0"/>
            </a:endParaRPr>
          </a:p>
          <a:p>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hóc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búa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mềm</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đường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ruột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ốc</a:t>
            </a:r>
            <a:r>
              <a:rPr lang="en-US" dirty="0"/>
              <a:t> </a:t>
            </a:r>
            <a:r>
              <a:rPr lang="en-US" dirty="0" err="1"/>
              <a:t>xoắn</a:t>
            </a:r>
            <a:r>
              <a:rPr lang="en-US" dirty="0"/>
              <a:t> </a:t>
            </a:r>
            <a:r>
              <a:rPr lang="en-US" dirty="0" err="1"/>
              <a:t>dài</a:t>
            </a:r>
            <a:r>
              <a:rPr lang="en-US" dirty="0"/>
              <a:t>.</a:t>
            </a:r>
          </a:p>
          <a:p>
            <a:pPr lvl="0"/>
            <a:r>
              <a:rPr lang="en-US" dirty="0"/>
              <a:t>HS </a:t>
            </a:r>
            <a:r>
              <a:rPr lang="en-US" dirty="0" err="1"/>
              <a:t>lựa</a:t>
            </a:r>
            <a:r>
              <a:rPr lang="en-US" dirty="0"/>
              <a:t> </a:t>
            </a:r>
            <a:r>
              <a:rPr lang="en-US" dirty="0" err="1"/>
              <a:t>chọn</a:t>
            </a:r>
            <a:r>
              <a:rPr lang="en-US" dirty="0"/>
              <a:t> </a:t>
            </a:r>
            <a:r>
              <a:rPr lang="en-US" dirty="0" err="1"/>
              <a:t>và</a:t>
            </a:r>
            <a:r>
              <a:rPr lang="en-US" dirty="0"/>
              <a:t> </a:t>
            </a:r>
            <a:r>
              <a:rPr lang="en-US" dirty="0" err="1"/>
              <a:t>lí</a:t>
            </a:r>
            <a:r>
              <a:rPr lang="en-US" dirty="0"/>
              <a:t> </a:t>
            </a:r>
            <a:r>
              <a:rPr lang="en-US" dirty="0" err="1"/>
              <a:t>giải</a:t>
            </a:r>
            <a:r>
              <a:rPr lang="en-US" dirty="0"/>
              <a:t> </a:t>
            </a:r>
            <a:r>
              <a:rPr lang="en-US" dirty="0" err="1"/>
              <a:t>thử</a:t>
            </a:r>
            <a:r>
              <a:rPr lang="en-US" dirty="0"/>
              <a:t> </a:t>
            </a:r>
            <a:r>
              <a:rPr lang="en-US" dirty="0" err="1"/>
              <a:t>thách</a:t>
            </a:r>
            <a:r>
              <a:rPr lang="en-US" dirty="0"/>
              <a:t> </a:t>
            </a:r>
            <a:r>
              <a:rPr lang="en-US" dirty="0" err="1"/>
              <a:t>nào</a:t>
            </a:r>
            <a:r>
              <a:rPr lang="en-US" dirty="0"/>
              <a:t> </a:t>
            </a:r>
            <a:r>
              <a:rPr lang="en-US" dirty="0" err="1"/>
              <a:t>bản</a:t>
            </a:r>
            <a:r>
              <a:rPr lang="en-US" dirty="0"/>
              <a:t> </a:t>
            </a:r>
            <a:r>
              <a:rPr lang="en-US" dirty="0" err="1"/>
              <a:t>thân</a:t>
            </a:r>
            <a:r>
              <a:rPr lang="en-US" dirty="0"/>
              <a:t> </a:t>
            </a:r>
            <a:r>
              <a:rPr lang="en-US" dirty="0" err="1"/>
              <a:t>thấy</a:t>
            </a:r>
            <a:r>
              <a:rPr lang="en-US" dirty="0"/>
              <a:t> </a:t>
            </a:r>
            <a:r>
              <a:rPr lang="en-US" dirty="0" err="1"/>
              <a:t>thú</a:t>
            </a:r>
            <a:r>
              <a:rPr lang="en-US" dirty="0"/>
              <a:t> </a:t>
            </a:r>
            <a:r>
              <a:rPr lang="en-US" dirty="0" err="1"/>
              <a:t>vị</a:t>
            </a:r>
            <a:r>
              <a:rPr lang="en-US" dirty="0"/>
              <a:t> </a:t>
            </a:r>
            <a:r>
              <a:rPr lang="en-US" dirty="0" err="1"/>
              <a:t>nhất</a:t>
            </a:r>
            <a:r>
              <a:rPr lang="en-US" dirty="0"/>
              <a:t>. </a:t>
            </a:r>
          </a:p>
        </p:txBody>
      </p:sp>
    </p:spTree>
    <p:extLst>
      <p:ext uri="{BB962C8B-B14F-4D97-AF65-F5344CB8AC3E}">
        <p14:creationId xmlns:p14="http://schemas.microsoft.com/office/powerpoint/2010/main" val="371192715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660400" y="1153151"/>
            <a:ext cx="10012643" cy="46782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4a:  </a:t>
            </a:r>
            <a:r>
              <a:rPr lang="en-US" sz="2000" dirty="0">
                <a:latin typeface="Times New Roman" panose="02020603050405020304" pitchFamily="18" charset="0"/>
                <a:cs typeface="Times New Roman" panose="02020603050405020304" pitchFamily="18" charset="0"/>
              </a:rPr>
              <a:t>HS </a:t>
            </a:r>
            <a:r>
              <a:rPr lang="en-US" sz="2000" dirty="0" err="1">
                <a:latin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nêu</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Phá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khác</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Cuộc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hãm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cũng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nảy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tâm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lòng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mái</a:t>
            </a:r>
            <a:r>
              <a:rPr lang="en-US" sz="2000" dirty="0">
                <a:latin typeface="Times New Roman" panose="02020603050405020304" pitchFamily="18" charset="0"/>
                <a:cs typeface="Times New Roman" panose="02020603050405020304" pitchFamily="18" charset="0"/>
              </a:rPr>
              <a:t>.</a:t>
            </a:r>
          </a:p>
          <a:p>
            <a:pPr lvl="0"/>
            <a:r>
              <a:rPr lang="en-US" sz="2000" dirty="0">
                <a:latin typeface="Times New Roman" panose="02020603050405020304" pitchFamily="18" charset="0"/>
                <a:cs typeface="Times New Roman" panose="02020603050405020304" pitchFamily="18" charset="0"/>
              </a:rPr>
              <a:t>…</a:t>
            </a:r>
          </a:p>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4b: </a:t>
            </a:r>
            <a:endParaRPr lang="en-US" sz="2000" dirty="0">
              <a:latin typeface="Times New Roman" panose="02020603050405020304" pitchFamily="18" charset="0"/>
              <a:cs typeface="Times New Roman" panose="02020603050405020304" pitchFamily="18" charset="0"/>
            </a:endParaRPr>
          </a:p>
          <a:p>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Bởi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mang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lốt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nhằm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ẩn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Dừa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xấu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ngoài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ngoài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đẹp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phẩm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bù</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đắp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a:t>
            </a:r>
            <a:r>
              <a:rPr lang="en-US" dirty="0" err="1"/>
              <a:t>ìn</a:t>
            </a:r>
            <a:r>
              <a:rPr lang="en-US" dirty="0"/>
              <a:t> ở </a:t>
            </a:r>
            <a:r>
              <a:rPr lang="en-US" dirty="0" err="1"/>
              <a:t>góc</a:t>
            </a:r>
            <a:r>
              <a:rPr lang="en-US" dirty="0"/>
              <a:t> </a:t>
            </a:r>
            <a:r>
              <a:rPr lang="en-US" dirty="0" err="1"/>
              <a:t>độ</a:t>
            </a:r>
            <a:r>
              <a:rPr lang="en-US" dirty="0"/>
              <a:t> </a:t>
            </a:r>
            <a:r>
              <a:rPr lang="en-US" dirty="0" err="1"/>
              <a:t>bên</a:t>
            </a:r>
            <a:r>
              <a:rPr lang="en-US" dirty="0"/>
              <a:t> </a:t>
            </a:r>
            <a:r>
              <a:rPr lang="en-US" dirty="0" err="1"/>
              <a:t>ngoài</a:t>
            </a:r>
            <a:r>
              <a:rPr lang="en-US" dirty="0"/>
              <a:t> </a:t>
            </a:r>
            <a:r>
              <a:rPr lang="en-US" dirty="0" err="1"/>
              <a:t>mà</a:t>
            </a:r>
            <a:r>
              <a:rPr lang="en-US" dirty="0"/>
              <a:t> </a:t>
            </a:r>
            <a:r>
              <a:rPr lang="en-US" dirty="0" err="1"/>
              <a:t>phải</a:t>
            </a:r>
            <a:r>
              <a:rPr lang="en-US" dirty="0"/>
              <a:t> </a:t>
            </a:r>
            <a:r>
              <a:rPr lang="en-US" dirty="0" err="1"/>
              <a:t>nhìn</a:t>
            </a:r>
            <a:r>
              <a:rPr lang="en-US" dirty="0"/>
              <a:t> ở </a:t>
            </a:r>
            <a:r>
              <a:rPr lang="en-US" dirty="0" err="1"/>
              <a:t>phẩm</a:t>
            </a:r>
            <a:r>
              <a:rPr lang="en-US" dirty="0"/>
              <a:t> </a:t>
            </a:r>
            <a:r>
              <a:rPr lang="en-US" dirty="0" err="1"/>
              <a:t>chất</a:t>
            </a:r>
            <a:r>
              <a:rPr lang="en-US" dirty="0"/>
              <a:t> </a:t>
            </a:r>
            <a:r>
              <a:rPr lang="en-US" dirty="0" err="1"/>
              <a:t>bên</a:t>
            </a:r>
            <a:r>
              <a:rPr lang="en-US" dirty="0"/>
              <a:t> </a:t>
            </a:r>
            <a:r>
              <a:rPr lang="en-US" dirty="0" err="1"/>
              <a:t>trong</a:t>
            </a:r>
            <a:r>
              <a:rPr lang="en-US" dirty="0"/>
              <a:t> </a:t>
            </a:r>
            <a:r>
              <a:rPr lang="en-US" dirty="0" err="1"/>
              <a:t>mới</a:t>
            </a:r>
            <a:r>
              <a:rPr lang="en-US" dirty="0"/>
              <a:t> </a:t>
            </a:r>
            <a:r>
              <a:rPr lang="en-US" dirty="0" err="1"/>
              <a:t>thấy</a:t>
            </a:r>
            <a:r>
              <a:rPr lang="en-US" dirty="0"/>
              <a:t> </a:t>
            </a:r>
            <a:r>
              <a:rPr lang="en-US" dirty="0" err="1"/>
              <a:t>được</a:t>
            </a:r>
            <a:r>
              <a:rPr lang="en-US" dirty="0"/>
              <a:t> </a:t>
            </a:r>
            <a:r>
              <a:rPr lang="en-US" dirty="0" err="1"/>
              <a:t>vẻ</a:t>
            </a:r>
            <a:r>
              <a:rPr lang="en-US" dirty="0"/>
              <a:t> </a:t>
            </a:r>
            <a:r>
              <a:rPr lang="en-US" dirty="0" err="1"/>
              <a:t>đẹp</a:t>
            </a:r>
            <a:r>
              <a:rPr lang="en-US" dirty="0"/>
              <a:t> </a:t>
            </a:r>
            <a:r>
              <a:rPr lang="en-US" dirty="0" err="1"/>
              <a:t>thực</a:t>
            </a:r>
            <a:r>
              <a:rPr lang="en-US" dirty="0"/>
              <a:t> </a:t>
            </a:r>
            <a:r>
              <a:rPr lang="en-US" dirty="0" err="1"/>
              <a:t>sự</a:t>
            </a:r>
            <a:r>
              <a:rPr lang="en-US" dirty="0"/>
              <a:t>.</a:t>
            </a:r>
            <a:endParaRPr lang="en-US"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85047769"/>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299"/>
            <a:ext cx="10845800" cy="4652299"/>
          </a:xfrm>
          <a:prstGeom prst="rect">
            <a:avLst/>
          </a:prstGeom>
        </p:spPr>
        <p:txBody>
          <a:bodyPr>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32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loại</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pt-BR"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 truyền thuyết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Phư­ơng</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đạt</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  </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Bố</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cục</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pt-BR" sz="3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 bản chia làm 02 phần:</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nl-NL"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P1: Từ đầu đến </a:t>
            </a:r>
            <a:r>
              <a:rPr kumimoji="0" lang="nl-NL" sz="32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 nước</a:t>
            </a:r>
            <a:r>
              <a:rPr kumimoji="0" lang="nl-NL"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Quân cho nghĩa quân mượn gươm thần.</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nl-NL"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P2: Còn lại: Long Quân đòi lại gươm thần</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5759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299"/>
            <a:ext cx="10845800" cy="622799"/>
          </a:xfrm>
          <a:prstGeom prst="rect">
            <a:avLst/>
          </a:prstGeom>
        </p:spPr>
        <p:txBody>
          <a:bodyPr>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53098"/>
            <a:ext cx="10845800" cy="4379469"/>
          </a:xfrm>
          <a:prstGeom prst="rect">
            <a:avLst/>
          </a:prstGeom>
        </p:spPr>
        <p:txBody>
          <a:bodyPr>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pt-BR"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4.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hộ</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dậy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quyết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chuôi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rừng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vừa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in.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ngoại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Vọng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mang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hay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Kiếm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703379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29281"/>
            <a:ext cx="10858500" cy="490199"/>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119480"/>
            <a:ext cx="10858500" cy="3153940"/>
          </a:xfrm>
          <a:prstGeom prst="rect">
            <a:avLst/>
          </a:prstGeom>
        </p:spPr>
        <p:txBody>
          <a:bodyPr>
            <a:spAutoFit/>
          </a:bodyPr>
          <a:lstStyle/>
          <a:p>
            <a:pPr algn="just">
              <a:lnSpc>
                <a:spcPct val="115000"/>
              </a:lnSpc>
              <a:spcAft>
                <a:spcPts val="1000"/>
              </a:spcAft>
              <a:tabLst>
                <a:tab pos="400050" algn="l"/>
              </a:tabLst>
            </a:pPr>
            <a:r>
              <a:rPr lang="pt-BR"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Sự việc chính:</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Hoàn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cảnh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đời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khác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thường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của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Gióng</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pP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xin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đánh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giặc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và</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lớn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nhanh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như</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thối</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pP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trận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đánh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thắng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giặc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và</a:t>
            </a:r>
            <a:r>
              <a:rPr lang="en-US" sz="2800" i="1" dirty="0" smtClean="0">
                <a:solidFill>
                  <a:srgbClr val="0D0D0D"/>
                </a:solidFill>
                <a:effectLst/>
                <a:latin typeface="Times New Roman" panose="02020603050405020304" pitchFamily="18" charset="0"/>
                <a:ea typeface="Times New Roman" panose="02020603050405020304" pitchFamily="18" charset="0"/>
              </a:rPr>
              <a:t> bay </a:t>
            </a:r>
            <a:r>
              <a:rPr lang="en-US" sz="2800" i="1" dirty="0" err="1" smtClean="0">
                <a:solidFill>
                  <a:srgbClr val="0D0D0D"/>
                </a:solidFill>
                <a:effectLst/>
                <a:latin typeface="Times New Roman" panose="02020603050405020304" pitchFamily="18" charset="0"/>
                <a:ea typeface="Times New Roman" panose="02020603050405020304" pitchFamily="18" charset="0"/>
              </a:rPr>
              <a:t>về</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trời</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pP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Vua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và</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dân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làng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ghi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nhớ</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ơn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của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những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dấu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tích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để</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lại</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61893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Effect transition="in" filter="fade">
                                      <p:cBhvr>
                                        <p:cTn id="21" dur="1000"/>
                                        <p:tgtEl>
                                          <p:spTgt spid="7">
                                            <p:txEl>
                                              <p:pRg st="1" end="1"/>
                                            </p:txEl>
                                          </p:spTgt>
                                        </p:tgtEl>
                                      </p:cBhvr>
                                    </p:animEffect>
                                    <p:anim calcmode="lin" valueType="num">
                                      <p:cBhvr>
                                        <p:cTn id="22"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fade">
                                      <p:cBhvr>
                                        <p:cTn id="28" dur="1000"/>
                                        <p:tgtEl>
                                          <p:spTgt spid="7">
                                            <p:txEl>
                                              <p:pRg st="2" end="2"/>
                                            </p:txEl>
                                          </p:spTgt>
                                        </p:tgtEl>
                                      </p:cBhvr>
                                    </p:animEffect>
                                    <p:anim calcmode="lin" valueType="num">
                                      <p:cBhvr>
                                        <p:cTn id="29"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Effect transition="in" filter="fade">
                                      <p:cBhvr>
                                        <p:cTn id="35" dur="1000"/>
                                        <p:tgtEl>
                                          <p:spTgt spid="7">
                                            <p:txEl>
                                              <p:pRg st="3" end="3"/>
                                            </p:txEl>
                                          </p:spTgt>
                                        </p:tgtEl>
                                      </p:cBhvr>
                                    </p:animEffect>
                                    <p:anim calcmode="lin" valueType="num">
                                      <p:cBhvr>
                                        <p:cTn id="36"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4" end="4"/>
                                            </p:txEl>
                                          </p:spTgt>
                                        </p:tgtEl>
                                        <p:attrNameLst>
                                          <p:attrName>style.visibility</p:attrName>
                                        </p:attrNameLst>
                                      </p:cBhvr>
                                      <p:to>
                                        <p:strVal val="visible"/>
                                      </p:to>
                                    </p:set>
                                    <p:animEffect transition="in" filter="fade">
                                      <p:cBhvr>
                                        <p:cTn id="42" dur="1000"/>
                                        <p:tgtEl>
                                          <p:spTgt spid="7">
                                            <p:txEl>
                                              <p:pRg st="4" end="4"/>
                                            </p:txEl>
                                          </p:spTgt>
                                        </p:tgtEl>
                                      </p:cBhvr>
                                    </p:animEffect>
                                    <p:anim calcmode="lin" valueType="num">
                                      <p:cBhvr>
                                        <p:cTn id="43"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299"/>
            <a:ext cx="10845800" cy="622799"/>
          </a:xfrm>
          <a:prstGeom prst="rect">
            <a:avLst/>
          </a:prstGeom>
        </p:spPr>
        <p:txBody>
          <a:bodyPr>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753098"/>
            <a:ext cx="10845800" cy="4707955"/>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pt-BR"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Tóm tắt truyện: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cờ</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ban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kéo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nhìn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rừng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bắt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vừa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in,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tan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năm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Vọng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đòi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Vọng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83740361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299"/>
            <a:ext cx="10845800" cy="622799"/>
          </a:xfrm>
          <a:prstGeom prst="rect">
            <a:avLst/>
          </a:prstGeom>
        </p:spPr>
        <p:txBody>
          <a:bodyPr>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681658"/>
            <a:ext cx="10845800" cy="5019131"/>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1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5</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chi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tưởng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ảo</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truyện</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hùng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thủ</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lĩnh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(1418 - 1427):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kéo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dài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bắt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lúc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dấy</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ở Lam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thúc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bằng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kiện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đại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thắng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Thăng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chi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tưởng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ảo</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Ba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lần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thả</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lưới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duy</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nhất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lưỡi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khắc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chữ</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thuận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Lưỡi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rực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góc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Chuôi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nằm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ở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ngọn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cây</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Lưỡi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động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đậy</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=&gt; Ý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tình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phù</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hộ</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linh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tổ</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đối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chiến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tranh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tăng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thêm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hấp</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dẫn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chuyện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00375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
                                            <p:txEl>
                                              <p:pRg st="7" end="7"/>
                                            </p:txEl>
                                          </p:spTgt>
                                        </p:tgtEl>
                                        <p:attrNameLst>
                                          <p:attrName>style.visibility</p:attrName>
                                        </p:attrNameLst>
                                      </p:cBhvr>
                                      <p:to>
                                        <p:strVal val="visible"/>
                                      </p:to>
                                    </p:set>
                                    <p:animEffect transition="in" filter="fade">
                                      <p:cBhvr>
                                        <p:cTn id="56" dur="1000"/>
                                        <p:tgtEl>
                                          <p:spTgt spid="2">
                                            <p:txEl>
                                              <p:pRg st="7" end="7"/>
                                            </p:txEl>
                                          </p:spTgt>
                                        </p:tgtEl>
                                      </p:cBhvr>
                                    </p:animEffect>
                                    <p:anim calcmode="lin" valueType="num">
                                      <p:cBhvr>
                                        <p:cTn id="57"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
                                            <p:txEl>
                                              <p:pRg st="8" end="8"/>
                                            </p:txEl>
                                          </p:spTgt>
                                        </p:tgtEl>
                                        <p:attrNameLst>
                                          <p:attrName>style.visibility</p:attrName>
                                        </p:attrNameLst>
                                      </p:cBhvr>
                                      <p:to>
                                        <p:strVal val="visible"/>
                                      </p:to>
                                    </p:set>
                                    <p:animEffect transition="in" filter="fade">
                                      <p:cBhvr>
                                        <p:cTn id="63" dur="1000"/>
                                        <p:tgtEl>
                                          <p:spTgt spid="2">
                                            <p:txEl>
                                              <p:pRg st="8" end="8"/>
                                            </p:txEl>
                                          </p:spTgt>
                                        </p:tgtEl>
                                      </p:cBhvr>
                                    </p:animEffect>
                                    <p:anim calcmode="lin" valueType="num">
                                      <p:cBhvr>
                                        <p:cTn id="64"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2">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
                                            <p:txEl>
                                              <p:pRg st="9" end="9"/>
                                            </p:txEl>
                                          </p:spTgt>
                                        </p:tgtEl>
                                        <p:attrNameLst>
                                          <p:attrName>style.visibility</p:attrName>
                                        </p:attrNameLst>
                                      </p:cBhvr>
                                      <p:to>
                                        <p:strVal val="visible"/>
                                      </p:to>
                                    </p:set>
                                    <p:animEffect transition="in" filter="fade">
                                      <p:cBhvr>
                                        <p:cTn id="70" dur="1000"/>
                                        <p:tgtEl>
                                          <p:spTgt spid="2">
                                            <p:txEl>
                                              <p:pRg st="9" end="9"/>
                                            </p:txEl>
                                          </p:spTgt>
                                        </p:tgtEl>
                                      </p:cBhvr>
                                    </p:animEffect>
                                    <p:anim calcmode="lin" valueType="num">
                                      <p:cBhvr>
                                        <p:cTn id="71"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2">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2">
                                            <p:txEl>
                                              <p:pRg st="10" end="10"/>
                                            </p:txEl>
                                          </p:spTgt>
                                        </p:tgtEl>
                                        <p:attrNameLst>
                                          <p:attrName>style.visibility</p:attrName>
                                        </p:attrNameLst>
                                      </p:cBhvr>
                                      <p:to>
                                        <p:strVal val="visible"/>
                                      </p:to>
                                    </p:set>
                                    <p:animEffect transition="in" filter="fade">
                                      <p:cBhvr>
                                        <p:cTn id="77" dur="1000"/>
                                        <p:tgtEl>
                                          <p:spTgt spid="2">
                                            <p:txEl>
                                              <p:pRg st="10" end="10"/>
                                            </p:txEl>
                                          </p:spTgt>
                                        </p:tgtEl>
                                      </p:cBhvr>
                                    </p:animEffect>
                                    <p:anim calcmode="lin" valueType="num">
                                      <p:cBhvr>
                                        <p:cTn id="78" dur="1000" fill="hold"/>
                                        <p:tgtEl>
                                          <p:spTgt spid="2">
                                            <p:txEl>
                                              <p:pRg st="10" end="10"/>
                                            </p:txEl>
                                          </p:spTgt>
                                        </p:tgtEl>
                                        <p:attrNameLst>
                                          <p:attrName>ppt_x</p:attrName>
                                        </p:attrNameLst>
                                      </p:cBhvr>
                                      <p:tavLst>
                                        <p:tav tm="0">
                                          <p:val>
                                            <p:strVal val="#ppt_x"/>
                                          </p:val>
                                        </p:tav>
                                        <p:tav tm="100000">
                                          <p:val>
                                            <p:strVal val="#ppt_x"/>
                                          </p:val>
                                        </p:tav>
                                      </p:tavLst>
                                    </p:anim>
                                    <p:anim calcmode="lin" valueType="num">
                                      <p:cBhvr>
                                        <p:cTn id="79" dur="1000" fill="hold"/>
                                        <p:tgtEl>
                                          <p:spTgt spid="2">
                                            <p:txEl>
                                              <p:pRg st="10" end="1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299"/>
            <a:ext cx="10845800" cy="622799"/>
          </a:xfrm>
          <a:prstGeom prst="rect">
            <a:avLst/>
          </a:prstGeom>
        </p:spPr>
        <p:txBody>
          <a:bodyPr>
            <a:spAutoFit/>
          </a:bodyPr>
          <a:lstStyle/>
          <a:p>
            <a:pPr marL="342900" marR="0" lvl="0" indent="-342900" algn="l"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CHUNG</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610688"/>
            <a:ext cx="10845800" cy="4512261"/>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6</a:t>
            </a: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Đặc sắc về nội dung và nghệ thuật: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*Nghệ thuật: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Xây</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dựng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tưởng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ảo</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tăng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sức</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hấp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dẫn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chi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hấp</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dẫn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sinh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*Nội dung: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Ca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chất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toàn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cao</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suy</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thích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nguồn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gốc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gọi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Kiếm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0633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6119" y="1340788"/>
            <a:ext cx="1572866"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nvPr>
        </p:nvGraphicFramePr>
        <p:xfrm>
          <a:off x="660400" y="2092484"/>
          <a:ext cx="10845800" cy="3108960"/>
        </p:xfrm>
        <a:graphic>
          <a:graphicData uri="http://schemas.openxmlformats.org/drawingml/2006/table">
            <a:tbl>
              <a:tblPr firstRow="1" firstCol="1" bandRow="1" bandCol="1"/>
              <a:tblGrid>
                <a:gridCol w="10845800">
                  <a:extLst>
                    <a:ext uri="{9D8B030D-6E8A-4147-A177-3AD203B41FA5}">
                      <a16:colId xmlns:a16="http://schemas.microsoft.com/office/drawing/2014/main" xmlns="" val="3688252005"/>
                    </a:ext>
                  </a:extLst>
                </a:gridCol>
              </a:tblGrid>
              <a:tr h="0">
                <a:tc>
                  <a:txBody>
                    <a:bodyPr/>
                    <a:lstStyle/>
                    <a:p>
                      <a:pPr fontAlgn="base">
                        <a:lnSpc>
                          <a:spcPct val="115000"/>
                        </a:lnSpc>
                        <a:spcAft>
                          <a:spcPts val="1200"/>
                        </a:spcAft>
                        <a:tabLst>
                          <a:tab pos="400050" algn="l"/>
                        </a:tabLst>
                      </a:pPr>
                      <a:r>
                        <a:rPr lang="en-US" sz="3200" b="1" dirty="0">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32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3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3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3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fontAlgn="base">
                        <a:lnSpc>
                          <a:spcPct val="115000"/>
                        </a:lnSpc>
                        <a:spcAft>
                          <a:spcPts val="1200"/>
                        </a:spcAft>
                        <a:tabLst>
                          <a:tab pos="400050" algn="l"/>
                        </a:tabLst>
                      </a:pP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fontAlgn="base">
                        <a:lnSpc>
                          <a:spcPct val="115000"/>
                        </a:lnSpc>
                        <a:spcAft>
                          <a:spcPts val="1200"/>
                        </a:spcAft>
                        <a:tabLst>
                          <a:tab pos="400050" algn="l"/>
                        </a:tabLst>
                      </a:pP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Gươm</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32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cell3D prstMaterial="dkEdge">
                      <a:bevel prst="artDeco"/>
                      <a:lightRig rig="flood" dir="t"/>
                    </a:cell3D>
                    <a:solidFill>
                      <a:srgbClr val="92D050"/>
                    </a:solidFill>
                  </a:tcPr>
                </a:tc>
                <a:extLst>
                  <a:ext uri="{0D108BD9-81ED-4DB2-BD59-A6C34878D82A}">
                    <a16:rowId xmlns:a16="http://schemas.microsoft.com/office/drawing/2014/main" xmlns="" val="2192846577"/>
                  </a:ext>
                </a:extLst>
              </a:tr>
            </a:tbl>
          </a:graphicData>
        </a:graphic>
      </p:graphicFrame>
    </p:spTree>
    <p:extLst>
      <p:ext uri="{BB962C8B-B14F-4D97-AF65-F5344CB8AC3E}">
        <p14:creationId xmlns:p14="http://schemas.microsoft.com/office/powerpoint/2010/main" val="378604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6119" y="1340788"/>
            <a:ext cx="1572866"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64019"/>
            <a:ext cx="10845800" cy="4657493"/>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1.2.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quyết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vấn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1.2.1.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rác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rừng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6450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3">
                                            <p:txEl>
                                              <p:pRg st="7" end="7"/>
                                            </p:txEl>
                                          </p:spTgt>
                                        </p:tgtEl>
                                        <p:attrNameLst>
                                          <p:attrName>style.visibility</p:attrName>
                                        </p:attrNameLst>
                                      </p:cBhvr>
                                      <p:to>
                                        <p:strVal val="visible"/>
                                      </p:to>
                                    </p:set>
                                    <p:animEffect transition="in" filter="fade">
                                      <p:cBhvr>
                                        <p:cTn id="63" dur="1000"/>
                                        <p:tgtEl>
                                          <p:spTgt spid="3">
                                            <p:txEl>
                                              <p:pRg st="7" end="7"/>
                                            </p:txEl>
                                          </p:spTgt>
                                        </p:tgtEl>
                                      </p:cBhvr>
                                    </p:animEffect>
                                    <p:anim calcmode="lin" valueType="num">
                                      <p:cBhvr>
                                        <p:cTn id="64"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3">
                                            <p:txEl>
                                              <p:pRg st="8" end="8"/>
                                            </p:txEl>
                                          </p:spTgt>
                                        </p:tgtEl>
                                        <p:attrNameLst>
                                          <p:attrName>style.visibility</p:attrName>
                                        </p:attrNameLst>
                                      </p:cBhvr>
                                      <p:to>
                                        <p:strVal val="visible"/>
                                      </p:to>
                                    </p:set>
                                    <p:animEffect transition="in" filter="fade">
                                      <p:cBhvr>
                                        <p:cTn id="70" dur="1000"/>
                                        <p:tgtEl>
                                          <p:spTgt spid="3">
                                            <p:txEl>
                                              <p:pRg st="8" end="8"/>
                                            </p:txEl>
                                          </p:spTgt>
                                        </p:tgtEl>
                                      </p:cBhvr>
                                    </p:animEffect>
                                    <p:anim calcmode="lin" valueType="num">
                                      <p:cBhvr>
                                        <p:cTn id="71"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72"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6119" y="1340788"/>
            <a:ext cx="1572866"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64019"/>
            <a:ext cx="10845800" cy="941796"/>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1.2.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quyết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vấn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1.2.1.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746645"/>
            <a:ext cx="10845800" cy="3163045"/>
          </a:xfrm>
          <a:prstGeom prst="rect">
            <a:avLst/>
          </a:prstGeom>
        </p:spPr>
        <p:txBody>
          <a:bodyPr>
            <a:spAutoFit/>
          </a:bodyPr>
          <a:lstStyle/>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chữ</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Thuận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khẳng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nhặt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nhặt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Nhuệ</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tăng</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xông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xáo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trốn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mở</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nữa</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40527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0" end="0"/>
                                            </p:txEl>
                                          </p:spTgt>
                                        </p:tgtEl>
                                        <p:attrNameLst>
                                          <p:attrName>style.visibility</p:attrName>
                                        </p:attrNameLst>
                                      </p:cBhvr>
                                      <p:to>
                                        <p:strVal val="visible"/>
                                      </p:to>
                                    </p:set>
                                    <p:animEffect transition="in" filter="fade">
                                      <p:cBhvr>
                                        <p:cTn id="28" dur="1000"/>
                                        <p:tgtEl>
                                          <p:spTgt spid="5">
                                            <p:txEl>
                                              <p:pRg st="0" end="0"/>
                                            </p:txEl>
                                          </p:spTgt>
                                        </p:tgtEl>
                                      </p:cBhvr>
                                    </p:animEffect>
                                    <p:anim calcmode="lin" valueType="num">
                                      <p:cBhvr>
                                        <p:cTn id="29"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1" end="1"/>
                                            </p:txEl>
                                          </p:spTgt>
                                        </p:tgtEl>
                                        <p:attrNameLst>
                                          <p:attrName>style.visibility</p:attrName>
                                        </p:attrNameLst>
                                      </p:cBhvr>
                                      <p:to>
                                        <p:strVal val="visible"/>
                                      </p:to>
                                    </p:set>
                                    <p:animEffect transition="in" filter="fade">
                                      <p:cBhvr>
                                        <p:cTn id="35" dur="1000"/>
                                        <p:tgtEl>
                                          <p:spTgt spid="5">
                                            <p:txEl>
                                              <p:pRg st="1" end="1"/>
                                            </p:txEl>
                                          </p:spTgt>
                                        </p:tgtEl>
                                      </p:cBhvr>
                                    </p:animEffect>
                                    <p:anim calcmode="lin" valueType="num">
                                      <p:cBhvr>
                                        <p:cTn id="36"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2" end="2"/>
                                            </p:txEl>
                                          </p:spTgt>
                                        </p:tgtEl>
                                        <p:attrNameLst>
                                          <p:attrName>style.visibility</p:attrName>
                                        </p:attrNameLst>
                                      </p:cBhvr>
                                      <p:to>
                                        <p:strVal val="visible"/>
                                      </p:to>
                                    </p:set>
                                    <p:animEffect transition="in" filter="fade">
                                      <p:cBhvr>
                                        <p:cTn id="42" dur="1000"/>
                                        <p:tgtEl>
                                          <p:spTgt spid="5">
                                            <p:txEl>
                                              <p:pRg st="2" end="2"/>
                                            </p:txEl>
                                          </p:spTgt>
                                        </p:tgtEl>
                                      </p:cBhvr>
                                    </p:animEffect>
                                    <p:anim calcmode="lin" valueType="num">
                                      <p:cBhvr>
                                        <p:cTn id="43"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3" end="3"/>
                                            </p:txEl>
                                          </p:spTgt>
                                        </p:tgtEl>
                                        <p:attrNameLst>
                                          <p:attrName>style.visibility</p:attrName>
                                        </p:attrNameLst>
                                      </p:cBhvr>
                                      <p:to>
                                        <p:strVal val="visible"/>
                                      </p:to>
                                    </p:set>
                                    <p:animEffect transition="in" filter="fade">
                                      <p:cBhvr>
                                        <p:cTn id="49" dur="1000"/>
                                        <p:tgtEl>
                                          <p:spTgt spid="5">
                                            <p:txEl>
                                              <p:pRg st="3" end="3"/>
                                            </p:txEl>
                                          </p:spTgt>
                                        </p:tgtEl>
                                      </p:cBhvr>
                                    </p:animEffect>
                                    <p:anim calcmode="lin" valueType="num">
                                      <p:cBhvr>
                                        <p:cTn id="50"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4" end="4"/>
                                            </p:txEl>
                                          </p:spTgt>
                                        </p:tgtEl>
                                        <p:attrNameLst>
                                          <p:attrName>style.visibility</p:attrName>
                                        </p:attrNameLst>
                                      </p:cBhvr>
                                      <p:to>
                                        <p:strVal val="visible"/>
                                      </p:to>
                                    </p:set>
                                    <p:animEffect transition="in" filter="fade">
                                      <p:cBhvr>
                                        <p:cTn id="56" dur="1000"/>
                                        <p:tgtEl>
                                          <p:spTgt spid="5">
                                            <p:txEl>
                                              <p:pRg st="4" end="4"/>
                                            </p:txEl>
                                          </p:spTgt>
                                        </p:tgtEl>
                                      </p:cBhvr>
                                    </p:animEffect>
                                    <p:anim calcmode="lin" valueType="num">
                                      <p:cBhvr>
                                        <p:cTn id="57"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6119" y="1340788"/>
            <a:ext cx="1572866"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915648"/>
            <a:ext cx="3142207"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1.2.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quyết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vấn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0" y="2473938"/>
            <a:ext cx="10845800" cy="4108817"/>
          </a:xfrm>
          <a:prstGeom prst="rect">
            <a:avLst/>
          </a:prstGeom>
        </p:spPr>
        <p:txBody>
          <a:bodyPr>
            <a:spAutoFit/>
          </a:bodyPr>
          <a:lstStyle/>
          <a:p>
            <a:pPr marL="0" marR="0" lvl="0" indent="0" algn="l" defTabSz="914400" rtl="0" eaLnBrk="1" fontAlgn="base"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1.2.2. </a:t>
            </a:r>
            <a:r>
              <a:rPr kumimoji="0" lang="en-US" sz="20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0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0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0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năm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Tả</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Vọng</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đòi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tan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tướng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Ca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toàn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khởi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Đồng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lí</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gọi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hồ</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Hoàn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Kiếm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hay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Hồ</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nay.</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1586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fade">
                                      <p:cBhvr>
                                        <p:cTn id="14" dur="1000"/>
                                        <p:tgtEl>
                                          <p:spTgt spid="8">
                                            <p:txEl>
                                              <p:pRg st="0" end="0"/>
                                            </p:txEl>
                                          </p:spTgt>
                                        </p:tgtEl>
                                      </p:cBhvr>
                                    </p:animEffect>
                                    <p:anim calcmode="lin" valueType="num">
                                      <p:cBhvr>
                                        <p:cTn id="1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fade">
                                      <p:cBhvr>
                                        <p:cTn id="21" dur="1000"/>
                                        <p:tgtEl>
                                          <p:spTgt spid="8">
                                            <p:txEl>
                                              <p:pRg st="1" end="1"/>
                                            </p:txEl>
                                          </p:spTgt>
                                        </p:tgtEl>
                                      </p:cBhvr>
                                    </p:animEffect>
                                    <p:anim calcmode="lin" valueType="num">
                                      <p:cBhvr>
                                        <p:cTn id="2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2" end="2"/>
                                            </p:txEl>
                                          </p:spTgt>
                                        </p:tgtEl>
                                        <p:attrNameLst>
                                          <p:attrName>style.visibility</p:attrName>
                                        </p:attrNameLst>
                                      </p:cBhvr>
                                      <p:to>
                                        <p:strVal val="visible"/>
                                      </p:to>
                                    </p:set>
                                    <p:animEffect transition="in" filter="fade">
                                      <p:cBhvr>
                                        <p:cTn id="28" dur="1000"/>
                                        <p:tgtEl>
                                          <p:spTgt spid="8">
                                            <p:txEl>
                                              <p:pRg st="2" end="2"/>
                                            </p:txEl>
                                          </p:spTgt>
                                        </p:tgtEl>
                                      </p:cBhvr>
                                    </p:animEffect>
                                    <p:anim calcmode="lin" valueType="num">
                                      <p:cBhvr>
                                        <p:cTn id="2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fade">
                                      <p:cBhvr>
                                        <p:cTn id="35" dur="1000"/>
                                        <p:tgtEl>
                                          <p:spTgt spid="8">
                                            <p:txEl>
                                              <p:pRg st="3" end="3"/>
                                            </p:txEl>
                                          </p:spTgt>
                                        </p:tgtEl>
                                      </p:cBhvr>
                                    </p:animEffect>
                                    <p:anim calcmode="lin" valueType="num">
                                      <p:cBhvr>
                                        <p:cTn id="36"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4" end="4"/>
                                            </p:txEl>
                                          </p:spTgt>
                                        </p:tgtEl>
                                        <p:attrNameLst>
                                          <p:attrName>style.visibility</p:attrName>
                                        </p:attrNameLst>
                                      </p:cBhvr>
                                      <p:to>
                                        <p:strVal val="visible"/>
                                      </p:to>
                                    </p:set>
                                    <p:animEffect transition="in" filter="fade">
                                      <p:cBhvr>
                                        <p:cTn id="42" dur="1000"/>
                                        <p:tgtEl>
                                          <p:spTgt spid="8">
                                            <p:txEl>
                                              <p:pRg st="4" end="4"/>
                                            </p:txEl>
                                          </p:spTgt>
                                        </p:tgtEl>
                                      </p:cBhvr>
                                    </p:animEffect>
                                    <p:anim calcmode="lin" valueType="num">
                                      <p:cBhvr>
                                        <p:cTn id="43"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5" end="5"/>
                                            </p:txEl>
                                          </p:spTgt>
                                        </p:tgtEl>
                                        <p:attrNameLst>
                                          <p:attrName>style.visibility</p:attrName>
                                        </p:attrNameLst>
                                      </p:cBhvr>
                                      <p:to>
                                        <p:strVal val="visible"/>
                                      </p:to>
                                    </p:set>
                                    <p:animEffect transition="in" filter="fade">
                                      <p:cBhvr>
                                        <p:cTn id="49" dur="1000"/>
                                        <p:tgtEl>
                                          <p:spTgt spid="8">
                                            <p:txEl>
                                              <p:pRg st="5" end="5"/>
                                            </p:txEl>
                                          </p:spTgt>
                                        </p:tgtEl>
                                      </p:cBhvr>
                                    </p:animEffect>
                                    <p:anim calcmode="lin" valueType="num">
                                      <p:cBhvr>
                                        <p:cTn id="5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6" end="6"/>
                                            </p:txEl>
                                          </p:spTgt>
                                        </p:tgtEl>
                                        <p:attrNameLst>
                                          <p:attrName>style.visibility</p:attrName>
                                        </p:attrNameLst>
                                      </p:cBhvr>
                                      <p:to>
                                        <p:strVal val="visible"/>
                                      </p:to>
                                    </p:set>
                                    <p:animEffect transition="in" filter="fade">
                                      <p:cBhvr>
                                        <p:cTn id="56" dur="1000"/>
                                        <p:tgtEl>
                                          <p:spTgt spid="8">
                                            <p:txEl>
                                              <p:pRg st="6" end="6"/>
                                            </p:txEl>
                                          </p:spTgt>
                                        </p:tgtEl>
                                      </p:cBhvr>
                                    </p:animEffect>
                                    <p:anim calcmode="lin" valueType="num">
                                      <p:cBhvr>
                                        <p:cTn id="57"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7" end="7"/>
                                            </p:txEl>
                                          </p:spTgt>
                                        </p:tgtEl>
                                        <p:attrNameLst>
                                          <p:attrName>style.visibility</p:attrName>
                                        </p:attrNameLst>
                                      </p:cBhvr>
                                      <p:to>
                                        <p:strVal val="visible"/>
                                      </p:to>
                                    </p:set>
                                    <p:animEffect transition="in" filter="fade">
                                      <p:cBhvr>
                                        <p:cTn id="63" dur="1000"/>
                                        <p:tgtEl>
                                          <p:spTgt spid="8">
                                            <p:txEl>
                                              <p:pRg st="7" end="7"/>
                                            </p:txEl>
                                          </p:spTgt>
                                        </p:tgtEl>
                                      </p:cBhvr>
                                    </p:animEffect>
                                    <p:anim calcmode="lin" valueType="num">
                                      <p:cBhvr>
                                        <p:cTn id="64"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6119" y="1340788"/>
            <a:ext cx="1572866"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546119" y="1928641"/>
            <a:ext cx="10845800" cy="4247317"/>
          </a:xfrm>
          <a:prstGeom prst="rect">
            <a:avLst/>
          </a:prstGeom>
        </p:spPr>
        <p:txBody>
          <a:bodyPr>
            <a:spAutoFit/>
          </a:bodyPr>
          <a:lstStyle/>
          <a:p>
            <a:pPr marL="457200" marR="0" lvl="1"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1.3.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khái</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 pos="17335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nghệ</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thuật</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Nghệ</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thuật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hoang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tăng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đòi</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0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200"/>
              </a:spcAft>
              <a:buClrTx/>
              <a:buSzTx/>
              <a:buFontTx/>
              <a:buNone/>
              <a:tabLst>
                <a:tab pos="400050" algn="l"/>
              </a:tabLst>
              <a:defRPr/>
            </a:pP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thuyết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tích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Hồ</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ca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tính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chất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chiến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thắng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vẻ</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vang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khởi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Lam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Sơn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Minh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lược</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do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lãnh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đạo</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ở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đầu</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kỉ</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XV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thích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gọi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hồ</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Hoàn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Kiếm</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đồng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thời</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khát</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vọng</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hòa</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bình</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Bày</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tỏ</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suy</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nghĩ</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tình</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cảm</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của</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bản</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thân</a:t>
            </a:r>
            <a:r>
              <a:rPr kumimoji="0" lang="en-US" sz="2000" b="1"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66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3">
                                            <p:txEl>
                                              <p:pRg st="7" end="7"/>
                                            </p:txEl>
                                          </p:spTgt>
                                        </p:tgtEl>
                                        <p:attrNameLst>
                                          <p:attrName>style.visibility</p:attrName>
                                        </p:attrNameLst>
                                      </p:cBhvr>
                                      <p:to>
                                        <p:strVal val="visible"/>
                                      </p:to>
                                    </p:set>
                                    <p:animEffect transition="in" filter="fade">
                                      <p:cBhvr>
                                        <p:cTn id="63" dur="1000"/>
                                        <p:tgtEl>
                                          <p:spTgt spid="3">
                                            <p:txEl>
                                              <p:pRg st="7" end="7"/>
                                            </p:txEl>
                                          </p:spTgt>
                                        </p:tgtEl>
                                      </p:cBhvr>
                                    </p:animEffect>
                                    <p:anim calcmode="lin" valueType="num">
                                      <p:cBhvr>
                                        <p:cTn id="64"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928641"/>
            <a:ext cx="10845800" cy="4031873"/>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danh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thắng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nổi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Thủ</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Nội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gắn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liền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tan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xâm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lược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đem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đất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phẩm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lõi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ca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chiến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chống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do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lãnh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đạo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thời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gọi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b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b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0512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2888035"/>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0" i="0" u="none" strike="noStrike" kern="1200" cap="none" spc="0" normalizeH="0" baseline="0" noProof="0" dirty="0" err="1">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T</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vừa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lồng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ghép</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vừa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riêng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bổ</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sung ý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3200" b="0" i="0" u="none" strike="noStrike" kern="1200" cap="none" spc="0" normalizeH="0" baseline="0" noProof="0" dirty="0">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để</a:t>
            </a:r>
            <a:r>
              <a:rPr kumimoji="0" lang="en-US" sz="3200" b="0" i="0" u="none" strike="noStrike" kern="1200" cap="none" spc="0" normalizeH="0" baseline="0" noProof="0" dirty="0">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nl-NL"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khẳng định ý nguyện đoàn kết, khát vọng hòa bình của dân tộc ta.</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85556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29281"/>
            <a:ext cx="10858500" cy="490199"/>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117616"/>
            <a:ext cx="10858500" cy="3969292"/>
          </a:xfrm>
          <a:prstGeom prst="rect">
            <a:avLst/>
          </a:prstGeom>
        </p:spPr>
        <p:txBody>
          <a:bodyPr>
            <a:spAutoFit/>
          </a:bodyPr>
          <a:lstStyle/>
          <a:p>
            <a:pPr algn="just">
              <a:lnSpc>
                <a:spcPct val="115000"/>
              </a:lnSpc>
              <a:spcAft>
                <a:spcPts val="1000"/>
              </a:spcAft>
              <a:tabLst>
                <a:tab pos="400050" algn="l"/>
              </a:tabLst>
            </a:pPr>
            <a:r>
              <a:rPr lang="pt-BR"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5. Tóm tắt truyện</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thụ</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cõi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tâu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chật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693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anim calcmode="lin" valueType="num">
                                      <p:cBhvr>
                                        <p:cTn id="22"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4154984"/>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Ở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miêu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biệt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sang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cực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chèn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ép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tủ</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trưởng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bèn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nan.  Long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bèn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58829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452431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do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tướng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lấy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Vương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bởi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dễ</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vượt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rừng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muốn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thù</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đoàn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to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thù</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086662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3880871"/>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thiên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thấy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chính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lòng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ủng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cũng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Đây</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thần</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linh</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phó</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thác</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lớn</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Chúng</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tôi</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nguyện</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đem</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xương</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thịt</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minh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công</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thanh</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này</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báo</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đền</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xã</a:t>
            </a:r>
            <a:r>
              <a:rPr kumimoji="0" lang="en-US" sz="24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tắc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càng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lớn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lui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rút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lui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kiếm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đoàn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đạo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suốt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lòng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toàn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vượt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qua,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kẻ</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421972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440120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Vậy</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chuyện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diễn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thế</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Trước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thảm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trở</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chủ</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tướng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thành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mệnh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cứu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hưởng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sống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no,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yên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ngay</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lúc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giành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chiến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thắng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phải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bởi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lúc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này</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mới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ổn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tế</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phục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ngày</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càng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vững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vọng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hòa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đồng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đây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cũng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nhắc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nhở</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cảnh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báo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đối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với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kẻ</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thù</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còn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đang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lăm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le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ta.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4150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345434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đớp</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lấy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lặn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vẫn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le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lói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ảo</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thiêng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liêng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gắn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góp</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thiêng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liêng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hóa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009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4011098"/>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hòa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li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tích</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thích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nguồn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gốc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đời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gọi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ca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ngợi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chất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chất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Lam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Sơn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Kiếm</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thời</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dấu</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chiến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thắng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ước</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mơ</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khát</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vọng</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hòa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10338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18898" y="331958"/>
            <a:ext cx="5928804" cy="658642"/>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tích</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Hồ</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Gươm</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546119" y="836373"/>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6119" y="1340788"/>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928641"/>
            <a:ext cx="10845800" cy="4799391"/>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Đọc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tích</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0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sống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tháng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gian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lao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dũng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ông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cha ta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thuở</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mà</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bồi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đắp</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nâng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cao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thêm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niềm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chiêm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ngưỡng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di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tích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trên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Thăng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tích</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sẽ</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sống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mãi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tâm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thức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bao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niềm</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hào</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tự</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thơ</a:t>
            </a:r>
            <a:r>
              <a:rPr kumimoji="0" lang="en-US" sz="20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120015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lừng</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rạng</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cõi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mây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bạo</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Nam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quốc</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bình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buổi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thoát</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vây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tà</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núi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vững</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Gom</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phước</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Ngàn</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năm</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cháu</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ơn</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Bình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mãi</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120015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Khuyết</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0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3821711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04825" y="26022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1137" y="1917009"/>
            <a:ext cx="4610256" cy="1600306"/>
          </a:xfrm>
          <a:prstGeom prst="rect">
            <a:avLst/>
          </a:prstGeom>
        </p:spPr>
      </p:pic>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37111" y="3863937"/>
            <a:ext cx="2926716" cy="1950010"/>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77063" y="1276784"/>
            <a:ext cx="3567112" cy="3562158"/>
          </a:xfrm>
          <a:prstGeom prst="rect">
            <a:avLst/>
          </a:prstGeom>
        </p:spPr>
      </p:pic>
    </p:spTree>
    <p:extLst>
      <p:ext uri="{BB962C8B-B14F-4D97-AF65-F5344CB8AC3E}">
        <p14:creationId xmlns:p14="http://schemas.microsoft.com/office/powerpoint/2010/main" val="899230629"/>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754743" y="146756"/>
            <a:ext cx="10682514" cy="2654501"/>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36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36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1.</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Giặc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xâm</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lược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nhắc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đến</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Ân</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Tống</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smtClean="0">
                <a:ln>
                  <a:noFill/>
                </a:ln>
                <a:solidFill>
                  <a:srgbClr val="000000"/>
                </a:solidFill>
                <a:effectLst/>
                <a:uLnTx/>
                <a:uFillTx/>
                <a:latin typeface="Times New Roman" panose="02020603050405020304" pitchFamily="18" charset="0"/>
                <a:ea typeface="+mn-ea"/>
                <a:cs typeface="+mn-cs"/>
              </a:rPr>
              <a:t>D</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36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Giặc</a:t>
            </a:r>
            <a:r>
              <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Minh</a:t>
            </a:r>
            <a:endParaRPr kumimoji="0" lang="en-US" sz="2800" b="0" i="0" u="none" strike="noStrike" kern="1200" cap="none" spc="0" normalizeH="0" baseline="0" noProof="0" dirty="0">
              <a:ln>
                <a:noFill/>
              </a:ln>
              <a:solidFill>
                <a:srgbClr val="243F60"/>
              </a:solidFill>
              <a:effectLst/>
              <a:uLnTx/>
              <a:uFillTx/>
              <a:latin typeface="Cambria" panose="02040503050406030204" pitchFamily="18" charset="0"/>
              <a:ea typeface="+mn-ea"/>
              <a:cs typeface="+mn-cs"/>
            </a:endParaRPr>
          </a:p>
        </p:txBody>
      </p:sp>
      <p:sp>
        <p:nvSpPr>
          <p:cNvPr id="5" name="Snip Diagonal Corner Rectangle 4"/>
          <p:cNvSpPr/>
          <p:nvPr/>
        </p:nvSpPr>
        <p:spPr>
          <a:xfrm>
            <a:off x="1299028" y="315685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048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D</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Pentagon 5">
            <a:hlinkClick r:id="rId3"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pic>
        <p:nvPicPr>
          <p:cNvPr id="2" name="Picture 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478932"/>
            <a:ext cx="754744" cy="1045068"/>
          </a:xfrm>
          <a:prstGeom prst="rect">
            <a:avLst/>
          </a:prstGeom>
        </p:spPr>
      </p:pic>
    </p:spTree>
    <p:extLst>
      <p:ext uri="{BB962C8B-B14F-4D97-AF65-F5344CB8AC3E}">
        <p14:creationId xmlns:p14="http://schemas.microsoft.com/office/powerpoint/2010/main" val="3502623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754742" y="130630"/>
            <a:ext cx="11340801" cy="3484108"/>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2</a:t>
            </a:r>
            <a:r>
              <a:rPr kumimoji="0" lang="en-US" sz="2400" b="1" i="0" u="none" strike="noStrike" kern="1200" cap="none" spc="0" normalizeH="0" baseline="0" noProof="0" dirty="0">
                <a:ln>
                  <a:noFill/>
                </a:ln>
                <a:solidFill>
                  <a:srgbClr val="008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đề</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Hai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200"/>
              </a:spcBef>
              <a:spcAft>
                <a:spcPts val="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Lam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Sơn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do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lãnh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đạo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t>
            </a:r>
            <a:endParaRPr kumimoji="0" lang="en-US" sz="2400" b="0" i="0" u="none" strike="noStrike" kern="1200" cap="none" spc="0" normalizeH="0" baseline="0" noProof="0" dirty="0">
              <a:ln>
                <a:noFill/>
              </a:ln>
              <a:solidFill>
                <a:srgbClr val="243F60"/>
              </a:solidFill>
              <a:effectLst/>
              <a:uLnTx/>
              <a:uFillTx/>
              <a:latin typeface="Cambria" panose="02040503050406030204" pitchFamily="18" charset="0"/>
              <a:ea typeface="+mn-ea"/>
              <a:cs typeface="+mn-cs"/>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do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Nguyễn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Snip Diagonal Corner Rectangle 4"/>
          <p:cNvSpPr/>
          <p:nvPr/>
        </p:nvSpPr>
        <p:spPr>
          <a:xfrm>
            <a:off x="1384753" y="372691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048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C</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225" y="751599"/>
            <a:ext cx="934892" cy="1099779"/>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69415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29281"/>
            <a:ext cx="10858500" cy="490199"/>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117616"/>
            <a:ext cx="10858500" cy="5480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5. Tóm tắt truyện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670870"/>
            <a:ext cx="10858500" cy="3539430"/>
          </a:xfrm>
          <a:prstGeom prst="rect">
            <a:avLst/>
          </a:prstGeom>
        </p:spPr>
        <p:txBody>
          <a:bodyPr>
            <a:spAutoFit/>
          </a:bodyPr>
          <a:lstStyle/>
          <a:p>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gẫy</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nhổ</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đỉnh</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nhơ</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bèn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Phu</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ao</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bụi</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3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1400" dirty="0" smtClean="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smtClean="0">
                <a:solidFill>
                  <a:srgbClr val="000000"/>
                </a:solidFill>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Tree>
    <p:extLst>
      <p:ext uri="{BB962C8B-B14F-4D97-AF65-F5344CB8AC3E}">
        <p14:creationId xmlns:p14="http://schemas.microsoft.com/office/powerpoint/2010/main" val="4096540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1000"/>
                                        <p:tgtEl>
                                          <p:spTgt spid="7">
                                            <p:txEl>
                                              <p:pRg st="0" end="0"/>
                                            </p:txEl>
                                          </p:spTgt>
                                        </p:tgtEl>
                                      </p:cBhvr>
                                    </p:animEffect>
                                    <p:anim calcmode="lin" valueType="num">
                                      <p:cBhvr>
                                        <p:cTn id="22"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754743" y="151557"/>
            <a:ext cx="11219543" cy="3291731"/>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3:</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Địa</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tiên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nơi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dấy</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nhắc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đến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thuộc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tỉnh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200"/>
              </a:spcBef>
              <a:spcAft>
                <a:spcPts val="0"/>
              </a:spcAft>
              <a:buClrTx/>
              <a:buSzTx/>
              <a:buFontTx/>
              <a:buNone/>
              <a:tabLst>
                <a:tab pos="400050" algn="l"/>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Thanh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mn-ea"/>
                <a:cs typeface="+mn-cs"/>
              </a:rPr>
              <a:t>Hóa</a:t>
            </a:r>
            <a:r>
              <a:rPr kumimoji="0" lang="en-US" sz="2400" b="1" i="0" u="none" strike="noStrike" kern="1200" cap="none" spc="0" normalizeH="0" baseline="0" noProof="0" dirty="0" smtClean="0">
                <a:ln>
                  <a:noFill/>
                </a:ln>
                <a:solidFill>
                  <a:srgbClr val="243F6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Tĩnh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Nghệ</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a:t>
            </a:r>
            <a:r>
              <a:rPr kumimoji="0" lang="en-US" sz="24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Snip Diagonal Corner Rectangle 4"/>
          <p:cNvSpPr/>
          <p:nvPr/>
        </p:nvSpPr>
        <p:spPr>
          <a:xfrm>
            <a:off x="1286328" y="372691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048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225" y="751600"/>
            <a:ext cx="957469" cy="1190090"/>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304031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754742" y="156754"/>
            <a:ext cx="11219543" cy="3415121"/>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4.</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sao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chép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Minh</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Minh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tưởng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D.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nhờ</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tưởng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Snip Diagonal Corner Rectangle 4"/>
          <p:cNvSpPr/>
          <p:nvPr/>
        </p:nvSpPr>
        <p:spPr>
          <a:xfrm>
            <a:off x="1286328" y="372691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C</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225" y="751600"/>
            <a:ext cx="933177" cy="1088776"/>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76704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754742" y="169817"/>
            <a:ext cx="11219543" cy="3287757"/>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a:ln>
                  <a:noFill/>
                </a:ln>
                <a:solidFill>
                  <a:srgbClr val="0D0D0D"/>
                </a:solidFill>
                <a:effectLst/>
                <a:uLnTx/>
                <a:uFillTx/>
                <a:latin typeface="Times New Roman" panose="02020603050405020304" pitchFamily="18" charset="0"/>
                <a:ea typeface="Times New Roman" panose="02020603050405020304" pitchFamily="18" charset="0"/>
                <a:cs typeface="+mn-cs"/>
              </a:rPr>
              <a:t>Câu 5. </a:t>
            </a: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 Ai là người cho nghĩa quân Lam Sơn mượn gươm thần?</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A. Long Vương</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B. Long Quân</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C. Âu Cơ</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0" i="0" u="none" strike="noStrike" kern="120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mn-cs"/>
              </a:rPr>
              <a:t>D. Là một nhân vật khác</a:t>
            </a:r>
            <a:endParaRPr kumimoji="0" lang="en-US" sz="2400" b="0" i="0" u="none" strike="noStrike" kern="1200" cap="none" spc="0" normalizeH="0" baseline="0" noProof="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5" name="Snip Diagonal Corner Rectangle 4"/>
          <p:cNvSpPr/>
          <p:nvPr/>
        </p:nvSpPr>
        <p:spPr>
          <a:xfrm>
            <a:off x="1341890" y="372691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B</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73668" y="943510"/>
            <a:ext cx="928411" cy="1246535"/>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152110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540254" y="91440"/>
            <a:ext cx="11434032" cy="3065418"/>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6: </a:t>
            </a:r>
            <a:r>
              <a:rPr kumimoji="0" lang="en-US" sz="2400" b="1" i="0" u="none" strike="noStrike" kern="1200" cap="none" spc="0" normalizeH="0" baseline="0" noProof="0" dirty="0">
                <a:ln>
                  <a:noFill/>
                </a:ln>
                <a:solidFill>
                  <a:srgbClr val="008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Chi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trao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Niềm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chắc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200"/>
              </a:spcBef>
              <a:spcAft>
                <a:spcPts val="0"/>
              </a:spcAft>
              <a:buClrTx/>
              <a:buSzTx/>
              <a:buFontTx/>
              <a:buNone/>
              <a:tabLst>
                <a:tab pos="40005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D. Do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lực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lượng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quân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non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yếu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giúp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đỡ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t>
            </a:r>
            <a:endPar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5" name="Snip Diagonal Corner Rectangle 4"/>
          <p:cNvSpPr/>
          <p:nvPr/>
        </p:nvSpPr>
        <p:spPr>
          <a:xfrm>
            <a:off x="1246777" y="344188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20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mn-cs"/>
              </a:rPr>
              <a:t>Đáp</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mn-cs"/>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mn-cs"/>
              </a:rPr>
              <a:t>án</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mn-cs"/>
              </a:rPr>
              <a:t> B</a:t>
            </a:r>
            <a:endPar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225" y="1207911"/>
            <a:ext cx="742981" cy="948267"/>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93068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327378" y="203200"/>
            <a:ext cx="11729155" cy="3523718"/>
          </a:xfrm>
          <a:prstGeom prst="snip2DiagRect">
            <a:avLst/>
          </a:prstGeom>
          <a:solidFill>
            <a:schemeClr val="bg1">
              <a:alpha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7:</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vọng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hòa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ổn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vi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tin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hòa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vĩnh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200"/>
              </a:spcBef>
              <a:spcAft>
                <a:spcPts val="0"/>
              </a:spcAft>
              <a:buClrTx/>
              <a:buSzTx/>
              <a:buFontTx/>
              <a:buNone/>
              <a:tabLst>
                <a:tab pos="40005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D.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Truyền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thống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trọng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lẽ</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phải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công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bằng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trả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n-ea"/>
                <a:cs typeface="+mn-cs"/>
              </a:rPr>
              <a:t>tộc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n-ea"/>
                <a:cs typeface="+mn-cs"/>
              </a:rPr>
              <a:t> ta.</a:t>
            </a:r>
            <a:endParaRPr kumimoji="0" lang="en-US" sz="2400" b="0" i="0" u="none" strike="noStrike" kern="1200" cap="none" spc="0" normalizeH="0" baseline="0" noProof="0" dirty="0">
              <a:ln>
                <a:noFill/>
              </a:ln>
              <a:solidFill>
                <a:srgbClr val="243F60"/>
              </a:solidFill>
              <a:effectLst/>
              <a:uLnTx/>
              <a:uFillTx/>
              <a:latin typeface="Cambria" panose="02040503050406030204" pitchFamily="18" charset="0"/>
              <a:ea typeface="+mn-ea"/>
              <a:cs typeface="+mn-cs"/>
            </a:endParaRPr>
          </a:p>
        </p:txBody>
      </p:sp>
      <p:sp>
        <p:nvSpPr>
          <p:cNvPr id="5" name="Snip Diagonal Corner Rectangle 4"/>
          <p:cNvSpPr/>
          <p:nvPr/>
        </p:nvSpPr>
        <p:spPr>
          <a:xfrm>
            <a:off x="1394983" y="3726918"/>
            <a:ext cx="9593943" cy="1890111"/>
          </a:xfrm>
          <a:prstGeom prst="snip2DiagRect">
            <a:avLst/>
          </a:prstGeom>
          <a:solidFill>
            <a:srgbClr val="7030A0">
              <a:alpha val="75000"/>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Đáp</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án</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 D</a:t>
            </a:r>
            <a:endParaRPr kumimoji="0" lang="vi-VN" sz="32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8950" y="203199"/>
            <a:ext cx="842968" cy="907868"/>
          </a:xfrm>
          <a:prstGeom prst="rect">
            <a:avLst/>
          </a:prstGeom>
        </p:spPr>
      </p:pic>
      <p:sp>
        <p:nvSpPr>
          <p:cNvPr id="8" name="Pentagon 7">
            <a:hlinkClick r:id="rId4"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15639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331958"/>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a:spLocks/>
          </p:cNvSpPr>
          <p:nvPr/>
        </p:nvSpPr>
        <p:spPr>
          <a:xfrm>
            <a:off x="660400" y="1130300"/>
            <a:ext cx="10845800" cy="4056495"/>
          </a:xfrm>
          <a:prstGeom prst="rect">
            <a:avLst/>
          </a:prstGeom>
        </p:spPr>
        <p:txBody>
          <a:bodyPr>
            <a:spAutoFit/>
          </a:bodyPr>
          <a:lstStyle/>
          <a:p>
            <a:pPr marL="45720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01:</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ách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coi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rác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hành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thiên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căm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giận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xương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tủy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vùng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nổi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dậy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buổi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non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tan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giết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smtClean="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SGK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Ngữ</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6 -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tao</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24).</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42019586"/>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331958"/>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4056495"/>
          </a:xfrm>
          <a:prstGeom prst="rect">
            <a:avLst/>
          </a:prstGeom>
        </p:spPr>
        <p:txBody>
          <a:bodyPr>
            <a:spAutoFit/>
          </a:bodyPr>
          <a:lstStyle/>
          <a:p>
            <a:pPr marL="45720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pt-BR"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1</a:t>
            </a:r>
            <a:r>
              <a:rPr kumimoji="0" lang="pt-BR"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Xác định ngôi kể của đoạn trích.</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pt-BR"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2</a:t>
            </a:r>
            <a:r>
              <a:rPr kumimoji="0" lang="pt-BR"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Nêu</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pt-BR"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3.</a:t>
            </a:r>
            <a:r>
              <a:rPr kumimoji="0" lang="pt-BR"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Theo em, tại sao đức Long quân lại quyết định cho nghĩa quân Lam Sơn mượn gươm thần?</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3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4.</a:t>
            </a:r>
            <a:r>
              <a:rPr kumimoji="0" lang="pt-BR" sz="3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Em hãy nhớ và ghi ra cách thức đức Long Quân cho nghĩa quân Lam Sơn mượn gươm thần. Thử nêu suy nghĩ về ý nghĩa của cách thức mượn gươm đó.</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8945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300"/>
            <a:ext cx="10845800" cy="521591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2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1: </a:t>
            </a:r>
            <a:r>
              <a:rPr kumimoji="0" lang="pt-BR"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 kể thứ 3.</a:t>
            </a:r>
            <a:endParaRPr kumimoji="0" lang="en-US" sz="2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2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2: </a:t>
            </a:r>
            <a:r>
              <a:rPr kumimoji="0" lang="pt-BR"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 dung chính: Hoàn cảnh đức Long quân cho nghĩa quân Lam Sơn mượn gươm thần.</a:t>
            </a:r>
            <a:endParaRPr kumimoji="0" lang="en-US" sz="2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pt-BR" sz="22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Câu 3: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Đức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Long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mượn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thần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vì</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Giặc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Minh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đô</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hộ</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nước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ta,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chúng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bạo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ngược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ta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căm</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thù</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chúng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đến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xương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tủy</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Khởi</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Lam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Sơn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chính</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chống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kẻ</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thù</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bạo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tàn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lực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còn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yếu</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nên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nhiều</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lần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bị</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thua</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Đức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Long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muốn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chiến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thắng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giặc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mang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cuộc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hòa</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bình</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yên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ấm</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sym typeface="Wingdings" panose="05000000000000000000" pitchFamily="2" charset="2"/>
              </a:rPr>
              <a:t></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Việc</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chứng</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tỏ</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khởi</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tổ</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tiên</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thiêng</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ủng</a:t>
            </a:r>
            <a:r>
              <a:rPr kumimoji="0" lang="en-US" sz="22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2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hộ</a:t>
            </a:r>
            <a:endPar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425882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299"/>
            <a:ext cx="10845800" cy="4621778"/>
          </a:xfrm>
          <a:prstGeom prst="rect">
            <a:avLst/>
          </a:prstGeom>
        </p:spPr>
        <p:txBody>
          <a:bodyPr>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pt-BR"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Câu 4: </a:t>
            </a:r>
            <a:r>
              <a:rPr kumimoji="0" lang="pt-BR"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Đức Long Quân cho chủ tướng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kéo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bắt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chuôi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rừng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hòa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miền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miền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xuôi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khớp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lưỡi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Thiên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dưới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lòng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kẻ</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xâm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trao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vừa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vừa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thiêng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sắc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1641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299"/>
            <a:ext cx="10845800" cy="5329664"/>
          </a:xfrm>
          <a:prstGeom prst="rect">
            <a:avLst/>
          </a:prstGeom>
        </p:spPr>
        <p:txBody>
          <a:bodyPr>
            <a:spAutoFit/>
          </a:bodyPr>
          <a:lstStyle/>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base" latinLnBrk="0" hangingPunct="1">
              <a:lnSpc>
                <a:spcPct val="115000"/>
              </a:lnSpc>
              <a:spcBef>
                <a:spcPts val="0"/>
              </a:spcBef>
              <a:spcAft>
                <a:spcPts val="1200"/>
              </a:spcAft>
              <a:buClrTx/>
              <a:buSzTx/>
              <a:buFontTx/>
              <a:buNone/>
              <a:tabLst>
                <a:tab pos="400050" algn="l"/>
              </a:tabLst>
              <a:defRPr/>
            </a:pP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đuổi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sạch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khỏi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bờ</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cõi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khoảng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hôm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Lợi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cưỡi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rồng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Tả</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Vọng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trước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thành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Nhân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dịp</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chiếc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giữa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tự</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con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to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lớn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nhô</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mai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khỏi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mặt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Theo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lệnh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chậm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đứng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nhận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thấy</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lưỡi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đeo</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mình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cũng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đang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động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đậy</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sợ</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nhô</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cao</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nữa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phía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đứng</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nổi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trên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mặt</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base" latinLnBrk="0" hangingPunct="1">
              <a:lnSpc>
                <a:spcPct val="115000"/>
              </a:lnSpc>
              <a:spcBef>
                <a:spcPts val="0"/>
              </a:spcBef>
              <a:spcAft>
                <a:spcPts val="1200"/>
              </a:spcAft>
              <a:buClrTx/>
              <a:buSzTx/>
              <a:buFont typeface="Times New Roman" panose="02020603050405020304" pitchFamily="18" charset="0"/>
              <a:buChar char="-"/>
              <a:tabLst>
                <a:tab pos="400050" algn="l"/>
              </a:tabLst>
              <a:defRPr/>
            </a:pP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Bệ</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84627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44287"/>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29281"/>
            <a:ext cx="10858500" cy="490199"/>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2119480"/>
            <a:ext cx="10858500" cy="3657796"/>
          </a:xfrm>
          <a:prstGeom prst="rect">
            <a:avLst/>
          </a:prstGeom>
        </p:spPr>
        <p:txBody>
          <a:bodyPr>
            <a:spAutoFit/>
          </a:bodyPr>
          <a:lstStyle/>
          <a:p>
            <a:pPr algn="just">
              <a:lnSpc>
                <a:spcPct val="115000"/>
              </a:lnSpc>
              <a:spcAft>
                <a:spcPts val="0"/>
              </a:spcAft>
              <a:tabLst>
                <a:tab pos="400050" algn="l"/>
              </a:tabLst>
            </a:pPr>
            <a:r>
              <a:rPr lang="en-US" sz="2800" b="1" dirty="0" smtClean="0">
                <a:solidFill>
                  <a:srgbClr val="000000"/>
                </a:solidFill>
                <a:effectLst/>
                <a:latin typeface="Times New Roman" panose="02020603050405020304" pitchFamily="18" charset="0"/>
                <a:ea typeface="Times New Roman" panose="02020603050405020304" pitchFamily="18" charset="0"/>
              </a:rPr>
              <a:t>6</a:t>
            </a:r>
            <a:r>
              <a:rPr lang="pt-BR" sz="2800" b="1" dirty="0" smtClean="0">
                <a:solidFill>
                  <a:srgbClr val="0D0D0D"/>
                </a:solidFill>
                <a:effectLst/>
                <a:latin typeface="Times New Roman" panose="02020603050405020304" pitchFamily="18" charset="0"/>
                <a:ea typeface="Times New Roman" panose="02020603050405020304" pitchFamily="18" charset="0"/>
              </a:rPr>
              <a:t>. Đặc sắc về nội dung và nghệ thuật: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400050" algn="l"/>
              </a:tabLst>
            </a:pPr>
            <a:r>
              <a:rPr lang="nl-NL"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Hình tượng </a:t>
            </a:r>
            <a:r>
              <a:rPr lang="nl-NL" sz="2800" i="1" dirty="0" smtClean="0">
                <a:effectLst/>
                <a:latin typeface="Times New Roman" panose="02020603050405020304" pitchFamily="18" charset="0"/>
                <a:ea typeface="Times New Roman" panose="02020603050405020304" pitchFamily="18" charset="0"/>
                <a:cs typeface="Times New Roman" panose="02020603050405020304" pitchFamily="18" charset="0"/>
              </a:rPr>
              <a:t>Thánh Gióng</a:t>
            </a:r>
            <a:r>
              <a:rPr lang="nl-NL"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là biểu tượng rực rỡ của lòng yêu nước, sức mạnh phi thường của dân tộc. Truyền thuyết thể hiện ước mơ của nhân dân về người anh hùng đánh giặc.</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02255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fade">
                                      <p:cBhvr>
                                        <p:cTn id="14" dur="1000"/>
                                        <p:tgtEl>
                                          <p:spTgt spid="8">
                                            <p:txEl>
                                              <p:pRg st="0" end="0"/>
                                            </p:txEl>
                                          </p:spTgt>
                                        </p:tgtEl>
                                      </p:cBhvr>
                                    </p:animEffect>
                                    <p:anim calcmode="lin" valueType="num">
                                      <p:cBhvr>
                                        <p:cTn id="15"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Effect transition="in" filter="fade">
                                      <p:cBhvr>
                                        <p:cTn id="21" dur="1000"/>
                                        <p:tgtEl>
                                          <p:spTgt spid="8">
                                            <p:txEl>
                                              <p:pRg st="1" end="1"/>
                                            </p:txEl>
                                          </p:spTgt>
                                        </p:tgtEl>
                                      </p:cBhvr>
                                    </p:animEffect>
                                    <p:anim calcmode="lin" valueType="num">
                                      <p:cBhvr>
                                        <p:cTn id="2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2" end="2"/>
                                            </p:txEl>
                                          </p:spTgt>
                                        </p:tgtEl>
                                        <p:attrNameLst>
                                          <p:attrName>style.visibility</p:attrName>
                                        </p:attrNameLst>
                                      </p:cBhvr>
                                      <p:to>
                                        <p:strVal val="visible"/>
                                      </p:to>
                                    </p:set>
                                    <p:animEffect transition="in" filter="fade">
                                      <p:cBhvr>
                                        <p:cTn id="28" dur="1000"/>
                                        <p:tgtEl>
                                          <p:spTgt spid="8">
                                            <p:txEl>
                                              <p:pRg st="2" end="2"/>
                                            </p:txEl>
                                          </p:spTgt>
                                        </p:tgtEl>
                                      </p:cBhvr>
                                    </p:animEffect>
                                    <p:anim calcmode="lin" valueType="num">
                                      <p:cBhvr>
                                        <p:cTn id="29"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299"/>
            <a:ext cx="10845800" cy="556434"/>
          </a:xfrm>
          <a:prstGeom prst="rect">
            <a:avLst/>
          </a:prstGeom>
        </p:spPr>
        <p:txBody>
          <a:bodyPr>
            <a:spAutoFit/>
          </a:bodyPr>
          <a:lstStyle/>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686733"/>
            <a:ext cx="10845800" cy="4928337"/>
          </a:xfrm>
          <a:prstGeom prst="rect">
            <a:avLst/>
          </a:prstGeom>
        </p:spPr>
        <p:txBody>
          <a:bodyPr>
            <a:spAutoFit/>
          </a:bodyPr>
          <a:lstStyle/>
          <a:p>
            <a:pPr marL="0" marR="0" lvl="0" indent="0" algn="just"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Nghe</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thế</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bỗng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bèn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thò</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tay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rút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khỏi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bao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cung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kính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linh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lát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khỏi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tay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bay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phía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cắt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miệng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đớp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lấy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lặn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xuống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Cho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chìm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sâu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xuống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vẫn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thấy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vệt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le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lói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dưới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mặt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kịp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thuyền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rồng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liền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báo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ngay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họ</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biết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base" latinLnBrk="0" hangingPunct="1">
              <a:lnSpc>
                <a:spcPct val="115000"/>
              </a:lnSpc>
              <a:spcBef>
                <a:spcPts val="0"/>
              </a:spcBef>
              <a:spcAft>
                <a:spcPts val="1200"/>
              </a:spcAft>
              <a:buClrTx/>
              <a:buSzTx/>
              <a:buFont typeface="Times New Roman" panose="02020603050405020304" pitchFamily="18" charset="0"/>
              <a:buChar char="-"/>
              <a:tabLst>
                <a:tab pos="400050" algn="l"/>
              </a:tabLst>
              <a:defRPr/>
            </a:pP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Đức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Long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Quân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trừ</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Minh. Nay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đất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Rùa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lấy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15000"/>
              </a:lnSpc>
              <a:spcBef>
                <a:spcPts val="0"/>
              </a:spcBef>
              <a:spcAft>
                <a:spcPts val="1200"/>
              </a:spcAft>
              <a:buClrTx/>
              <a:buSzTx/>
              <a:buFontTx/>
              <a:buNone/>
              <a:tabLst>
                <a:tab pos="400050" algn="l"/>
              </a:tabLst>
              <a:defRPr/>
            </a:pP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bắt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mang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Gươm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hay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hồ</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Kiếm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(SGK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Ngữ</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6 -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tao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25)</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4640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299"/>
            <a:ext cx="10845800" cy="556434"/>
          </a:xfrm>
          <a:prstGeom prst="rect">
            <a:avLst/>
          </a:prstGeom>
        </p:spPr>
        <p:txBody>
          <a:bodyPr>
            <a:spAutoFit/>
          </a:bodyPr>
          <a:lstStyle/>
          <a:p>
            <a:pPr marL="45720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0D0D0D"/>
                </a:solidFill>
                <a:effectLst/>
                <a:highlight>
                  <a:srgbClr val="FFFF00"/>
                </a:highligh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686733"/>
            <a:ext cx="10845800" cy="4409797"/>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1.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thuộc</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loại</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8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2. </a:t>
            </a:r>
            <a:r>
              <a:rPr kumimoji="0" lang="pt-BR"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Long Quân sai Rùa Vàng lên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đòi</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thanh</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3. </a:t>
            </a:r>
            <a:r>
              <a:rPr kumimoji="0" lang="pt-BR"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Nêu ý nghĩa của hình ảnh</a:t>
            </a: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vệt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le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lói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xanh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chìm</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 4.</a:t>
            </a:r>
            <a:r>
              <a:rPr kumimoji="0" lang="pt-BR" sz="2800" b="1" i="0" u="none" strike="noStrike" kern="1200" cap="none" spc="0" normalizeH="0" baseline="0" noProof="0" dirty="0">
                <a:ln>
                  <a:noFill/>
                </a:ln>
                <a:solidFill>
                  <a:srgbClr val="008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ngoài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muốn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viên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sẽ</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thiệu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41494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ight Arrow 6"/>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299"/>
            <a:ext cx="10845800" cy="5064976"/>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8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khỏi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bờ</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cõi</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khoảng</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năm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hôm</a:t>
            </a:r>
            <a:r>
              <a:rPr kumimoji="0" lang="en-US" sz="2800" b="0" i="1" u="none" strike="noStrike" kern="1200" cap="none" spc="0" normalizeH="0" baseline="0" noProof="0" dirty="0">
                <a:ln>
                  <a:noFill/>
                </a:ln>
                <a:solidFill>
                  <a:srgbClr val="222222"/>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thuyền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dạo</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đòi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Ý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vệt</a:t>
            </a: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nl-NL"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 le lói phản lại trên mặt hồ:</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nl-NL"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Gợi ra cảnh đẹp, kì ảo và thiêng liêng, tăng thêm chất thơ cho tác phẩm truyện.</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nl-NL"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Đó là ánh hào quang, niềm tự hào về chiến công oanh liệt trong sự nghiệp đánh giặc cứu nước.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198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422108" y="0"/>
            <a:ext cx="3322384" cy="658642"/>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32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ight Arrow 6"/>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300"/>
            <a:ext cx="10845800" cy="5628849"/>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 </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HS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sẽ</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di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gắn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khởi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Lam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Long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thoát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khỏi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Minh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hay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nay,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Rùa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Thê</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thủ</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hút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ngoài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r>
            <a:br>
              <a:rPr kumimoji="0" 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5216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2" name="Rectangle 1"/>
          <p:cNvSpPr/>
          <p:nvPr/>
        </p:nvSpPr>
        <p:spPr>
          <a:xfrm>
            <a:off x="327545" y="990600"/>
            <a:ext cx="11518711" cy="5262979"/>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trích</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sau</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và</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trả</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lời</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các</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b="1" dirty="0" err="1" smtClean="0">
                <a:solidFill>
                  <a:schemeClr val="tx1">
                    <a:lumMod val="95000"/>
                    <a:lumOff val="5000"/>
                  </a:schemeClr>
                </a:solidFill>
                <a:latin typeface="Times New Roman" panose="02020603050405020304" pitchFamily="18" charset="0"/>
                <a:cs typeface="Times New Roman" panose="02020603050405020304" pitchFamily="18" charset="0"/>
              </a:rPr>
              <a:t>hỏi</a:t>
            </a:r>
            <a:r>
              <a:rPr lang="en-US" sz="2800" b="1" dirty="0" smtClean="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Ngày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đó</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Hùng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trị</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vì</a:t>
            </a:r>
            <a:r>
              <a:rPr lang="en-US" sz="2800" baseline="300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đất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nước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Thấy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mình</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đã</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gìa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sức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khỏe</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ngày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suy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yếu</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ý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định</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chọn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nối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ngôi</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cả</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thảy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mươi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hai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trai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nào</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cũng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đã</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khôn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lớn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và</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tài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trí</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hơn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bèn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quyết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định</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mở</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cuộc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kén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chọn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Hùng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cho</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hội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họp</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tất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cả</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các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hoàng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tử</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lại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truyền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bảo</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 </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Cha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biết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mình</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gần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đất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xa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trời</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Cha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muốn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truyền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ngôi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cho</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số</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anh</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em</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các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Bây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giờ</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mỗi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con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hãy</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làm</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món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ăn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lạ</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cúng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tổ</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tiên</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Ai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có</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món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ăn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quý</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vừa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ý ta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thì</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sẽ</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ta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chọn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Nghe</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vua</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cha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phán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truyền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thế</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các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hoàng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tử</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nhau</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cho</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khắp</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mọi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nơi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lùng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kiếm</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thức</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ăn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quý</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Họ</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lặn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lội</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lên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smtClean="0">
                <a:solidFill>
                  <a:schemeClr val="tx1">
                    <a:lumMod val="95000"/>
                    <a:lumOff val="5000"/>
                  </a:schemeClr>
                </a:solidFill>
                <a:latin typeface="Times New Roman" panose="02020603050405020304" pitchFamily="18" charset="0"/>
                <a:cs typeface="Times New Roman" panose="02020603050405020304" pitchFamily="18" charset="0"/>
              </a:rPr>
              <a:t>ngàn</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xuống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biển</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không</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sót</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chỗ</a:t>
            </a:r>
            <a:r>
              <a:rPr 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800" dirty="0" err="1">
                <a:solidFill>
                  <a:schemeClr val="tx1">
                    <a:lumMod val="95000"/>
                    <a:lumOff val="5000"/>
                  </a:schemeClr>
                </a:solidFill>
                <a:latin typeface="Times New Roman" panose="02020603050405020304" pitchFamily="18" charset="0"/>
                <a:cs typeface="Times New Roman" panose="02020603050405020304" pitchFamily="18" charset="0"/>
              </a:rPr>
              <a:t>nào</a:t>
            </a:r>
            <a:r>
              <a:rPr lang="en-US" sz="2800" dirty="0" smtClean="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8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397328391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2" name="Rectangle 1"/>
          <p:cNvSpPr/>
          <p:nvPr/>
        </p:nvSpPr>
        <p:spPr>
          <a:xfrm>
            <a:off x="327545" y="990600"/>
            <a:ext cx="11518711" cy="5632311"/>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Trong</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mươi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mười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tám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Mồ</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mẹ</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nhỏ</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nhiều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Chẳng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ai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lo </a:t>
            </a:r>
            <a:r>
              <a:rPr lang="en-US" sz="2400" dirty="0" err="1">
                <a:latin typeface="Times New Roman" panose="02020603050405020304" pitchFamily="18" charset="0"/>
                <a:cs typeface="Times New Roman" panose="02020603050405020304" pitchFamily="18" charset="0"/>
              </a:rPr>
              <a:t>toan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kiếm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món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còn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vẫn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chưa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hôm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nằm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trán</a:t>
            </a:r>
            <a:r>
              <a:rPr lang="en-US" sz="2400" dirty="0">
                <a:latin typeface="Times New Roman" panose="02020603050405020304" pitchFamily="18" charset="0"/>
                <a:cs typeface="Times New Roman" panose="02020603050405020304" pitchFamily="18" charset="0"/>
              </a:rPr>
              <a:t> lo </a:t>
            </a:r>
            <a:r>
              <a:rPr lang="en-US" sz="2400" dirty="0" err="1">
                <a:latin typeface="Times New Roman" panose="02020603050405020304" pitchFamily="18" charset="0"/>
                <a:cs typeface="Times New Roman" panose="02020603050405020304" pitchFamily="18" charset="0"/>
              </a:rPr>
              <a:t>lắng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lúc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thần</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[9]</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cs typeface="Times New Roman" panose="02020603050405020304" pitchFamily="18" charset="0"/>
              </a:rPr>
              <a:t> bay </a:t>
            </a:r>
            <a:r>
              <a:rPr lang="en-US" sz="2400" dirty="0" err="1">
                <a:latin typeface="Times New Roman" panose="02020603050405020304" pitchFamily="18" charset="0"/>
                <a:cs typeface="Times New Roman" panose="02020603050405020304" pitchFamily="18" charset="0"/>
              </a:rPr>
              <a:t>xuống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a:t>
            </a:r>
          </a:p>
          <a:p>
            <a:r>
              <a:rPr lang="en-US" sz="2400" dirty="0" smtClean="0">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To </a:t>
            </a:r>
            <a:r>
              <a:rPr lang="en-US" sz="2400" dirty="0" err="1">
                <a:latin typeface="Times New Roman" panose="02020603050405020304" pitchFamily="18" charset="0"/>
                <a:cs typeface="Times New Roman" panose="02020603050405020304" pitchFamily="18" charset="0"/>
              </a:rPr>
              <a:t>lớn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[10]</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[11]</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gạo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vo</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[12]</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chỗ</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nếp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kiếm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đậu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xanh</a:t>
            </a:r>
            <a:r>
              <a:rPr lang="en-US" sz="2400" dirty="0">
                <a:latin typeface="Times New Roman" panose="02020603050405020304" pitchFamily="18" charset="0"/>
                <a:cs typeface="Times New Roman" panose="02020603050405020304" pitchFamily="18" charset="0"/>
              </a:rPr>
              <a:t>.</a:t>
            </a:r>
          </a:p>
          <a:p>
            <a:r>
              <a:rPr lang="en-US" sz="2400" dirty="0" err="1">
                <a:latin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lượt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tàu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vừa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vừa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a:t>
            </a:r>
          </a:p>
          <a:p>
            <a:r>
              <a:rPr lang="en-US" sz="2400" dirty="0" smtClean="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Bánh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cỏ</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ruộng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vuông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vắn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thịt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đỗ</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lấy</a:t>
            </a:r>
            <a:r>
              <a:rPr lang="en-US" sz="2400" dirty="0">
                <a:latin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cs typeface="Times New Roman" panose="02020603050405020304" pitchFamily="18" charset="0"/>
              </a:rPr>
              <a:t>nghĩa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chở</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cầm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thú</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[13]</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cỏ</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nếp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[14]</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dẻo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giống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khum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khum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vòm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trời</a:t>
            </a:r>
            <a:r>
              <a:rPr lang="en-US" sz="2400" dirty="0">
                <a:latin typeface="Times New Roman" panose="02020603050405020304" pitchFamily="18" charset="0"/>
                <a:cs typeface="Times New Roman" panose="02020603050405020304" pitchFamily="18" charset="0"/>
              </a:rPr>
              <a:t>…</a:t>
            </a:r>
          </a:p>
          <a:p>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Tỉnh</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dậy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bắt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bánh</a:t>
            </a:r>
            <a:r>
              <a:rPr lang="en-US" sz="2400" dirty="0">
                <a:latin typeface="Times New Roman" panose="02020603050405020304" pitchFamily="18" charset="0"/>
                <a:cs typeface="Times New Roman" panose="02020603050405020304" pitchFamily="18" charset="0"/>
              </a:rPr>
              <a:t> y </a:t>
            </a:r>
            <a:r>
              <a:rPr lang="en-US" sz="2400" dirty="0" err="1">
                <a:latin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giấc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mộng</a:t>
            </a:r>
            <a:r>
              <a:rPr lang="en-US" sz="2400" dirty="0">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Trích</a:t>
            </a:r>
            <a:r>
              <a:rPr lang="en-US" sz="2400"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Bánh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chưng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bánh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giầy</a:t>
            </a:r>
            <a:r>
              <a:rPr lang="en-US" sz="2400" i="1" dirty="0" smtClean="0">
                <a:latin typeface="Times New Roman" panose="02020603050405020304" pitchFamily="18" charset="0"/>
                <a:cs typeface="Times New Roman" panose="02020603050405020304" pitchFamily="18" charset="0"/>
              </a:rPr>
              <a:t>)</a:t>
            </a:r>
            <a:endParaRPr lang="en-US" sz="2400" i="1" dirty="0">
              <a:latin typeface="Times New Roman" panose="02020603050405020304" pitchFamily="18" charset="0"/>
              <a:cs typeface="Times New Roman" panose="02020603050405020304" pitchFamily="18" charset="0"/>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380708719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3" name="Rectangle 2"/>
          <p:cNvSpPr>
            <a:spLocks/>
          </p:cNvSpPr>
          <p:nvPr/>
        </p:nvSpPr>
        <p:spPr>
          <a:xfrm>
            <a:off x="368490" y="1253129"/>
            <a:ext cx="11233245" cy="4401205"/>
          </a:xfrm>
          <a:prstGeom prst="rect">
            <a:avLst/>
          </a:prstGeom>
        </p:spPr>
        <p:txBody>
          <a:bodyPr wrap="square">
            <a:spAutoFit/>
          </a:bodyPr>
          <a:lstStyle/>
          <a:p>
            <a:r>
              <a:rPr lang="en-US" sz="2800" b="1" dirty="0" err="1"/>
              <a:t>Câu</a:t>
            </a:r>
            <a:r>
              <a:rPr lang="en-US" sz="2800" b="1" dirty="0"/>
              <a:t> 1</a:t>
            </a:r>
            <a:r>
              <a:rPr lang="en-US" sz="2800" dirty="0"/>
              <a:t>. </a:t>
            </a:r>
            <a:r>
              <a:rPr lang="en-US" sz="2800" dirty="0" err="1"/>
              <a:t>Nêu</a:t>
            </a:r>
            <a:r>
              <a:rPr lang="en-US" sz="2800" dirty="0"/>
              <a:t> </a:t>
            </a:r>
            <a:r>
              <a:rPr lang="en-US" sz="2800" dirty="0" err="1"/>
              <a:t>thể</a:t>
            </a:r>
            <a:r>
              <a:rPr lang="en-US" sz="2800" dirty="0"/>
              <a:t> </a:t>
            </a:r>
            <a:r>
              <a:rPr lang="en-US" sz="2800" dirty="0" err="1"/>
              <a:t>loại</a:t>
            </a:r>
            <a:r>
              <a:rPr lang="en-US" sz="2800" dirty="0"/>
              <a:t> </a:t>
            </a:r>
            <a:r>
              <a:rPr lang="en-US" sz="2800" dirty="0" err="1"/>
              <a:t>và</a:t>
            </a:r>
            <a:r>
              <a:rPr lang="en-US" sz="2800" dirty="0"/>
              <a:t> </a:t>
            </a:r>
            <a:r>
              <a:rPr lang="en-US" sz="2800" dirty="0" err="1"/>
              <a:t>nhân</a:t>
            </a:r>
            <a:r>
              <a:rPr lang="en-US" sz="2800" dirty="0"/>
              <a:t> </a:t>
            </a:r>
            <a:r>
              <a:rPr lang="en-US" sz="2800" dirty="0" err="1"/>
              <a:t>vật</a:t>
            </a:r>
            <a:r>
              <a:rPr lang="en-US" sz="2800" dirty="0"/>
              <a:t> </a:t>
            </a:r>
            <a:r>
              <a:rPr lang="en-US" sz="2800" dirty="0" err="1"/>
              <a:t>chính</a:t>
            </a:r>
            <a:r>
              <a:rPr lang="en-US" sz="2800" dirty="0"/>
              <a:t> </a:t>
            </a:r>
            <a:r>
              <a:rPr lang="en-US" sz="2800" dirty="0" err="1"/>
              <a:t>của</a:t>
            </a:r>
            <a:r>
              <a:rPr lang="en-US" sz="2800" dirty="0"/>
              <a:t> </a:t>
            </a:r>
            <a:r>
              <a:rPr lang="en-US" sz="2800" dirty="0" err="1"/>
              <a:t>văn</a:t>
            </a:r>
            <a:r>
              <a:rPr lang="en-US" sz="2800" dirty="0"/>
              <a:t> </a:t>
            </a:r>
            <a:r>
              <a:rPr lang="en-US" sz="2800" dirty="0" err="1"/>
              <a:t>bản</a:t>
            </a:r>
            <a:r>
              <a:rPr lang="en-US" sz="2800" dirty="0"/>
              <a:t>.</a:t>
            </a:r>
          </a:p>
          <a:p>
            <a:r>
              <a:rPr lang="en-US" sz="2800" b="1" dirty="0" err="1"/>
              <a:t>Câu</a:t>
            </a:r>
            <a:r>
              <a:rPr lang="en-US" sz="2800" b="1" dirty="0"/>
              <a:t> 2.</a:t>
            </a:r>
            <a:r>
              <a:rPr lang="en-US" sz="2800" dirty="0"/>
              <a:t> Theo </a:t>
            </a:r>
            <a:r>
              <a:rPr lang="en-US" sz="2800" dirty="0" err="1"/>
              <a:t>đoạn</a:t>
            </a:r>
            <a:r>
              <a:rPr lang="en-US" sz="2800" dirty="0"/>
              <a:t> </a:t>
            </a:r>
            <a:r>
              <a:rPr lang="en-US" sz="2800" dirty="0" err="1"/>
              <a:t>trích</a:t>
            </a:r>
            <a:r>
              <a:rPr lang="en-US" sz="2800" dirty="0"/>
              <a:t>, Lang </a:t>
            </a:r>
            <a:r>
              <a:rPr lang="en-US" sz="2800" dirty="0" err="1"/>
              <a:t>Liêu</a:t>
            </a:r>
            <a:r>
              <a:rPr lang="en-US" sz="2800" dirty="0"/>
              <a:t> </a:t>
            </a:r>
            <a:r>
              <a:rPr lang="en-US" sz="2800" dirty="0" err="1"/>
              <a:t>là</a:t>
            </a:r>
            <a:r>
              <a:rPr lang="en-US" sz="2800" dirty="0"/>
              <a:t> </a:t>
            </a:r>
            <a:r>
              <a:rPr lang="en-US" sz="2800" dirty="0" err="1"/>
              <a:t>người</a:t>
            </a:r>
            <a:r>
              <a:rPr lang="en-US" sz="2800" dirty="0"/>
              <a:t> </a:t>
            </a:r>
            <a:r>
              <a:rPr lang="en-US" sz="2800" dirty="0" err="1"/>
              <a:t>như</a:t>
            </a:r>
            <a:r>
              <a:rPr lang="en-US" sz="2800" dirty="0"/>
              <a:t> </a:t>
            </a:r>
            <a:r>
              <a:rPr lang="en-US" sz="2800" dirty="0" err="1"/>
              <a:t>thế</a:t>
            </a:r>
            <a:r>
              <a:rPr lang="en-US" sz="2800" dirty="0"/>
              <a:t> </a:t>
            </a:r>
            <a:r>
              <a:rPr lang="en-US" sz="2800" dirty="0" err="1"/>
              <a:t>nào</a:t>
            </a:r>
            <a:r>
              <a:rPr lang="en-US" sz="2800" dirty="0"/>
              <a:t>?</a:t>
            </a:r>
          </a:p>
          <a:p>
            <a:r>
              <a:rPr lang="en-US" sz="2800" b="1" dirty="0" err="1" smtClean="0"/>
              <a:t>Câu</a:t>
            </a:r>
            <a:r>
              <a:rPr lang="en-US" sz="2800" b="1" dirty="0" smtClean="0"/>
              <a:t> </a:t>
            </a:r>
            <a:r>
              <a:rPr lang="en-US" sz="2800" b="1" dirty="0"/>
              <a:t>3. </a:t>
            </a:r>
            <a:r>
              <a:rPr lang="en-US" sz="2800" dirty="0" err="1"/>
              <a:t>Tại</a:t>
            </a:r>
            <a:r>
              <a:rPr lang="en-US" sz="2800" dirty="0"/>
              <a:t> </a:t>
            </a:r>
            <a:r>
              <a:rPr lang="en-US" sz="2800" dirty="0" err="1"/>
              <a:t>sao</a:t>
            </a:r>
            <a:r>
              <a:rPr lang="en-US" sz="2800" dirty="0"/>
              <a:t> </a:t>
            </a:r>
            <a:r>
              <a:rPr lang="en-US" sz="2800" dirty="0" err="1"/>
              <a:t>trong</a:t>
            </a:r>
            <a:r>
              <a:rPr lang="en-US" sz="2800" dirty="0"/>
              <a:t> </a:t>
            </a:r>
            <a:r>
              <a:rPr lang="en-US" sz="2800" dirty="0" err="1"/>
              <a:t>các</a:t>
            </a:r>
            <a:r>
              <a:rPr lang="en-US" sz="2800" dirty="0"/>
              <a:t> </a:t>
            </a:r>
            <a:r>
              <a:rPr lang="en-US" sz="2800" dirty="0" err="1"/>
              <a:t>hoàng</a:t>
            </a:r>
            <a:r>
              <a:rPr lang="en-US" sz="2800" dirty="0"/>
              <a:t> </a:t>
            </a:r>
            <a:r>
              <a:rPr lang="en-US" sz="2800" dirty="0" err="1"/>
              <a:t>tử</a:t>
            </a:r>
            <a:r>
              <a:rPr lang="en-US" sz="2800" dirty="0"/>
              <a:t>, </a:t>
            </a:r>
            <a:r>
              <a:rPr lang="en-US" sz="2800" dirty="0" err="1"/>
              <a:t>chỉ</a:t>
            </a:r>
            <a:r>
              <a:rPr lang="en-US" sz="2800" dirty="0"/>
              <a:t> </a:t>
            </a:r>
            <a:r>
              <a:rPr lang="en-US" sz="2800" dirty="0" err="1"/>
              <a:t>có</a:t>
            </a:r>
            <a:r>
              <a:rPr lang="en-US" sz="2800" dirty="0"/>
              <a:t> Lang </a:t>
            </a:r>
            <a:r>
              <a:rPr lang="en-US" sz="2800" dirty="0" err="1"/>
              <a:t>Liêu</a:t>
            </a:r>
            <a:r>
              <a:rPr lang="en-US" sz="2800" dirty="0"/>
              <a:t> </a:t>
            </a:r>
            <a:r>
              <a:rPr lang="en-US" sz="2800" dirty="0" err="1"/>
              <a:t>được</a:t>
            </a:r>
            <a:r>
              <a:rPr lang="en-US" sz="2800" dirty="0"/>
              <a:t> </a:t>
            </a:r>
            <a:r>
              <a:rPr lang="en-US" sz="2800" dirty="0" err="1"/>
              <a:t>thần</a:t>
            </a:r>
            <a:r>
              <a:rPr lang="en-US" sz="2800" dirty="0"/>
              <a:t> </a:t>
            </a:r>
            <a:r>
              <a:rPr lang="en-US" sz="2800" dirty="0" err="1"/>
              <a:t>giúp</a:t>
            </a:r>
            <a:r>
              <a:rPr lang="en-US" sz="2800" dirty="0"/>
              <a:t> </a:t>
            </a:r>
            <a:r>
              <a:rPr lang="en-US" sz="2800" dirty="0" err="1"/>
              <a:t>đỡ</a:t>
            </a:r>
            <a:r>
              <a:rPr lang="en-US" sz="2800" dirty="0"/>
              <a:t>? Chi </a:t>
            </a:r>
            <a:r>
              <a:rPr lang="en-US" sz="2800" dirty="0" err="1"/>
              <a:t>tiết</a:t>
            </a:r>
            <a:r>
              <a:rPr lang="en-US" sz="2800" dirty="0"/>
              <a:t> Lang </a:t>
            </a:r>
            <a:r>
              <a:rPr lang="en-US" sz="2800" dirty="0" err="1"/>
              <a:t>Liêu</a:t>
            </a:r>
            <a:r>
              <a:rPr lang="en-US" sz="2800" dirty="0"/>
              <a:t> </a:t>
            </a:r>
            <a:r>
              <a:rPr lang="en-US" sz="2800" dirty="0" err="1"/>
              <a:t>được</a:t>
            </a:r>
            <a:r>
              <a:rPr lang="en-US" sz="2800" dirty="0"/>
              <a:t> </a:t>
            </a:r>
            <a:r>
              <a:rPr lang="en-US" sz="2800" dirty="0" err="1"/>
              <a:t>thần</a:t>
            </a:r>
            <a:r>
              <a:rPr lang="en-US" sz="2800" dirty="0"/>
              <a:t> </a:t>
            </a:r>
            <a:r>
              <a:rPr lang="en-US" sz="2800" dirty="0" err="1"/>
              <a:t>báo</a:t>
            </a:r>
            <a:r>
              <a:rPr lang="en-US" sz="2800" dirty="0"/>
              <a:t> </a:t>
            </a:r>
            <a:r>
              <a:rPr lang="en-US" sz="2800" dirty="0" err="1"/>
              <a:t>mộng</a:t>
            </a:r>
            <a:r>
              <a:rPr lang="en-US" sz="2800" dirty="0"/>
              <a:t> </a:t>
            </a:r>
            <a:r>
              <a:rPr lang="en-US" sz="2800" dirty="0" err="1"/>
              <a:t>đã</a:t>
            </a:r>
            <a:r>
              <a:rPr lang="en-US" sz="2800" dirty="0"/>
              <a:t> </a:t>
            </a:r>
            <a:r>
              <a:rPr lang="en-US" sz="2800" dirty="0" err="1"/>
              <a:t>thể</a:t>
            </a:r>
            <a:r>
              <a:rPr lang="en-US" sz="2800" dirty="0"/>
              <a:t> </a:t>
            </a:r>
            <a:r>
              <a:rPr lang="en-US" sz="2800" dirty="0" err="1"/>
              <a:t>hiện</a:t>
            </a:r>
            <a:r>
              <a:rPr lang="en-US" sz="2800" dirty="0"/>
              <a:t> </a:t>
            </a:r>
            <a:r>
              <a:rPr lang="en-US" sz="2800" dirty="0" err="1"/>
              <a:t>quan</a:t>
            </a:r>
            <a:r>
              <a:rPr lang="en-US" sz="2800" dirty="0"/>
              <a:t> </a:t>
            </a:r>
            <a:r>
              <a:rPr lang="en-US" sz="2800" dirty="0" err="1"/>
              <a:t>niệm</a:t>
            </a:r>
            <a:r>
              <a:rPr lang="en-US" sz="2800" dirty="0"/>
              <a:t> </a:t>
            </a:r>
            <a:r>
              <a:rPr lang="en-US" sz="2800" dirty="0" err="1"/>
              <a:t>và</a:t>
            </a:r>
            <a:r>
              <a:rPr lang="en-US" sz="2800" dirty="0"/>
              <a:t> </a:t>
            </a:r>
            <a:r>
              <a:rPr lang="en-US" sz="2800" dirty="0" err="1"/>
              <a:t>ước</a:t>
            </a:r>
            <a:r>
              <a:rPr lang="en-US" sz="2800" dirty="0"/>
              <a:t> </a:t>
            </a:r>
            <a:r>
              <a:rPr lang="en-US" sz="2800" dirty="0" err="1"/>
              <a:t>mơ</a:t>
            </a:r>
            <a:r>
              <a:rPr lang="en-US" sz="2800" dirty="0"/>
              <a:t> </a:t>
            </a:r>
            <a:r>
              <a:rPr lang="en-US" sz="2800" dirty="0" err="1"/>
              <a:t>gì</a:t>
            </a:r>
            <a:r>
              <a:rPr lang="en-US" sz="2800" dirty="0"/>
              <a:t> </a:t>
            </a:r>
            <a:r>
              <a:rPr lang="en-US" sz="2800" dirty="0" err="1"/>
              <a:t>của</a:t>
            </a:r>
            <a:r>
              <a:rPr lang="en-US" sz="2800" dirty="0"/>
              <a:t> </a:t>
            </a:r>
            <a:r>
              <a:rPr lang="en-US" sz="2800" dirty="0" err="1"/>
              <a:t>nhân</a:t>
            </a:r>
            <a:r>
              <a:rPr lang="en-US" sz="2800" dirty="0"/>
              <a:t> </a:t>
            </a:r>
            <a:r>
              <a:rPr lang="en-US" sz="2800" dirty="0" err="1"/>
              <a:t>dân</a:t>
            </a:r>
            <a:r>
              <a:rPr lang="en-US" sz="2800" dirty="0"/>
              <a:t> ta </a:t>
            </a:r>
            <a:r>
              <a:rPr lang="en-US" sz="2800" dirty="0" err="1"/>
              <a:t>trong</a:t>
            </a:r>
            <a:r>
              <a:rPr lang="en-US" sz="2800" dirty="0"/>
              <a:t> </a:t>
            </a:r>
            <a:r>
              <a:rPr lang="en-US" sz="2800" dirty="0" err="1"/>
              <a:t>cuộc</a:t>
            </a:r>
            <a:r>
              <a:rPr lang="en-US" sz="2800" dirty="0"/>
              <a:t> </a:t>
            </a:r>
            <a:r>
              <a:rPr lang="en-US" sz="2800" dirty="0" err="1"/>
              <a:t>sống</a:t>
            </a:r>
            <a:r>
              <a:rPr lang="en-US" sz="2800" dirty="0"/>
              <a:t>?</a:t>
            </a:r>
          </a:p>
          <a:p>
            <a:r>
              <a:rPr lang="en-US" sz="2800" b="1" dirty="0" err="1"/>
              <a:t>Câu</a:t>
            </a:r>
            <a:r>
              <a:rPr lang="en-US" sz="2800" b="1" dirty="0"/>
              <a:t> 4.a.</a:t>
            </a:r>
            <a:r>
              <a:rPr lang="en-US" sz="2800" dirty="0"/>
              <a:t>  </a:t>
            </a:r>
            <a:r>
              <a:rPr lang="en-US" sz="2800" dirty="0" err="1"/>
              <a:t>Hiện</a:t>
            </a:r>
            <a:r>
              <a:rPr lang="en-US" sz="2800" dirty="0"/>
              <a:t> nay, </a:t>
            </a:r>
            <a:r>
              <a:rPr lang="en-US" sz="2800" dirty="0" err="1"/>
              <a:t>để</a:t>
            </a:r>
            <a:r>
              <a:rPr lang="en-US" sz="2800" dirty="0"/>
              <a:t> </a:t>
            </a:r>
            <a:r>
              <a:rPr lang="en-US" sz="2800" dirty="0" err="1"/>
              <a:t>chào</a:t>
            </a:r>
            <a:r>
              <a:rPr lang="en-US" sz="2800" dirty="0"/>
              <a:t> </a:t>
            </a:r>
            <a:r>
              <a:rPr lang="en-US" sz="2800" dirty="0" err="1"/>
              <a:t>đón</a:t>
            </a:r>
            <a:r>
              <a:rPr lang="en-US" sz="2800" dirty="0"/>
              <a:t> </a:t>
            </a:r>
            <a:r>
              <a:rPr lang="en-US" sz="2800" dirty="0" err="1"/>
              <a:t>Tết</a:t>
            </a:r>
            <a:r>
              <a:rPr lang="en-US" sz="2800" dirty="0"/>
              <a:t> </a:t>
            </a:r>
            <a:r>
              <a:rPr lang="en-US" sz="2800" dirty="0" err="1"/>
              <a:t>Nguyên</a:t>
            </a:r>
            <a:r>
              <a:rPr lang="en-US" sz="2800" dirty="0"/>
              <a:t> </a:t>
            </a:r>
            <a:r>
              <a:rPr lang="en-US" sz="2800" dirty="0" err="1"/>
              <a:t>đán</a:t>
            </a:r>
            <a:r>
              <a:rPr lang="en-US" sz="2800" dirty="0"/>
              <a:t>, </a:t>
            </a:r>
            <a:r>
              <a:rPr lang="en-US" sz="2800" dirty="0" err="1"/>
              <a:t>nhiều</a:t>
            </a:r>
            <a:r>
              <a:rPr lang="en-US" sz="2800" dirty="0"/>
              <a:t> </a:t>
            </a:r>
            <a:r>
              <a:rPr lang="en-US" sz="2800" dirty="0" err="1"/>
              <a:t>trường</a:t>
            </a:r>
            <a:r>
              <a:rPr lang="en-US" sz="2800" dirty="0"/>
              <a:t> </a:t>
            </a:r>
            <a:r>
              <a:rPr lang="en-US" sz="2800" dirty="0" err="1"/>
              <a:t>học</a:t>
            </a:r>
            <a:r>
              <a:rPr lang="en-US" sz="2800" dirty="0"/>
              <a:t> </a:t>
            </a:r>
            <a:r>
              <a:rPr lang="en-US" sz="2800" dirty="0" err="1"/>
              <a:t>tổ</a:t>
            </a:r>
            <a:r>
              <a:rPr lang="en-US" sz="2800" dirty="0"/>
              <a:t> </a:t>
            </a:r>
            <a:r>
              <a:rPr lang="en-US" sz="2800" dirty="0" err="1"/>
              <a:t>chức</a:t>
            </a:r>
            <a:r>
              <a:rPr lang="en-US" sz="2800" dirty="0"/>
              <a:t> </a:t>
            </a:r>
            <a:r>
              <a:rPr lang="en-US" sz="2800" dirty="0" err="1"/>
              <a:t>cho</a:t>
            </a:r>
            <a:r>
              <a:rPr lang="en-US" sz="2800" dirty="0"/>
              <a:t> </a:t>
            </a:r>
            <a:r>
              <a:rPr lang="en-US" sz="2800" dirty="0" err="1"/>
              <a:t>học</a:t>
            </a:r>
            <a:r>
              <a:rPr lang="en-US" sz="2800" dirty="0"/>
              <a:t> </a:t>
            </a:r>
            <a:r>
              <a:rPr lang="en-US" sz="2800" dirty="0" err="1"/>
              <a:t>sinh</a:t>
            </a:r>
            <a:r>
              <a:rPr lang="en-US" sz="2800" dirty="0"/>
              <a:t> </a:t>
            </a:r>
            <a:r>
              <a:rPr lang="en-US" sz="2800" dirty="0" err="1"/>
              <a:t>thi</a:t>
            </a:r>
            <a:r>
              <a:rPr lang="en-US" sz="2800" dirty="0"/>
              <a:t> </a:t>
            </a:r>
            <a:r>
              <a:rPr lang="en-US" sz="2800" dirty="0" err="1"/>
              <a:t>gói</a:t>
            </a:r>
            <a:r>
              <a:rPr lang="en-US" sz="2800" dirty="0"/>
              <a:t> </a:t>
            </a:r>
            <a:r>
              <a:rPr lang="en-US" sz="2800" dirty="0" err="1"/>
              <a:t>bánh</a:t>
            </a:r>
            <a:r>
              <a:rPr lang="en-US" sz="2800" dirty="0"/>
              <a:t> </a:t>
            </a:r>
            <a:r>
              <a:rPr lang="en-US" sz="2800" dirty="0" err="1"/>
              <a:t>chưng</a:t>
            </a:r>
            <a:r>
              <a:rPr lang="en-US" sz="2800" dirty="0"/>
              <a:t>. </a:t>
            </a:r>
            <a:r>
              <a:rPr lang="en-US" sz="2800" dirty="0" err="1"/>
              <a:t>Em</a:t>
            </a:r>
            <a:r>
              <a:rPr lang="en-US" sz="2800" dirty="0"/>
              <a:t> </a:t>
            </a:r>
            <a:r>
              <a:rPr lang="en-US" sz="2800" dirty="0" err="1"/>
              <a:t>có</a:t>
            </a:r>
            <a:r>
              <a:rPr lang="en-US" sz="2800" dirty="0"/>
              <a:t> </a:t>
            </a:r>
            <a:r>
              <a:rPr lang="en-US" sz="2800" dirty="0" err="1"/>
              <a:t>suy</a:t>
            </a:r>
            <a:r>
              <a:rPr lang="en-US" sz="2800" dirty="0"/>
              <a:t> </a:t>
            </a:r>
            <a:r>
              <a:rPr lang="en-US" sz="2800" dirty="0" err="1"/>
              <a:t>nghĩ</a:t>
            </a:r>
            <a:r>
              <a:rPr lang="en-US" sz="2800" dirty="0"/>
              <a:t> </a:t>
            </a:r>
            <a:r>
              <a:rPr lang="en-US" sz="2800" dirty="0" err="1"/>
              <a:t>gì</a:t>
            </a:r>
            <a:r>
              <a:rPr lang="en-US" sz="2800" dirty="0"/>
              <a:t> </a:t>
            </a:r>
            <a:r>
              <a:rPr lang="en-US" sz="2800" dirty="0" err="1"/>
              <a:t>về</a:t>
            </a:r>
            <a:r>
              <a:rPr lang="en-US" sz="2800" dirty="0"/>
              <a:t> </a:t>
            </a:r>
            <a:r>
              <a:rPr lang="en-US" sz="2800" dirty="0" err="1"/>
              <a:t>hoạt</a:t>
            </a:r>
            <a:r>
              <a:rPr lang="en-US" sz="2800" dirty="0"/>
              <a:t> </a:t>
            </a:r>
            <a:r>
              <a:rPr lang="en-US" sz="2800" dirty="0" err="1"/>
              <a:t>động</a:t>
            </a:r>
            <a:r>
              <a:rPr lang="en-US" sz="2800" dirty="0"/>
              <a:t> </a:t>
            </a:r>
            <a:r>
              <a:rPr lang="en-US" sz="2800" dirty="0" err="1"/>
              <a:t>này</a:t>
            </a:r>
            <a:r>
              <a:rPr lang="en-US" sz="2800" dirty="0"/>
              <a:t>. </a:t>
            </a:r>
          </a:p>
          <a:p>
            <a:r>
              <a:rPr lang="en-US" sz="2800" b="1" dirty="0" err="1"/>
              <a:t>Câu</a:t>
            </a:r>
            <a:r>
              <a:rPr lang="en-US" sz="2800" b="1" dirty="0"/>
              <a:t> 4.b. </a:t>
            </a:r>
            <a:r>
              <a:rPr lang="en-US" sz="2800" dirty="0"/>
              <a:t> </a:t>
            </a:r>
            <a:r>
              <a:rPr lang="en-US" sz="2800" dirty="0" err="1"/>
              <a:t>Hiện</a:t>
            </a:r>
            <a:r>
              <a:rPr lang="en-US" sz="2800" dirty="0"/>
              <a:t> nay, </a:t>
            </a:r>
            <a:r>
              <a:rPr lang="en-US" sz="2800" dirty="0" err="1"/>
              <a:t>đặc</a:t>
            </a:r>
            <a:r>
              <a:rPr lang="en-US" sz="2800" dirty="0"/>
              <a:t> </a:t>
            </a:r>
            <a:r>
              <a:rPr lang="en-US" sz="2800" dirty="0" err="1"/>
              <a:t>biệt</a:t>
            </a:r>
            <a:r>
              <a:rPr lang="en-US" sz="2800" dirty="0"/>
              <a:t> ở </a:t>
            </a:r>
            <a:r>
              <a:rPr lang="en-US" sz="2800" dirty="0" err="1"/>
              <a:t>các</a:t>
            </a:r>
            <a:r>
              <a:rPr lang="en-US" sz="2800" dirty="0"/>
              <a:t> </a:t>
            </a:r>
            <a:r>
              <a:rPr lang="en-US" sz="2800" dirty="0" err="1"/>
              <a:t>thành</a:t>
            </a:r>
            <a:r>
              <a:rPr lang="en-US" sz="2800" dirty="0"/>
              <a:t> </a:t>
            </a:r>
            <a:r>
              <a:rPr lang="en-US" sz="2800" dirty="0" err="1"/>
              <a:t>phố</a:t>
            </a:r>
            <a:r>
              <a:rPr lang="en-US" sz="2800" dirty="0"/>
              <a:t>, </a:t>
            </a:r>
            <a:r>
              <a:rPr lang="en-US" sz="2800" dirty="0" err="1"/>
              <a:t>nhiều</a:t>
            </a:r>
            <a:r>
              <a:rPr lang="en-US" sz="2800" dirty="0"/>
              <a:t> </a:t>
            </a:r>
            <a:r>
              <a:rPr lang="en-US" sz="2800" dirty="0" err="1"/>
              <a:t>gia</a:t>
            </a:r>
            <a:r>
              <a:rPr lang="en-US" sz="2800" dirty="0"/>
              <a:t> </a:t>
            </a:r>
            <a:r>
              <a:rPr lang="en-US" sz="2800" dirty="0" err="1"/>
              <a:t>đình</a:t>
            </a:r>
            <a:r>
              <a:rPr lang="en-US" sz="2800" dirty="0"/>
              <a:t> </a:t>
            </a:r>
            <a:r>
              <a:rPr lang="en-US" sz="2800" dirty="0" err="1"/>
              <a:t>Việt</a:t>
            </a:r>
            <a:r>
              <a:rPr lang="en-US" sz="2800" dirty="0"/>
              <a:t> </a:t>
            </a:r>
            <a:r>
              <a:rPr lang="en-US" sz="2800" dirty="0" err="1"/>
              <a:t>không</a:t>
            </a:r>
            <a:r>
              <a:rPr lang="en-US" sz="2800" dirty="0"/>
              <a:t> </a:t>
            </a:r>
            <a:r>
              <a:rPr lang="en-US" sz="2800" dirty="0" err="1"/>
              <a:t>còn</a:t>
            </a:r>
            <a:r>
              <a:rPr lang="en-US" sz="2800" dirty="0"/>
              <a:t> </a:t>
            </a:r>
            <a:r>
              <a:rPr lang="en-US" sz="2800" dirty="0" err="1"/>
              <a:t>duy</a:t>
            </a:r>
            <a:r>
              <a:rPr lang="en-US" sz="2800" dirty="0"/>
              <a:t> </a:t>
            </a:r>
            <a:r>
              <a:rPr lang="en-US" sz="2800" dirty="0" err="1"/>
              <a:t>trì</a:t>
            </a:r>
            <a:r>
              <a:rPr lang="en-US" sz="2800" dirty="0"/>
              <a:t> </a:t>
            </a:r>
            <a:r>
              <a:rPr lang="en-US" sz="2800" dirty="0" err="1"/>
              <a:t>tục</a:t>
            </a:r>
            <a:r>
              <a:rPr lang="en-US" sz="2800" dirty="0"/>
              <a:t> </a:t>
            </a:r>
            <a:r>
              <a:rPr lang="en-US" sz="2800" dirty="0" err="1"/>
              <a:t>gói</a:t>
            </a:r>
            <a:r>
              <a:rPr lang="en-US" sz="2800" dirty="0"/>
              <a:t> </a:t>
            </a:r>
            <a:r>
              <a:rPr lang="en-US" sz="2800" dirty="0" err="1"/>
              <a:t>bánh</a:t>
            </a:r>
            <a:r>
              <a:rPr lang="en-US" sz="2800" dirty="0"/>
              <a:t> </a:t>
            </a:r>
            <a:r>
              <a:rPr lang="en-US" sz="2800" dirty="0" err="1"/>
              <a:t>chưng</a:t>
            </a:r>
            <a:r>
              <a:rPr lang="en-US" sz="2800" dirty="0"/>
              <a:t> </a:t>
            </a:r>
            <a:r>
              <a:rPr lang="en-US" sz="2800" dirty="0" err="1"/>
              <a:t>ngày</a:t>
            </a:r>
            <a:r>
              <a:rPr lang="en-US" sz="2800" dirty="0"/>
              <a:t> </a:t>
            </a:r>
            <a:r>
              <a:rPr lang="en-US" sz="2800" dirty="0" err="1"/>
              <a:t>Tết</a:t>
            </a:r>
            <a:r>
              <a:rPr lang="en-US" sz="2800" dirty="0"/>
              <a:t>. </a:t>
            </a:r>
            <a:r>
              <a:rPr lang="en-US" sz="2800" dirty="0" err="1"/>
              <a:t>Em</a:t>
            </a:r>
            <a:r>
              <a:rPr lang="en-US" sz="2800" dirty="0"/>
              <a:t> </a:t>
            </a:r>
            <a:r>
              <a:rPr lang="en-US" sz="2800" dirty="0" err="1"/>
              <a:t>có</a:t>
            </a:r>
            <a:r>
              <a:rPr lang="en-US" sz="2800" dirty="0"/>
              <a:t> </a:t>
            </a:r>
            <a:r>
              <a:rPr lang="en-US" sz="2800" dirty="0" err="1"/>
              <a:t>suy</a:t>
            </a:r>
            <a:r>
              <a:rPr lang="en-US" sz="2800" dirty="0"/>
              <a:t> </a:t>
            </a:r>
            <a:r>
              <a:rPr lang="en-US" sz="2800" dirty="0" err="1"/>
              <a:t>nghĩ</a:t>
            </a:r>
            <a:r>
              <a:rPr lang="en-US" sz="2800" dirty="0"/>
              <a:t> </a:t>
            </a:r>
            <a:r>
              <a:rPr lang="en-US" sz="2800" dirty="0" err="1"/>
              <a:t>gì</a:t>
            </a:r>
            <a:r>
              <a:rPr lang="en-US" sz="2800" dirty="0"/>
              <a:t> </a:t>
            </a:r>
            <a:r>
              <a:rPr lang="en-US" sz="2800" dirty="0" err="1"/>
              <a:t>về</a:t>
            </a:r>
            <a:r>
              <a:rPr lang="en-US" sz="2800" dirty="0"/>
              <a:t> </a:t>
            </a:r>
            <a:r>
              <a:rPr lang="en-US" sz="2800" dirty="0" err="1"/>
              <a:t>thực</a:t>
            </a:r>
            <a:r>
              <a:rPr lang="en-US" sz="2800" dirty="0"/>
              <a:t> </a:t>
            </a:r>
            <a:r>
              <a:rPr lang="en-US" sz="2800" dirty="0" err="1"/>
              <a:t>trạng</a:t>
            </a:r>
            <a:r>
              <a:rPr lang="en-US" sz="2800" dirty="0"/>
              <a:t> </a:t>
            </a:r>
            <a:r>
              <a:rPr lang="en-US" sz="2800" dirty="0" err="1"/>
              <a:t>này</a:t>
            </a:r>
            <a:r>
              <a:rPr lang="en-US" sz="2800" dirty="0"/>
              <a:t>?</a:t>
            </a:r>
          </a:p>
          <a:p>
            <a:r>
              <a:rPr lang="en-US" sz="2800" b="1" dirty="0"/>
              <a:t>(GV </a:t>
            </a:r>
            <a:r>
              <a:rPr lang="en-US" sz="2800" b="1" dirty="0" err="1"/>
              <a:t>chọn</a:t>
            </a:r>
            <a:r>
              <a:rPr lang="en-US" sz="2800" b="1" dirty="0"/>
              <a:t> </a:t>
            </a:r>
            <a:r>
              <a:rPr lang="en-US" sz="2800" b="1" dirty="0" err="1"/>
              <a:t>một</a:t>
            </a:r>
            <a:r>
              <a:rPr lang="en-US" sz="2800" b="1" dirty="0"/>
              <a:t> </a:t>
            </a:r>
            <a:r>
              <a:rPr lang="en-US" sz="2800" b="1" dirty="0" err="1"/>
              <a:t>trong</a:t>
            </a:r>
            <a:r>
              <a:rPr lang="en-US" sz="2800" b="1" dirty="0"/>
              <a:t> </a:t>
            </a:r>
            <a:r>
              <a:rPr lang="en-US" sz="2800" b="1" dirty="0" err="1"/>
              <a:t>hai</a:t>
            </a:r>
            <a:r>
              <a:rPr lang="en-US" sz="2800" b="1" dirty="0"/>
              <a:t> </a:t>
            </a:r>
            <a:r>
              <a:rPr lang="en-US" sz="2800" b="1" dirty="0" err="1"/>
              <a:t>câu</a:t>
            </a:r>
            <a:r>
              <a:rPr lang="en-US" sz="2800" b="1" dirty="0"/>
              <a:t>)</a:t>
            </a:r>
            <a:endParaRPr lang="en-US" sz="2800" dirty="0"/>
          </a:p>
        </p:txBody>
      </p:sp>
    </p:spTree>
    <p:extLst>
      <p:ext uri="{BB962C8B-B14F-4D97-AF65-F5344CB8AC3E}">
        <p14:creationId xmlns:p14="http://schemas.microsoft.com/office/powerpoint/2010/main" val="274098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514350" y="1060817"/>
            <a:ext cx="9768115" cy="4708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1:</a:t>
            </a:r>
            <a:endParaRPr lang="en-US" sz="2000" dirty="0">
              <a:latin typeface="Times New Roman" panose="02020603050405020304" pitchFamily="18" charset="0"/>
              <a:cs typeface="Times New Roman" panose="02020603050405020304" pitchFamily="18" charset="0"/>
            </a:endParaRPr>
          </a:p>
          <a:p>
            <a:r>
              <a:rPr lang="en-US" sz="2000" dirty="0" err="1" smtClean="0">
                <a:latin typeface="Times New Roman" panose="02020603050405020304" pitchFamily="18" charset="0"/>
                <a:cs typeface="Times New Roman" panose="02020603050405020304" pitchFamily="18" charset="0"/>
              </a:rPr>
              <a:t>Thể</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loại</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truyền</a:t>
            </a:r>
            <a:r>
              <a:rPr lang="en-US" sz="2000" dirty="0" smtClean="0">
                <a:latin typeface="Times New Roman" panose="02020603050405020304" pitchFamily="18" charset="0"/>
                <a:cs typeface="Times New Roman" panose="02020603050405020304" pitchFamily="18" charset="0"/>
              </a:rPr>
              <a:t> </a:t>
            </a:r>
            <a:r>
              <a:rPr lang="en-US" sz="2000" dirty="0" err="1" smtClean="0">
                <a:latin typeface="Times New Roman" panose="02020603050405020304" pitchFamily="18" charset="0"/>
                <a:cs typeface="Times New Roman" panose="02020603050405020304" pitchFamily="18" charset="0"/>
              </a:rPr>
              <a:t>thuyết</a:t>
            </a:r>
            <a:r>
              <a:rPr lang="en-US" sz="2000" dirty="0" smtClean="0">
                <a:latin typeface="Times New Roman" panose="02020603050405020304" pitchFamily="18" charset="0"/>
                <a:cs typeface="Times New Roman" panose="02020603050405020304" pitchFamily="18" charset="0"/>
              </a:rPr>
              <a:t>.</a:t>
            </a:r>
            <a:r>
              <a:rPr lang="en-US" sz="2000" i="1" dirty="0" smtClean="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a:t>
            </a:r>
          </a:p>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2:</a:t>
            </a:r>
            <a:endParaRPr lang="en-US" sz="2000" dirty="0">
              <a:latin typeface="Times New Roman" panose="02020603050405020304" pitchFamily="18" charset="0"/>
              <a:cs typeface="Times New Roman" panose="02020603050405020304" pitchFamily="18" charset="0"/>
            </a:endParaRPr>
          </a:p>
          <a:p>
            <a:r>
              <a:rPr lang="en-US" sz="2000" dirty="0">
                <a:latin typeface="Times New Roman" panose="02020603050405020304" pitchFamily="18" charset="0"/>
                <a:cs typeface="Times New Roman" panose="02020603050405020304" pitchFamily="18" charset="0"/>
              </a:rPr>
              <a:t>Theo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trích</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trai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hậu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hiếu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cs typeface="Times New Roman" panose="02020603050405020304" pitchFamily="18" charset="0"/>
              </a:rPr>
              <a:t>.</a:t>
            </a:r>
          </a:p>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3:</a:t>
            </a:r>
            <a:endParaRPr lang="en-US" sz="2000" dirty="0">
              <a:latin typeface="Times New Roman" panose="02020603050405020304" pitchFamily="18" charset="0"/>
              <a:cs typeface="Times New Roman" panose="02020603050405020304" pitchFamily="18" charset="0"/>
            </a:endParaRPr>
          </a:p>
          <a:p>
            <a:r>
              <a:rPr lang="en-US" sz="2000" dirty="0" err="1">
                <a:latin typeface="Times New Roman" panose="02020603050405020304" pitchFamily="18" charset="0"/>
                <a:cs typeface="Times New Roman" panose="02020603050405020304" pitchFamily="18" charset="0"/>
              </a:rPr>
              <a:t>Lí</a:t>
            </a:r>
            <a:r>
              <a:rPr lang="en-US" sz="2000" dirty="0">
                <a:latin typeface="Times New Roman" panose="02020603050405020304" pitchFamily="18" charset="0"/>
                <a:cs typeface="Times New Roman" panose="02020603050405020304" pitchFamily="18" charset="0"/>
              </a:rPr>
              <a:t> do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sớm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mồ</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mẹ</a:t>
            </a:r>
            <a:r>
              <a:rPr lang="en-US" sz="2000" dirty="0">
                <a:latin typeface="Times New Roman" panose="02020603050405020304" pitchFamily="18" charset="0"/>
                <a:cs typeface="Times New Roman" panose="02020603050405020304" pitchFamily="18" charset="0"/>
              </a:rPr>
              <a:t>, so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anh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thiệt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thòi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nhất</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Tuy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vua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nhưng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hậu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hiếu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thảo</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Đồng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trí</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Trong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trời</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đất</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không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gì</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quý</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bằng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hạt</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gạo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lấy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lễ</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nguyên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liệu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lễ</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Tự</a:t>
            </a:r>
            <a:r>
              <a:rPr lang="en-US" sz="2000" dirty="0">
                <a:latin typeface="Times New Roman" panose="02020603050405020304" pitchFamily="18" charset="0"/>
                <a:cs typeface="Times New Roman" panose="02020603050405020304" pitchFamily="18" charset="0"/>
              </a:rPr>
              <a:t> Lang </a:t>
            </a:r>
            <a:r>
              <a:rPr lang="en-US" sz="2000" dirty="0" err="1">
                <a:latin typeface="Times New Roman" panose="02020603050405020304" pitchFamily="18" charset="0"/>
                <a:cs typeface="Times New Roman" panose="02020603050405020304" pitchFamily="18" charset="0"/>
              </a:rPr>
              <a:t>Liêu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ra</a:t>
            </a:r>
            <a:r>
              <a:rPr lang="en-US" sz="2000" dirty="0">
                <a:latin typeface="Times New Roman" panose="02020603050405020304" pitchFamily="18" charset="0"/>
                <a:cs typeface="Times New Roman" panose="02020603050405020304" pitchFamily="18" charset="0"/>
              </a:rPr>
              <a:t> 2 </a:t>
            </a:r>
            <a:r>
              <a:rPr lang="en-US" sz="2000" dirty="0" err="1">
                <a:latin typeface="Times New Roman" panose="02020603050405020304" pitchFamily="18" charset="0"/>
                <a:cs typeface="Times New Roman" panose="02020603050405020304" pitchFamily="18" charset="0"/>
              </a:rPr>
              <a:t>thứ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đẻ</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Vương</a:t>
            </a:r>
            <a:r>
              <a:rPr lang="en-US" sz="2000" dirty="0">
                <a:latin typeface="Times New Roman" panose="02020603050405020304" pitchFamily="18" charset="0"/>
                <a:cs typeface="Times New Roman" panose="02020603050405020304" pitchFamily="18" charset="0"/>
              </a:rPr>
              <a:t>).</a:t>
            </a:r>
          </a:p>
          <a:p>
            <a:r>
              <a:rPr lang="en-US" sz="2000" dirty="0">
                <a:latin typeface="Times New Roman" panose="02020603050405020304" pitchFamily="18" charset="0"/>
                <a:cs typeface="Times New Roman" panose="02020603050405020304" pitchFamily="18" charset="0"/>
              </a:rPr>
              <a:t>=&gt;</a:t>
            </a:r>
            <a:r>
              <a:rPr lang="en-US" sz="2000" dirty="0" err="1">
                <a:latin typeface="Times New Roman" panose="02020603050405020304" pitchFamily="18" charset="0"/>
                <a:cs typeface="Times New Roman" panose="02020603050405020304" pitchFamily="18" charset="0"/>
              </a:rPr>
              <a:t>Truyện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cs typeface="Times New Roman" panose="02020603050405020304" pitchFamily="18" charset="0"/>
              </a:rPr>
              <a:t>nguyện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chỉ</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luôn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nhận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nạn</a:t>
            </a:r>
            <a:r>
              <a:rPr lang="en-US" sz="2000" dirty="0">
                <a:latin typeface="Times New Roman" panose="02020603050405020304" pitchFamily="18" charset="0"/>
                <a:cs typeface="Times New Roman" panose="02020603050405020304" pitchFamily="18" charset="0"/>
              </a:rPr>
              <a:t>.</a:t>
            </a:r>
          </a:p>
          <a:p>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0853571"/>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242889" y="891542"/>
            <a:ext cx="10633958" cy="5324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4.a. </a:t>
            </a:r>
          </a:p>
          <a:p>
            <a:r>
              <a:rPr lang="en-US" sz="2000" dirty="0">
                <a:latin typeface="Times New Roman" panose="02020603050405020304" pitchFamily="18" charset="0"/>
                <a:cs typeface="Times New Roman" panose="02020603050405020304" pitchFamily="18" charset="0"/>
              </a:rPr>
              <a:t>Theo </a:t>
            </a:r>
            <a:r>
              <a:rPr lang="en-US" sz="2000" dirty="0" err="1">
                <a:latin typeface="Times New Roman" panose="02020603050405020304" pitchFamily="18" charset="0"/>
                <a:cs typeface="Times New Roman" panose="02020603050405020304" pitchFamily="18" charset="0"/>
              </a:rPr>
              <a:t>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chưng</a:t>
            </a:r>
            <a:r>
              <a:rPr lang="en-US" sz="2000" dirty="0">
                <a:latin typeface="Times New Roman" panose="02020603050405020304" pitchFamily="18" charset="0"/>
                <a:cs typeface="Times New Roman" panose="02020603050405020304" pitchFamily="18" charset="0"/>
              </a:rPr>
              <a:t> ở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trường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ích</a:t>
            </a:r>
            <a:r>
              <a:rPr lang="en-US" sz="2000" dirty="0">
                <a:latin typeface="Times New Roman" panose="02020603050405020304" pitchFamily="18" charset="0"/>
                <a:cs typeface="Times New Roman" panose="02020603050405020304" pitchFamily="18" charset="0"/>
              </a:rPr>
              <a:t>, hay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cs typeface="Times New Roman" panose="02020603050405020304" pitchFamily="18" charset="0"/>
              </a:rPr>
              <a:t>nghĩa</a:t>
            </a:r>
            <a:r>
              <a:rPr lang="en-US" sz="2000" dirty="0">
                <a:latin typeface="Times New Roman" panose="02020603050405020304" pitchFamily="18" charset="0"/>
                <a:cs typeface="Times New Roman" panose="02020603050405020304" pitchFamily="18" charset="0"/>
              </a:rPr>
              <a:t>: </a:t>
            </a:r>
          </a:p>
          <a:p>
            <a:pPr lvl="0"/>
            <a:r>
              <a:rPr lang="en-US" sz="2000" i="1" dirty="0" err="1">
                <a:latin typeface="Times New Roman" panose="02020603050405020304" pitchFamily="18" charset="0"/>
                <a:cs typeface="Times New Roman" panose="02020603050405020304" pitchFamily="18" charset="0"/>
              </a:rPr>
              <a:t>Là</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cuộc</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thi</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bổ</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ích</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hướng</a:t>
            </a:r>
            <a:r>
              <a:rPr lang="en-US" sz="2000" i="1" dirty="0">
                <a:latin typeface="Times New Roman" panose="02020603050405020304" pitchFamily="18" charset="0"/>
                <a:cs typeface="Times New Roman" panose="02020603050405020304" pitchFamily="18" charset="0"/>
              </a:rPr>
              <a:t> HS </a:t>
            </a:r>
            <a:r>
              <a:rPr lang="en-US" sz="2000" i="1" dirty="0" err="1">
                <a:latin typeface="Times New Roman" panose="02020603050405020304" pitchFamily="18" charset="0"/>
                <a:cs typeface="Times New Roman" panose="02020603050405020304" pitchFamily="18" charset="0"/>
              </a:rPr>
              <a:t>nhớ</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về</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những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phong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tục</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tập</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quán</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của</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ngày</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Tết</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cũng</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như</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lưu</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giữ</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nét</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đẹp</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cổ</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truyền</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của</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dân</a:t>
            </a:r>
            <a:r>
              <a:rPr lang="en-US" sz="2000" i="1" dirty="0">
                <a:latin typeface="Times New Roman" panose="02020603050405020304" pitchFamily="18" charset="0"/>
                <a:cs typeface="Times New Roman" panose="02020603050405020304" pitchFamily="18" charset="0"/>
              </a:rPr>
              <a:t> </a:t>
            </a:r>
            <a:r>
              <a:rPr lang="en-US" sz="2000" i="1" dirty="0" err="1">
                <a:latin typeface="Times New Roman" panose="02020603050405020304" pitchFamily="18" charset="0"/>
                <a:cs typeface="Times New Roman" panose="02020603050405020304" pitchFamily="18" charset="0"/>
              </a:rPr>
              <a:t>tộc</a:t>
            </a:r>
            <a:r>
              <a:rPr lang="en-US" sz="2000" i="1" dirty="0">
                <a:latin typeface="Times New Roman" panose="02020603050405020304" pitchFamily="18" charset="0"/>
                <a:cs typeface="Times New Roman" panose="02020603050405020304" pitchFamily="18" charset="0"/>
              </a:rPr>
              <a:t> ta.</a:t>
            </a:r>
            <a:endParaRPr lang="en-US" sz="2000" dirty="0">
              <a:latin typeface="Times New Roman" panose="02020603050405020304" pitchFamily="18" charset="0"/>
              <a:cs typeface="Times New Roman" panose="02020603050405020304" pitchFamily="18" charset="0"/>
            </a:endParaRPr>
          </a:p>
          <a:p>
            <a:pPr lvl="0"/>
            <a:r>
              <a:rPr lang="en-US" sz="2000" dirty="0" err="1">
                <a:latin typeface="Times New Roman" panose="02020603050405020304" pitchFamily="18" charset="0"/>
                <a:cs typeface="Times New Roman" panose="02020603050405020304" pitchFamily="18" charset="0"/>
              </a:rPr>
              <a:t>Tạo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một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bạn</a:t>
            </a:r>
            <a:r>
              <a:rPr lang="en-US" sz="2000" dirty="0">
                <a:latin typeface="Times New Roman" panose="02020603050405020304" pitchFamily="18" charset="0"/>
                <a:cs typeface="Times New Roman" panose="02020603050405020304" pitchFamily="18" charset="0"/>
              </a:rPr>
              <a:t> HS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sự</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tài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khéo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léo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mình</a:t>
            </a:r>
            <a:r>
              <a:rPr lang="en-US" sz="2000" dirty="0">
                <a:latin typeface="Times New Roman" panose="02020603050405020304" pitchFamily="18" charset="0"/>
                <a:cs typeface="Times New Roman" panose="02020603050405020304" pitchFamily="18" charset="0"/>
              </a:rPr>
              <a:t> .</a:t>
            </a:r>
          </a:p>
          <a:p>
            <a:pPr lvl="0"/>
            <a:r>
              <a:rPr lang="en-US" sz="2000" dirty="0" err="1">
                <a:latin typeface="Times New Roman" panose="02020603050405020304" pitchFamily="18" charset="0"/>
                <a:cs typeface="Times New Roman" panose="02020603050405020304" pitchFamily="18" charset="0"/>
              </a:rPr>
              <a:t>Đây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còn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nghiệm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một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nổi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bật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Tết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xây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dựng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mối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hê</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đoàn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kết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gắn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trường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nhau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nâng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ý </a:t>
            </a:r>
            <a:r>
              <a:rPr lang="en-US" sz="2000" dirty="0" err="1">
                <a:latin typeface="Times New Roman" panose="02020603050405020304" pitchFamily="18" charset="0"/>
                <a:cs typeface="Times New Roman" panose="02020603050405020304" pitchFamily="18" charset="0"/>
              </a:rPr>
              <a:t>thức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nhiệm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kĩ</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tập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p>
          <a:p>
            <a:r>
              <a:rPr lang="en-US" sz="2000" b="1" dirty="0" err="1">
                <a:latin typeface="Times New Roman" panose="02020603050405020304" pitchFamily="18" charset="0"/>
                <a:cs typeface="Times New Roman" panose="02020603050405020304" pitchFamily="18" charset="0"/>
              </a:rPr>
              <a:t>Câu</a:t>
            </a:r>
            <a:r>
              <a:rPr lang="en-US" sz="2000" b="1" dirty="0">
                <a:latin typeface="Times New Roman" panose="02020603050405020304" pitchFamily="18" charset="0"/>
                <a:cs typeface="Times New Roman" panose="02020603050405020304" pitchFamily="18" charset="0"/>
              </a:rPr>
              <a:t> 4.b. </a:t>
            </a:r>
            <a:endParaRPr lang="en-US" sz="2000" dirty="0">
              <a:latin typeface="Times New Roman" panose="02020603050405020304" pitchFamily="18" charset="0"/>
              <a:cs typeface="Times New Roman" panose="02020603050405020304" pitchFamily="18" charset="0"/>
            </a:endParaRPr>
          </a:p>
          <a:p>
            <a:pPr lvl="0"/>
            <a:r>
              <a:rPr lang="vi-VN" sz="2000" dirty="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Ở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thành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phố</a:t>
            </a:r>
            <a:r>
              <a:rPr lang="en-US" sz="2000" dirty="0">
                <a:latin typeface="Times New Roman" panose="02020603050405020304" pitchFamily="18" charset="0"/>
                <a:cs typeface="Times New Roman" panose="02020603050405020304" pitchFamily="18" charset="0"/>
              </a:rPr>
              <a:t>, do </a:t>
            </a:r>
            <a:r>
              <a:rPr lang="en-US" sz="2000" dirty="0" err="1">
                <a:latin typeface="Times New Roman" panose="02020603050405020304" pitchFamily="18" charset="0"/>
                <a:cs typeface="Times New Roman" panose="02020603050405020304" pitchFamily="18" charset="0"/>
              </a:rPr>
              <a:t>tính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chất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việc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bận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rộn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bỏ</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không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trưng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thay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họ</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chọn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thức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nhanh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gọn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mua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trực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tiếp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từ</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thờ</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cúng</a:t>
            </a:r>
            <a:r>
              <a:rPr lang="en-US" sz="2000" dirty="0">
                <a:latin typeface="Times New Roman" panose="02020603050405020304" pitchFamily="18" charset="0"/>
                <a:cs typeface="Times New Roman" panose="02020603050405020304" pitchFamily="18" charset="0"/>
              </a:rPr>
              <a:t>.</a:t>
            </a:r>
          </a:p>
          <a:p>
            <a:pPr lvl="0"/>
            <a:r>
              <a:rPr lang="en-US" sz="2000" dirty="0" err="1">
                <a:latin typeface="Times New Roman" panose="02020603050405020304" pitchFamily="18" charset="0"/>
                <a:cs typeface="Times New Roman" panose="02020603050405020304" pitchFamily="18" charset="0"/>
              </a:rPr>
              <a:t>Tuy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tục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gói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mỗi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được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giữ</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bởi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thêm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mọi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quây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quần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nhau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trải</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các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công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chiếc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ngon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đẹp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nữa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cs typeface="Times New Roman" panose="02020603050405020304" pitchFamily="18" charset="0"/>
              </a:rPr>
              <a:t> qua </a:t>
            </a:r>
            <a:r>
              <a:rPr lang="en-US" sz="2000" dirty="0" err="1">
                <a:latin typeface="Times New Roman" panose="02020603050405020304" pitchFamily="18" charset="0"/>
                <a:cs typeface="Times New Roman" panose="02020603050405020304" pitchFamily="18" charset="0"/>
              </a:rPr>
              <a:t>hoạt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động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thế</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còn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giáo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dục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thế</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sau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truyền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Uống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nước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nhớ</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nguồn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hướng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tổ</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tiên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mỗi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dịp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Tết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xuân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về</a:t>
            </a:r>
            <a:r>
              <a:rPr lang="en-US" sz="2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03325118"/>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451796" y="1208964"/>
            <a:ext cx="11263006" cy="4893647"/>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trích</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sau</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và</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trả</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lời</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các</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câu</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3600" b="1" dirty="0" err="1" smtClean="0">
                <a:solidFill>
                  <a:schemeClr val="tx1">
                    <a:lumMod val="95000"/>
                    <a:lumOff val="5000"/>
                  </a:schemeClr>
                </a:solidFill>
                <a:latin typeface="Times New Roman" panose="02020603050405020304" pitchFamily="18" charset="0"/>
                <a:cs typeface="Times New Roman" panose="02020603050405020304" pitchFamily="18" charset="0"/>
              </a:rPr>
              <a:t>hỏi</a:t>
            </a:r>
            <a:r>
              <a:rPr lang="en-US" sz="3600" b="1" dirty="0" smtClean="0">
                <a:solidFill>
                  <a:schemeClr val="tx1">
                    <a:lumMod val="95000"/>
                    <a:lumOff val="5000"/>
                  </a:schemeClr>
                </a:solidFill>
                <a:latin typeface="Times New Roman" panose="02020603050405020304" pitchFamily="18" charset="0"/>
                <a:cs typeface="Times New Roman" panose="02020603050405020304" pitchFamily="18" charset="0"/>
              </a:rPr>
              <a:t>:</a:t>
            </a:r>
          </a:p>
          <a:p>
            <a:r>
              <a:rPr lang="en-US" sz="3600"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a:t>“...</a:t>
            </a:r>
            <a:r>
              <a:rPr lang="en-US" sz="2400" i="1" dirty="0" err="1"/>
              <a:t>Về</a:t>
            </a:r>
            <a:r>
              <a:rPr lang="en-US" sz="2400" i="1" dirty="0"/>
              <a:t> </a:t>
            </a:r>
            <a:r>
              <a:rPr lang="en-US" sz="2400" i="1" dirty="0" err="1"/>
              <a:t>phần</a:t>
            </a:r>
            <a:r>
              <a:rPr lang="en-US" sz="2400" i="1" dirty="0"/>
              <a:t> </a:t>
            </a:r>
            <a:r>
              <a:rPr lang="en-US" sz="2400" i="1" dirty="0" err="1"/>
              <a:t>Vua</a:t>
            </a:r>
            <a:r>
              <a:rPr lang="en-US" sz="2400" i="1" dirty="0"/>
              <a:t> </a:t>
            </a:r>
            <a:r>
              <a:rPr lang="en-US" sz="2400" i="1" dirty="0" err="1"/>
              <a:t>Hùng</a:t>
            </a:r>
            <a:r>
              <a:rPr lang="en-US" sz="2400" i="1" dirty="0"/>
              <a:t>, </a:t>
            </a:r>
            <a:r>
              <a:rPr lang="en-US" sz="2400" i="1" dirty="0" err="1"/>
              <a:t>từ</a:t>
            </a:r>
            <a:r>
              <a:rPr lang="en-US" sz="2400" i="1" dirty="0"/>
              <a:t> </a:t>
            </a:r>
            <a:r>
              <a:rPr lang="en-US" sz="2400" i="1" dirty="0" err="1"/>
              <a:t>ngày</a:t>
            </a:r>
            <a:r>
              <a:rPr lang="en-US" sz="2400" i="1" dirty="0"/>
              <a:t> </a:t>
            </a:r>
            <a:r>
              <a:rPr lang="en-US" sz="2400" i="1" dirty="0" err="1"/>
              <a:t>đầy</a:t>
            </a:r>
            <a:r>
              <a:rPr lang="en-US" sz="2400" i="1" dirty="0"/>
              <a:t> </a:t>
            </a:r>
            <a:r>
              <a:rPr lang="en-US" sz="2400" i="1" dirty="0" err="1"/>
              <a:t>cả</a:t>
            </a:r>
            <a:r>
              <a:rPr lang="en-US" sz="2400" i="1" dirty="0"/>
              <a:t> </a:t>
            </a:r>
            <a:r>
              <a:rPr lang="en-US" sz="2400" i="1" dirty="0" err="1"/>
              <a:t>gia</a:t>
            </a:r>
            <a:r>
              <a:rPr lang="en-US" sz="2400" i="1" dirty="0"/>
              <a:t> </a:t>
            </a:r>
            <a:r>
              <a:rPr lang="en-US" sz="2400" i="1" dirty="0" err="1"/>
              <a:t>đình</a:t>
            </a:r>
            <a:r>
              <a:rPr lang="en-US" sz="2400" i="1" dirty="0"/>
              <a:t> An </a:t>
            </a:r>
            <a:r>
              <a:rPr lang="en-US" sz="2400" i="1" dirty="0" err="1"/>
              <a:t>Tiêm</a:t>
            </a:r>
            <a:r>
              <a:rPr lang="en-US" sz="2400" i="1" dirty="0"/>
              <a:t> </a:t>
            </a:r>
            <a:r>
              <a:rPr lang="en-US" sz="2400" i="1" dirty="0" err="1"/>
              <a:t>ra</a:t>
            </a:r>
            <a:r>
              <a:rPr lang="en-US" sz="2400" i="1" dirty="0"/>
              <a:t> </a:t>
            </a:r>
            <a:r>
              <a:rPr lang="en-US" sz="2400" i="1" dirty="0" err="1"/>
              <a:t>đảo</a:t>
            </a:r>
            <a:r>
              <a:rPr lang="en-US" sz="2400" i="1" dirty="0"/>
              <a:t> </a:t>
            </a:r>
            <a:r>
              <a:rPr lang="en-US" sz="2400" i="1" dirty="0" err="1"/>
              <a:t>hoang</a:t>
            </a:r>
            <a:r>
              <a:rPr lang="en-US" sz="2400" i="1" dirty="0"/>
              <a:t>, </a:t>
            </a:r>
            <a:r>
              <a:rPr lang="en-US" sz="2400" i="1" dirty="0" err="1"/>
              <a:t>vua</a:t>
            </a:r>
            <a:r>
              <a:rPr lang="en-US" sz="2400" i="1" dirty="0"/>
              <a:t> </a:t>
            </a:r>
            <a:r>
              <a:rPr lang="en-US" sz="2400" i="1" dirty="0" err="1"/>
              <a:t>luôn</a:t>
            </a:r>
            <a:r>
              <a:rPr lang="en-US" sz="2400" i="1" dirty="0"/>
              <a:t> </a:t>
            </a:r>
            <a:r>
              <a:rPr lang="en-US" sz="2400" i="1" dirty="0" err="1"/>
              <a:t>nghĩ</a:t>
            </a:r>
            <a:r>
              <a:rPr lang="en-US" sz="2400" i="1" dirty="0"/>
              <a:t> </a:t>
            </a:r>
            <a:r>
              <a:rPr lang="en-US" sz="2400" i="1" dirty="0" err="1"/>
              <a:t>rằng</a:t>
            </a:r>
            <a:r>
              <a:rPr lang="en-US" sz="2400" i="1" dirty="0"/>
              <a:t> An </a:t>
            </a:r>
            <a:r>
              <a:rPr lang="en-US" sz="2400" i="1" dirty="0" err="1"/>
              <a:t>Tiêm</a:t>
            </a:r>
            <a:r>
              <a:rPr lang="en-US" sz="2400" i="1" dirty="0"/>
              <a:t> </a:t>
            </a:r>
            <a:r>
              <a:rPr lang="en-US" sz="2400" i="1" dirty="0" err="1"/>
              <a:t>đã</a:t>
            </a:r>
            <a:r>
              <a:rPr lang="en-US" sz="2400" i="1" dirty="0"/>
              <a:t> </a:t>
            </a:r>
            <a:r>
              <a:rPr lang="en-US" sz="2400" i="1" dirty="0" err="1"/>
              <a:t>chết</a:t>
            </a:r>
            <a:r>
              <a:rPr lang="en-US" sz="2400" i="1" dirty="0"/>
              <a:t> </a:t>
            </a:r>
            <a:r>
              <a:rPr lang="en-US" sz="2400" i="1" dirty="0" err="1"/>
              <a:t>rồi</a:t>
            </a:r>
            <a:r>
              <a:rPr lang="en-US" sz="2400" i="1" dirty="0"/>
              <a:t>, </a:t>
            </a:r>
            <a:r>
              <a:rPr lang="en-US" sz="2400" i="1" dirty="0" err="1"/>
              <a:t>đôi</a:t>
            </a:r>
            <a:r>
              <a:rPr lang="en-US" sz="2400" i="1" dirty="0"/>
              <a:t> </a:t>
            </a:r>
            <a:r>
              <a:rPr lang="en-US" sz="2400" i="1" dirty="0" err="1"/>
              <a:t>khi</a:t>
            </a:r>
            <a:r>
              <a:rPr lang="en-US" sz="2400" i="1" dirty="0"/>
              <a:t> </a:t>
            </a:r>
            <a:r>
              <a:rPr lang="en-US" sz="2400" i="1" dirty="0" err="1"/>
              <a:t>nghĩ</a:t>
            </a:r>
            <a:r>
              <a:rPr lang="en-US" sz="2400" i="1" dirty="0"/>
              <a:t> </a:t>
            </a:r>
            <a:r>
              <a:rPr lang="en-US" sz="2400" i="1" dirty="0" err="1"/>
              <a:t>tới</a:t>
            </a:r>
            <a:r>
              <a:rPr lang="en-US" sz="2400" i="1" dirty="0"/>
              <a:t> </a:t>
            </a:r>
            <a:r>
              <a:rPr lang="en-US" sz="2400" i="1" dirty="0" err="1"/>
              <a:t>vua</a:t>
            </a:r>
            <a:r>
              <a:rPr lang="en-US" sz="2400" i="1" dirty="0"/>
              <a:t> </a:t>
            </a:r>
            <a:r>
              <a:rPr lang="en-US" sz="2400" i="1" dirty="0" err="1"/>
              <a:t>cũng</a:t>
            </a:r>
            <a:r>
              <a:rPr lang="en-US" sz="2400" i="1" dirty="0"/>
              <a:t> </a:t>
            </a:r>
            <a:r>
              <a:rPr lang="en-US" sz="2400" i="1" dirty="0" err="1"/>
              <a:t>bùi</a:t>
            </a:r>
            <a:r>
              <a:rPr lang="en-US" sz="2400" i="1" dirty="0"/>
              <a:t> </a:t>
            </a:r>
            <a:r>
              <a:rPr lang="en-US" sz="2400" i="1" dirty="0" err="1"/>
              <a:t>ngùi</a:t>
            </a:r>
            <a:r>
              <a:rPr lang="en-US" sz="2400" i="1" dirty="0"/>
              <a:t> </a:t>
            </a:r>
            <a:r>
              <a:rPr lang="en-US" sz="2400" i="1" dirty="0" err="1"/>
              <a:t>thương</a:t>
            </a:r>
            <a:r>
              <a:rPr lang="en-US" sz="2400" i="1" dirty="0"/>
              <a:t> </a:t>
            </a:r>
            <a:r>
              <a:rPr lang="en-US" sz="2400" i="1" dirty="0" err="1"/>
              <a:t>xót</a:t>
            </a:r>
            <a:r>
              <a:rPr lang="en-US" sz="2400" i="1" dirty="0"/>
              <a:t>. Cho </a:t>
            </a:r>
            <a:r>
              <a:rPr lang="en-US" sz="2400" i="1" dirty="0" err="1"/>
              <a:t>đến</a:t>
            </a:r>
            <a:r>
              <a:rPr lang="en-US" sz="2400" i="1" dirty="0"/>
              <a:t> </a:t>
            </a:r>
            <a:r>
              <a:rPr lang="en-US" sz="2400" i="1" dirty="0" err="1"/>
              <a:t>một</a:t>
            </a:r>
            <a:r>
              <a:rPr lang="en-US" sz="2400" i="1" dirty="0"/>
              <a:t> </a:t>
            </a:r>
            <a:r>
              <a:rPr lang="en-US" sz="2400" i="1" dirty="0" err="1"/>
              <a:t>ngày</a:t>
            </a:r>
            <a:r>
              <a:rPr lang="en-US" sz="2400" i="1" dirty="0"/>
              <a:t>, </a:t>
            </a:r>
            <a:r>
              <a:rPr lang="en-US" sz="2400" i="1" dirty="0" err="1"/>
              <a:t>được</a:t>
            </a:r>
            <a:r>
              <a:rPr lang="en-US" sz="2400" i="1" dirty="0"/>
              <a:t> </a:t>
            </a:r>
            <a:r>
              <a:rPr lang="en-US" sz="2400" i="1" dirty="0" err="1"/>
              <a:t>thị</a:t>
            </a:r>
            <a:r>
              <a:rPr lang="en-US" sz="2400" i="1" dirty="0"/>
              <a:t> </a:t>
            </a:r>
            <a:r>
              <a:rPr lang="en-US" sz="2400" i="1" dirty="0" err="1"/>
              <a:t>thần</a:t>
            </a:r>
            <a:r>
              <a:rPr lang="en-US" sz="2400" i="1" dirty="0"/>
              <a:t> </a:t>
            </a:r>
            <a:r>
              <a:rPr lang="en-US" sz="2400" i="1" dirty="0" err="1"/>
              <a:t>dâng</a:t>
            </a:r>
            <a:r>
              <a:rPr lang="en-US" sz="2400" i="1" dirty="0"/>
              <a:t> </a:t>
            </a:r>
            <a:r>
              <a:rPr lang="en-US" sz="2400" i="1" dirty="0" err="1"/>
              <a:t>lên</a:t>
            </a:r>
            <a:r>
              <a:rPr lang="en-US" sz="2400" i="1" dirty="0"/>
              <a:t> </a:t>
            </a:r>
            <a:r>
              <a:rPr lang="en-US" sz="2400" i="1" dirty="0" err="1"/>
              <a:t>quả</a:t>
            </a:r>
            <a:r>
              <a:rPr lang="en-US" sz="2400" i="1" dirty="0"/>
              <a:t> </a:t>
            </a:r>
            <a:r>
              <a:rPr lang="en-US" sz="2400" i="1" dirty="0" err="1"/>
              <a:t>dưa</a:t>
            </a:r>
            <a:r>
              <a:rPr lang="en-US" sz="2400" i="1" dirty="0"/>
              <a:t> </a:t>
            </a:r>
            <a:r>
              <a:rPr lang="en-US" sz="2400" i="1" dirty="0" err="1"/>
              <a:t>lạ</a:t>
            </a:r>
            <a:r>
              <a:rPr lang="en-US" sz="2400" i="1" dirty="0"/>
              <a:t>, </a:t>
            </a:r>
            <a:r>
              <a:rPr lang="en-US" sz="2400" i="1" dirty="0" err="1"/>
              <a:t>vua</a:t>
            </a:r>
            <a:r>
              <a:rPr lang="en-US" sz="2400" i="1" dirty="0"/>
              <a:t> </a:t>
            </a:r>
            <a:r>
              <a:rPr lang="en-US" sz="2400" i="1" dirty="0" err="1"/>
              <a:t>ăn</a:t>
            </a:r>
            <a:r>
              <a:rPr lang="en-US" sz="2400" i="1" dirty="0"/>
              <a:t> </a:t>
            </a:r>
            <a:r>
              <a:rPr lang="en-US" sz="2400" i="1" dirty="0" err="1"/>
              <a:t>thấy</a:t>
            </a:r>
            <a:r>
              <a:rPr lang="en-US" sz="2400" i="1" dirty="0"/>
              <a:t> </a:t>
            </a:r>
            <a:r>
              <a:rPr lang="en-US" sz="2400" i="1" dirty="0" err="1"/>
              <a:t>rất</a:t>
            </a:r>
            <a:r>
              <a:rPr lang="en-US" sz="2400" i="1" dirty="0"/>
              <a:t> </a:t>
            </a:r>
            <a:r>
              <a:rPr lang="en-US" sz="2400" i="1" dirty="0" err="1"/>
              <a:t>ngon</a:t>
            </a:r>
            <a:r>
              <a:rPr lang="en-US" sz="2400" i="1" dirty="0"/>
              <a:t> </a:t>
            </a:r>
            <a:r>
              <a:rPr lang="en-US" sz="2400" i="1" dirty="0" err="1"/>
              <a:t>miệng</a:t>
            </a:r>
            <a:r>
              <a:rPr lang="en-US" sz="2400" i="1" dirty="0"/>
              <a:t> </a:t>
            </a:r>
            <a:r>
              <a:rPr lang="en-US" sz="2400" i="1" dirty="0" err="1"/>
              <a:t>bèn</a:t>
            </a:r>
            <a:r>
              <a:rPr lang="en-US" sz="2400" i="1" dirty="0"/>
              <a:t> </a:t>
            </a:r>
            <a:r>
              <a:rPr lang="en-US" sz="2400" i="1" dirty="0" err="1"/>
              <a:t>hỏi</a:t>
            </a:r>
            <a:r>
              <a:rPr lang="en-US" sz="2400" i="1" dirty="0"/>
              <a:t> </a:t>
            </a:r>
            <a:r>
              <a:rPr lang="en-US" sz="2400" i="1" dirty="0" err="1"/>
              <a:t>xem</a:t>
            </a:r>
            <a:r>
              <a:rPr lang="en-US" sz="2400" i="1" dirty="0"/>
              <a:t> </a:t>
            </a:r>
            <a:r>
              <a:rPr lang="en-US" sz="2400" i="1" dirty="0" err="1"/>
              <a:t>ai</a:t>
            </a:r>
            <a:r>
              <a:rPr lang="en-US" sz="2400" i="1" dirty="0"/>
              <a:t> </a:t>
            </a:r>
            <a:r>
              <a:rPr lang="en-US" sz="2400" i="1" dirty="0" err="1"/>
              <a:t>đã</a:t>
            </a:r>
            <a:r>
              <a:rPr lang="en-US" sz="2400" i="1" dirty="0"/>
              <a:t> </a:t>
            </a:r>
            <a:r>
              <a:rPr lang="en-US" sz="2400" i="1" dirty="0" err="1"/>
              <a:t>trồng</a:t>
            </a:r>
            <a:r>
              <a:rPr lang="en-US" sz="2400" i="1" dirty="0"/>
              <a:t> </a:t>
            </a:r>
            <a:r>
              <a:rPr lang="en-US" sz="2400" i="1" dirty="0" err="1"/>
              <a:t>ra</a:t>
            </a:r>
            <a:r>
              <a:rPr lang="en-US" sz="2400" i="1" dirty="0"/>
              <a:t> </a:t>
            </a:r>
            <a:r>
              <a:rPr lang="en-US" sz="2400" i="1" dirty="0" err="1"/>
              <a:t>giống</a:t>
            </a:r>
            <a:r>
              <a:rPr lang="en-US" sz="2400" i="1" dirty="0"/>
              <a:t> </a:t>
            </a:r>
            <a:r>
              <a:rPr lang="en-US" sz="2400" i="1" dirty="0" err="1"/>
              <a:t>dưa</a:t>
            </a:r>
            <a:r>
              <a:rPr lang="en-US" sz="2400" i="1" dirty="0"/>
              <a:t> </a:t>
            </a:r>
            <a:r>
              <a:rPr lang="en-US" sz="2400" i="1" dirty="0" err="1"/>
              <a:t>này</a:t>
            </a:r>
            <a:r>
              <a:rPr lang="en-US" sz="2400" i="1" dirty="0"/>
              <a:t>. </a:t>
            </a:r>
            <a:r>
              <a:rPr lang="en-US" sz="2400" i="1" dirty="0" err="1"/>
              <a:t>Biết</a:t>
            </a:r>
            <a:r>
              <a:rPr lang="en-US" sz="2400" i="1" dirty="0"/>
              <a:t> </a:t>
            </a:r>
            <a:r>
              <a:rPr lang="en-US" sz="2400" i="1" dirty="0" err="1"/>
              <a:t>được</a:t>
            </a:r>
            <a:r>
              <a:rPr lang="en-US" sz="2400" i="1" dirty="0"/>
              <a:t> An </a:t>
            </a:r>
            <a:r>
              <a:rPr lang="en-US" sz="2400" i="1" dirty="0" err="1"/>
              <a:t>Tiêm</a:t>
            </a:r>
            <a:r>
              <a:rPr lang="en-US" sz="2400" i="1" dirty="0"/>
              <a:t> </a:t>
            </a:r>
            <a:r>
              <a:rPr lang="en-US" sz="2400" i="1" dirty="0" err="1"/>
              <a:t>trồng</a:t>
            </a:r>
            <a:r>
              <a:rPr lang="en-US" sz="2400" i="1" dirty="0"/>
              <a:t>, </a:t>
            </a:r>
            <a:r>
              <a:rPr lang="en-US" sz="2400" i="1" dirty="0" err="1"/>
              <a:t>vua</a:t>
            </a:r>
            <a:r>
              <a:rPr lang="en-US" sz="2400" i="1" dirty="0"/>
              <a:t> </a:t>
            </a:r>
            <a:r>
              <a:rPr lang="en-US" sz="2400" i="1" dirty="0" err="1"/>
              <a:t>rất</a:t>
            </a:r>
            <a:r>
              <a:rPr lang="en-US" sz="2400" i="1" dirty="0"/>
              <a:t> </a:t>
            </a:r>
            <a:r>
              <a:rPr lang="en-US" sz="2400" i="1" dirty="0" err="1"/>
              <a:t>vui</a:t>
            </a:r>
            <a:r>
              <a:rPr lang="en-US" sz="2400" i="1" dirty="0"/>
              <a:t> </a:t>
            </a:r>
            <a:r>
              <a:rPr lang="en-US" sz="2400" i="1" dirty="0" err="1"/>
              <a:t>mừng</a:t>
            </a:r>
            <a:r>
              <a:rPr lang="en-US" sz="2400" i="1" dirty="0"/>
              <a:t> </a:t>
            </a:r>
            <a:r>
              <a:rPr lang="en-US" sz="2400" i="1" dirty="0" err="1"/>
              <a:t>cho</a:t>
            </a:r>
            <a:r>
              <a:rPr lang="en-US" sz="2400" i="1" dirty="0"/>
              <a:t> </a:t>
            </a:r>
            <a:r>
              <a:rPr lang="en-US" sz="2400" i="1" dirty="0" err="1"/>
              <a:t>quan</a:t>
            </a:r>
            <a:r>
              <a:rPr lang="en-US" sz="2400" i="1" dirty="0"/>
              <a:t> </a:t>
            </a:r>
            <a:r>
              <a:rPr lang="en-US" sz="2400" i="1" dirty="0" err="1"/>
              <a:t>lính</a:t>
            </a:r>
            <a:r>
              <a:rPr lang="en-US" sz="2400" i="1" dirty="0"/>
              <a:t> </a:t>
            </a:r>
            <a:r>
              <a:rPr lang="en-US" sz="2400" i="1" dirty="0" err="1"/>
              <a:t>đem</a:t>
            </a:r>
            <a:r>
              <a:rPr lang="en-US" sz="2400" i="1" dirty="0"/>
              <a:t> </a:t>
            </a:r>
            <a:r>
              <a:rPr lang="en-US" sz="2400" i="1" dirty="0" err="1"/>
              <a:t>thuyền</a:t>
            </a:r>
            <a:r>
              <a:rPr lang="en-US" sz="2400" i="1" dirty="0"/>
              <a:t> </a:t>
            </a:r>
            <a:r>
              <a:rPr lang="en-US" sz="2400" i="1" dirty="0" err="1"/>
              <a:t>ra</a:t>
            </a:r>
            <a:r>
              <a:rPr lang="en-US" sz="2400" i="1" dirty="0"/>
              <a:t> </a:t>
            </a:r>
            <a:r>
              <a:rPr lang="en-US" sz="2400" i="1" dirty="0" err="1"/>
              <a:t>đón</a:t>
            </a:r>
            <a:r>
              <a:rPr lang="en-US" sz="2400" i="1" dirty="0"/>
              <a:t> </a:t>
            </a:r>
            <a:r>
              <a:rPr lang="en-US" sz="2400" i="1" dirty="0" err="1"/>
              <a:t>cả</a:t>
            </a:r>
            <a:r>
              <a:rPr lang="en-US" sz="2400" i="1" dirty="0"/>
              <a:t> </a:t>
            </a:r>
            <a:r>
              <a:rPr lang="en-US" sz="2400" i="1" dirty="0" err="1"/>
              <a:t>gia</a:t>
            </a:r>
            <a:r>
              <a:rPr lang="en-US" sz="2400" i="1" dirty="0"/>
              <a:t> </a:t>
            </a:r>
            <a:r>
              <a:rPr lang="en-US" sz="2400" i="1" dirty="0" err="1"/>
              <a:t>đình</a:t>
            </a:r>
            <a:r>
              <a:rPr lang="en-US" sz="2400" i="1" dirty="0"/>
              <a:t> An </a:t>
            </a:r>
            <a:r>
              <a:rPr lang="en-US" sz="2400" i="1" dirty="0" err="1"/>
              <a:t>Tiêm</a:t>
            </a:r>
            <a:r>
              <a:rPr lang="en-US" sz="2400" i="1" dirty="0"/>
              <a:t> </a:t>
            </a:r>
            <a:r>
              <a:rPr lang="en-US" sz="2400" i="1" dirty="0" err="1"/>
              <a:t>trở</a:t>
            </a:r>
            <a:r>
              <a:rPr lang="en-US" sz="2400" i="1" dirty="0"/>
              <a:t> </a:t>
            </a:r>
            <a:r>
              <a:rPr lang="en-US" sz="2400" i="1" dirty="0" err="1"/>
              <a:t>về</a:t>
            </a:r>
            <a:r>
              <a:rPr lang="en-US" sz="2400" i="1" dirty="0"/>
              <a:t> </a:t>
            </a:r>
            <a:r>
              <a:rPr lang="en-US" sz="2400" i="1" dirty="0" err="1"/>
              <a:t>nhà</a:t>
            </a:r>
            <a:r>
              <a:rPr lang="en-US" sz="2400" i="1" dirty="0"/>
              <a:t>. An </a:t>
            </a:r>
            <a:r>
              <a:rPr lang="en-US" sz="2400" i="1" dirty="0" err="1"/>
              <a:t>Tiêm</a:t>
            </a:r>
            <a:r>
              <a:rPr lang="en-US" sz="2400" i="1" dirty="0"/>
              <a:t> </a:t>
            </a:r>
            <a:r>
              <a:rPr lang="en-US" sz="2400" i="1" dirty="0" err="1"/>
              <a:t>rất</a:t>
            </a:r>
            <a:r>
              <a:rPr lang="en-US" sz="2400" i="1" dirty="0"/>
              <a:t> </a:t>
            </a:r>
            <a:r>
              <a:rPr lang="en-US" sz="2400" i="1" dirty="0" err="1"/>
              <a:t>mừng</a:t>
            </a:r>
            <a:r>
              <a:rPr lang="en-US" sz="2400" i="1" dirty="0"/>
              <a:t> </a:t>
            </a:r>
            <a:r>
              <a:rPr lang="en-US" sz="2400" i="1" dirty="0" err="1"/>
              <a:t>rỡ</a:t>
            </a:r>
            <a:r>
              <a:rPr lang="en-US" sz="2400" i="1" dirty="0"/>
              <a:t>, </a:t>
            </a:r>
            <a:r>
              <a:rPr lang="en-US" sz="2400" i="1" dirty="0" err="1"/>
              <a:t>thu</a:t>
            </a:r>
            <a:r>
              <a:rPr lang="en-US" sz="2400" i="1" dirty="0"/>
              <a:t> </a:t>
            </a:r>
            <a:r>
              <a:rPr lang="en-US" sz="2400" i="1" dirty="0" err="1"/>
              <a:t>lượm</a:t>
            </a:r>
            <a:r>
              <a:rPr lang="en-US" sz="2400" i="1" dirty="0"/>
              <a:t> </a:t>
            </a:r>
            <a:r>
              <a:rPr lang="en-US" sz="2400" i="1" dirty="0" err="1"/>
              <a:t>hết</a:t>
            </a:r>
            <a:r>
              <a:rPr lang="en-US" sz="2400" i="1" dirty="0"/>
              <a:t> </a:t>
            </a:r>
            <a:r>
              <a:rPr lang="en-US" sz="2400" i="1" dirty="0" err="1"/>
              <a:t>những</a:t>
            </a:r>
            <a:r>
              <a:rPr lang="en-US" sz="2400" i="1" dirty="0"/>
              <a:t> </a:t>
            </a:r>
            <a:r>
              <a:rPr lang="en-US" sz="2400" i="1" dirty="0" err="1"/>
              <a:t>quả</a:t>
            </a:r>
            <a:r>
              <a:rPr lang="en-US" sz="2400" i="1" dirty="0"/>
              <a:t> </a:t>
            </a:r>
            <a:r>
              <a:rPr lang="en-US" sz="2400" i="1" dirty="0" err="1"/>
              <a:t>dưa</a:t>
            </a:r>
            <a:r>
              <a:rPr lang="en-US" sz="2400" i="1" dirty="0"/>
              <a:t> </a:t>
            </a:r>
            <a:r>
              <a:rPr lang="en-US" sz="2400" i="1" dirty="0" err="1"/>
              <a:t>chín</a:t>
            </a:r>
            <a:r>
              <a:rPr lang="en-US" sz="2400" i="1" dirty="0"/>
              <a:t> </a:t>
            </a:r>
            <a:r>
              <a:rPr lang="en-US" sz="2400" i="1" dirty="0" err="1"/>
              <a:t>đem</a:t>
            </a:r>
            <a:r>
              <a:rPr lang="en-US" sz="2400" i="1" dirty="0"/>
              <a:t> </a:t>
            </a:r>
            <a:r>
              <a:rPr lang="en-US" sz="2400" i="1" dirty="0" err="1"/>
              <a:t>về</a:t>
            </a:r>
            <a:r>
              <a:rPr lang="en-US" sz="2400" i="1" dirty="0"/>
              <a:t> </a:t>
            </a:r>
            <a:r>
              <a:rPr lang="en-US" sz="2400" i="1" dirty="0" err="1"/>
              <a:t>tặng</a:t>
            </a:r>
            <a:r>
              <a:rPr lang="en-US" sz="2400" i="1" dirty="0"/>
              <a:t> </a:t>
            </a:r>
            <a:r>
              <a:rPr lang="en-US" sz="2400" i="1" dirty="0" err="1"/>
              <a:t>cho</a:t>
            </a:r>
            <a:r>
              <a:rPr lang="en-US" sz="2400" i="1" dirty="0"/>
              <a:t> </a:t>
            </a:r>
            <a:r>
              <a:rPr lang="en-US" sz="2400" i="1" dirty="0" err="1"/>
              <a:t>bà</a:t>
            </a:r>
            <a:r>
              <a:rPr lang="en-US" sz="2400" i="1" dirty="0"/>
              <a:t> con </a:t>
            </a:r>
            <a:r>
              <a:rPr lang="en-US" sz="2400" i="1" dirty="0" err="1"/>
              <a:t>lối</a:t>
            </a:r>
            <a:r>
              <a:rPr lang="en-US" sz="2400" i="1" dirty="0"/>
              <a:t> </a:t>
            </a:r>
            <a:r>
              <a:rPr lang="en-US" sz="2400" i="1" dirty="0" err="1"/>
              <a:t>xóm</a:t>
            </a:r>
            <a:r>
              <a:rPr lang="en-US" sz="2400" i="1" dirty="0"/>
              <a:t>. </a:t>
            </a:r>
            <a:r>
              <a:rPr lang="en-US" sz="2400" i="1" dirty="0" err="1"/>
              <a:t>Còn</a:t>
            </a:r>
            <a:r>
              <a:rPr lang="en-US" sz="2400" i="1" dirty="0"/>
              <a:t> </a:t>
            </a:r>
            <a:r>
              <a:rPr lang="en-US" sz="2400" i="1" dirty="0" err="1"/>
              <a:t>một</a:t>
            </a:r>
            <a:r>
              <a:rPr lang="en-US" sz="2400" i="1" dirty="0"/>
              <a:t> </a:t>
            </a:r>
            <a:r>
              <a:rPr lang="en-US" sz="2400" i="1" dirty="0" err="1"/>
              <a:t>số</a:t>
            </a:r>
            <a:r>
              <a:rPr lang="en-US" sz="2400" i="1" dirty="0"/>
              <a:t> </a:t>
            </a:r>
            <a:r>
              <a:rPr lang="en-US" sz="2400" i="1" dirty="0" err="1"/>
              <a:t>quả</a:t>
            </a:r>
            <a:r>
              <a:rPr lang="en-US" sz="2400" i="1" dirty="0"/>
              <a:t> An </a:t>
            </a:r>
            <a:r>
              <a:rPr lang="en-US" sz="2400" i="1" dirty="0" err="1"/>
              <a:t>Tiêm</a:t>
            </a:r>
            <a:r>
              <a:rPr lang="en-US" sz="2400" i="1" dirty="0"/>
              <a:t> </a:t>
            </a:r>
            <a:r>
              <a:rPr lang="en-US" sz="2400" i="1" dirty="0" err="1"/>
              <a:t>giữ</a:t>
            </a:r>
            <a:r>
              <a:rPr lang="en-US" sz="2400" i="1" dirty="0"/>
              <a:t> </a:t>
            </a:r>
            <a:r>
              <a:rPr lang="en-US" sz="2400" i="1" dirty="0" err="1"/>
              <a:t>lại</a:t>
            </a:r>
            <a:r>
              <a:rPr lang="en-US" sz="2400" i="1" dirty="0"/>
              <a:t> </a:t>
            </a:r>
            <a:r>
              <a:rPr lang="en-US" sz="2400" i="1" dirty="0" err="1"/>
              <a:t>lấy</a:t>
            </a:r>
            <a:r>
              <a:rPr lang="en-US" sz="2400" i="1" dirty="0"/>
              <a:t> </a:t>
            </a:r>
            <a:r>
              <a:rPr lang="en-US" sz="2400" i="1" dirty="0" err="1"/>
              <a:t>hạt</a:t>
            </a:r>
            <a:r>
              <a:rPr lang="en-US" sz="2400" i="1" dirty="0"/>
              <a:t> </a:t>
            </a:r>
            <a:r>
              <a:rPr lang="en-US" sz="2400" i="1" dirty="0" err="1"/>
              <a:t>để</a:t>
            </a:r>
            <a:r>
              <a:rPr lang="en-US" sz="2400" i="1" dirty="0"/>
              <a:t> </a:t>
            </a:r>
            <a:r>
              <a:rPr lang="en-US" sz="2400" i="1" dirty="0" err="1"/>
              <a:t>gieo</a:t>
            </a:r>
            <a:r>
              <a:rPr lang="en-US" sz="2400" i="1" dirty="0"/>
              <a:t> </a:t>
            </a:r>
            <a:r>
              <a:rPr lang="en-US" sz="2400" i="1" dirty="0" err="1"/>
              <a:t>trồng</a:t>
            </a:r>
            <a:r>
              <a:rPr lang="en-US" sz="2400" i="1" dirty="0"/>
              <a:t>. </a:t>
            </a:r>
            <a:r>
              <a:rPr lang="en-US" sz="2400" i="1" dirty="0" err="1"/>
              <a:t>Đó</a:t>
            </a:r>
            <a:r>
              <a:rPr lang="en-US" sz="2400" i="1" dirty="0"/>
              <a:t> </a:t>
            </a:r>
            <a:r>
              <a:rPr lang="en-US" sz="2400" i="1" dirty="0" err="1"/>
              <a:t>chính</a:t>
            </a:r>
            <a:r>
              <a:rPr lang="en-US" sz="2400" i="1" dirty="0"/>
              <a:t> </a:t>
            </a:r>
            <a:r>
              <a:rPr lang="en-US" sz="2400" i="1" dirty="0" err="1"/>
              <a:t>là</a:t>
            </a:r>
            <a:r>
              <a:rPr lang="en-US" sz="2400" i="1" dirty="0"/>
              <a:t> </a:t>
            </a:r>
            <a:r>
              <a:rPr lang="en-US" sz="2400" i="1" dirty="0" err="1"/>
              <a:t>nguồn</a:t>
            </a:r>
            <a:r>
              <a:rPr lang="en-US" sz="2400" i="1" dirty="0"/>
              <a:t> </a:t>
            </a:r>
            <a:r>
              <a:rPr lang="en-US" sz="2400" i="1" dirty="0" err="1"/>
              <a:t>gốc</a:t>
            </a:r>
            <a:r>
              <a:rPr lang="en-US" sz="2400" i="1" dirty="0"/>
              <a:t> </a:t>
            </a:r>
            <a:r>
              <a:rPr lang="en-US" sz="2400" i="1" dirty="0" err="1"/>
              <a:t>giống</a:t>
            </a:r>
            <a:r>
              <a:rPr lang="en-US" sz="2400" i="1" dirty="0"/>
              <a:t> </a:t>
            </a:r>
            <a:r>
              <a:rPr lang="en-US" sz="2400" i="1" dirty="0" err="1"/>
              <a:t>dưa</a:t>
            </a:r>
            <a:r>
              <a:rPr lang="en-US" sz="2400" i="1" dirty="0"/>
              <a:t> </a:t>
            </a:r>
            <a:r>
              <a:rPr lang="en-US" sz="2400" i="1" dirty="0" err="1"/>
              <a:t>hấu</a:t>
            </a:r>
            <a:r>
              <a:rPr lang="en-US" sz="2400" i="1" dirty="0"/>
              <a:t> </a:t>
            </a:r>
            <a:r>
              <a:rPr lang="en-US" sz="2400" i="1" dirty="0" err="1"/>
              <a:t>mà</a:t>
            </a:r>
            <a:r>
              <a:rPr lang="en-US" sz="2400" i="1" dirty="0"/>
              <a:t> </a:t>
            </a:r>
            <a:r>
              <a:rPr lang="en-US" sz="2400" i="1" dirty="0" err="1"/>
              <a:t>chúng</a:t>
            </a:r>
            <a:r>
              <a:rPr lang="en-US" sz="2400" i="1" dirty="0"/>
              <a:t> ta </a:t>
            </a:r>
            <a:r>
              <a:rPr lang="en-US" sz="2400" i="1" dirty="0" err="1"/>
              <a:t>vẫn</a:t>
            </a:r>
            <a:r>
              <a:rPr lang="en-US" sz="2400" i="1" dirty="0"/>
              <a:t> </a:t>
            </a:r>
            <a:r>
              <a:rPr lang="en-US" sz="2400" i="1" dirty="0" err="1"/>
              <a:t>ăn</a:t>
            </a:r>
            <a:r>
              <a:rPr lang="en-US" sz="2400" i="1" dirty="0"/>
              <a:t> </a:t>
            </a:r>
            <a:r>
              <a:rPr lang="en-US" sz="2400" i="1" dirty="0" err="1"/>
              <a:t>ngày</a:t>
            </a:r>
            <a:r>
              <a:rPr lang="en-US" sz="2400" i="1" dirty="0"/>
              <a:t> nay. </a:t>
            </a:r>
            <a:endParaRPr lang="en-US" sz="2400" dirty="0"/>
          </a:p>
          <a:p>
            <a:r>
              <a:rPr lang="en-US" sz="2400" i="1" dirty="0"/>
              <a:t>      </a:t>
            </a:r>
            <a:r>
              <a:rPr lang="en-US" sz="2400" i="1" dirty="0" err="1"/>
              <a:t>Về</a:t>
            </a:r>
            <a:r>
              <a:rPr lang="en-US" sz="2400" i="1" dirty="0"/>
              <a:t> </a:t>
            </a:r>
            <a:r>
              <a:rPr lang="en-US" sz="2400" i="1" dirty="0" err="1"/>
              <a:t>sau</a:t>
            </a:r>
            <a:r>
              <a:rPr lang="en-US" sz="2400" i="1" dirty="0"/>
              <a:t> </a:t>
            </a:r>
            <a:r>
              <a:rPr lang="en-US" sz="2400" i="1" dirty="0" err="1"/>
              <a:t>khắp</a:t>
            </a:r>
            <a:r>
              <a:rPr lang="en-US" sz="2400" i="1" dirty="0"/>
              <a:t> </a:t>
            </a:r>
            <a:r>
              <a:rPr lang="en-US" sz="2400" i="1" dirty="0" err="1"/>
              <a:t>nước</a:t>
            </a:r>
            <a:r>
              <a:rPr lang="en-US" sz="2400" i="1" dirty="0"/>
              <a:t> ta </a:t>
            </a:r>
            <a:r>
              <a:rPr lang="en-US" sz="2400" i="1" dirty="0" err="1"/>
              <a:t>đều</a:t>
            </a:r>
            <a:r>
              <a:rPr lang="en-US" sz="2400" i="1" dirty="0"/>
              <a:t> </a:t>
            </a:r>
            <a:r>
              <a:rPr lang="en-US" sz="2400" i="1" dirty="0" err="1"/>
              <a:t>có</a:t>
            </a:r>
            <a:r>
              <a:rPr lang="en-US" sz="2400" i="1" dirty="0"/>
              <a:t> </a:t>
            </a:r>
            <a:r>
              <a:rPr lang="en-US" sz="2400" i="1" dirty="0" err="1"/>
              <a:t>giống</a:t>
            </a:r>
            <a:r>
              <a:rPr lang="en-US" sz="2400" i="1" dirty="0"/>
              <a:t> </a:t>
            </a:r>
            <a:r>
              <a:rPr lang="en-US" sz="2400" i="1" dirty="0" err="1"/>
              <a:t>dưa</a:t>
            </a:r>
            <a:r>
              <a:rPr lang="en-US" sz="2400" i="1" dirty="0"/>
              <a:t> </a:t>
            </a:r>
            <a:r>
              <a:rPr lang="en-US" sz="2400" i="1" dirty="0" err="1"/>
              <a:t>hấu</a:t>
            </a:r>
            <a:r>
              <a:rPr lang="en-US" sz="2400" i="1" dirty="0"/>
              <a:t>. </a:t>
            </a:r>
            <a:r>
              <a:rPr lang="en-US" sz="2400" i="1" dirty="0" err="1"/>
              <a:t>Nhưng</a:t>
            </a:r>
            <a:r>
              <a:rPr lang="en-US" sz="2400" i="1" dirty="0"/>
              <a:t> </a:t>
            </a:r>
            <a:r>
              <a:rPr lang="en-US" sz="2400" i="1" dirty="0" err="1"/>
              <a:t>người</a:t>
            </a:r>
            <a:r>
              <a:rPr lang="en-US" sz="2400" i="1" dirty="0"/>
              <a:t> ta </a:t>
            </a:r>
            <a:r>
              <a:rPr lang="en-US" sz="2400" i="1" dirty="0" err="1"/>
              <a:t>nói</a:t>
            </a:r>
            <a:r>
              <a:rPr lang="en-US" sz="2400" i="1" dirty="0"/>
              <a:t> </a:t>
            </a:r>
            <a:r>
              <a:rPr lang="en-US" sz="2400" i="1" dirty="0" err="1"/>
              <a:t>chỉ</a:t>
            </a:r>
            <a:r>
              <a:rPr lang="en-US" sz="2400" i="1" dirty="0"/>
              <a:t> </a:t>
            </a:r>
            <a:r>
              <a:rPr lang="en-US" sz="2400" i="1" dirty="0" err="1"/>
              <a:t>có</a:t>
            </a:r>
            <a:r>
              <a:rPr lang="en-US" sz="2400" i="1" dirty="0"/>
              <a:t> </a:t>
            </a:r>
            <a:r>
              <a:rPr lang="en-US" sz="2400" i="1" dirty="0" err="1"/>
              <a:t>huyện</a:t>
            </a:r>
            <a:r>
              <a:rPr lang="en-US" sz="2400" i="1" dirty="0"/>
              <a:t> </a:t>
            </a:r>
            <a:r>
              <a:rPr lang="en-US" sz="2400" i="1" dirty="0" err="1"/>
              <a:t>Nga</a:t>
            </a:r>
            <a:r>
              <a:rPr lang="en-US" sz="2400" i="1" dirty="0"/>
              <a:t> </a:t>
            </a:r>
            <a:r>
              <a:rPr lang="en-US" sz="2400" i="1" dirty="0" err="1"/>
              <a:t>Sơn</a:t>
            </a:r>
            <a:r>
              <a:rPr lang="en-US" sz="2400" i="1" dirty="0"/>
              <a:t> </a:t>
            </a:r>
            <a:r>
              <a:rPr lang="en-US" sz="2400" i="1" dirty="0" err="1"/>
              <a:t>là</a:t>
            </a:r>
            <a:r>
              <a:rPr lang="en-US" sz="2400" i="1" dirty="0"/>
              <a:t> </a:t>
            </a:r>
            <a:r>
              <a:rPr lang="en-US" sz="2400" i="1" dirty="0" err="1"/>
              <a:t>trồng</a:t>
            </a:r>
            <a:r>
              <a:rPr lang="en-US" sz="2400" i="1" dirty="0"/>
              <a:t> </a:t>
            </a:r>
            <a:r>
              <a:rPr lang="en-US" sz="2400" i="1" dirty="0" err="1"/>
              <a:t>được</a:t>
            </a:r>
            <a:r>
              <a:rPr lang="en-US" sz="2400" i="1" dirty="0"/>
              <a:t> </a:t>
            </a:r>
            <a:r>
              <a:rPr lang="en-US" sz="2400" i="1" dirty="0" err="1"/>
              <a:t>những</a:t>
            </a:r>
            <a:r>
              <a:rPr lang="en-US" sz="2400" i="1" dirty="0"/>
              <a:t> </a:t>
            </a:r>
            <a:r>
              <a:rPr lang="en-US" sz="2400" i="1" dirty="0" err="1"/>
              <a:t>quả</a:t>
            </a:r>
            <a:r>
              <a:rPr lang="en-US" sz="2400" i="1" dirty="0"/>
              <a:t> </a:t>
            </a:r>
            <a:r>
              <a:rPr lang="en-US" sz="2400" i="1" dirty="0" err="1"/>
              <a:t>ngon</a:t>
            </a:r>
            <a:r>
              <a:rPr lang="en-US" sz="2400" i="1" dirty="0"/>
              <a:t> </a:t>
            </a:r>
            <a:r>
              <a:rPr lang="en-US" sz="2400" i="1" dirty="0" err="1"/>
              <a:t>hơn</a:t>
            </a:r>
            <a:r>
              <a:rPr lang="en-US" sz="2400" i="1" dirty="0"/>
              <a:t> </a:t>
            </a:r>
            <a:r>
              <a:rPr lang="en-US" sz="2400" i="1" dirty="0" err="1"/>
              <a:t>cả</a:t>
            </a:r>
            <a:r>
              <a:rPr lang="en-US" sz="2400" i="1" dirty="0"/>
              <a:t>, </a:t>
            </a:r>
            <a:r>
              <a:rPr lang="en-US" sz="2400" i="1" dirty="0" err="1"/>
              <a:t>vì</a:t>
            </a:r>
            <a:r>
              <a:rPr lang="en-US" sz="2400" i="1" dirty="0"/>
              <a:t> </a:t>
            </a:r>
            <a:r>
              <a:rPr lang="en-US" sz="2400" i="1" dirty="0" err="1"/>
              <a:t>nơi</a:t>
            </a:r>
            <a:r>
              <a:rPr lang="en-US" sz="2400" i="1" dirty="0"/>
              <a:t> </a:t>
            </a:r>
            <a:r>
              <a:rPr lang="en-US" sz="2400" i="1" dirty="0" err="1"/>
              <a:t>ấy</a:t>
            </a:r>
            <a:r>
              <a:rPr lang="en-US" sz="2400" i="1" dirty="0"/>
              <a:t> </a:t>
            </a:r>
            <a:r>
              <a:rPr lang="en-US" sz="2400" i="1" dirty="0" err="1"/>
              <a:t>xa</a:t>
            </a:r>
            <a:r>
              <a:rPr lang="en-US" sz="2400" i="1" dirty="0"/>
              <a:t> </a:t>
            </a:r>
            <a:r>
              <a:rPr lang="en-US" sz="2400" i="1" dirty="0" err="1"/>
              <a:t>là</a:t>
            </a:r>
            <a:r>
              <a:rPr lang="en-US" sz="2400" i="1" dirty="0"/>
              <a:t> </a:t>
            </a:r>
            <a:r>
              <a:rPr lang="en-US" sz="2400" i="1" dirty="0" err="1"/>
              <a:t>hòn</a:t>
            </a:r>
            <a:r>
              <a:rPr lang="en-US" sz="2400" i="1" dirty="0"/>
              <a:t> </a:t>
            </a:r>
            <a:r>
              <a:rPr lang="en-US" sz="2400" i="1" dirty="0" err="1"/>
              <a:t>đảo</a:t>
            </a:r>
            <a:r>
              <a:rPr lang="en-US" sz="2400" i="1" dirty="0"/>
              <a:t> An </a:t>
            </a:r>
            <a:r>
              <a:rPr lang="en-US" sz="2400" i="1" dirty="0" err="1"/>
              <a:t>Tiêm</a:t>
            </a:r>
            <a:r>
              <a:rPr lang="en-US" sz="2400" i="1" dirty="0"/>
              <a:t> ở, </a:t>
            </a:r>
            <a:r>
              <a:rPr lang="en-US" sz="2400" i="1" dirty="0" err="1"/>
              <a:t>trải</a:t>
            </a:r>
            <a:r>
              <a:rPr lang="en-US" sz="2400" i="1" dirty="0"/>
              <a:t> qua </a:t>
            </a:r>
            <a:r>
              <a:rPr lang="en-US" sz="2400" i="1" dirty="0" err="1"/>
              <a:t>mấy</a:t>
            </a:r>
            <a:r>
              <a:rPr lang="en-US" sz="2400" i="1" dirty="0"/>
              <a:t> </a:t>
            </a:r>
            <a:r>
              <a:rPr lang="en-US" sz="2400" i="1" dirty="0" err="1"/>
              <a:t>nghìn</a:t>
            </a:r>
            <a:r>
              <a:rPr lang="en-US" sz="2400" i="1" dirty="0"/>
              <a:t> </a:t>
            </a:r>
            <a:r>
              <a:rPr lang="en-US" sz="2400" i="1" dirty="0" err="1"/>
              <a:t>năm</a:t>
            </a:r>
            <a:r>
              <a:rPr lang="en-US" sz="2400" i="1" dirty="0"/>
              <a:t> </a:t>
            </a:r>
            <a:r>
              <a:rPr lang="en-US" sz="2400" i="1" dirty="0" err="1"/>
              <a:t>nước</a:t>
            </a:r>
            <a:r>
              <a:rPr lang="en-US" sz="2400" i="1" dirty="0"/>
              <a:t> </a:t>
            </a:r>
            <a:r>
              <a:rPr lang="en-US" sz="2400" i="1" dirty="0" err="1"/>
              <a:t>cạn</a:t>
            </a:r>
            <a:r>
              <a:rPr lang="en-US" sz="2400" i="1" dirty="0"/>
              <a:t>, </a:t>
            </a:r>
            <a:r>
              <a:rPr lang="en-US" sz="2400" i="1" dirty="0" err="1"/>
              <a:t>cát</a:t>
            </a:r>
            <a:r>
              <a:rPr lang="en-US" sz="2400" i="1" dirty="0"/>
              <a:t> </a:t>
            </a:r>
            <a:r>
              <a:rPr lang="en-US" sz="2400" i="1" dirty="0" err="1"/>
              <a:t>bồi</a:t>
            </a:r>
            <a:r>
              <a:rPr lang="en-US" sz="2400" i="1" dirty="0"/>
              <a:t> nay </a:t>
            </a:r>
            <a:r>
              <a:rPr lang="en-US" sz="2400" i="1" dirty="0" err="1"/>
              <a:t>đã</a:t>
            </a:r>
            <a:r>
              <a:rPr lang="en-US" sz="2400" i="1" dirty="0"/>
              <a:t> </a:t>
            </a:r>
            <a:r>
              <a:rPr lang="en-US" sz="2400" i="1" dirty="0" err="1"/>
              <a:t>liền</a:t>
            </a:r>
            <a:r>
              <a:rPr lang="en-US" sz="2400" i="1" dirty="0"/>
              <a:t> </a:t>
            </a:r>
            <a:r>
              <a:rPr lang="en-US" sz="2400" i="1" dirty="0" err="1"/>
              <a:t>vào</a:t>
            </a:r>
            <a:r>
              <a:rPr lang="en-US" sz="2400" i="1" dirty="0"/>
              <a:t> </a:t>
            </a:r>
            <a:r>
              <a:rPr lang="en-US" sz="2400" i="1" dirty="0" err="1"/>
              <a:t>với</a:t>
            </a:r>
            <a:r>
              <a:rPr lang="en-US" sz="2400" i="1" dirty="0"/>
              <a:t> </a:t>
            </a:r>
            <a:r>
              <a:rPr lang="en-US" sz="2400" i="1" dirty="0" err="1"/>
              <a:t>đất</a:t>
            </a:r>
            <a:r>
              <a:rPr lang="en-US" sz="2400" i="1" dirty="0"/>
              <a:t>.”</a:t>
            </a:r>
            <a:r>
              <a:rPr lang="pt-BR" sz="2400" i="1" dirty="0"/>
              <a:t>  </a:t>
            </a:r>
            <a:endParaRPr lang="en-US" sz="2400" dirty="0"/>
          </a:p>
          <a:p>
            <a:r>
              <a:rPr lang="pt-BR" sz="2400" dirty="0"/>
              <a:t>                                                                 </a:t>
            </a:r>
            <a:r>
              <a:rPr lang="pt-BR" sz="2400" i="1" dirty="0"/>
              <a:t>(Trích truyền thuyết Mai An Tiêm)</a:t>
            </a:r>
            <a:endParaRPr lang="en-US" sz="2400" dirty="0"/>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81920982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534656" y="1130300"/>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574977"/>
            <a:ext cx="7102475" cy="1211614"/>
          </a:xfrm>
          <a:prstGeom prst="rect">
            <a:avLst/>
          </a:prstGeom>
        </p:spPr>
        <p:txBody>
          <a:bodyPr wrap="square">
            <a:spAutoFit/>
          </a:bodyPr>
          <a:lstStyle/>
          <a:p>
            <a:pPr algn="just">
              <a:lnSpc>
                <a:spcPct val="115000"/>
              </a:lnSpc>
              <a:spcAft>
                <a:spcPts val="1000"/>
              </a:spcAft>
              <a:tabLst>
                <a:tab pos="400050" algn="l"/>
              </a:tabLst>
            </a:pPr>
            <a:r>
              <a:rPr lang="pt-BR"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pt-BR" sz="28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800" b="1" i="0" dirty="0" smtClean="0">
                <a:effectLst/>
                <a:latin typeface="Times New Roman" panose="02020603050405020304" pitchFamily="18" charset="0"/>
                <a:ea typeface="Times New Roman" panose="02020603050405020304" pitchFamily="18" charset="0"/>
              </a:rPr>
              <a:t>1. </a:t>
            </a:r>
            <a:r>
              <a:rPr lang="en-US" sz="2800" b="1" i="0" dirty="0" err="1" smtClean="0">
                <a:effectLst/>
                <a:latin typeface="Times New Roman" panose="02020603050405020304" pitchFamily="18" charset="0"/>
                <a:ea typeface="Times New Roman" panose="02020603050405020304" pitchFamily="18" charset="0"/>
              </a:rPr>
              <a:t>Dàn</a:t>
            </a:r>
            <a:r>
              <a:rPr lang="en-US" sz="2800" b="1" i="0" dirty="0" smtClean="0">
                <a:effectLst/>
                <a:latin typeface="Times New Roman" panose="02020603050405020304" pitchFamily="18" charset="0"/>
                <a:ea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2795750"/>
            <a:ext cx="10858500" cy="2440668"/>
          </a:xfrm>
          <a:prstGeom prst="rect">
            <a:avLst/>
          </a:prstGeom>
        </p:spPr>
        <p:txBody>
          <a:bodyPr>
            <a:spAutoFit/>
          </a:bodyPr>
          <a:lstStyle/>
          <a:p>
            <a:pPr algn="just">
              <a:lnSpc>
                <a:spcPct val="115000"/>
              </a:lnSpc>
              <a:spcAft>
                <a:spcPts val="0"/>
              </a:spcAft>
              <a:tabLst>
                <a:tab pos="400050" algn="l"/>
              </a:tabLs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0464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Effect transition="in" filter="fade">
                                      <p:cBhvr>
                                        <p:cTn id="21" dur="1000"/>
                                        <p:tgtEl>
                                          <p:spTgt spid="7">
                                            <p:txEl>
                                              <p:pRg st="1" end="1"/>
                                            </p:txEl>
                                          </p:spTgt>
                                        </p:tgtEl>
                                      </p:cBhvr>
                                    </p:animEffect>
                                    <p:anim calcmode="lin" valueType="num">
                                      <p:cBhvr>
                                        <p:cTn id="22"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fade">
                                      <p:cBhvr>
                                        <p:cTn id="28" dur="1000"/>
                                        <p:tgtEl>
                                          <p:spTgt spid="7">
                                            <p:txEl>
                                              <p:pRg st="2" end="2"/>
                                            </p:txEl>
                                          </p:spTgt>
                                        </p:tgtEl>
                                      </p:cBhvr>
                                    </p:animEffect>
                                    <p:anim calcmode="lin" valueType="num">
                                      <p:cBhvr>
                                        <p:cTn id="29"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3" name="Rectangle 2"/>
          <p:cNvSpPr>
            <a:spLocks/>
          </p:cNvSpPr>
          <p:nvPr/>
        </p:nvSpPr>
        <p:spPr>
          <a:xfrm>
            <a:off x="368490" y="1253129"/>
            <a:ext cx="11233245" cy="4031873"/>
          </a:xfrm>
          <a:prstGeom prst="rect">
            <a:avLst/>
          </a:prstGeom>
        </p:spPr>
        <p:txBody>
          <a:bodyPr wrap="square">
            <a:spAutoFit/>
          </a:bodyPr>
          <a:lstStyle/>
          <a:p>
            <a:r>
              <a:rPr lang="pt-BR" sz="3200" b="1" dirty="0">
                <a:latin typeface="Times New Roman" panose="02020603050405020304" pitchFamily="18" charset="0"/>
                <a:cs typeface="Times New Roman" panose="02020603050405020304" pitchFamily="18" charset="0"/>
              </a:rPr>
              <a:t>Câu 1</a:t>
            </a:r>
            <a:r>
              <a:rPr lang="pt-BR" sz="3200" dirty="0">
                <a:latin typeface="Times New Roman" panose="02020603050405020304" pitchFamily="18" charset="0"/>
                <a:cs typeface="Times New Roman" panose="02020603050405020304" pitchFamily="18" charset="0"/>
              </a:rPr>
              <a:t>: Xác định phương thức biểu đạt của văn bản trên? </a:t>
            </a:r>
            <a:endParaRPr lang="en-US" sz="3200" dirty="0">
              <a:latin typeface="Times New Roman" panose="02020603050405020304" pitchFamily="18" charset="0"/>
              <a:cs typeface="Times New Roman" panose="02020603050405020304" pitchFamily="18" charset="0"/>
            </a:endParaRPr>
          </a:p>
          <a:p>
            <a:r>
              <a:rPr lang="pt-BR" sz="3200" b="1" dirty="0">
                <a:latin typeface="Times New Roman" panose="02020603050405020304" pitchFamily="18" charset="0"/>
                <a:cs typeface="Times New Roman" panose="02020603050405020304" pitchFamily="18" charset="0"/>
              </a:rPr>
              <a:t>Câu 2</a:t>
            </a:r>
            <a:r>
              <a:rPr lang="pt-BR" sz="3200" dirty="0">
                <a:latin typeface="Times New Roman" panose="02020603050405020304" pitchFamily="18" charset="0"/>
                <a:cs typeface="Times New Roman" panose="02020603050405020304" pitchFamily="18" charset="0"/>
              </a:rPr>
              <a:t>: Truyền thuyết giải thích nguồn gốc quả dưa hấu gắn với nhân vật  và địa danh nào? </a:t>
            </a:r>
            <a:endParaRPr lang="en-US" sz="3200" dirty="0">
              <a:latin typeface="Times New Roman" panose="02020603050405020304" pitchFamily="18" charset="0"/>
              <a:cs typeface="Times New Roman" panose="02020603050405020304" pitchFamily="18" charset="0"/>
            </a:endParaRPr>
          </a:p>
          <a:p>
            <a:r>
              <a:rPr lang="pt-BR" sz="3200" b="1" dirty="0">
                <a:latin typeface="Times New Roman" panose="02020603050405020304" pitchFamily="18" charset="0"/>
                <a:cs typeface="Times New Roman" panose="02020603050405020304" pitchFamily="18" charset="0"/>
              </a:rPr>
              <a:t>Câu 3</a:t>
            </a:r>
            <a:r>
              <a:rPr lang="pt-BR" sz="3200" dirty="0">
                <a:latin typeface="Times New Roman" panose="02020603050405020304" pitchFamily="18" charset="0"/>
                <a:cs typeface="Times New Roman" panose="02020603050405020304" pitchFamily="18" charset="0"/>
              </a:rPr>
              <a:t>: Việc vua Hùng “</a:t>
            </a:r>
            <a:r>
              <a:rPr lang="en-US" sz="3200" i="1" dirty="0" err="1">
                <a:latin typeface="Times New Roman" panose="02020603050405020304" pitchFamily="18" charset="0"/>
                <a:cs typeface="Times New Roman" panose="02020603050405020304" pitchFamily="18" charset="0"/>
              </a:rPr>
              <a:t>rất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vui</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mừng</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cho</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quan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lính</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đem</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thuyền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ra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đón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cả</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gia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đình</a:t>
            </a:r>
            <a:r>
              <a:rPr lang="en-US" sz="3200" i="1" dirty="0">
                <a:latin typeface="Times New Roman" panose="02020603050405020304" pitchFamily="18" charset="0"/>
                <a:cs typeface="Times New Roman" panose="02020603050405020304" pitchFamily="18" charset="0"/>
              </a:rPr>
              <a:t> An </a:t>
            </a:r>
            <a:r>
              <a:rPr lang="en-US" sz="3200" i="1" dirty="0" err="1">
                <a:latin typeface="Times New Roman" panose="02020603050405020304" pitchFamily="18" charset="0"/>
                <a:cs typeface="Times New Roman" panose="02020603050405020304" pitchFamily="18" charset="0"/>
              </a:rPr>
              <a:t>Tiêm</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trở</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về</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nhà</a:t>
            </a:r>
            <a:r>
              <a:rPr lang="en-US" sz="3200" i="1"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sau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đầy</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họ</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đảo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nói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điều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gì</a:t>
            </a:r>
            <a:r>
              <a:rPr lang="en-US" sz="3200" i="1" dirty="0">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r>
              <a:rPr lang="pt-BR" sz="3200" b="1" dirty="0">
                <a:latin typeface="Times New Roman" panose="02020603050405020304" pitchFamily="18" charset="0"/>
                <a:cs typeface="Times New Roman" panose="02020603050405020304" pitchFamily="18" charset="0"/>
              </a:rPr>
              <a:t>Câu 4</a:t>
            </a:r>
            <a:r>
              <a:rPr lang="pt-BR" sz="3200" dirty="0">
                <a:latin typeface="Times New Roman" panose="02020603050405020304" pitchFamily="18" charset="0"/>
                <a:cs typeface="Times New Roman" panose="02020603050405020304" pitchFamily="18" charset="0"/>
              </a:rPr>
              <a:t>: Hãy thử tưởng tượng, nếu rơi vào hoàn cảnh khó khăn, bế tắc, em sẽ làm gì?  </a:t>
            </a:r>
            <a:endParaRPr 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01489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514350" y="1368595"/>
            <a:ext cx="9768115" cy="4093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pt-BR" sz="2400" b="1" dirty="0">
                <a:latin typeface="Times New Roman" panose="02020603050405020304" pitchFamily="18" charset="0"/>
                <a:cs typeface="Times New Roman" panose="02020603050405020304" pitchFamily="18" charset="0"/>
              </a:rPr>
              <a:t>Câu 1</a:t>
            </a:r>
            <a:r>
              <a:rPr lang="pt-BR" sz="2400" dirty="0">
                <a:latin typeface="Times New Roman" panose="02020603050405020304" pitchFamily="18" charset="0"/>
                <a:cs typeface="Times New Roman" panose="02020603050405020304" pitchFamily="18" charset="0"/>
              </a:rPr>
              <a:t>: Xác định phương thức biểu đạt của đoạn văn bản trên: Tự sự</a:t>
            </a:r>
            <a:endParaRPr lang="en-US" sz="2400" dirty="0">
              <a:latin typeface="Times New Roman" panose="02020603050405020304" pitchFamily="18" charset="0"/>
              <a:cs typeface="Times New Roman" panose="02020603050405020304" pitchFamily="18" charset="0"/>
            </a:endParaRPr>
          </a:p>
          <a:p>
            <a:r>
              <a:rPr lang="pt-BR" sz="2400" b="1" dirty="0" smtClean="0">
                <a:latin typeface="Times New Roman" panose="02020603050405020304" pitchFamily="18" charset="0"/>
                <a:cs typeface="Times New Roman" panose="02020603050405020304" pitchFamily="18" charset="0"/>
              </a:rPr>
              <a:t>Câu </a:t>
            </a:r>
            <a:r>
              <a:rPr lang="pt-BR" sz="2400" b="1" dirty="0">
                <a:latin typeface="Times New Roman" panose="02020603050405020304" pitchFamily="18" charset="0"/>
                <a:cs typeface="Times New Roman" panose="02020603050405020304" pitchFamily="18" charset="0"/>
              </a:rPr>
              <a:t>2</a:t>
            </a:r>
            <a:r>
              <a:rPr lang="pt-BR" sz="2400" dirty="0">
                <a:latin typeface="Times New Roman" panose="02020603050405020304" pitchFamily="18" charset="0"/>
                <a:cs typeface="Times New Roman" panose="02020603050405020304" pitchFamily="18" charset="0"/>
              </a:rPr>
              <a:t>: Truyền thuyết giải thích nguồn gốc quả dưa hấu gắn với người anh hùng Mai An Tiêm </a:t>
            </a:r>
            <a:r>
              <a:rPr lang="pt-BR" sz="2400" dirty="0" smtClean="0">
                <a:latin typeface="Times New Roman" panose="02020603050405020304" pitchFamily="18" charset="0"/>
                <a:cs typeface="Times New Roman" panose="02020603050405020304" pitchFamily="18" charset="0"/>
              </a:rPr>
              <a:t>và </a:t>
            </a:r>
            <a:r>
              <a:rPr lang="pt-BR" sz="2400" dirty="0">
                <a:latin typeface="Times New Roman" panose="02020603050405020304" pitchFamily="18" charset="0"/>
                <a:cs typeface="Times New Roman" panose="02020603050405020304" pitchFamily="18" charset="0"/>
              </a:rPr>
              <a:t>địa danh huyện Nga Sơn (Thanh Hóa).</a:t>
            </a:r>
            <a:endParaRPr lang="en-US" sz="2400" dirty="0">
              <a:latin typeface="Times New Roman" panose="02020603050405020304" pitchFamily="18" charset="0"/>
              <a:cs typeface="Times New Roman" panose="02020603050405020304" pitchFamily="18" charset="0"/>
            </a:endParaRPr>
          </a:p>
          <a:p>
            <a:r>
              <a:rPr lang="pt-BR" sz="2400" b="1" dirty="0" smtClean="0">
                <a:latin typeface="Times New Roman" panose="02020603050405020304" pitchFamily="18" charset="0"/>
                <a:cs typeface="Times New Roman" panose="02020603050405020304" pitchFamily="18" charset="0"/>
              </a:rPr>
              <a:t>Câu </a:t>
            </a:r>
            <a:r>
              <a:rPr lang="pt-BR" sz="2400" b="1" dirty="0">
                <a:latin typeface="Times New Roman" panose="02020603050405020304" pitchFamily="18" charset="0"/>
                <a:cs typeface="Times New Roman" panose="02020603050405020304" pitchFamily="18" charset="0"/>
              </a:rPr>
              <a:t>3</a:t>
            </a:r>
            <a:r>
              <a:rPr lang="pt-BR" sz="2400" dirty="0">
                <a:latin typeface="Times New Roman" panose="02020603050405020304" pitchFamily="18" charset="0"/>
                <a:cs typeface="Times New Roman" panose="02020603050405020304" pitchFamily="18" charset="0"/>
              </a:rPr>
              <a:t>: Việc vua Hùng “</a:t>
            </a:r>
            <a:r>
              <a:rPr lang="en-US" sz="2400" i="1" dirty="0" err="1">
                <a:latin typeface="Times New Roman" panose="02020603050405020304" pitchFamily="18" charset="0"/>
                <a:cs typeface="Times New Roman" panose="02020603050405020304" pitchFamily="18" charset="0"/>
              </a:rPr>
              <a:t>rất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vui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mừng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quan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lính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đem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thuyền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đón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đình</a:t>
            </a:r>
            <a:r>
              <a:rPr lang="en-US" sz="2400" i="1" dirty="0">
                <a:latin typeface="Times New Roman" panose="02020603050405020304" pitchFamily="18" charset="0"/>
                <a:cs typeface="Times New Roman" panose="02020603050405020304" pitchFamily="18" charset="0"/>
              </a:rPr>
              <a:t> An </a:t>
            </a:r>
            <a:r>
              <a:rPr lang="en-US" sz="2400" i="1" dirty="0" err="1">
                <a:latin typeface="Times New Roman" panose="02020603050405020304" pitchFamily="18" charset="0"/>
                <a:cs typeface="Times New Roman" panose="02020603050405020304" pitchFamily="18" charset="0"/>
              </a:rPr>
              <a:t>Tiêm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trở</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về</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sau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khi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đầy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họ</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đảo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vì</a:t>
            </a:r>
            <a:r>
              <a:rPr lang="en-US"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r>
              <a:rPr lang="pt-BR" sz="2400" b="1" dirty="0">
                <a:latin typeface="Times New Roman" panose="02020603050405020304" pitchFamily="18" charset="0"/>
                <a:cs typeface="Times New Roman" panose="02020603050405020304" pitchFamily="18" charset="0"/>
              </a:rPr>
              <a:t>  </a:t>
            </a:r>
            <a:r>
              <a:rPr lang="pt-BR" sz="2400" dirty="0">
                <a:latin typeface="Times New Roman" panose="02020603050405020304" pitchFamily="18" charset="0"/>
                <a:cs typeface="Times New Roman" panose="02020603050405020304" pitchFamily="18" charset="0"/>
              </a:rPr>
              <a:t>+ Khi vua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thị</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dâng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quả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dưa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lạ</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vua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ăn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thấy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ngon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miệng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bèn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hỏi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xem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ai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trồng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giống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dưa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này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Biết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An </a:t>
            </a:r>
            <a:r>
              <a:rPr lang="en-US" sz="2400" i="1" dirty="0" err="1">
                <a:latin typeface="Times New Roman" panose="02020603050405020304" pitchFamily="18" charset="0"/>
                <a:cs typeface="Times New Roman" panose="02020603050405020304" pitchFamily="18" charset="0"/>
              </a:rPr>
              <a:t>Tiêm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trồng</a:t>
            </a:r>
            <a:r>
              <a:rPr lang="en-US"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r>
              <a:rPr lang="pt-BR" sz="2400" dirty="0">
                <a:latin typeface="Times New Roman" panose="02020603050405020304" pitchFamily="18" charset="0"/>
                <a:cs typeface="Times New Roman" panose="02020603050405020304" pitchFamily="18" charset="0"/>
              </a:rPr>
              <a:t>+ Nhà vua nhận ra sai lầm của mình, đồng thời vua trân trọng, khâm phục giá trị của tinh thần tự lực, tự cường, biết vượt lên hoàn cảnh, chăm chỉ lao động của Mai An Tiêm. </a:t>
            </a:r>
            <a:endParaRPr lang="en-US" sz="2400" dirty="0">
              <a:latin typeface="Times New Roman" panose="02020603050405020304" pitchFamily="18" charset="0"/>
              <a:cs typeface="Times New Roman" panose="02020603050405020304" pitchFamily="18" charset="0"/>
            </a:endParaRPr>
          </a:p>
          <a:p>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60523207"/>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2"/>
          <p:cNvSpPr>
            <a:spLocks noChangeArrowheads="1"/>
          </p:cNvSpPr>
          <p:nvPr/>
        </p:nvSpPr>
        <p:spPr bwMode="auto">
          <a:xfrm>
            <a:off x="660400" y="1374662"/>
            <a:ext cx="1063395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387475" algn="l"/>
              </a:tabLst>
              <a:defRPr>
                <a:solidFill>
                  <a:schemeClr val="tx1"/>
                </a:solidFill>
                <a:latin typeface="Arial" panose="020B0604020202020204" pitchFamily="34" charset="0"/>
              </a:defRPr>
            </a:lvl1pPr>
            <a:lvl2pPr eaLnBrk="0" fontAlgn="base" hangingPunct="0">
              <a:spcBef>
                <a:spcPct val="0"/>
              </a:spcBef>
              <a:spcAft>
                <a:spcPct val="0"/>
              </a:spcAft>
              <a:tabLst>
                <a:tab pos="1387475" algn="l"/>
              </a:tabLst>
              <a:defRPr>
                <a:solidFill>
                  <a:schemeClr val="tx1"/>
                </a:solidFill>
                <a:latin typeface="Arial" panose="020B0604020202020204" pitchFamily="34" charset="0"/>
              </a:defRPr>
            </a:lvl2pPr>
            <a:lvl3pPr eaLnBrk="0" fontAlgn="base" hangingPunct="0">
              <a:spcBef>
                <a:spcPct val="0"/>
              </a:spcBef>
              <a:spcAft>
                <a:spcPct val="0"/>
              </a:spcAft>
              <a:tabLst>
                <a:tab pos="1387475" algn="l"/>
              </a:tabLst>
              <a:defRPr>
                <a:solidFill>
                  <a:schemeClr val="tx1"/>
                </a:solidFill>
                <a:latin typeface="Arial" panose="020B0604020202020204" pitchFamily="34" charset="0"/>
              </a:defRPr>
            </a:lvl3pPr>
            <a:lvl4pPr eaLnBrk="0" fontAlgn="base" hangingPunct="0">
              <a:spcBef>
                <a:spcPct val="0"/>
              </a:spcBef>
              <a:spcAft>
                <a:spcPct val="0"/>
              </a:spcAft>
              <a:tabLst>
                <a:tab pos="1387475" algn="l"/>
              </a:tabLst>
              <a:defRPr>
                <a:solidFill>
                  <a:schemeClr val="tx1"/>
                </a:solidFill>
                <a:latin typeface="Arial" panose="020B0604020202020204" pitchFamily="34" charset="0"/>
              </a:defRPr>
            </a:lvl4pPr>
            <a:lvl5pPr eaLnBrk="0" fontAlgn="base" hangingPunct="0">
              <a:spcBef>
                <a:spcPct val="0"/>
              </a:spcBef>
              <a:spcAft>
                <a:spcPct val="0"/>
              </a:spcAft>
              <a:tabLst>
                <a:tab pos="1387475" algn="l"/>
              </a:tabLst>
              <a:defRPr>
                <a:solidFill>
                  <a:schemeClr val="tx1"/>
                </a:solidFill>
                <a:latin typeface="Arial" panose="020B0604020202020204" pitchFamily="34" charset="0"/>
              </a:defRPr>
            </a:lvl5pPr>
            <a:lvl6pPr eaLnBrk="0" fontAlgn="base" hangingPunct="0">
              <a:spcBef>
                <a:spcPct val="0"/>
              </a:spcBef>
              <a:spcAft>
                <a:spcPct val="0"/>
              </a:spcAft>
              <a:tabLst>
                <a:tab pos="1387475" algn="l"/>
              </a:tabLst>
              <a:defRPr>
                <a:solidFill>
                  <a:schemeClr val="tx1"/>
                </a:solidFill>
                <a:latin typeface="Arial" panose="020B0604020202020204" pitchFamily="34" charset="0"/>
              </a:defRPr>
            </a:lvl6pPr>
            <a:lvl7pPr eaLnBrk="0" fontAlgn="base" hangingPunct="0">
              <a:spcBef>
                <a:spcPct val="0"/>
              </a:spcBef>
              <a:spcAft>
                <a:spcPct val="0"/>
              </a:spcAft>
              <a:tabLst>
                <a:tab pos="1387475" algn="l"/>
              </a:tabLst>
              <a:defRPr>
                <a:solidFill>
                  <a:schemeClr val="tx1"/>
                </a:solidFill>
                <a:latin typeface="Arial" panose="020B0604020202020204" pitchFamily="34" charset="0"/>
              </a:defRPr>
            </a:lvl7pPr>
            <a:lvl8pPr eaLnBrk="0" fontAlgn="base" hangingPunct="0">
              <a:spcBef>
                <a:spcPct val="0"/>
              </a:spcBef>
              <a:spcAft>
                <a:spcPct val="0"/>
              </a:spcAft>
              <a:tabLst>
                <a:tab pos="1387475" algn="l"/>
              </a:tabLst>
              <a:defRPr>
                <a:solidFill>
                  <a:schemeClr val="tx1"/>
                </a:solidFill>
                <a:latin typeface="Arial" panose="020B0604020202020204" pitchFamily="34" charset="0"/>
              </a:defRPr>
            </a:lvl8pPr>
            <a:lvl9pPr eaLnBrk="0" fontAlgn="base" hangingPunct="0">
              <a:spcBef>
                <a:spcPct val="0"/>
              </a:spcBef>
              <a:spcAft>
                <a:spcPct val="0"/>
              </a:spcAft>
              <a:tabLst>
                <a:tab pos="1387475" algn="l"/>
              </a:tabLst>
              <a:defRPr>
                <a:solidFill>
                  <a:schemeClr val="tx1"/>
                </a:solidFill>
                <a:latin typeface="Arial" panose="020B0604020202020204" pitchFamily="34" charset="0"/>
              </a:defRPr>
            </a:lvl9pPr>
          </a:lstStyle>
          <a:p>
            <a:r>
              <a:rPr lang="en-US" dirty="0"/>
              <a:t> </a:t>
            </a:r>
            <a:r>
              <a:rPr lang="pt-BR" sz="2800" b="1" dirty="0">
                <a:latin typeface="Times New Roman" panose="02020603050405020304" pitchFamily="18" charset="0"/>
                <a:cs typeface="Times New Roman" panose="02020603050405020304" pitchFamily="18" charset="0"/>
              </a:rPr>
              <a:t>Câu 4</a:t>
            </a:r>
            <a:r>
              <a:rPr lang="pt-BR" sz="2800" dirty="0">
                <a:latin typeface="Times New Roman" panose="02020603050405020304" pitchFamily="18" charset="0"/>
                <a:cs typeface="Times New Roman" panose="02020603050405020304" pitchFamily="18" charset="0"/>
              </a:rPr>
              <a:t>: HS biết đặt mình vào hoàn cảnh khó khăn, bế tắc và chia sẻ hướng giải quyết.</a:t>
            </a:r>
            <a:endParaRPr lang="en-US" sz="2800" dirty="0">
              <a:latin typeface="Times New Roman" panose="02020603050405020304" pitchFamily="18" charset="0"/>
              <a:cs typeface="Times New Roman" panose="02020603050405020304" pitchFamily="18" charset="0"/>
            </a:endParaRPr>
          </a:p>
          <a:p>
            <a:r>
              <a:rPr lang="pt-BR" sz="2800" dirty="0">
                <a:latin typeface="Times New Roman" panose="02020603050405020304" pitchFamily="18" charset="0"/>
                <a:cs typeface="Times New Roman" panose="02020603050405020304" pitchFamily="18" charset="0"/>
              </a:rPr>
              <a:t>  HS đưa ra cách giải quyết khó khăn nếu thuyết phục là cho điểm. GV cần linh hoạt để đánh     giá kĩ năng giải quyết vấn đề của HS:</a:t>
            </a:r>
            <a:endParaRPr lang="en-US" sz="2800" dirty="0">
              <a:latin typeface="Times New Roman" panose="02020603050405020304" pitchFamily="18" charset="0"/>
              <a:cs typeface="Times New Roman" panose="02020603050405020304" pitchFamily="18" charset="0"/>
            </a:endParaRPr>
          </a:p>
          <a:p>
            <a:r>
              <a:rPr lang="pt-BR" sz="2800" dirty="0">
                <a:latin typeface="Times New Roman" panose="02020603050405020304" pitchFamily="18" charset="0"/>
                <a:cs typeface="Times New Roman" panose="02020603050405020304" pitchFamily="18" charset="0"/>
              </a:rPr>
              <a:t>  Gợi ý: Nếu chẳng may rơi vào hoàn cảnh khó khăn, em cần bình tĩnh, không được hoang mang sợ hãi. Tìm cách giải quyết khó khăn như tìm người giúp, chủ động, tập suy nghĩ theo hướng tích cực, tập thích nghi với khó khăn, tuyệt đối không được bi quan...</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94008356"/>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algn="ctr">
              <a:lnSpc>
                <a:spcPct val="115000"/>
              </a:lnSpc>
              <a:spcAft>
                <a:spcPts val="1000"/>
              </a:spcAf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TIẾNG VIỆT: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phức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130300"/>
            <a:ext cx="10858500" cy="4099584"/>
          </a:xfrm>
          <a:prstGeom prst="rect">
            <a:avLst/>
          </a:prstGeom>
        </p:spPr>
        <p:txBody>
          <a:bodyPr>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pPr>
            <a:r>
              <a:rPr lang="en-US" sz="2800" b="1" dirty="0" err="1" smtClean="0">
                <a:solidFill>
                  <a:srgbClr val="0070C0"/>
                </a:solidFill>
                <a:effectLst/>
                <a:latin typeface="Times New Roman" panose="02020603050405020304" pitchFamily="18" charset="0"/>
                <a:ea typeface="Times New Roman" panose="02020603050405020304" pitchFamily="18" charset="0"/>
              </a:rPr>
              <a:t>Nhắc</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lại</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kiến</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thức</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về</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từ</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đơn</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từ</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phức</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từ</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ghép</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từ</a:t>
            </a:r>
            <a:r>
              <a:rPr lang="en-US" sz="2800" b="1" dirty="0" smtClean="0">
                <a:solidFill>
                  <a:srgbClr val="0070C0"/>
                </a:solidFill>
                <a:effectLst/>
                <a:latin typeface="Times New Roman" panose="02020603050405020304" pitchFamily="18" charset="0"/>
                <a:ea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rPr>
              <a:t>láy</a:t>
            </a:r>
            <a:r>
              <a:rPr lang="en-US" sz="2800" b="1" dirty="0" smtClean="0">
                <a:solidFill>
                  <a:srgbClr val="0070C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marL="457200" indent="-457200">
              <a:buFont typeface="Arial" panose="020B0604020202020204" pitchFamily="34" charset="0"/>
              <a:buChar char="•"/>
            </a:pPr>
            <a:r>
              <a:rPr lang="en-US" sz="2800" b="1" dirty="0" err="1" smtClean="0">
                <a:solidFill>
                  <a:srgbClr val="0D0D0D"/>
                </a:solidFill>
                <a:effectLst/>
                <a:latin typeface="Times New Roman" panose="02020603050405020304" pitchFamily="18" charset="0"/>
                <a:ea typeface="Times New Roman" panose="02020603050405020304" pitchFamily="18" charset="0"/>
              </a:rPr>
              <a:t>Từ</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đơn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cấu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bởi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rPr>
              <a:t>. </a:t>
            </a:r>
          </a:p>
          <a:p>
            <a:r>
              <a:rPr lang="en-US" sz="2800" dirty="0" smtClean="0">
                <a:solidFill>
                  <a:srgbClr val="0D0D0D"/>
                </a:solidFill>
                <a:effectLst/>
                <a:latin typeface="Times New Roman" panose="02020603050405020304" pitchFamily="18" charset="0"/>
                <a:ea typeface="Times New Roman" panose="02020603050405020304" pitchFamily="18" charset="0"/>
              </a:rPr>
              <a:t>VD: </a:t>
            </a:r>
            <a:r>
              <a:rPr lang="en-US" sz="2800" dirty="0" err="1" smtClean="0">
                <a:solidFill>
                  <a:srgbClr val="0D0D0D"/>
                </a:solidFill>
                <a:effectLst/>
                <a:latin typeface="Times New Roman" panose="02020603050405020304" pitchFamily="18" charset="0"/>
                <a:ea typeface="Times New Roman" panose="02020603050405020304" pitchFamily="18" charset="0"/>
              </a:rPr>
              <a:t>sách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bút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tre</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gỗ</a:t>
            </a:r>
            <a:r>
              <a:rPr lang="en-US" sz="2800" dirty="0" smtClean="0">
                <a:solidFill>
                  <a:srgbClr val="0D0D0D"/>
                </a:solidFill>
                <a:effectLst/>
                <a:latin typeface="Times New Roman" panose="02020603050405020304" pitchFamily="18" charset="0"/>
                <a:ea typeface="Times New Roman" panose="02020603050405020304" pitchFamily="18" charset="0"/>
              </a:rPr>
              <a:t>.... </a:t>
            </a:r>
          </a:p>
          <a:p>
            <a:pPr marL="457200" indent="-457200">
              <a:buFont typeface="Arial" panose="020B0604020202020204" pitchFamily="34" charset="0"/>
              <a:buChar char="•"/>
            </a:pPr>
            <a:r>
              <a:rPr lang="en-US" sz="2800" b="1" dirty="0" err="1" smtClean="0">
                <a:solidFill>
                  <a:srgbClr val="0D0D0D"/>
                </a:solidFill>
                <a:effectLst/>
                <a:latin typeface="Times New Roman" panose="02020603050405020304" pitchFamily="18" charset="0"/>
                <a:ea typeface="Times New Roman" panose="02020603050405020304" pitchFamily="18" charset="0"/>
              </a:rPr>
              <a:t>Từ</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phức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cấu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hai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trở</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rPr>
              <a:t>.</a:t>
            </a:r>
          </a:p>
          <a:p>
            <a:r>
              <a:rPr lang="en-US" sz="2800" dirty="0" smtClean="0">
                <a:solidFill>
                  <a:srgbClr val="0D0D0D"/>
                </a:solidFill>
                <a:effectLst/>
                <a:latin typeface="Times New Roman" panose="02020603050405020304" pitchFamily="18" charset="0"/>
                <a:ea typeface="Times New Roman" panose="02020603050405020304" pitchFamily="18" charset="0"/>
              </a:rPr>
              <a:t> VD: </a:t>
            </a:r>
            <a:r>
              <a:rPr lang="en-US" sz="2800" dirty="0" err="1" smtClean="0">
                <a:solidFill>
                  <a:srgbClr val="0D0D0D"/>
                </a:solidFill>
                <a:effectLst/>
                <a:latin typeface="Times New Roman" panose="02020603050405020304" pitchFamily="18" charset="0"/>
                <a:ea typeface="Times New Roman" panose="02020603050405020304" pitchFamily="18" charset="0"/>
              </a:rPr>
              <a:t>xe</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đạp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gỗ</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vở</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quần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lấp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lánh</a:t>
            </a:r>
            <a:r>
              <a:rPr lang="en-US" sz="2800" dirty="0" smtClean="0">
                <a:solidFill>
                  <a:srgbClr val="0D0D0D"/>
                </a:solidFill>
                <a:effectLst/>
                <a:latin typeface="Times New Roman" panose="02020603050405020304" pitchFamily="18" charset="0"/>
                <a:ea typeface="Times New Roman" panose="02020603050405020304" pitchFamily="18" charset="0"/>
              </a:rPr>
              <a:t>... </a:t>
            </a:r>
          </a:p>
          <a:p>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Phân</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biệt</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các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loại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từ</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phức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đựoc</a:t>
            </a:r>
            <a:r>
              <a:rPr lang="en-US" sz="2800" dirty="0" smtClean="0">
                <a:solidFill>
                  <a:srgbClr val="0D0D0D"/>
                </a:solidFill>
                <a:effectLst/>
                <a:latin typeface="Times New Roman" panose="02020603050405020304" pitchFamily="18" charset="0"/>
                <a:ea typeface="Times New Roman" panose="02020603050405020304" pitchFamily="18" charset="0"/>
              </a:rPr>
              <a:t> chia </a:t>
            </a:r>
            <a:r>
              <a:rPr lang="en-US" sz="2800" dirty="0" err="1" smtClean="0">
                <a:solidFill>
                  <a:srgbClr val="0D0D0D"/>
                </a:solidFill>
                <a:effectLst/>
                <a:latin typeface="Times New Roman" panose="02020603050405020304" pitchFamily="18" charset="0"/>
                <a:ea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hai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loại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ghép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láy</a:t>
            </a:r>
            <a:r>
              <a:rPr lang="en-US" sz="2800" dirty="0" smtClean="0">
                <a:solidFill>
                  <a:srgbClr val="0D0D0D"/>
                </a:solidFill>
                <a:effectLst/>
                <a:latin typeface="Times New Roman" panose="02020603050405020304" pitchFamily="18" charset="0"/>
                <a:ea typeface="Times New Roman" panose="02020603050405020304" pitchFamily="18" charset="0"/>
              </a:rPr>
              <a:t>. </a:t>
            </a:r>
            <a:br>
              <a:rPr lang="en-US" sz="2800" dirty="0" smtClean="0">
                <a:solidFill>
                  <a:srgbClr val="0D0D0D"/>
                </a:solidFill>
                <a:effectLst/>
                <a:latin typeface="Times New Roman" panose="02020603050405020304" pitchFamily="18" charset="0"/>
                <a:ea typeface="Times New Roman" panose="02020603050405020304" pitchFamily="18" charset="0"/>
              </a:rPr>
            </a:br>
            <a:endParaRPr lang="en-US" sz="2800" dirty="0"/>
          </a:p>
        </p:txBody>
      </p:sp>
    </p:spTree>
    <p:extLst>
      <p:ext uri="{BB962C8B-B14F-4D97-AF65-F5344CB8AC3E}">
        <p14:creationId xmlns:p14="http://schemas.microsoft.com/office/powerpoint/2010/main" val="251418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Effect transition="in" filter="fade">
                                      <p:cBhvr>
                                        <p:cTn id="14" dur="1000"/>
                                        <p:tgtEl>
                                          <p:spTgt spid="5">
                                            <p:txEl>
                                              <p:pRg st="2" end="2"/>
                                            </p:txEl>
                                          </p:spTgt>
                                        </p:tgtEl>
                                      </p:cBhvr>
                                    </p:animEffect>
                                    <p:anim calcmode="lin" valueType="num">
                                      <p:cBhvr>
                                        <p:cTn id="15"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anim calcmode="lin" valueType="num">
                                      <p:cBhvr>
                                        <p:cTn id="22"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fade">
                                      <p:cBhvr>
                                        <p:cTn id="28" dur="1000"/>
                                        <p:tgtEl>
                                          <p:spTgt spid="5">
                                            <p:txEl>
                                              <p:pRg st="4" end="4"/>
                                            </p:txEl>
                                          </p:spTgt>
                                        </p:tgtEl>
                                      </p:cBhvr>
                                    </p:animEffect>
                                    <p:anim calcmode="lin" valueType="num">
                                      <p:cBhvr>
                                        <p:cTn id="29"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1000"/>
                                        <p:tgtEl>
                                          <p:spTgt spid="5">
                                            <p:txEl>
                                              <p:pRg st="5" end="5"/>
                                            </p:txEl>
                                          </p:spTgt>
                                        </p:tgtEl>
                                      </p:cBhvr>
                                    </p:animEffect>
                                    <p:anim calcmode="lin" valueType="num">
                                      <p:cBhvr>
                                        <p:cTn id="36"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fade">
                                      <p:cBhvr>
                                        <p:cTn id="42" dur="1000"/>
                                        <p:tgtEl>
                                          <p:spTgt spid="5">
                                            <p:txEl>
                                              <p:pRg st="6" end="6"/>
                                            </p:txEl>
                                          </p:spTgt>
                                        </p:tgtEl>
                                      </p:cBhvr>
                                    </p:animEffect>
                                    <p:anim calcmode="lin" valueType="num">
                                      <p:cBhvr>
                                        <p:cTn id="43"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đơn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871537"/>
            <a:ext cx="10858500" cy="108337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Nhắc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kiến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thức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về</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từ</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đơn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từ</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phức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từ</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ghép</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từ</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láy</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954911"/>
            <a:ext cx="10858500" cy="4024820"/>
          </a:xfrm>
          <a:prstGeom prst="rect">
            <a:avLst/>
          </a:prstGeom>
        </p:spPr>
        <p:txBody>
          <a:bodyPr>
            <a:spAutoFit/>
          </a:bodyPr>
          <a:lstStyle/>
          <a:p>
            <a:pPr>
              <a:lnSpc>
                <a:spcPct val="115000"/>
              </a:lnSpc>
              <a:spcAft>
                <a:spcPts val="100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chia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VD: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vở</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ghế</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VD: Lung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vần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074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fade">
                                      <p:cBhvr>
                                        <p:cTn id="7" dur="1000"/>
                                        <p:tgtEl>
                                          <p:spTgt spid="5">
                                            <p:txEl>
                                              <p:pRg st="1" end="1"/>
                                            </p:txEl>
                                          </p:spTgt>
                                        </p:tgtEl>
                                      </p:cBhvr>
                                    </p:animEffect>
                                    <p:anim calcmode="lin" valueType="num">
                                      <p:cBhvr>
                                        <p:cTn id="8"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1" end="1"/>
                                            </p:txEl>
                                          </p:spTgt>
                                        </p:tgtEl>
                                        <p:attrNameLst>
                                          <p:attrName>style.visibility</p:attrName>
                                        </p:attrNameLst>
                                      </p:cBhvr>
                                      <p:to>
                                        <p:strVal val="visible"/>
                                      </p:to>
                                    </p:set>
                                    <p:animEffect transition="in" filter="fade">
                                      <p:cBhvr>
                                        <p:cTn id="21" dur="1000"/>
                                        <p:tgtEl>
                                          <p:spTgt spid="2">
                                            <p:txEl>
                                              <p:pRg st="1" end="1"/>
                                            </p:txEl>
                                          </p:spTgt>
                                        </p:tgtEl>
                                      </p:cBhvr>
                                    </p:animEffect>
                                    <p:anim calcmode="lin" valueType="num">
                                      <p:cBhvr>
                                        <p:cTn id="22"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2" end="2"/>
                                            </p:txEl>
                                          </p:spTgt>
                                        </p:tgtEl>
                                        <p:attrNameLst>
                                          <p:attrName>style.visibility</p:attrName>
                                        </p:attrNameLst>
                                      </p:cBhvr>
                                      <p:to>
                                        <p:strVal val="visible"/>
                                      </p:to>
                                    </p:set>
                                    <p:animEffect transition="in" filter="fade">
                                      <p:cBhvr>
                                        <p:cTn id="28" dur="1000"/>
                                        <p:tgtEl>
                                          <p:spTgt spid="2">
                                            <p:txEl>
                                              <p:pRg st="2" end="2"/>
                                            </p:txEl>
                                          </p:spTgt>
                                        </p:tgtEl>
                                      </p:cBhvr>
                                    </p:animEffect>
                                    <p:anim calcmode="lin" valueType="num">
                                      <p:cBhvr>
                                        <p:cTn id="29"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3" end="3"/>
                                            </p:txEl>
                                          </p:spTgt>
                                        </p:tgtEl>
                                        <p:attrNameLst>
                                          <p:attrName>style.visibility</p:attrName>
                                        </p:attrNameLst>
                                      </p:cBhvr>
                                      <p:to>
                                        <p:strVal val="visible"/>
                                      </p:to>
                                    </p:set>
                                    <p:animEffect transition="in" filter="fade">
                                      <p:cBhvr>
                                        <p:cTn id="35" dur="1000"/>
                                        <p:tgtEl>
                                          <p:spTgt spid="2">
                                            <p:txEl>
                                              <p:pRg st="3" end="3"/>
                                            </p:txEl>
                                          </p:spTgt>
                                        </p:tgtEl>
                                      </p:cBhvr>
                                    </p:animEffect>
                                    <p:anim calcmode="lin" valueType="num">
                                      <p:cBhvr>
                                        <p:cTn id="36"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4" end="4"/>
                                            </p:txEl>
                                          </p:spTgt>
                                        </p:tgtEl>
                                        <p:attrNameLst>
                                          <p:attrName>style.visibility</p:attrName>
                                        </p:attrNameLst>
                                      </p:cBhvr>
                                      <p:to>
                                        <p:strVal val="visible"/>
                                      </p:to>
                                    </p:set>
                                    <p:animEffect transition="in" filter="fade">
                                      <p:cBhvr>
                                        <p:cTn id="42" dur="1000"/>
                                        <p:tgtEl>
                                          <p:spTgt spid="2">
                                            <p:txEl>
                                              <p:pRg st="4" end="4"/>
                                            </p:txEl>
                                          </p:spTgt>
                                        </p:tgtEl>
                                      </p:cBhvr>
                                    </p:animEffect>
                                    <p:anim calcmode="lin" valueType="num">
                                      <p:cBhvr>
                                        <p:cTn id="43"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5" end="5"/>
                                            </p:txEl>
                                          </p:spTgt>
                                        </p:tgtEl>
                                        <p:attrNameLst>
                                          <p:attrName>style.visibility</p:attrName>
                                        </p:attrNameLst>
                                      </p:cBhvr>
                                      <p:to>
                                        <p:strVal val="visible"/>
                                      </p:to>
                                    </p:set>
                                    <p:animEffect transition="in" filter="fade">
                                      <p:cBhvr>
                                        <p:cTn id="49" dur="1000"/>
                                        <p:tgtEl>
                                          <p:spTgt spid="2">
                                            <p:txEl>
                                              <p:pRg st="5" end="5"/>
                                            </p:txEl>
                                          </p:spTgt>
                                        </p:tgtEl>
                                      </p:cBhvr>
                                    </p:animEffect>
                                    <p:anim calcmode="lin" valueType="num">
                                      <p:cBhvr>
                                        <p:cTn id="50"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
                                            <p:txEl>
                                              <p:pRg st="6" end="6"/>
                                            </p:txEl>
                                          </p:spTgt>
                                        </p:tgtEl>
                                        <p:attrNameLst>
                                          <p:attrName>style.visibility</p:attrName>
                                        </p:attrNameLst>
                                      </p:cBhvr>
                                      <p:to>
                                        <p:strVal val="visible"/>
                                      </p:to>
                                    </p:set>
                                    <p:animEffect transition="in" filter="fade">
                                      <p:cBhvr>
                                        <p:cTn id="56" dur="1000"/>
                                        <p:tgtEl>
                                          <p:spTgt spid="2">
                                            <p:txEl>
                                              <p:pRg st="6" end="6"/>
                                            </p:txEl>
                                          </p:spTgt>
                                        </p:tgtEl>
                                      </p:cBhvr>
                                    </p:animEffect>
                                    <p:anim calcmode="lin" valueType="num">
                                      <p:cBhvr>
                                        <p:cTn id="57"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6843713" y="1306693"/>
            <a:ext cx="3657600" cy="2057400"/>
          </a:xfrm>
          <a:prstGeom prst="rect">
            <a:avLst/>
          </a:prstGeom>
        </p:spPr>
      </p:pic>
      <p:sp>
        <p:nvSpPr>
          <p:cNvPr id="7" name="Rectangle 6"/>
          <p:cNvSpPr/>
          <p:nvPr/>
        </p:nvSpPr>
        <p:spPr>
          <a:xfrm>
            <a:off x="1330273" y="1594509"/>
            <a:ext cx="5513440" cy="740884"/>
          </a:xfrm>
          <a:prstGeom prst="rect">
            <a:avLst/>
          </a:prstGeom>
          <a:noFill/>
        </p:spPr>
        <p:txBody>
          <a:bodyPr wrap="none" lIns="91440" tIns="45720" rIns="91440" bIns="45720">
            <a:prstTxWarp prst="textWave1">
              <a:avLst>
                <a:gd name="adj1" fmla="val 12500"/>
                <a:gd name="adj2" fmla="val 3691"/>
              </a:avLst>
            </a:prstTxWarp>
            <a:spAutoFit/>
          </a:bodyPr>
          <a:lstStyle/>
          <a:p>
            <a:pPr algn="ctr"/>
            <a:r>
              <a:rPr lang="en-US" sz="5400" b="1"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TRÒ CHƠI TIẾP SỨC</a:t>
            </a:r>
            <a:endParaRPr lang="en-US" sz="5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
        <p:nvSpPr>
          <p:cNvPr id="8" name="Right Arrow 7"/>
          <p:cNvSpPr/>
          <p:nvPr/>
        </p:nvSpPr>
        <p:spPr>
          <a:xfrm>
            <a:off x="1000125" y="3550863"/>
            <a:ext cx="2757487" cy="2013698"/>
          </a:xfrm>
          <a:prstGeom prst="rightArrow">
            <a:avLst>
              <a:gd name="adj1" fmla="val 50000"/>
              <a:gd name="adj2" fmla="val 40638"/>
            </a:avLst>
          </a:pr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latin typeface="Times New Roman" panose="02020603050405020304" pitchFamily="18" charset="0"/>
                <a:cs typeface="Times New Roman" panose="02020603050405020304" pitchFamily="18" charset="0"/>
              </a:rPr>
              <a:t>LUẬT CHƠI</a:t>
            </a:r>
            <a:endParaRPr lang="en-US" sz="2800" b="1" dirty="0">
              <a:latin typeface="Times New Roman" panose="02020603050405020304" pitchFamily="18" charset="0"/>
              <a:cs typeface="Times New Roman" panose="02020603050405020304" pitchFamily="18" charset="0"/>
            </a:endParaRPr>
          </a:p>
        </p:txBody>
      </p:sp>
      <p:sp>
        <p:nvSpPr>
          <p:cNvPr id="9" name="Rounded Rectangle 8"/>
          <p:cNvSpPr/>
          <p:nvPr/>
        </p:nvSpPr>
        <p:spPr>
          <a:xfrm>
            <a:off x="4118743" y="3214687"/>
            <a:ext cx="6382570" cy="2686051"/>
          </a:xfrm>
          <a:prstGeom prst="roundRect">
            <a:avLst/>
          </a:pr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Aft>
                <a:spcPts val="0"/>
              </a:spcAft>
            </a:pPr>
            <a:r>
              <a:rPr lang="en-US" sz="2800" dirty="0" smtClean="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GV </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chia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dãy</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dãy</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đội</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lượt</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GV;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01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/01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3582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7072313" y="1028700"/>
            <a:ext cx="3657600" cy="2057400"/>
          </a:xfrm>
          <a:prstGeom prst="rect">
            <a:avLst/>
          </a:prstGeom>
        </p:spPr>
      </p:pic>
      <p:sp>
        <p:nvSpPr>
          <p:cNvPr id="7" name="Rectangle 6"/>
          <p:cNvSpPr/>
          <p:nvPr/>
        </p:nvSpPr>
        <p:spPr>
          <a:xfrm>
            <a:off x="1330273" y="1594509"/>
            <a:ext cx="5513440" cy="740884"/>
          </a:xfrm>
          <a:prstGeom prst="rect">
            <a:avLst/>
          </a:prstGeom>
          <a:noFill/>
        </p:spPr>
        <p:txBody>
          <a:bodyPr wrap="none" lIns="91440" tIns="45720" rIns="91440" bIns="45720">
            <a:prstTxWarp prst="textWave1">
              <a:avLst>
                <a:gd name="adj1" fmla="val 12500"/>
                <a:gd name="adj2" fmla="val 3691"/>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w="22225">
                  <a:solidFill>
                    <a:srgbClr val="ED7D31"/>
                  </a:solidFill>
                  <a:prstDash val="solid"/>
                </a:ln>
                <a:solidFill>
                  <a:srgbClr val="ED7D31">
                    <a:lumMod val="40000"/>
                    <a:lumOff val="60000"/>
                  </a:srgbClr>
                </a:solidFill>
                <a:effectLst/>
                <a:uLnTx/>
                <a:uFillTx/>
                <a:latin typeface="Times New Roman" panose="02020603050405020304" pitchFamily="18" charset="0"/>
                <a:ea typeface="+mn-ea"/>
                <a:cs typeface="Times New Roman" panose="02020603050405020304" pitchFamily="18" charset="0"/>
              </a:rPr>
              <a:t>TRÒ CHƠI TIẾP SỨC</a:t>
            </a:r>
          </a:p>
        </p:txBody>
      </p:sp>
      <p:sp>
        <p:nvSpPr>
          <p:cNvPr id="2" name="Rectangle 1"/>
          <p:cNvSpPr/>
          <p:nvPr/>
        </p:nvSpPr>
        <p:spPr>
          <a:xfrm>
            <a:off x="660400" y="2832229"/>
            <a:ext cx="9859869" cy="1083374"/>
          </a:xfrm>
          <a:prstGeom prst="rect">
            <a:avLst/>
          </a:prstGeom>
        </p:spPr>
        <p:txBody>
          <a:bodyPr wrap="square">
            <a:spAutoFit/>
          </a:bodyPr>
          <a:lstStyle/>
          <a:p>
            <a:pPr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1(03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1865075326"/>
              </p:ext>
            </p:extLst>
          </p:nvPr>
        </p:nvGraphicFramePr>
        <p:xfrm>
          <a:off x="660400" y="3930718"/>
          <a:ext cx="10858500" cy="1682496"/>
        </p:xfrm>
        <a:graphic>
          <a:graphicData uri="http://schemas.openxmlformats.org/drawingml/2006/table">
            <a:tbl>
              <a:tblPr firstRow="1" firstCol="1" bandRow="1"/>
              <a:tblGrid>
                <a:gridCol w="4960056">
                  <a:extLst>
                    <a:ext uri="{9D8B030D-6E8A-4147-A177-3AD203B41FA5}">
                      <a16:colId xmlns:a16="http://schemas.microsoft.com/office/drawing/2014/main" xmlns="" val="1654519699"/>
                    </a:ext>
                  </a:extLst>
                </a:gridCol>
                <a:gridCol w="5898444">
                  <a:extLst>
                    <a:ext uri="{9D8B030D-6E8A-4147-A177-3AD203B41FA5}">
                      <a16:colId xmlns:a16="http://schemas.microsoft.com/office/drawing/2014/main" xmlns="" val="800705098"/>
                    </a:ext>
                  </a:extLst>
                </a:gridCol>
              </a:tblGrid>
              <a:tr h="0">
                <a:tc gridSpan="2">
                  <a:txBody>
                    <a:bodyPr/>
                    <a:lstStyle/>
                    <a:p>
                      <a:pPr algn="just">
                        <a:lnSpc>
                          <a:spcPct val="115000"/>
                        </a:lnSpc>
                        <a:spcAft>
                          <a:spcPts val="0"/>
                        </a:spcAft>
                      </a:pP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3939897901"/>
                  </a:ext>
                </a:extLst>
              </a:tr>
              <a:tr h="0">
                <a:tc>
                  <a:txBody>
                    <a:bodyPr/>
                    <a:lstStyle/>
                    <a:p>
                      <a:pPr algn="just">
                        <a:lnSpc>
                          <a:spcPct val="115000"/>
                        </a:lnSpc>
                        <a:spcAft>
                          <a:spcPts val="0"/>
                        </a:spcAft>
                      </a:pPr>
                      <a:r>
                        <a:rPr lang="en-US" sz="32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 ghép</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2D69B"/>
                    </a:solidFill>
                  </a:tcPr>
                </a:tc>
                <a:tc>
                  <a:txBody>
                    <a:bodyPr/>
                    <a:lstStyle/>
                    <a:p>
                      <a:pPr algn="just">
                        <a:lnSpc>
                          <a:spcPct val="115000"/>
                        </a:lnSpc>
                        <a:spcAft>
                          <a:spcPts val="0"/>
                        </a:spcAft>
                      </a:pP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2D69B"/>
                    </a:solidFill>
                  </a:tcPr>
                </a:tc>
                <a:extLst>
                  <a:ext uri="{0D108BD9-81ED-4DB2-BD59-A6C34878D82A}">
                    <a16:rowId xmlns:a16="http://schemas.microsoft.com/office/drawing/2014/main" xmlns="" val="2743235391"/>
                  </a:ext>
                </a:extLst>
              </a:tr>
              <a:tr h="0">
                <a:tc>
                  <a:txBody>
                    <a:bodyPr/>
                    <a:lstStyle/>
                    <a:p>
                      <a:pPr algn="just">
                        <a:lnSpc>
                          <a:spcPct val="115000"/>
                        </a:lnSpc>
                        <a:spcAft>
                          <a:spcPts val="0"/>
                        </a:spcAft>
                      </a:pPr>
                      <a:r>
                        <a:rPr lang="en-US" sz="32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37072302"/>
                  </a:ext>
                </a:extLst>
              </a:tr>
            </a:tbl>
          </a:graphicData>
        </a:graphic>
      </p:graphicFrame>
    </p:spTree>
    <p:extLst>
      <p:ext uri="{BB962C8B-B14F-4D97-AF65-F5344CB8AC3E}">
        <p14:creationId xmlns:p14="http://schemas.microsoft.com/office/powerpoint/2010/main" val="3359712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7072313" y="1028700"/>
            <a:ext cx="3657600" cy="2057400"/>
          </a:xfrm>
          <a:prstGeom prst="rect">
            <a:avLst/>
          </a:prstGeom>
        </p:spPr>
      </p:pic>
      <p:sp>
        <p:nvSpPr>
          <p:cNvPr id="7" name="Rectangle 6"/>
          <p:cNvSpPr/>
          <p:nvPr/>
        </p:nvSpPr>
        <p:spPr>
          <a:xfrm>
            <a:off x="1330273" y="1594509"/>
            <a:ext cx="5513440" cy="740884"/>
          </a:xfrm>
          <a:prstGeom prst="rect">
            <a:avLst/>
          </a:prstGeom>
          <a:noFill/>
        </p:spPr>
        <p:txBody>
          <a:bodyPr wrap="none" lIns="91440" tIns="45720" rIns="91440" bIns="45720">
            <a:prstTxWarp prst="textWave1">
              <a:avLst>
                <a:gd name="adj1" fmla="val 12500"/>
                <a:gd name="adj2" fmla="val 3691"/>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w="22225">
                  <a:solidFill>
                    <a:srgbClr val="ED7D31"/>
                  </a:solidFill>
                  <a:prstDash val="solid"/>
                </a:ln>
                <a:solidFill>
                  <a:srgbClr val="ED7D31">
                    <a:lumMod val="40000"/>
                    <a:lumOff val="60000"/>
                  </a:srgbClr>
                </a:solidFill>
                <a:effectLst/>
                <a:uLnTx/>
                <a:uFillTx/>
                <a:latin typeface="Times New Roman" panose="02020603050405020304" pitchFamily="18" charset="0"/>
                <a:ea typeface="+mn-ea"/>
                <a:cs typeface="Times New Roman" panose="02020603050405020304" pitchFamily="18" charset="0"/>
              </a:rPr>
              <a:t>TRÒ CHƠI TIẾP SỨC</a:t>
            </a:r>
          </a:p>
        </p:txBody>
      </p:sp>
      <p:sp>
        <p:nvSpPr>
          <p:cNvPr id="8" name="Rectangle 7"/>
          <p:cNvSpPr/>
          <p:nvPr/>
        </p:nvSpPr>
        <p:spPr>
          <a:xfrm>
            <a:off x="660400" y="3044595"/>
            <a:ext cx="10858500" cy="658642"/>
          </a:xfrm>
          <a:prstGeom prst="rect">
            <a:avLst/>
          </a:prstGeom>
        </p:spPr>
        <p:txBody>
          <a:bodyPr wrap="none">
            <a:spAutoFit/>
          </a:bodyPr>
          <a:lstStyle/>
          <a:p>
            <a:pPr algn="just">
              <a:lnSpc>
                <a:spcPct val="115000"/>
              </a:lnSpc>
              <a:spcAft>
                <a:spcPts val="0"/>
              </a:spcAft>
            </a:pP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(05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877944408"/>
              </p:ext>
            </p:extLst>
          </p:nvPr>
        </p:nvGraphicFramePr>
        <p:xfrm>
          <a:off x="660400" y="3887103"/>
          <a:ext cx="10858500" cy="1050672"/>
        </p:xfrm>
        <a:graphic>
          <a:graphicData uri="http://schemas.openxmlformats.org/drawingml/2006/table">
            <a:tbl>
              <a:tblPr firstRow="1" firstCol="1" bandRow="1"/>
              <a:tblGrid>
                <a:gridCol w="5022056">
                  <a:extLst>
                    <a:ext uri="{9D8B030D-6E8A-4147-A177-3AD203B41FA5}">
                      <a16:colId xmlns:a16="http://schemas.microsoft.com/office/drawing/2014/main" xmlns="" val="1375261620"/>
                    </a:ext>
                  </a:extLst>
                </a:gridCol>
                <a:gridCol w="5836444">
                  <a:extLst>
                    <a:ext uri="{9D8B030D-6E8A-4147-A177-3AD203B41FA5}">
                      <a16:colId xmlns:a16="http://schemas.microsoft.com/office/drawing/2014/main" xmlns="" val="1905263175"/>
                    </a:ext>
                  </a:extLst>
                </a:gridCol>
              </a:tblGrid>
              <a:tr h="0">
                <a:tc>
                  <a:txBody>
                    <a:bodyPr/>
                    <a:lstStyle/>
                    <a:p>
                      <a:pPr algn="just">
                        <a:lnSpc>
                          <a:spcPct val="115000"/>
                        </a:lnSpc>
                        <a:spcAft>
                          <a:spcPts val="0"/>
                        </a:spcAft>
                      </a:pP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just">
                        <a:lnSpc>
                          <a:spcPct val="115000"/>
                        </a:lnSpc>
                        <a:spcAft>
                          <a:spcPts val="0"/>
                        </a:spcAft>
                      </a:pP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extLst>
                  <a:ext uri="{0D108BD9-81ED-4DB2-BD59-A6C34878D82A}">
                    <a16:rowId xmlns:a16="http://schemas.microsoft.com/office/drawing/2014/main" xmlns="" val="3211313810"/>
                  </a:ext>
                </a:extLst>
              </a:tr>
              <a:tr h="0">
                <a:tc>
                  <a:txBody>
                    <a:bodyPr/>
                    <a:lstStyle/>
                    <a:p>
                      <a:pPr algn="just">
                        <a:lnSpc>
                          <a:spcPct val="115000"/>
                        </a:lnSpc>
                        <a:spcAft>
                          <a:spcPts val="0"/>
                        </a:spcAft>
                      </a:pP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32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53441290"/>
                  </a:ext>
                </a:extLst>
              </a:tr>
            </a:tbl>
          </a:graphicData>
        </a:graphic>
      </p:graphicFrame>
    </p:spTree>
    <p:extLst>
      <p:ext uri="{BB962C8B-B14F-4D97-AF65-F5344CB8AC3E}">
        <p14:creationId xmlns:p14="http://schemas.microsoft.com/office/powerpoint/2010/main" val="141662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544288"/>
            <a:ext cx="10858500" cy="2923877"/>
          </a:xfrm>
          <a:prstGeom prst="rect">
            <a:avLst/>
          </a:prstGeom>
        </p:spPr>
        <p:txBody>
          <a:bodyPr>
            <a:spAutoFit/>
          </a:bodyPr>
          <a:lstStyle/>
          <a:p>
            <a:pPr lvl="0" algn="just">
              <a:lnSpc>
                <a:spcPct val="115000"/>
              </a:lnSpc>
              <a:buClr>
                <a:srgbClr val="FF0000"/>
              </a:buClr>
              <a:buSzPts val="1400"/>
            </a:pPr>
            <a:r>
              <a:rPr lang="en-US" sz="3200" b="1" dirty="0" err="1" smtClean="0">
                <a:solidFill>
                  <a:srgbClr val="FF0000"/>
                </a:solidFill>
                <a:effectLst/>
                <a:latin typeface="Times New Roman" panose="02020603050405020304" pitchFamily="18" charset="0"/>
                <a:ea typeface="Times New Roman" panose="02020603050405020304" pitchFamily="18" charset="0"/>
              </a:rPr>
              <a:t>Bài</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tập</a:t>
            </a:r>
            <a:r>
              <a:rPr lang="en-US" sz="3200" b="1" dirty="0" smtClean="0">
                <a:solidFill>
                  <a:srgbClr val="FF0000"/>
                </a:solidFill>
                <a:effectLst/>
                <a:latin typeface="Times New Roman" panose="02020603050405020304" pitchFamily="18" charset="0"/>
                <a:ea typeface="Times New Roman" panose="02020603050405020304" pitchFamily="18" charset="0"/>
              </a:rPr>
              <a:t> 1: </a:t>
            </a:r>
            <a:r>
              <a:rPr lang="en-US" sz="3200" b="1" dirty="0" smtClean="0">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Tìm</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từ</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đơn</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từ</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phức</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trong</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đoạn</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văn</a:t>
            </a:r>
            <a:r>
              <a:rPr lang="en-US" sz="3200" b="1" dirty="0" smtClean="0">
                <a:solidFill>
                  <a:srgbClr val="0D0D0D"/>
                </a:solidFill>
                <a:effectLst/>
                <a:latin typeface="Times New Roman" panose="02020603050405020304" pitchFamily="18" charset="0"/>
                <a:ea typeface="Times New Roman" panose="02020603050405020304" pitchFamily="18" charset="0"/>
              </a:rPr>
              <a:t> </a:t>
            </a:r>
            <a:r>
              <a:rPr lang="en-US" sz="3200" b="1" dirty="0" err="1" smtClean="0">
                <a:solidFill>
                  <a:srgbClr val="0D0D0D"/>
                </a:solidFill>
                <a:effectLst/>
                <a:latin typeface="Times New Roman" panose="02020603050405020304" pitchFamily="18" charset="0"/>
                <a:ea typeface="Times New Roman" panose="02020603050405020304" pitchFamily="18" charset="0"/>
              </a:rPr>
              <a:t>sau</a:t>
            </a:r>
            <a:r>
              <a:rPr lang="en-US" sz="3200" b="1" dirty="0" smtClean="0">
                <a:solidFill>
                  <a:srgbClr val="0D0D0D"/>
                </a:solidFill>
                <a:effectLst/>
                <a:latin typeface="Times New Roman" panose="02020603050405020304" pitchFamily="18" charset="0"/>
                <a:ea typeface="Times New Roman" panose="02020603050405020304" pitchFamily="18" charset="0"/>
              </a:rPr>
              <a:t>:</a:t>
            </a:r>
            <a:endParaRPr lang="en-US" sz="3200" dirty="0" smtClean="0">
              <a:effectLst/>
              <a:latin typeface="Times New Roman" panose="02020603050405020304" pitchFamily="18" charset="0"/>
              <a:ea typeface="Times New Roman" panose="02020603050405020304" pitchFamily="18" charset="0"/>
            </a:endParaRPr>
          </a:p>
          <a:p>
            <a:pPr algn="just">
              <a:lnSpc>
                <a:spcPct val="115000"/>
              </a:lnSpc>
            </a:pPr>
            <a:r>
              <a:rPr lang="en-US" sz="3200" i="1" dirty="0" err="1" smtClean="0">
                <a:solidFill>
                  <a:srgbClr val="0D0D0D"/>
                </a:solidFill>
                <a:effectLst/>
                <a:latin typeface="Times New Roman" panose="02020603050405020304" pitchFamily="18" charset="0"/>
                <a:ea typeface="Times New Roman" panose="02020603050405020304" pitchFamily="18" charset="0"/>
              </a:rPr>
              <a:t>Chú</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bé</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vùng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dậy</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vươn</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vai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một</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cái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bỗng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biến</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thành</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một</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tráng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sĩ</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mình</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cao</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hơn</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trượng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oai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phong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lẫm</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liệt</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Tráng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sĩ</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bước</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lên</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vỗ</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vào</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mông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ngựa</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Ngựa</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hí</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dài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mấy</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tiếng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vang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dội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Tráng</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sĩ</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mặc</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áo</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giáp</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cẩm</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roi</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nhảy</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lên</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mình</a:t>
            </a:r>
            <a:r>
              <a:rPr lang="en-US" sz="3200" i="1" dirty="0" smtClean="0">
                <a:solidFill>
                  <a:srgbClr val="0D0D0D"/>
                </a:solidFill>
                <a:effectLst/>
                <a:latin typeface="Times New Roman" panose="02020603050405020304" pitchFamily="18" charset="0"/>
                <a:ea typeface="Times New Roman" panose="02020603050405020304" pitchFamily="18" charset="0"/>
              </a:rPr>
              <a:t> </a:t>
            </a:r>
            <a:r>
              <a:rPr lang="en-US" sz="3200" i="1" dirty="0" err="1" smtClean="0">
                <a:solidFill>
                  <a:srgbClr val="0D0D0D"/>
                </a:solidFill>
                <a:effectLst/>
                <a:latin typeface="Times New Roman" panose="02020603050405020304" pitchFamily="18" charset="0"/>
                <a:ea typeface="Times New Roman" panose="02020603050405020304" pitchFamily="18" charset="0"/>
              </a:rPr>
              <a:t>ngựa</a:t>
            </a:r>
            <a:r>
              <a:rPr lang="en-US" sz="3200" i="1" dirty="0" smtClean="0">
                <a:solidFill>
                  <a:srgbClr val="0D0D0D"/>
                </a:solidFill>
                <a:effectLst/>
                <a:latin typeface="Times New Roman" panose="02020603050405020304" pitchFamily="18" charset="0"/>
                <a:ea typeface="Times New Roman" panose="02020603050405020304" pitchFamily="18" charset="0"/>
              </a:rPr>
              <a:t>.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70038950"/>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06693"/>
            <a:ext cx="10858500" cy="613245"/>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
                <a:srgbClr val="FF0000"/>
              </a:buClr>
              <a:buSzPts val="1400"/>
              <a:buFontTx/>
              <a:buNone/>
              <a:tabLst/>
              <a:defRPr/>
            </a:pP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307589" y="1306693"/>
            <a:ext cx="1031051" cy="548099"/>
          </a:xfrm>
          <a:prstGeom prst="rect">
            <a:avLst/>
          </a:prstGeom>
        </p:spPr>
        <p:txBody>
          <a:bodyPr wrap="none">
            <a:spAutoFit/>
          </a:bodyPr>
          <a:lstStyle/>
          <a:p>
            <a:pPr algn="ctr">
              <a:lnSpc>
                <a:spcPct val="115000"/>
              </a:lnSpc>
            </a:pPr>
            <a:r>
              <a:rPr lang="en-US" sz="2800" b="1" i="0" dirty="0" err="1" smtClean="0">
                <a:solidFill>
                  <a:srgbClr val="0D0D0D"/>
                </a:solidFill>
                <a:effectLst/>
                <a:latin typeface="Times New Roman" panose="02020603050405020304" pitchFamily="18" charset="0"/>
                <a:ea typeface="Times New Roman" panose="02020603050405020304" pitchFamily="18" charset="0"/>
              </a:rPr>
              <a:t>Gợi</a:t>
            </a:r>
            <a:r>
              <a:rPr lang="en-US" sz="2800" b="1" i="0" dirty="0" smtClean="0">
                <a:solidFill>
                  <a:srgbClr val="0D0D0D"/>
                </a:solidFill>
                <a:effectLst/>
                <a:latin typeface="Times New Roman" panose="02020603050405020304" pitchFamily="18" charset="0"/>
                <a:ea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591583914"/>
              </p:ext>
            </p:extLst>
          </p:nvPr>
        </p:nvGraphicFramePr>
        <p:xfrm>
          <a:off x="660399" y="1919938"/>
          <a:ext cx="10858500" cy="4396740"/>
        </p:xfrm>
        <a:graphic>
          <a:graphicData uri="http://schemas.openxmlformats.org/drawingml/2006/table">
            <a:tbl>
              <a:tblPr firstRow="1" firstCol="1" bandRow="1"/>
              <a:tblGrid>
                <a:gridCol w="5815521">
                  <a:extLst>
                    <a:ext uri="{9D8B030D-6E8A-4147-A177-3AD203B41FA5}">
                      <a16:colId xmlns:a16="http://schemas.microsoft.com/office/drawing/2014/main" xmlns="" val="2589172042"/>
                    </a:ext>
                  </a:extLst>
                </a:gridCol>
                <a:gridCol w="2575138">
                  <a:extLst>
                    <a:ext uri="{9D8B030D-6E8A-4147-A177-3AD203B41FA5}">
                      <a16:colId xmlns:a16="http://schemas.microsoft.com/office/drawing/2014/main" xmlns="" val="1208294012"/>
                    </a:ext>
                  </a:extLst>
                </a:gridCol>
                <a:gridCol w="2467841">
                  <a:extLst>
                    <a:ext uri="{9D8B030D-6E8A-4147-A177-3AD203B41FA5}">
                      <a16:colId xmlns:a16="http://schemas.microsoft.com/office/drawing/2014/main" xmlns="" val="788308455"/>
                    </a:ext>
                  </a:extLst>
                </a:gridCol>
              </a:tblGrid>
              <a:tr h="222250">
                <a:tc rowSpan="2">
                  <a:txBody>
                    <a:bodyPr/>
                    <a:lstStyle/>
                    <a:p>
                      <a:pPr marL="457200" algn="just">
                        <a:lnSpc>
                          <a:spcPct val="115000"/>
                        </a:lnSpc>
                      </a:pPr>
                      <a:r>
                        <a:rPr lang="vi-VN" sz="3200" b="1" dirty="0">
                          <a:effectLst/>
                          <a:latin typeface="Times New Roman" panose="02020603050405020304" pitchFamily="18" charset="0"/>
                          <a:cs typeface="Times New Roman" panose="02020603050405020304" pitchFamily="18" charset="0"/>
                        </a:rPr>
                        <a:t> </a:t>
                      </a:r>
                      <a:endParaRPr lang="en-US" sz="3200" dirty="0">
                        <a:effectLst/>
                        <a:latin typeface="Times New Roman" panose="02020603050405020304" pitchFamily="18" charset="0"/>
                        <a:cs typeface="Times New Roman" panose="02020603050405020304" pitchFamily="18" charset="0"/>
                      </a:endParaRPr>
                    </a:p>
                    <a:p>
                      <a:pPr marL="457200" algn="just">
                        <a:lnSpc>
                          <a:spcPct val="115000"/>
                        </a:lnSpc>
                      </a:pPr>
                      <a:r>
                        <a:rPr lang="vi-VN" sz="3200" b="1" dirty="0">
                          <a:effectLst/>
                          <a:latin typeface="Times New Roman" panose="02020603050405020304" pitchFamily="18" charset="0"/>
                          <a:cs typeface="Times New Roman" panose="02020603050405020304" pitchFamily="18" charset="0"/>
                        </a:rPr>
                        <a:t>Từ đơn</a:t>
                      </a:r>
                      <a:endParaRPr lang="en-US" sz="3200" dirty="0">
                        <a:effectLst/>
                        <a:latin typeface="Times New Roman" panose="02020603050405020304" pitchFamily="18" charset="0"/>
                        <a:cs typeface="Times New Roman" panose="02020603050405020304" pitchFamily="18" charset="0"/>
                      </a:endParaRPr>
                    </a:p>
                    <a:p>
                      <a:pPr marL="457200" algn="just">
                        <a:lnSpc>
                          <a:spcPct val="115000"/>
                        </a:lnSpc>
                      </a:pPr>
                      <a:r>
                        <a:rPr lang="vi-VN" sz="3200" b="1" i="1" dirty="0">
                          <a:effectLst/>
                          <a:latin typeface="Times New Roman" panose="02020603050405020304" pitchFamily="18" charset="0"/>
                          <a:cs typeface="Times New Roman" panose="02020603050405020304" pitchFamily="18" charset="0"/>
                        </a:rPr>
                        <a:t> </a:t>
                      </a:r>
                      <a:endParaRPr lang="en-US" sz="3200" dirty="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457200" algn="just">
                        <a:lnSpc>
                          <a:spcPct val="115000"/>
                        </a:lnSpc>
                      </a:pPr>
                      <a:r>
                        <a:rPr lang="vi-VN" sz="3200" b="1">
                          <a:effectLst/>
                          <a:latin typeface="Times New Roman" panose="02020603050405020304" pitchFamily="18" charset="0"/>
                          <a:cs typeface="Times New Roman" panose="02020603050405020304" pitchFamily="18" charset="0"/>
                        </a:rPr>
                        <a:t>Từ phức</a:t>
                      </a:r>
                      <a:endParaRPr lang="en-US" sz="320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xmlns="" val="3601444704"/>
                  </a:ext>
                </a:extLst>
              </a:tr>
              <a:tr h="339090">
                <a:tc vMerge="1">
                  <a:txBody>
                    <a:bodyPr/>
                    <a:lstStyle/>
                    <a:p>
                      <a:endParaRPr lang="en-US"/>
                    </a:p>
                  </a:txBody>
                  <a:tcPr/>
                </a:tc>
                <a:tc>
                  <a:txBody>
                    <a:bodyPr/>
                    <a:lstStyle/>
                    <a:p>
                      <a:pPr algn="just">
                        <a:lnSpc>
                          <a:spcPct val="115000"/>
                        </a:lnSpc>
                      </a:pPr>
                      <a:r>
                        <a:rPr lang="vi-VN" sz="3200" b="1" i="1">
                          <a:effectLst/>
                          <a:latin typeface="Times New Roman" panose="02020603050405020304" pitchFamily="18" charset="0"/>
                          <a:cs typeface="Times New Roman" panose="02020603050405020304" pitchFamily="18" charset="0"/>
                        </a:rPr>
                        <a:t>Từ ghép</a:t>
                      </a:r>
                      <a:endParaRPr lang="en-US" sz="320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3200" b="1" i="1">
                          <a:effectLst/>
                          <a:latin typeface="Times New Roman" panose="02020603050405020304" pitchFamily="18" charset="0"/>
                          <a:cs typeface="Times New Roman" panose="02020603050405020304" pitchFamily="18" charset="0"/>
                        </a:rPr>
                        <a:t>Từ láy</a:t>
                      </a:r>
                      <a:endParaRPr lang="en-US" sz="320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56148022"/>
                  </a:ext>
                </a:extLst>
              </a:tr>
              <a:tr h="871855">
                <a:tc>
                  <a:txBody>
                    <a:bodyPr/>
                    <a:lstStyle/>
                    <a:p>
                      <a:pPr algn="just">
                        <a:lnSpc>
                          <a:spcPct val="115000"/>
                        </a:lnSpc>
                      </a:pPr>
                      <a:r>
                        <a:rPr lang="en-US" sz="3200" dirty="0" err="1">
                          <a:effectLst/>
                          <a:latin typeface="Times New Roman" panose="02020603050405020304" pitchFamily="18" charset="0"/>
                          <a:cs typeface="Times New Roman" panose="02020603050405020304" pitchFamily="18" charset="0"/>
                        </a:rPr>
                        <a:t>vùng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dậy</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một</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cái</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bỗng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biến</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thành</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một</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mình</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cao</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hơn</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trượng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bước</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lên</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vỗ</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vào</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ngựa</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hí</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dài</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mấy</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tiếng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mặc</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cầm</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roi</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nhảy</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lên</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mình</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ngựa</a:t>
                      </a:r>
                      <a:endParaRPr lang="en-US" sz="3200" dirty="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en-US" sz="3200" dirty="0" err="1">
                          <a:effectLst/>
                          <a:latin typeface="Times New Roman" panose="02020603050405020304" pitchFamily="18" charset="0"/>
                          <a:cs typeface="Times New Roman" panose="02020603050405020304" pitchFamily="18" charset="0"/>
                        </a:rPr>
                        <a:t>Chú</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bé</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tráng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sĩ</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oai</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phong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vang</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dội</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áo</a:t>
                      </a:r>
                      <a:r>
                        <a:rPr lang="en-US" sz="3200" dirty="0">
                          <a:effectLst/>
                          <a:latin typeface="Times New Roman" panose="02020603050405020304" pitchFamily="18" charset="0"/>
                          <a:cs typeface="Times New Roman" panose="02020603050405020304" pitchFamily="18" charset="0"/>
                        </a:rPr>
                        <a:t> </a:t>
                      </a:r>
                      <a:r>
                        <a:rPr lang="en-US" sz="3200" dirty="0" err="1">
                          <a:effectLst/>
                          <a:latin typeface="Times New Roman" panose="02020603050405020304" pitchFamily="18" charset="0"/>
                          <a:cs typeface="Times New Roman" panose="02020603050405020304" pitchFamily="18" charset="0"/>
                        </a:rPr>
                        <a:t>giáp</a:t>
                      </a:r>
                      <a:endParaRPr lang="en-US" sz="3200" dirty="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160020" algn="just">
                        <a:lnSpc>
                          <a:spcPct val="115000"/>
                        </a:lnSpc>
                      </a:pPr>
                      <a:r>
                        <a:rPr lang="vi-VN" sz="3200" dirty="0">
                          <a:effectLst/>
                          <a:latin typeface="Times New Roman" panose="02020603050405020304" pitchFamily="18" charset="0"/>
                          <a:cs typeface="Times New Roman" panose="02020603050405020304" pitchFamily="18" charset="0"/>
                        </a:rPr>
                        <a:t> lẫm liệt</a:t>
                      </a:r>
                      <a:endParaRPr lang="en-US" sz="3200" dirty="0">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55698233"/>
                  </a:ext>
                </a:extLst>
              </a:tr>
            </a:tbl>
          </a:graphicData>
        </a:graphic>
      </p:graphicFrame>
    </p:spTree>
    <p:extLst>
      <p:ext uri="{BB962C8B-B14F-4D97-AF65-F5344CB8AC3E}">
        <p14:creationId xmlns:p14="http://schemas.microsoft.com/office/powerpoint/2010/main" val="382442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357043" y="0"/>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2925" y="524493"/>
            <a:ext cx="7102475" cy="121161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736107"/>
            <a:ext cx="10858500" cy="4734438"/>
          </a:xfrm>
          <a:prstGeom prst="rect">
            <a:avLst/>
          </a:prstGeom>
        </p:spPr>
        <p:txBody>
          <a:bodyPr>
            <a:spAutoFit/>
          </a:bodyPr>
          <a:lstStyle/>
          <a:p>
            <a:pPr marL="685800" algn="just">
              <a:lnSpc>
                <a:spcPct val="115000"/>
              </a:lnSpc>
              <a:spcAft>
                <a:spcPts val="0"/>
              </a:spcAft>
              <a:tabLst>
                <a:tab pos="400050" algn="l"/>
              </a:tabLs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R="30480" algn="just">
              <a:lnSpc>
                <a:spcPct val="115000"/>
              </a:lnSpc>
              <a:spcAft>
                <a:spcPts val="1200"/>
              </a:spcAft>
              <a:tabLst>
                <a:tab pos="400050" algn="l"/>
              </a:tabLst>
            </a:pPr>
            <a:r>
              <a:rPr lang="en-US" sz="2400" b="1" i="1" u="sng" dirty="0" smtClean="0">
                <a:solidFill>
                  <a:srgbClr val="680000"/>
                </a:solidFill>
                <a:effectLst/>
                <a:latin typeface="Times New Roman" panose="02020603050405020304" pitchFamily="18" charset="0"/>
                <a:ea typeface="Times New Roman" panose="02020603050405020304" pitchFamily="18" charset="0"/>
              </a:rPr>
              <a:t>1.2.1.  </a:t>
            </a:r>
            <a:r>
              <a:rPr lang="pt-BR" sz="2400" b="1" i="1" u="sng" dirty="0" smtClean="0">
                <a:solidFill>
                  <a:srgbClr val="680000"/>
                </a:solidFill>
                <a:effectLst/>
                <a:latin typeface="Times New Roman" panose="02020603050405020304" pitchFamily="18" charset="0"/>
                <a:ea typeface="Times New Roman" panose="02020603050405020304" pitchFamily="18" charset="0"/>
              </a:rPr>
              <a:t>Sự ra đời của Thánh Gióng</a:t>
            </a:r>
            <a:endParaRPr lang="en-US" sz="24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tabLst>
                <a:tab pos="400050" algn="l"/>
              </a:tabLst>
            </a:pPr>
            <a:r>
              <a:rPr lang="pt-BR" sz="2400" dirty="0" smtClean="0">
                <a:effectLst/>
                <a:latin typeface="Times New Roman" panose="02020603050405020304" pitchFamily="18" charset="0"/>
                <a:ea typeface="Times New Roman" panose="02020603050405020304" pitchFamily="18" charset="0"/>
              </a:rPr>
              <a:t>- Sự bình thường:  Con hai vợ chồng ông lão chăm chỉ làm ăn và phúc đức</a:t>
            </a:r>
            <a:r>
              <a:rPr lang="pt-BR" sz="2400" dirty="0" smtClean="0">
                <a:solidFill>
                  <a:srgbClr val="0033CC"/>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tabLst>
                <a:tab pos="400050" algn="l"/>
              </a:tabLst>
            </a:pPr>
            <a:r>
              <a:rPr lang="pt-BR" sz="2400" dirty="0" smtClean="0">
                <a:effectLst/>
                <a:latin typeface="Times New Roman" panose="02020603050405020304" pitchFamily="18" charset="0"/>
                <a:ea typeface="Times New Roman" panose="02020603050405020304" pitchFamily="18" charset="0"/>
              </a:rPr>
              <a:t>- Sự khác thường:</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400050" algn="l"/>
              </a:tabLst>
            </a:pP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bà mẹ ướm vết chân lạ, về thụ thai.</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mười hai tháng sau  sinh một cậu bé ....</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smtClean="0">
                <a:solidFill>
                  <a:srgbClr val="0033CC"/>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lên ba vẫn không biết nói, biết cười,  chẳng biết đi, cứ đặt đâu thì nằm đấy.</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Sự ra đời của Thánh Gióng kì lạ, khác thường. Nhưng Gióng x</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dị</a:t>
            </a: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gần gũi - người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32683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Effect transition="in" filter="fade">
                                      <p:cBhvr>
                                        <p:cTn id="21" dur="1000"/>
                                        <p:tgtEl>
                                          <p:spTgt spid="5">
                                            <p:txEl>
                                              <p:pRg st="1" end="1"/>
                                            </p:txEl>
                                          </p:spTgt>
                                        </p:tgtEl>
                                      </p:cBhvr>
                                    </p:animEffect>
                                    <p:anim calcmode="lin" valueType="num">
                                      <p:cBhvr>
                                        <p:cTn id="22"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fade">
                                      <p:cBhvr>
                                        <p:cTn id="28" dur="1000"/>
                                        <p:tgtEl>
                                          <p:spTgt spid="5">
                                            <p:txEl>
                                              <p:pRg st="2" end="2"/>
                                            </p:txEl>
                                          </p:spTgt>
                                        </p:tgtEl>
                                      </p:cBhvr>
                                    </p:animEffect>
                                    <p:anim calcmode="lin" valueType="num">
                                      <p:cBhvr>
                                        <p:cTn id="29"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3" end="3"/>
                                            </p:txEl>
                                          </p:spTgt>
                                        </p:tgtEl>
                                        <p:attrNameLst>
                                          <p:attrName>style.visibility</p:attrName>
                                        </p:attrNameLst>
                                      </p:cBhvr>
                                      <p:to>
                                        <p:strVal val="visible"/>
                                      </p:to>
                                    </p:set>
                                    <p:animEffect transition="in" filter="fade">
                                      <p:cBhvr>
                                        <p:cTn id="35" dur="1000"/>
                                        <p:tgtEl>
                                          <p:spTgt spid="5">
                                            <p:txEl>
                                              <p:pRg st="3" end="3"/>
                                            </p:txEl>
                                          </p:spTgt>
                                        </p:tgtEl>
                                      </p:cBhvr>
                                    </p:animEffect>
                                    <p:anim calcmode="lin" valueType="num">
                                      <p:cBhvr>
                                        <p:cTn id="36"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4" end="4"/>
                                            </p:txEl>
                                          </p:spTgt>
                                        </p:tgtEl>
                                        <p:attrNameLst>
                                          <p:attrName>style.visibility</p:attrName>
                                        </p:attrNameLst>
                                      </p:cBhvr>
                                      <p:to>
                                        <p:strVal val="visible"/>
                                      </p:to>
                                    </p:set>
                                    <p:animEffect transition="in" filter="fade">
                                      <p:cBhvr>
                                        <p:cTn id="42" dur="1000"/>
                                        <p:tgtEl>
                                          <p:spTgt spid="5">
                                            <p:txEl>
                                              <p:pRg st="4" end="4"/>
                                            </p:txEl>
                                          </p:spTgt>
                                        </p:tgtEl>
                                      </p:cBhvr>
                                    </p:animEffect>
                                    <p:anim calcmode="lin" valueType="num">
                                      <p:cBhvr>
                                        <p:cTn id="43"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5" end="5"/>
                                            </p:txEl>
                                          </p:spTgt>
                                        </p:tgtEl>
                                        <p:attrNameLst>
                                          <p:attrName>style.visibility</p:attrName>
                                        </p:attrNameLst>
                                      </p:cBhvr>
                                      <p:to>
                                        <p:strVal val="visible"/>
                                      </p:to>
                                    </p:set>
                                    <p:animEffect transition="in" filter="fade">
                                      <p:cBhvr>
                                        <p:cTn id="49" dur="1000"/>
                                        <p:tgtEl>
                                          <p:spTgt spid="5">
                                            <p:txEl>
                                              <p:pRg st="5" end="5"/>
                                            </p:txEl>
                                          </p:spTgt>
                                        </p:tgtEl>
                                      </p:cBhvr>
                                    </p:animEffect>
                                    <p:anim calcmode="lin" valueType="num">
                                      <p:cBhvr>
                                        <p:cTn id="50"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6" end="6"/>
                                            </p:txEl>
                                          </p:spTgt>
                                        </p:tgtEl>
                                        <p:attrNameLst>
                                          <p:attrName>style.visibility</p:attrName>
                                        </p:attrNameLst>
                                      </p:cBhvr>
                                      <p:to>
                                        <p:strVal val="visible"/>
                                      </p:to>
                                    </p:set>
                                    <p:animEffect transition="in" filter="fade">
                                      <p:cBhvr>
                                        <p:cTn id="56" dur="1000"/>
                                        <p:tgtEl>
                                          <p:spTgt spid="5">
                                            <p:txEl>
                                              <p:pRg st="6" end="6"/>
                                            </p:txEl>
                                          </p:spTgt>
                                        </p:tgtEl>
                                      </p:cBhvr>
                                    </p:animEffect>
                                    <p:anim calcmode="lin" valueType="num">
                                      <p:cBhvr>
                                        <p:cTn id="57"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5">
                                            <p:txEl>
                                              <p:pRg st="7" end="7"/>
                                            </p:txEl>
                                          </p:spTgt>
                                        </p:tgtEl>
                                        <p:attrNameLst>
                                          <p:attrName>style.visibility</p:attrName>
                                        </p:attrNameLst>
                                      </p:cBhvr>
                                      <p:to>
                                        <p:strVal val="visible"/>
                                      </p:to>
                                    </p:set>
                                    <p:animEffect transition="in" filter="fade">
                                      <p:cBhvr>
                                        <p:cTn id="63" dur="1000"/>
                                        <p:tgtEl>
                                          <p:spTgt spid="5">
                                            <p:txEl>
                                              <p:pRg st="7" end="7"/>
                                            </p:txEl>
                                          </p:spTgt>
                                        </p:tgtEl>
                                      </p:cBhvr>
                                    </p:animEffect>
                                    <p:anim calcmode="lin" valueType="num">
                                      <p:cBhvr>
                                        <p:cTn id="64"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338560"/>
            <a:ext cx="10858500" cy="2196883"/>
          </a:xfrm>
          <a:prstGeom prst="rect">
            <a:avLst/>
          </a:prstGeom>
        </p:spPr>
        <p:txBody>
          <a:bodyPr>
            <a:spAutoFit/>
          </a:bodyPr>
          <a:lstStyle/>
          <a:p>
            <a:pPr algn="just">
              <a:lnSpc>
                <a:spcPct val="115000"/>
              </a:lnSpc>
              <a:spcAft>
                <a:spcPts val="120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rPr>
              <a:t>2.</a:t>
            </a:r>
            <a:r>
              <a:rPr lang="en-US" sz="2800"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tập</a:t>
            </a:r>
            <a:r>
              <a:rPr lang="en-US" sz="2800" b="1" dirty="0" smtClean="0">
                <a:solidFill>
                  <a:srgbClr val="FF0000"/>
                </a:solidFill>
                <a:effectLst/>
                <a:latin typeface="Times New Roman" panose="02020603050405020304" pitchFamily="18" charset="0"/>
                <a:ea typeface="Times New Roman" panose="02020603050405020304" pitchFamily="18" charset="0"/>
              </a:rPr>
              <a:t> 2: </a:t>
            </a:r>
            <a:r>
              <a:rPr lang="en-US" sz="2800" b="1" dirty="0" smtClean="0">
                <a:effectLst/>
                <a:latin typeface="Times New Roman" panose="02020603050405020304" pitchFamily="18" charset="0"/>
                <a:ea typeface="Times New Roman" panose="02020603050405020304" pitchFamily="18" charset="0"/>
              </a:rPr>
              <a:t> </a:t>
            </a:r>
            <a:r>
              <a:rPr lang="en-US" sz="2800" b="1" dirty="0" smtClean="0">
                <a:solidFill>
                  <a:srgbClr val="363636"/>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Xếp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châm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chọc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chậm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chạp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mê</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mẩn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mong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ngóng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nhỏ</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nhẹ</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mong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mỏi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phương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hướng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vương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vấn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tươi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tắn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rPr>
              <a:t> 2 </a:t>
            </a:r>
            <a:r>
              <a:rPr lang="en-US" sz="2800" dirty="0" err="1" smtClean="0">
                <a:solidFill>
                  <a:srgbClr val="0D0D0D"/>
                </a:solidFill>
                <a:effectLst/>
                <a:latin typeface="Times New Roman" panose="02020603050405020304" pitchFamily="18" charset="0"/>
                <a:ea typeface="Times New Roman" panose="02020603050405020304" pitchFamily="18" charset="0"/>
              </a:rPr>
              <a:t>cột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ghép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láy</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969751188"/>
              </p:ext>
            </p:extLst>
          </p:nvPr>
        </p:nvGraphicFramePr>
        <p:xfrm>
          <a:off x="660400" y="3588028"/>
          <a:ext cx="10858500" cy="1562354"/>
        </p:xfrm>
        <a:graphic>
          <a:graphicData uri="http://schemas.openxmlformats.org/drawingml/2006/table">
            <a:tbl>
              <a:tblPr firstRow="1" firstCol="1" bandRow="1"/>
              <a:tblGrid>
                <a:gridCol w="5320108">
                  <a:extLst>
                    <a:ext uri="{9D8B030D-6E8A-4147-A177-3AD203B41FA5}">
                      <a16:colId xmlns:a16="http://schemas.microsoft.com/office/drawing/2014/main" xmlns="" val="396119284"/>
                    </a:ext>
                  </a:extLst>
                </a:gridCol>
                <a:gridCol w="5538392">
                  <a:extLst>
                    <a:ext uri="{9D8B030D-6E8A-4147-A177-3AD203B41FA5}">
                      <a16:colId xmlns:a16="http://schemas.microsoft.com/office/drawing/2014/main" xmlns="" val="2056401865"/>
                    </a:ext>
                  </a:extLst>
                </a:gridCol>
              </a:tblGrid>
              <a:tr h="228600">
                <a:tc>
                  <a:txBody>
                    <a:bodyPr/>
                    <a:lstStyle/>
                    <a:p>
                      <a:pPr algn="just">
                        <a:lnSpc>
                          <a:spcPct val="115000"/>
                        </a:lnSpc>
                        <a:spcAft>
                          <a:spcPts val="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8100" marR="38100" marT="38100" marB="3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just">
                        <a:lnSpc>
                          <a:spcPct val="115000"/>
                        </a:lnSpc>
                        <a:spcAft>
                          <a:spcPts val="0"/>
                        </a:spcAf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 ghép</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38100" marR="38100" marT="38100" marB="3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707898020"/>
                  </a:ext>
                </a:extLst>
              </a:tr>
              <a:tr h="228600">
                <a:tc>
                  <a:txBody>
                    <a:bodyPr/>
                    <a:lstStyle/>
                    <a:p>
                      <a:pPr algn="just">
                        <a:lnSpc>
                          <a:spcPct val="115000"/>
                        </a:lnSpc>
                        <a:spcAft>
                          <a:spcPts val="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mẩn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tắn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8100" marR="38100" marT="38100" marB="3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just">
                        <a:lnSpc>
                          <a:spcPct val="115000"/>
                        </a:lnSpc>
                        <a:spcAft>
                          <a:spcPts val="0"/>
                        </a:spcAft>
                      </a:pP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ngóng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8100" marR="38100" marT="38100" marB="381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752288232"/>
                  </a:ext>
                </a:extLst>
              </a:tr>
            </a:tbl>
          </a:graphicData>
        </a:graphic>
      </p:graphicFrame>
    </p:spTree>
    <p:extLst>
      <p:ext uri="{BB962C8B-B14F-4D97-AF65-F5344CB8AC3E}">
        <p14:creationId xmlns:p14="http://schemas.microsoft.com/office/powerpoint/2010/main" val="2235965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38560"/>
            <a:ext cx="10858500" cy="4023281"/>
          </a:xfrm>
          <a:prstGeom prst="rect">
            <a:avLst/>
          </a:prstGeom>
        </p:spPr>
        <p:txBody>
          <a:bodyPr>
            <a:spAutoFit/>
          </a:bodyPr>
          <a:lstStyle/>
          <a:p>
            <a:pPr algn="just">
              <a:lnSpc>
                <a:spcPct val="115000"/>
              </a:lnSpc>
              <a:spcAft>
                <a:spcPts val="0"/>
              </a:spcAft>
            </a:pPr>
            <a:r>
              <a:rPr lang="en-US" sz="32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32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32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32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32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i="1" dirty="0" smtClean="0">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32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3200" i="1" dirty="0" smtClean="0">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32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3200" i="1" dirty="0" smtClean="0">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32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3200" i="1" dirty="0" smtClean="0">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3200"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áo</a:t>
            </a:r>
            <a:endPar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32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32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3200" dirty="0" smtClean="0">
                <a:effectLst/>
                <a:latin typeface="Times New Roman" panose="02020603050405020304" pitchFamily="18" charset="0"/>
                <a:cs typeface="Times New Roman" panose="02020603050405020304" pitchFamily="18" charset="0"/>
              </a:rPr>
              <a:t>a. con </a:t>
            </a:r>
            <a:r>
              <a:rPr lang="en-US" sz="3200" dirty="0" err="1" smtClean="0">
                <a:effectLst/>
                <a:latin typeface="Times New Roman" panose="02020603050405020304" pitchFamily="18" charset="0"/>
                <a:cs typeface="Times New Roman" panose="02020603050405020304" pitchFamily="18" charset="0"/>
              </a:rPr>
              <a:t>ngựa</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ngựa</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đực</a:t>
            </a:r>
            <a:endParaRPr lang="en-US" sz="3200" dirty="0" smtClean="0">
              <a:effectLst/>
              <a:latin typeface="Times New Roman" panose="02020603050405020304" pitchFamily="18" charset="0"/>
              <a:cs typeface="Times New Roman" panose="02020603050405020304" pitchFamily="18" charset="0"/>
            </a:endParaRPr>
          </a:p>
          <a:p>
            <a:pPr algn="just">
              <a:lnSpc>
                <a:spcPct val="115000"/>
              </a:lnSpc>
            </a:pPr>
            <a:r>
              <a:rPr lang="en-US" sz="3200" dirty="0" smtClean="0">
                <a:effectLst/>
                <a:latin typeface="Times New Roman" panose="02020603050405020304" pitchFamily="18" charset="0"/>
                <a:cs typeface="Times New Roman" panose="02020603050405020304" pitchFamily="18" charset="0"/>
              </a:rPr>
              <a:t>b. </a:t>
            </a:r>
            <a:r>
              <a:rPr lang="en-US" sz="3200" dirty="0" err="1" smtClean="0">
                <a:effectLst/>
                <a:latin typeface="Times New Roman" panose="02020603050405020304" pitchFamily="18" charset="0"/>
                <a:cs typeface="Times New Roman" panose="02020603050405020304" pitchFamily="18" charset="0"/>
              </a:rPr>
              <a:t>ngựa</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sắt</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sắt</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thép</a:t>
            </a:r>
            <a:endParaRPr lang="en-US" sz="3200" dirty="0" smtClean="0">
              <a:effectLst/>
              <a:latin typeface="Times New Roman" panose="02020603050405020304" pitchFamily="18" charset="0"/>
              <a:cs typeface="Times New Roman" panose="02020603050405020304" pitchFamily="18" charset="0"/>
            </a:endParaRPr>
          </a:p>
          <a:p>
            <a:pPr algn="just">
              <a:lnSpc>
                <a:spcPct val="115000"/>
              </a:lnSpc>
            </a:pPr>
            <a:r>
              <a:rPr lang="en-US" sz="3200" dirty="0" smtClean="0">
                <a:effectLst/>
                <a:latin typeface="Times New Roman" panose="02020603050405020304" pitchFamily="18" charset="0"/>
                <a:cs typeface="Times New Roman" panose="02020603050405020304" pitchFamily="18" charset="0"/>
              </a:rPr>
              <a:t>c. </a:t>
            </a:r>
            <a:r>
              <a:rPr lang="en-US" sz="3200" dirty="0" err="1" smtClean="0">
                <a:effectLst/>
                <a:latin typeface="Times New Roman" panose="02020603050405020304" pitchFamily="18" charset="0"/>
                <a:cs typeface="Times New Roman" panose="02020603050405020304" pitchFamily="18" charset="0"/>
              </a:rPr>
              <a:t>kì</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thi</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thi</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đua</a:t>
            </a:r>
            <a:endParaRPr lang="en-US" sz="3200" dirty="0" smtClean="0">
              <a:effectLst/>
              <a:latin typeface="Times New Roman" panose="02020603050405020304" pitchFamily="18" charset="0"/>
              <a:cs typeface="Times New Roman" panose="02020603050405020304" pitchFamily="18" charset="0"/>
            </a:endParaRPr>
          </a:p>
          <a:p>
            <a:pPr algn="just">
              <a:lnSpc>
                <a:spcPct val="115000"/>
              </a:lnSpc>
            </a:pPr>
            <a:r>
              <a:rPr lang="en-US" sz="3200" dirty="0" smtClean="0">
                <a:effectLst/>
                <a:latin typeface="Times New Roman" panose="02020603050405020304" pitchFamily="18" charset="0"/>
                <a:cs typeface="Times New Roman" panose="02020603050405020304" pitchFamily="18" charset="0"/>
              </a:rPr>
              <a:t>d. </a:t>
            </a:r>
            <a:r>
              <a:rPr lang="en-US" sz="3200" dirty="0" err="1" smtClean="0">
                <a:effectLst/>
                <a:latin typeface="Times New Roman" panose="02020603050405020304" pitchFamily="18" charset="0"/>
                <a:cs typeface="Times New Roman" panose="02020603050405020304" pitchFamily="18" charset="0"/>
              </a:rPr>
              <a:t>áo</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quần</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áo</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giáp</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áo</a:t>
            </a:r>
            <a:r>
              <a:rPr lang="en-US" sz="3200" dirty="0" smtClean="0">
                <a:effectLst/>
                <a:latin typeface="Times New Roman" panose="02020603050405020304" pitchFamily="18" charset="0"/>
                <a:cs typeface="Times New Roman" panose="02020603050405020304" pitchFamily="18" charset="0"/>
              </a:rPr>
              <a:t> </a:t>
            </a:r>
            <a:r>
              <a:rPr lang="en-US" sz="3200" dirty="0" err="1" smtClean="0">
                <a:effectLst/>
                <a:latin typeface="Times New Roman" panose="02020603050405020304" pitchFamily="18" charset="0"/>
                <a:cs typeface="Times New Roman" panose="02020603050405020304" pitchFamily="18" charset="0"/>
              </a:rPr>
              <a:t>dài</a:t>
            </a:r>
            <a:endParaRPr lang="en-US" sz="3200" dirty="0">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98749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338560"/>
            <a:ext cx="6096000" cy="4786182"/>
          </a:xfrm>
          <a:prstGeom prst="rect">
            <a:avLst/>
          </a:prstGeom>
        </p:spPr>
        <p:txBody>
          <a:bodyPr>
            <a:spAutoFit/>
          </a:bodyPr>
          <a:lstStyle/>
          <a:p>
            <a:pPr algn="just">
              <a:lnSpc>
                <a:spcPct val="115000"/>
              </a:lnSpc>
              <a:spcAft>
                <a:spcPts val="0"/>
              </a:spcAft>
            </a:pPr>
            <a:r>
              <a:rPr lang="en-US" sz="2800" b="1" dirty="0" smtClean="0">
                <a:solidFill>
                  <a:srgbClr val="FF0000"/>
                </a:solidFill>
                <a:effectLst/>
                <a:latin typeface="Times New Roman" panose="02020603050405020304" pitchFamily="18" charset="0"/>
                <a:ea typeface="Times New Roman" panose="02020603050405020304" pitchFamily="18" charset="0"/>
              </a:rPr>
              <a:t>4. </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tập</a:t>
            </a:r>
            <a:r>
              <a:rPr lang="en-US" sz="2800" b="1" dirty="0" smtClean="0">
                <a:solidFill>
                  <a:srgbClr val="FF0000"/>
                </a:solidFill>
                <a:effectLst/>
                <a:latin typeface="Times New Roman" panose="02020603050405020304" pitchFamily="18" charset="0"/>
                <a:ea typeface="Times New Roman" panose="02020603050405020304" pitchFamily="18" charset="0"/>
              </a:rPr>
              <a:t> 4: </a:t>
            </a:r>
            <a:endParaRPr lang="en-US" sz="2800" dirty="0" smtClean="0">
              <a:effectLst/>
              <a:latin typeface="Times New Roman" panose="02020603050405020304" pitchFamily="18" charset="0"/>
              <a:ea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AutoNum type="alphaLcPeriod"/>
            </a:pP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Lặng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yên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bên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bếp</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lửa</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Vẻ</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mặt</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trầm</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ngâm</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Ngoài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trời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mưa</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lâm</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thâm</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Mái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lều</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tranh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xơ</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xác</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Anh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đội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viên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nhìn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Bác</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Càng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nhìn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lại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càng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thương</a:t>
            </a:r>
            <a:endParaRPr lang="en-US" sz="2800" dirty="0">
              <a:effectLst/>
              <a:latin typeface="Times New Roman" panose="02020603050405020304" pitchFamily="18" charset="0"/>
              <a:ea typeface="Times New Roman" panose="02020603050405020304" pitchFamily="18" charset="0"/>
            </a:endParaRPr>
          </a:p>
        </p:txBody>
      </p:sp>
      <p:sp>
        <p:nvSpPr>
          <p:cNvPr id="6" name="Rectangle 5"/>
          <p:cNvSpPr/>
          <p:nvPr/>
        </p:nvSpPr>
        <p:spPr>
          <a:xfrm>
            <a:off x="5818178" y="1028700"/>
            <a:ext cx="7065387" cy="5783122"/>
          </a:xfrm>
          <a:prstGeom prst="rect">
            <a:avLst/>
          </a:prstGeom>
        </p:spPr>
        <p:txBody>
          <a:bodyPr wrap="square">
            <a:spAutoFit/>
          </a:bodyPr>
          <a:lstStyle/>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Càng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nhìn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lại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càng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thương</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Người</a:t>
            </a:r>
            <a:r>
              <a:rPr lang="en-US" sz="2800" i="1" dirty="0" smtClean="0">
                <a:solidFill>
                  <a:srgbClr val="000000"/>
                </a:solidFill>
                <a:effectLst/>
                <a:latin typeface="Times New Roman" panose="02020603050405020304" pitchFamily="18" charset="0"/>
                <a:ea typeface="Times New Roman" panose="02020603050405020304" pitchFamily="18" charset="0"/>
              </a:rPr>
              <a:t> Cha </a:t>
            </a:r>
            <a:r>
              <a:rPr lang="en-US" sz="2800" i="1" dirty="0" err="1" smtClean="0">
                <a:solidFill>
                  <a:srgbClr val="000000"/>
                </a:solidFill>
                <a:effectLst/>
                <a:latin typeface="Times New Roman" panose="02020603050405020304" pitchFamily="18" charset="0"/>
                <a:ea typeface="Times New Roman" panose="02020603050405020304" pitchFamily="18" charset="0"/>
              </a:rPr>
              <a:t>mái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tóc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bạc</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Đốt</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lửa</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cho</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anh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nằm</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Rồi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đi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dém</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chăn</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Từng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người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từng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người</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một</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Sợ</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cháu</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mình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giật</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thột</a:t>
            </a:r>
            <a:endParaRPr lang="en-US" sz="2800" dirty="0" smtClean="0">
              <a:effectLst/>
              <a:latin typeface="Times New Roman" panose="02020603050405020304" pitchFamily="18" charset="0"/>
              <a:ea typeface="Times New Roman" panose="02020603050405020304" pitchFamily="18" charset="0"/>
            </a:endParaRPr>
          </a:p>
          <a:p>
            <a:pPr marL="30480" marR="30480" indent="1283970" algn="just">
              <a:lnSpc>
                <a:spcPct val="115000"/>
              </a:lnSpc>
              <a:spcAft>
                <a:spcPts val="1200"/>
              </a:spcAft>
            </a:pPr>
            <a:r>
              <a:rPr lang="en-US" sz="2800" i="1" dirty="0" err="1" smtClean="0">
                <a:solidFill>
                  <a:srgbClr val="000000"/>
                </a:solidFill>
                <a:effectLst/>
                <a:latin typeface="Times New Roman" panose="02020603050405020304" pitchFamily="18" charset="0"/>
                <a:ea typeface="Times New Roman" panose="02020603050405020304" pitchFamily="18" charset="0"/>
              </a:rPr>
              <a:t>Bác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nhón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chân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nhẹ</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nhàng</a:t>
            </a:r>
            <a:endParaRPr lang="en-US" sz="2800" dirty="0" smtClean="0">
              <a:effectLst/>
              <a:latin typeface="Times New Roman" panose="02020603050405020304" pitchFamily="18" charset="0"/>
              <a:ea typeface="Times New Roman" panose="02020603050405020304" pitchFamily="18" charset="0"/>
            </a:endParaRPr>
          </a:p>
          <a:p>
            <a:pPr marL="30480" marR="30480" algn="ctr">
              <a:lnSpc>
                <a:spcPct val="115000"/>
              </a:lnSpc>
              <a:spcAft>
                <a:spcPts val="1200"/>
              </a:spcAft>
            </a:pPr>
            <a:r>
              <a:rPr lang="en-US" sz="2800" i="1" dirty="0" smtClean="0">
                <a:solidFill>
                  <a:srgbClr val="000000"/>
                </a:solidFill>
                <a:effectLst/>
                <a:latin typeface="Times New Roman" panose="02020603050405020304" pitchFamily="18" charset="0"/>
                <a:ea typeface="Times New Roman" panose="02020603050405020304" pitchFamily="18" charset="0"/>
              </a:rPr>
              <a:t>(</a:t>
            </a:r>
            <a:r>
              <a:rPr lang="en-US" sz="2800" dirty="0" err="1" smtClean="0">
                <a:solidFill>
                  <a:srgbClr val="000000"/>
                </a:solidFill>
                <a:effectLst/>
                <a:latin typeface="Times New Roman" panose="02020603050405020304" pitchFamily="18" charset="0"/>
                <a:ea typeface="Times New Roman" panose="02020603050405020304" pitchFamily="18" charset="0"/>
              </a:rPr>
              <a:t>Trích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Đêm</a:t>
            </a:r>
            <a:r>
              <a:rPr lang="en-US" sz="2800" i="1" dirty="0" smtClean="0">
                <a:solidFill>
                  <a:srgbClr val="000000"/>
                </a:solidFill>
                <a:effectLst/>
                <a:latin typeface="Times New Roman" panose="02020603050405020304" pitchFamily="18" charset="0"/>
                <a:ea typeface="Times New Roman" panose="02020603050405020304" pitchFamily="18" charset="0"/>
              </a:rPr>
              <a:t> nay </a:t>
            </a:r>
            <a:r>
              <a:rPr lang="en-US" sz="2800" i="1" dirty="0" err="1" smtClean="0">
                <a:solidFill>
                  <a:srgbClr val="000000"/>
                </a:solidFill>
                <a:effectLst/>
                <a:latin typeface="Times New Roman" panose="02020603050405020304" pitchFamily="18" charset="0"/>
                <a:ea typeface="Times New Roman" panose="02020603050405020304" pitchFamily="18" charset="0"/>
              </a:rPr>
              <a:t>Bác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không</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ngủ</a:t>
            </a:r>
            <a:r>
              <a:rPr lang="en-US" sz="2800" i="1" dirty="0" smtClean="0">
                <a:solidFill>
                  <a:srgbClr val="000000"/>
                </a:solidFill>
                <a:effectLst/>
                <a:latin typeface="Times New Roman" panose="02020603050405020304" pitchFamily="18" charset="0"/>
                <a:ea typeface="Times New Roman" panose="02020603050405020304" pitchFamily="18" charset="0"/>
              </a:rPr>
              <a:t>” </a:t>
            </a:r>
          </a:p>
          <a:p>
            <a:pPr marL="30480" marR="30480" algn="ctr">
              <a:lnSpc>
                <a:spcPct val="115000"/>
              </a:lnSpc>
              <a:spcAft>
                <a:spcPts val="1200"/>
              </a:spcAft>
            </a:pP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dirty="0" smtClean="0">
                <a:solidFill>
                  <a:srgbClr val="000000"/>
                </a:solidFill>
                <a:effectLst/>
                <a:latin typeface="Times New Roman" panose="02020603050405020304" pitchFamily="18" charset="0"/>
                <a:ea typeface="Times New Roman" panose="02020603050405020304" pitchFamily="18" charset="0"/>
              </a:rPr>
              <a:t>Minh </a:t>
            </a:r>
            <a:r>
              <a:rPr lang="en-US" sz="2800" dirty="0" err="1" smtClean="0">
                <a:solidFill>
                  <a:srgbClr val="000000"/>
                </a:solidFill>
                <a:effectLst/>
                <a:latin typeface="Times New Roman" panose="02020603050405020304" pitchFamily="18" charset="0"/>
                <a:ea typeface="Times New Roman" panose="02020603050405020304" pitchFamily="18" charset="0"/>
              </a:rPr>
              <a:t>Huệ</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41425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338560"/>
            <a:ext cx="6096000" cy="5480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4.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4: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918526"/>
            <a:ext cx="10858500" cy="1043619"/>
          </a:xfrm>
          <a:prstGeom prst="rect">
            <a:avLst/>
          </a:prstGeom>
        </p:spPr>
        <p:txBody>
          <a:bodyPr>
            <a:spAutoFit/>
          </a:bodyPr>
          <a:lstStyle/>
          <a:p>
            <a:pPr marR="30480" lvl="0" algn="just">
              <a:lnSpc>
                <a:spcPct val="115000"/>
              </a:lnSpc>
              <a:spcAft>
                <a:spcPts val="1200"/>
              </a:spcAft>
            </a:pPr>
            <a:r>
              <a:rPr lang="en-US" sz="2800" dirty="0" smtClean="0">
                <a:solidFill>
                  <a:srgbClr val="000000"/>
                </a:solidFill>
                <a:latin typeface="Times New Roman" panose="02020603050405020304" pitchFamily="18" charset="0"/>
                <a:ea typeface="Times New Roman" panose="02020603050405020304" pitchFamily="18" charset="0"/>
              </a:rPr>
              <a:t>b</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Chỉ</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dụng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láy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đối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việc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nội</a:t>
            </a:r>
            <a:r>
              <a:rPr lang="en-US" sz="2800" dirty="0" smtClean="0">
                <a:solidFill>
                  <a:srgbClr val="000000"/>
                </a:solidFill>
                <a:effectLst/>
                <a:latin typeface="Times New Roman" panose="02020603050405020304" pitchFamily="18" charset="0"/>
                <a:ea typeface="Times New Roman" panose="02020603050405020304" pitchFamily="18" charset="0"/>
              </a:rPr>
              <a:t> dung </a:t>
            </a:r>
            <a:r>
              <a:rPr lang="en-US" sz="2800" dirty="0" err="1" smtClean="0">
                <a:solidFill>
                  <a:srgbClr val="000000"/>
                </a:solidFill>
                <a:effectLst/>
                <a:latin typeface="Times New Roman" panose="02020603050405020304" pitchFamily="18" charset="0"/>
                <a:ea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giả</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muốn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biểu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đạt</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2933648"/>
            <a:ext cx="10858500" cy="3646960"/>
          </a:xfrm>
          <a:prstGeom prst="rect">
            <a:avLst/>
          </a:prstGeom>
        </p:spPr>
        <p:txBody>
          <a:bodyPr>
            <a:spAutoFit/>
          </a:bodyPr>
          <a:lstStyle/>
          <a:p>
            <a:pPr marL="30480" marR="30480" algn="just">
              <a:lnSpc>
                <a:spcPct val="115000"/>
              </a:lnSpc>
              <a:spcAft>
                <a:spcPts val="1200"/>
              </a:spcAft>
            </a:pPr>
            <a:r>
              <a:rPr lang="en-US" sz="2400" b="1" dirty="0" err="1" smtClean="0">
                <a:solidFill>
                  <a:srgbClr val="0D0D0D"/>
                </a:solidFill>
                <a:effectLst/>
                <a:latin typeface="Times New Roman" panose="02020603050405020304" pitchFamily="18" charset="0"/>
                <a:ea typeface="Times New Roman" panose="02020603050405020304" pitchFamily="18" charset="0"/>
              </a:rPr>
              <a:t>Gợi</a:t>
            </a:r>
            <a:r>
              <a:rPr lang="en-US" sz="2400" b="1" dirty="0" smtClean="0">
                <a:solidFill>
                  <a:srgbClr val="0D0D0D"/>
                </a:solidFill>
                <a:effectLst/>
                <a:latin typeface="Times New Roman" panose="02020603050405020304" pitchFamily="18" charset="0"/>
                <a:ea typeface="Times New Roman" panose="02020603050405020304" pitchFamily="18" charset="0"/>
              </a:rPr>
              <a:t> ý </a:t>
            </a:r>
            <a:r>
              <a:rPr lang="en-US" sz="2400" b="1" dirty="0" err="1" smtClean="0">
                <a:solidFill>
                  <a:srgbClr val="0D0D0D"/>
                </a:solidFill>
                <a:effectLst/>
                <a:latin typeface="Times New Roman" panose="02020603050405020304" pitchFamily="18" charset="0"/>
                <a:ea typeface="Times New Roman" panose="02020603050405020304" pitchFamily="18" charset="0"/>
              </a:rPr>
              <a:t>trả</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lời</a:t>
            </a:r>
            <a:r>
              <a:rPr lang="en-US" sz="2400" b="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mj-lt"/>
              <a:buAutoNum type="alphaLcPeriod"/>
            </a:pP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láy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được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sử</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dụng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trong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bài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trầm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ngâm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lâm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thâm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xơ</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xác</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nhẹ</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nhàng</a:t>
            </a:r>
            <a:r>
              <a:rPr lang="en-US" sz="2400" i="1"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mj-lt"/>
              <a:buAutoNum type="alphaLcPeriod"/>
            </a:pP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láy</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trầm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ngâm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trong</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câu</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thơ</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Vẻ</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mặt</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Bác</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trầm</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ngâm</a:t>
            </a:r>
            <a:r>
              <a:rPr lang="en-US" sz="2400" i="1"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Times New Roman" panose="02020603050405020304" pitchFamily="18" charset="0"/>
              <a:buChar char="-"/>
              <a:tabLst>
                <a:tab pos="457200" algn="l"/>
              </a:tabLst>
            </a:pPr>
            <a:r>
              <a:rPr lang="en-US" sz="2400" dirty="0" err="1" smtClean="0">
                <a:solidFill>
                  <a:srgbClr val="000000"/>
                </a:solidFill>
                <a:effectLst/>
                <a:latin typeface="Times New Roman" panose="02020603050405020304" pitchFamily="18" charset="0"/>
                <a:ea typeface="Times New Roman" panose="02020603050405020304" pitchFamily="18" charset="0"/>
              </a:rPr>
              <a:t>Nghĩa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trầm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ngâm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chỉ</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dáng</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vẻ</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đang</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suy</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nghĩ</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nghiền</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ngẫm</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điều</a:t>
            </a:r>
            <a:r>
              <a:rPr lang="en-US" sz="2400" dirty="0" smtClean="0">
                <a:solidFill>
                  <a:srgbClr val="333333"/>
                </a:solidFill>
                <a:effectLst/>
                <a:latin typeface="Times New Roman" panose="02020603050405020304" pitchFamily="18" charset="0"/>
                <a:ea typeface="Times New Roman" panose="02020603050405020304" pitchFamily="18" charset="0"/>
              </a:rPr>
              <a:t> </a:t>
            </a:r>
            <a:r>
              <a:rPr lang="en-US" sz="2400" dirty="0" err="1" smtClean="0">
                <a:solidFill>
                  <a:srgbClr val="333333"/>
                </a:solidFill>
                <a:effectLst/>
                <a:latin typeface="Times New Roman" panose="02020603050405020304" pitchFamily="18" charset="0"/>
                <a:ea typeface="Times New Roman" panose="02020603050405020304" pitchFamily="18" charset="0"/>
              </a:rPr>
              <a:t>gì</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Times New Roman" panose="02020603050405020304" pitchFamily="18" charset="0"/>
              <a:buChar char="-"/>
              <a:tabLst>
                <a:tab pos="457200" algn="l"/>
              </a:tabLst>
            </a:pPr>
            <a:r>
              <a:rPr lang="en-US" sz="2400" dirty="0" err="1" smtClean="0">
                <a:solidFill>
                  <a:srgbClr val="000000"/>
                </a:solidFill>
                <a:effectLst/>
                <a:latin typeface="Times New Roman" panose="02020603050405020304" pitchFamily="18" charset="0"/>
                <a:ea typeface="Times New Roman" panose="02020603050405020304" pitchFamily="18" charset="0"/>
              </a:rPr>
              <a:t>Tác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dụng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láy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dụng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tạo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hình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gợi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ra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dáng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vẻ</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đầy</a:t>
            </a:r>
            <a:r>
              <a:rPr lang="en-US" sz="2400" dirty="0" smtClean="0">
                <a:solidFill>
                  <a:srgbClr val="000000"/>
                </a:solidFill>
                <a:effectLst/>
                <a:latin typeface="Times New Roman" panose="02020603050405020304" pitchFamily="18" charset="0"/>
                <a:ea typeface="Times New Roman" panose="02020603050405020304" pitchFamily="18" charset="0"/>
              </a:rPr>
              <a:t> lo </a:t>
            </a:r>
            <a:r>
              <a:rPr lang="en-US" sz="2400" dirty="0" err="1" smtClean="0">
                <a:solidFill>
                  <a:srgbClr val="000000"/>
                </a:solidFill>
                <a:effectLst/>
                <a:latin typeface="Times New Roman" panose="02020603050405020304" pitchFamily="18" charset="0"/>
                <a:ea typeface="Times New Roman" panose="02020603050405020304" pitchFamily="18" charset="0"/>
              </a:rPr>
              <a:t>nghĩ</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trong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đêm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khuya</a:t>
            </a:r>
            <a:r>
              <a:rPr lang="en-US" sz="2400" dirty="0" smtClean="0">
                <a:solidFill>
                  <a:srgbClr val="000000"/>
                </a:solidFill>
                <a:effectLst/>
                <a:latin typeface="Times New Roman" panose="02020603050405020304" pitchFamily="18" charset="0"/>
                <a:ea typeface="Times New Roman" panose="02020603050405020304" pitchFamily="18" charset="0"/>
              </a:rPr>
              <a:t>, qua </a:t>
            </a:r>
            <a:r>
              <a:rPr lang="en-US" sz="2400" dirty="0" err="1" smtClean="0">
                <a:solidFill>
                  <a:srgbClr val="000000"/>
                </a:solidFill>
                <a:effectLst/>
                <a:latin typeface="Times New Roman" panose="02020603050405020304" pitchFamily="18" charset="0"/>
                <a:ea typeface="Times New Roman" panose="02020603050405020304" pitchFamily="18" charset="0"/>
              </a:rPr>
              <a:t>đó</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càng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làm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nổi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bật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tấm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lòng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bao</a:t>
            </a:r>
            <a:r>
              <a:rPr lang="en-US" sz="2400" dirty="0" smtClean="0">
                <a:solidFill>
                  <a:srgbClr val="000000"/>
                </a:solidFill>
                <a:effectLst/>
                <a:latin typeface="Times New Roman" panose="02020603050405020304" pitchFamily="18" charset="0"/>
                <a:ea typeface="Times New Roman" panose="02020603050405020304" pitchFamily="18" charset="0"/>
              </a:rPr>
              <a:t> dung, </a:t>
            </a:r>
            <a:r>
              <a:rPr lang="en-US" sz="2400" dirty="0" err="1" smtClean="0">
                <a:solidFill>
                  <a:srgbClr val="000000"/>
                </a:solidFill>
                <a:effectLst/>
                <a:latin typeface="Times New Roman" panose="02020603050405020304" pitchFamily="18" charset="0"/>
                <a:ea typeface="Times New Roman" panose="02020603050405020304" pitchFamily="18" charset="0"/>
              </a:rPr>
              <a:t>vĩ</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lòng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vì</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dân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vì</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nước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67036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fade">
                                      <p:cBhvr>
                                        <p:cTn id="21" dur="1000"/>
                                        <p:tgtEl>
                                          <p:spTgt spid="7">
                                            <p:txEl>
                                              <p:pRg st="0" end="0"/>
                                            </p:txEl>
                                          </p:spTgt>
                                        </p:tgtEl>
                                      </p:cBhvr>
                                    </p:animEffect>
                                    <p:anim calcmode="lin" valueType="num">
                                      <p:cBhvr>
                                        <p:cTn id="22"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1" end="1"/>
                                            </p:txEl>
                                          </p:spTgt>
                                        </p:tgtEl>
                                        <p:attrNameLst>
                                          <p:attrName>style.visibility</p:attrName>
                                        </p:attrNameLst>
                                      </p:cBhvr>
                                      <p:to>
                                        <p:strVal val="visible"/>
                                      </p:to>
                                    </p:set>
                                    <p:animEffect transition="in" filter="fade">
                                      <p:cBhvr>
                                        <p:cTn id="28" dur="1000"/>
                                        <p:tgtEl>
                                          <p:spTgt spid="7">
                                            <p:txEl>
                                              <p:pRg st="1" end="1"/>
                                            </p:txEl>
                                          </p:spTgt>
                                        </p:tgtEl>
                                      </p:cBhvr>
                                    </p:animEffect>
                                    <p:anim calcmode="lin" valueType="num">
                                      <p:cBhvr>
                                        <p:cTn id="29"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Effect transition="in" filter="fade">
                                      <p:cBhvr>
                                        <p:cTn id="35" dur="1000"/>
                                        <p:tgtEl>
                                          <p:spTgt spid="7">
                                            <p:txEl>
                                              <p:pRg st="2" end="2"/>
                                            </p:txEl>
                                          </p:spTgt>
                                        </p:tgtEl>
                                      </p:cBhvr>
                                    </p:animEffect>
                                    <p:anim calcmode="lin" valueType="num">
                                      <p:cBhvr>
                                        <p:cTn id="36"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3" end="3"/>
                                            </p:txEl>
                                          </p:spTgt>
                                        </p:tgtEl>
                                        <p:attrNameLst>
                                          <p:attrName>style.visibility</p:attrName>
                                        </p:attrNameLst>
                                      </p:cBhvr>
                                      <p:to>
                                        <p:strVal val="visible"/>
                                      </p:to>
                                    </p:set>
                                    <p:animEffect transition="in" filter="fade">
                                      <p:cBhvr>
                                        <p:cTn id="42" dur="1000"/>
                                        <p:tgtEl>
                                          <p:spTgt spid="7">
                                            <p:txEl>
                                              <p:pRg st="3" end="3"/>
                                            </p:txEl>
                                          </p:spTgt>
                                        </p:tgtEl>
                                      </p:cBhvr>
                                    </p:animEffect>
                                    <p:anim calcmode="lin" valueType="num">
                                      <p:cBhvr>
                                        <p:cTn id="43"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7">
                                            <p:txEl>
                                              <p:pRg st="4" end="4"/>
                                            </p:txEl>
                                          </p:spTgt>
                                        </p:tgtEl>
                                        <p:attrNameLst>
                                          <p:attrName>style.visibility</p:attrName>
                                        </p:attrNameLst>
                                      </p:cBhvr>
                                      <p:to>
                                        <p:strVal val="visible"/>
                                      </p:to>
                                    </p:set>
                                    <p:animEffect transition="in" filter="fade">
                                      <p:cBhvr>
                                        <p:cTn id="49" dur="1000"/>
                                        <p:tgtEl>
                                          <p:spTgt spid="7">
                                            <p:txEl>
                                              <p:pRg st="4" end="4"/>
                                            </p:txEl>
                                          </p:spTgt>
                                        </p:tgtEl>
                                      </p:cBhvr>
                                    </p:animEffect>
                                    <p:anim calcmode="lin" valueType="num">
                                      <p:cBhvr>
                                        <p:cTn id="50"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83684"/>
            <a:ext cx="10858500" cy="587853"/>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Ôn tập từ đơn và từ phức</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283585" y="750707"/>
            <a:ext cx="5024004"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338560"/>
            <a:ext cx="10858500" cy="4928337"/>
          </a:xfrm>
          <a:prstGeom prst="rect">
            <a:avLst/>
          </a:prstGeom>
        </p:spPr>
        <p:txBody>
          <a:bodyPr>
            <a:spAutoFit/>
          </a:bodyPr>
          <a:lstStyle/>
          <a:p>
            <a:pPr marL="342900" marR="30480" lvl="0" indent="-342900" algn="just">
              <a:lnSpc>
                <a:spcPct val="115000"/>
              </a:lnSpc>
              <a:spcAft>
                <a:spcPts val="1200"/>
              </a:spcAft>
              <a:buFont typeface="+mj-lt"/>
              <a:buAutoNum type="arabicPeriod"/>
            </a:pPr>
            <a:r>
              <a:rPr lang="en-US" sz="2400" b="1" dirty="0" err="1" smtClean="0">
                <a:solidFill>
                  <a:srgbClr val="FF0000"/>
                </a:solidFill>
                <a:effectLst/>
                <a:latin typeface="Times New Roman" panose="02020603050405020304" pitchFamily="18" charset="0"/>
                <a:ea typeface="Times New Roman" panose="02020603050405020304" pitchFamily="18" charset="0"/>
              </a:rPr>
              <a:t>Bài</a:t>
            </a:r>
            <a:r>
              <a:rPr lang="en-US" sz="2400" b="1" dirty="0" smtClean="0">
                <a:solidFill>
                  <a:srgbClr val="FF0000"/>
                </a:solidFill>
                <a:effectLst/>
                <a:latin typeface="Times New Roman" panose="02020603050405020304" pitchFamily="18" charset="0"/>
                <a:ea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rPr>
              <a:t>tập</a:t>
            </a:r>
            <a:r>
              <a:rPr lang="en-US" sz="2400" b="1" dirty="0" smtClean="0">
                <a:solidFill>
                  <a:srgbClr val="FF0000"/>
                </a:solidFill>
                <a:effectLst/>
                <a:latin typeface="Times New Roman" panose="02020603050405020304" pitchFamily="18" charset="0"/>
                <a:ea typeface="Times New Roman" panose="02020603050405020304" pitchFamily="18" charset="0"/>
              </a:rPr>
              <a:t> 5:</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mj-lt"/>
              <a:buAutoNum type="alphaLcPeriod"/>
            </a:pPr>
            <a:r>
              <a:rPr lang="en-US" sz="2400" dirty="0" smtClean="0">
                <a:solidFill>
                  <a:srgbClr val="000000"/>
                </a:solidFill>
                <a:effectLst/>
                <a:latin typeface="Times New Roman" panose="02020603050405020304" pitchFamily="18" charset="0"/>
                <a:ea typeface="Times New Roman" panose="02020603050405020304" pitchFamily="18" charset="0"/>
              </a:rPr>
              <a:t>Cho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tiếng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sau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em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hãy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tạo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thành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láy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nhỏ</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nhức</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chênh</a:t>
            </a:r>
            <a:r>
              <a:rPr lang="en-US" sz="2400" i="1" dirty="0" smtClean="0">
                <a:solidFill>
                  <a:srgbClr val="000000"/>
                </a:solidFill>
                <a:effectLst/>
                <a:latin typeface="Times New Roman" panose="02020603050405020304" pitchFamily="18" charset="0"/>
                <a:ea typeface="Times New Roman" panose="02020603050405020304" pitchFamily="18" charset="0"/>
              </a:rPr>
              <a:t>, tan, long, </a:t>
            </a:r>
            <a:r>
              <a:rPr lang="en-US" sz="2400" i="1" dirty="0" err="1" smtClean="0">
                <a:solidFill>
                  <a:srgbClr val="000000"/>
                </a:solidFill>
                <a:effectLst/>
                <a:latin typeface="Times New Roman" panose="02020603050405020304" pitchFamily="18" charset="0"/>
                <a:ea typeface="Times New Roman" panose="02020603050405020304" pitchFamily="18" charset="0"/>
              </a:rPr>
              <a:t>nhẹ</a:t>
            </a:r>
            <a:r>
              <a:rPr lang="en-US" sz="2400" i="1" dirty="0" smtClean="0">
                <a:solidFill>
                  <a:srgbClr val="000000"/>
                </a:solidFill>
                <a:effectLst/>
                <a:latin typeface="Times New Roman" panose="02020603050405020304" pitchFamily="18" charset="0"/>
                <a:ea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rPr>
              <a:t>lắp</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342900" marR="30480" lvl="0" indent="-342900" algn="just">
              <a:lnSpc>
                <a:spcPct val="115000"/>
              </a:lnSpc>
              <a:spcAft>
                <a:spcPts val="1200"/>
              </a:spcAft>
              <a:buFont typeface="+mj-lt"/>
              <a:buAutoNum type="alphaLcPeriod"/>
            </a:pPr>
            <a:r>
              <a:rPr lang="en-US" sz="2400" dirty="0" err="1" smtClean="0">
                <a:solidFill>
                  <a:srgbClr val="000000"/>
                </a:solidFill>
                <a:effectLst/>
                <a:latin typeface="Times New Roman" panose="02020603050405020304" pitchFamily="18" charset="0"/>
                <a:ea typeface="Times New Roman" panose="02020603050405020304" pitchFamily="18" charset="0"/>
              </a:rPr>
              <a:t>Đặt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câu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với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láy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vừa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tìm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được</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400050" marR="30480" algn="just">
              <a:lnSpc>
                <a:spcPct val="115000"/>
              </a:lnSpc>
              <a:spcAft>
                <a:spcPts val="1200"/>
              </a:spcAft>
            </a:pP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Gợi</a:t>
            </a:r>
            <a:r>
              <a:rPr lang="en-US" sz="2400" b="1" dirty="0" smtClean="0">
                <a:solidFill>
                  <a:srgbClr val="0D0D0D"/>
                </a:solidFill>
                <a:effectLst/>
                <a:latin typeface="Times New Roman" panose="02020603050405020304" pitchFamily="18" charset="0"/>
                <a:ea typeface="Times New Roman" panose="02020603050405020304" pitchFamily="18" charset="0"/>
              </a:rPr>
              <a:t> ý </a:t>
            </a:r>
            <a:r>
              <a:rPr lang="en-US" sz="2400" b="1" dirty="0" err="1" smtClean="0">
                <a:solidFill>
                  <a:srgbClr val="0D0D0D"/>
                </a:solidFill>
                <a:effectLst/>
                <a:latin typeface="Times New Roman" panose="02020603050405020304" pitchFamily="18" charset="0"/>
                <a:ea typeface="Times New Roman" panose="02020603050405020304" pitchFamily="18" charset="0"/>
              </a:rPr>
              <a:t>trả</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lời</a:t>
            </a:r>
            <a:r>
              <a:rPr lang="en-US" sz="2400" b="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lvl="0" algn="just">
              <a:lnSpc>
                <a:spcPct val="115000"/>
              </a:lnSpc>
              <a:spcAft>
                <a:spcPts val="0"/>
              </a:spcAft>
              <a:buClr>
                <a:srgbClr val="000000"/>
              </a:buClr>
              <a:buSzPts val="1100"/>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a:t>
            </a:r>
            <a:r>
              <a:rPr lang="en-US" sz="24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nhức</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nhối</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chênh</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vênh</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tành</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lanh</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nhàng</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lắp</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bắp</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lvl="0" algn="just">
              <a:lnSpc>
                <a:spcPct val="115000"/>
              </a:lnSpc>
              <a:spcAft>
                <a:spcPts val="0"/>
              </a:spcAft>
              <a:buClr>
                <a:srgbClr val="000000"/>
              </a:buClr>
              <a:buSzPts val="1100"/>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tabLst>
                <a:tab pos="457200" algn="l"/>
              </a:tabLs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2168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algn="ctr">
              <a:lnSpc>
                <a:spcPct val="115000"/>
              </a:lnSpc>
              <a:spcAft>
                <a:spcPts val="1000"/>
              </a:spcAf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201835" y="1130300"/>
            <a:ext cx="4530279" cy="587853"/>
          </a:xfrm>
          <a:prstGeom prst="rect">
            <a:avLst/>
          </a:prstGeom>
        </p:spPr>
        <p:txBody>
          <a:bodyPr wrap="non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718153"/>
            <a:ext cx="10858500" cy="4529253"/>
          </a:xfrm>
          <a:prstGeom prst="rect">
            <a:avLst/>
          </a:prstGeom>
        </p:spPr>
        <p:txBody>
          <a:bodyPr>
            <a:spAutoFit/>
          </a:bodyPr>
          <a:lstStyle/>
          <a:p>
            <a:pPr algn="just">
              <a:lnSpc>
                <a:spcPct val="115000"/>
              </a:lnSpc>
              <a:spcAft>
                <a:spcPts val="1000"/>
              </a:spcAft>
              <a:tabLst>
                <a:tab pos="1386840" algn="l"/>
              </a:tabLs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1.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một</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truyền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thuyết</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hoặc</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cổ</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tích</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thuộc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loại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văn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2.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Yêu</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cầu</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đối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với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kiểu</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sử</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dụng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ngôi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thứ</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3.</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theo</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gian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Đảm</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bảo</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đầy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đủ</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quan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trọng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đặc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biệt</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là</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yếu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tố</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kì</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ảo</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hoang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đường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2965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fade">
                                      <p:cBhvr>
                                        <p:cTn id="35" dur="1000"/>
                                        <p:tgtEl>
                                          <p:spTgt spid="7">
                                            <p:txEl>
                                              <p:pRg st="4" end="4"/>
                                            </p:txEl>
                                          </p:spTgt>
                                        </p:tgtEl>
                                      </p:cBhvr>
                                    </p:animEffect>
                                    <p:anim calcmode="lin" valueType="num">
                                      <p:cBhvr>
                                        <p:cTn id="36"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5" end="5"/>
                                            </p:txEl>
                                          </p:spTgt>
                                        </p:tgtEl>
                                        <p:attrNameLst>
                                          <p:attrName>style.visibility</p:attrName>
                                        </p:attrNameLst>
                                      </p:cBhvr>
                                      <p:to>
                                        <p:strVal val="visible"/>
                                      </p:to>
                                    </p:set>
                                    <p:animEffect transition="in" filter="fade">
                                      <p:cBhvr>
                                        <p:cTn id="42" dur="1000"/>
                                        <p:tgtEl>
                                          <p:spTgt spid="7">
                                            <p:txEl>
                                              <p:pRg st="5" end="5"/>
                                            </p:txEl>
                                          </p:spTgt>
                                        </p:tgtEl>
                                      </p:cBhvr>
                                    </p:animEffect>
                                    <p:anim calcmode="lin" valueType="num">
                                      <p:cBhvr>
                                        <p:cTn id="43"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201835" y="1130300"/>
            <a:ext cx="453027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639792"/>
            <a:ext cx="10858500" cy="4667945"/>
          </a:xfrm>
          <a:prstGeom prst="rect">
            <a:avLst/>
          </a:prstGeom>
        </p:spPr>
        <p:txBody>
          <a:bodyPr>
            <a:spAutoFit/>
          </a:bodyPr>
          <a:lstStyle/>
          <a:p>
            <a:pPr algn="just">
              <a:spcAft>
                <a:spcPts val="1000"/>
              </a:spcAft>
              <a:tabLst>
                <a:tab pos="1386840" algn="l"/>
              </a:tabLst>
            </a:pPr>
            <a:r>
              <a:rPr lang="en-US" sz="2200" b="1" dirty="0" smtClean="0">
                <a:solidFill>
                  <a:srgbClr val="0D0D0D"/>
                </a:solidFill>
                <a:effectLst/>
                <a:latin typeface="Times New Roman" panose="02020603050405020304" pitchFamily="18" charset="0"/>
                <a:ea typeface="MS Mincho"/>
                <a:cs typeface="Times New Roman" panose="02020603050405020304" pitchFamily="18" charset="0"/>
              </a:rPr>
              <a:t>3. </a:t>
            </a:r>
            <a:r>
              <a:rPr lang="en-US" sz="2200" b="1"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2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MS Mincho"/>
                <a:cs typeface="Times New Roman" panose="02020603050405020304" pitchFamily="18" charset="0"/>
              </a:rPr>
              <a:t>bước</a:t>
            </a:r>
            <a:endParaRPr lang="en-US" sz="2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1000"/>
              </a:spcAft>
              <a:tabLst>
                <a:tab pos="1386840" algn="l"/>
              </a:tabLst>
            </a:pPr>
            <a:r>
              <a:rPr lang="en-US" sz="2200" b="1" dirty="0" smtClean="0">
                <a:solidFill>
                  <a:srgbClr val="0D0D0D"/>
                </a:solidFill>
                <a:effectLst/>
                <a:latin typeface="Times New Roman" panose="02020603050405020304" pitchFamily="18" charset="0"/>
                <a:ea typeface="MS Mincho"/>
                <a:cs typeface="Times New Roman" panose="02020603050405020304" pitchFamily="18" charset="0"/>
              </a:rPr>
              <a:t>*</a:t>
            </a:r>
            <a:r>
              <a:rPr lang="en-US" sz="2200" b="1" u="sng" dirty="0" err="1" smtClean="0">
                <a:solidFill>
                  <a:srgbClr val="0D0D0D"/>
                </a:solidFill>
                <a:effectLst/>
                <a:latin typeface="Times New Roman" panose="02020603050405020304" pitchFamily="18" charset="0"/>
                <a:ea typeface="MS Mincho"/>
                <a:cs typeface="Times New Roman" panose="02020603050405020304" pitchFamily="18" charset="0"/>
              </a:rPr>
              <a:t>Bước</a:t>
            </a:r>
            <a:r>
              <a:rPr lang="en-US" sz="2200" b="1" u="sng" dirty="0" smtClean="0">
                <a:solidFill>
                  <a:srgbClr val="0D0D0D"/>
                </a:solidFill>
                <a:effectLst/>
                <a:latin typeface="Times New Roman" panose="02020603050405020304" pitchFamily="18" charset="0"/>
                <a:ea typeface="MS Mincho"/>
                <a:cs typeface="Times New Roman" panose="02020603050405020304" pitchFamily="18" charset="0"/>
              </a:rPr>
              <a:t> 1</a:t>
            </a:r>
            <a:r>
              <a:rPr lang="en-US" sz="22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MS Mincho"/>
                <a:cs typeface="Times New Roman" panose="02020603050405020304" pitchFamily="18" charset="0"/>
              </a:rPr>
              <a:t>Chuẩn</a:t>
            </a:r>
            <a:r>
              <a:rPr lang="en-US" sz="22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MS Mincho"/>
                <a:cs typeface="Times New Roman" panose="02020603050405020304" pitchFamily="18" charset="0"/>
              </a:rPr>
              <a:t>bị</a:t>
            </a:r>
            <a:endParaRPr lang="en-US" sz="2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1000"/>
              </a:spcAft>
              <a:tabLst>
                <a:tab pos="1386840" algn="l"/>
              </a:tabLst>
            </a:pP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Đọc</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tác</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phẩm</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cần</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spcAft>
                <a:spcPts val="1000"/>
              </a:spcAft>
              <a:tabLst>
                <a:tab pos="1386840" algn="l"/>
              </a:tabLst>
            </a:pP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Xem</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xét</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200" dirty="0" smtClean="0">
                <a:solidFill>
                  <a:srgbClr val="0D0D0D"/>
                </a:solidFill>
                <a:effectLst/>
                <a:latin typeface="Times New Roman" panose="02020603050405020304" pitchFamily="18" charset="0"/>
                <a:ea typeface="MS Mincho"/>
                <a:cs typeface="Times New Roman" panose="02020603050405020304" pitchFamily="18" charset="0"/>
              </a:rPr>
              <a:t> chi </a:t>
            </a:r>
            <a:r>
              <a:rPr lang="en-US" sz="2200" dirty="0" err="1" smtClean="0">
                <a:solidFill>
                  <a:srgbClr val="0D0D0D"/>
                </a:solidFill>
                <a:effectLst/>
                <a:latin typeface="Times New Roman" panose="02020603050405020304" pitchFamily="18" charset="0"/>
                <a:ea typeface="MS Mincho"/>
                <a:cs typeface="Times New Roman" panose="02020603050405020304" pitchFamily="18" charset="0"/>
              </a:rPr>
              <a:t>tiết</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2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r>
              <a:rPr lang="en-US" sz="2200" b="1" dirty="0" smtClean="0">
                <a:solidFill>
                  <a:srgbClr val="0D0D0D"/>
                </a:solidFill>
                <a:effectLst/>
                <a:latin typeface="Times New Roman" panose="02020603050405020304" pitchFamily="18" charset="0"/>
                <a:ea typeface="MS Mincho"/>
              </a:rPr>
              <a:t>*</a:t>
            </a:r>
            <a:r>
              <a:rPr lang="en-US" sz="2200" b="1" u="sng" dirty="0" err="1" smtClean="0">
                <a:solidFill>
                  <a:srgbClr val="0D0D0D"/>
                </a:solidFill>
                <a:effectLst/>
                <a:latin typeface="Times New Roman" panose="02020603050405020304" pitchFamily="18" charset="0"/>
                <a:ea typeface="MS Mincho"/>
              </a:rPr>
              <a:t>Bước</a:t>
            </a:r>
            <a:r>
              <a:rPr lang="en-US" sz="2200" b="1" u="sng" dirty="0" smtClean="0">
                <a:solidFill>
                  <a:srgbClr val="0D0D0D"/>
                </a:solidFill>
                <a:effectLst/>
                <a:latin typeface="Times New Roman" panose="02020603050405020304" pitchFamily="18" charset="0"/>
                <a:ea typeface="MS Mincho"/>
              </a:rPr>
              <a:t> 2</a:t>
            </a:r>
            <a:r>
              <a:rPr lang="en-US" sz="2200" b="1" dirty="0" smtClean="0">
                <a:solidFill>
                  <a:srgbClr val="0D0D0D"/>
                </a:solidFill>
                <a:effectLst/>
                <a:latin typeface="Times New Roman" panose="02020603050405020304" pitchFamily="18" charset="0"/>
                <a:ea typeface="MS Mincho"/>
              </a:rPr>
              <a: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b="1" dirty="0" err="1" smtClean="0">
                <a:solidFill>
                  <a:srgbClr val="000000"/>
                </a:solidFill>
                <a:effectLst/>
                <a:latin typeface="Times New Roman" panose="02020603050405020304" pitchFamily="18" charset="0"/>
                <a:ea typeface="Times New Roman" panose="02020603050405020304" pitchFamily="18" charset="0"/>
              </a:rPr>
              <a:t>Tìm</a:t>
            </a:r>
            <a:r>
              <a:rPr lang="en-US" sz="2200" b="1" dirty="0" smtClean="0">
                <a:solidFill>
                  <a:srgbClr val="000000"/>
                </a:solidFill>
                <a:effectLst/>
                <a:latin typeface="Times New Roman" panose="02020603050405020304" pitchFamily="18" charset="0"/>
                <a:ea typeface="Times New Roman" panose="02020603050405020304" pitchFamily="18" charset="0"/>
              </a:rPr>
              <a:t> ý </a:t>
            </a:r>
            <a:r>
              <a:rPr lang="en-US" sz="2200" b="1" dirty="0" err="1" smtClean="0">
                <a:solidFill>
                  <a:srgbClr val="000000"/>
                </a:solidFill>
                <a:effectLst/>
                <a:latin typeface="Times New Roman" panose="02020603050405020304" pitchFamily="18" charset="0"/>
                <a:ea typeface="Times New Roman" panose="02020603050405020304" pitchFamily="18" charset="0"/>
              </a:rPr>
              <a:t>và</a:t>
            </a:r>
            <a:r>
              <a:rPr lang="en-US" sz="2200" b="1" dirty="0" smtClean="0">
                <a:solidFill>
                  <a:srgbClr val="000000"/>
                </a:solidFill>
                <a:effectLst/>
                <a:latin typeface="Times New Roman" panose="02020603050405020304" pitchFamily="18" charset="0"/>
                <a:ea typeface="Times New Roman" panose="02020603050405020304" pitchFamily="18" charset="0"/>
              </a:rPr>
              <a:t> </a:t>
            </a:r>
            <a:r>
              <a:rPr lang="en-US" sz="2200" b="1" dirty="0" err="1" smtClean="0">
                <a:solidFill>
                  <a:srgbClr val="000000"/>
                </a:solidFill>
                <a:effectLst/>
                <a:latin typeface="Times New Roman" panose="02020603050405020304" pitchFamily="18" charset="0"/>
                <a:ea typeface="Times New Roman" panose="02020603050405020304" pitchFamily="18" charset="0"/>
              </a:rPr>
              <a:t>lập</a:t>
            </a:r>
            <a:r>
              <a:rPr lang="en-US" sz="2200" b="1" dirty="0" smtClean="0">
                <a:solidFill>
                  <a:srgbClr val="000000"/>
                </a:solidFill>
                <a:effectLst/>
                <a:latin typeface="Times New Roman" panose="02020603050405020304" pitchFamily="18" charset="0"/>
                <a:ea typeface="Times New Roman" panose="02020603050405020304" pitchFamily="18" charset="0"/>
              </a:rPr>
              <a:t> </a:t>
            </a:r>
            <a:r>
              <a:rPr lang="en-US" sz="2200" b="1" dirty="0" err="1" smtClean="0">
                <a:solidFill>
                  <a:srgbClr val="000000"/>
                </a:solidFill>
                <a:effectLst/>
                <a:latin typeface="Times New Roman" panose="02020603050405020304" pitchFamily="18" charset="0"/>
                <a:ea typeface="Times New Roman" panose="02020603050405020304" pitchFamily="18" charset="0"/>
              </a:rPr>
              <a:t>dàn</a:t>
            </a:r>
            <a:r>
              <a:rPr lang="en-US" sz="2200" b="1" dirty="0" smtClean="0">
                <a:solidFill>
                  <a:srgbClr val="000000"/>
                </a:solidFill>
                <a:effectLst/>
                <a:latin typeface="Times New Roman" panose="02020603050405020304" pitchFamily="18" charset="0"/>
                <a:ea typeface="Times New Roman" panose="02020603050405020304" pitchFamily="18" charset="0"/>
              </a:rPr>
              <a:t> ý</a:t>
            </a:r>
            <a:endParaRPr lang="en-US" sz="2200" dirty="0" smtClean="0">
              <a:effectLst/>
              <a:latin typeface="Times New Roman" panose="02020603050405020304" pitchFamily="18" charset="0"/>
              <a:ea typeface="Times New Roman" panose="02020603050405020304" pitchFamily="18" charset="0"/>
            </a:endParaRPr>
          </a:p>
          <a:p>
            <a:pPr algn="just"/>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Tìm</a:t>
            </a:r>
            <a:r>
              <a:rPr lang="en-US" sz="2200" b="1" i="1" dirty="0" smtClean="0">
                <a:solidFill>
                  <a:srgbClr val="000000"/>
                </a:solidFill>
                <a:effectLst/>
                <a:latin typeface="Times New Roman" panose="02020603050405020304" pitchFamily="18" charset="0"/>
                <a:ea typeface="Times New Roman" panose="02020603050405020304" pitchFamily="18" charset="0"/>
              </a:rPr>
              <a:t> ý </a:t>
            </a:r>
            <a:r>
              <a:rPr lang="en-US" sz="2200" b="1" i="1" dirty="0" err="1" smtClean="0">
                <a:solidFill>
                  <a:srgbClr val="000000"/>
                </a:solidFill>
                <a:effectLst/>
                <a:latin typeface="Times New Roman" panose="02020603050405020304" pitchFamily="18" charset="0"/>
                <a:ea typeface="Times New Roman" panose="02020603050405020304" pitchFamily="18" charset="0"/>
              </a:rPr>
              <a:t>bằng</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cách</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đặt</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ra</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và</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trả</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lời</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các</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câu</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hỏi</a:t>
            </a:r>
            <a:r>
              <a:rPr lang="en-US" sz="2200" b="1" i="1" dirty="0" smtClean="0">
                <a:solidFill>
                  <a:srgbClr val="000000"/>
                </a:solidFill>
                <a:effectLst/>
                <a:latin typeface="Times New Roman" panose="02020603050405020304" pitchFamily="18" charset="0"/>
                <a:ea typeface="Times New Roman" panose="02020603050405020304" pitchFamily="18" charset="0"/>
              </a:rPr>
              <a:t> </a:t>
            </a:r>
            <a:r>
              <a:rPr lang="en-US" sz="2200" b="1" i="1" dirty="0" err="1" smtClean="0">
                <a:solidFill>
                  <a:srgbClr val="000000"/>
                </a:solidFill>
                <a:effectLst/>
                <a:latin typeface="Times New Roman" panose="02020603050405020304" pitchFamily="18" charset="0"/>
                <a:ea typeface="Times New Roman" panose="02020603050405020304" pitchFamily="18" charset="0"/>
              </a:rPr>
              <a:t>như</a:t>
            </a:r>
            <a:r>
              <a:rPr lang="en-US" sz="2200" i="1" dirty="0" smtClean="0">
                <a:solidFill>
                  <a:srgbClr val="000000"/>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gn="just"/>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Truyền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thuyết</a:t>
            </a:r>
            <a:r>
              <a:rPr lang="en-US" sz="2200" dirty="0" smtClean="0">
                <a:solidFill>
                  <a:srgbClr val="000000"/>
                </a:solidFill>
                <a:effectLst/>
                <a:latin typeface="Times New Roman" panose="02020603050405020304" pitchFamily="18" charset="0"/>
                <a:ea typeface="Times New Roman" panose="02020603050405020304" pitchFamily="18" charset="0"/>
              </a:rPr>
              <a:t>/</a:t>
            </a:r>
            <a:r>
              <a:rPr lang="en-US" sz="2200" dirty="0" err="1" smtClean="0">
                <a:solidFill>
                  <a:srgbClr val="000000"/>
                </a:solidFill>
                <a:effectLst/>
                <a:latin typeface="Times New Roman" panose="02020603050405020304" pitchFamily="18" charset="0"/>
                <a:ea typeface="Times New Roman" panose="02020603050405020304" pitchFamily="18" charset="0"/>
              </a:rPr>
              <a:t>truyện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cổ</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tích</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kể</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về</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chuyện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gì</a:t>
            </a:r>
            <a:r>
              <a:rPr lang="en-US" sz="2200" dirty="0" smtClean="0">
                <a:solidFill>
                  <a:srgbClr val="000000"/>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gn="just"/>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Truyện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có</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những</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sự</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kiện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và</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nhân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vật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chính</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nào</a:t>
            </a:r>
            <a:r>
              <a:rPr lang="en-US" sz="2200" dirty="0" smtClean="0">
                <a:solidFill>
                  <a:srgbClr val="000000"/>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gn="just"/>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Diễn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biến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của</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câu</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chuyện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mở</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đầu</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phát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triển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kết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thúc</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ra</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sao</a:t>
            </a:r>
            <a:r>
              <a:rPr lang="en-US" sz="2200" dirty="0" smtClean="0">
                <a:solidFill>
                  <a:srgbClr val="000000"/>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gn="just"/>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Có</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thể</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thêm</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bớt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những</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chỉ</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tiết</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hình</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ảnh</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của</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truyện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này</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như</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thế</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nào</a:t>
            </a:r>
            <a:r>
              <a:rPr lang="en-US" sz="2200" dirty="0" smtClean="0">
                <a:solidFill>
                  <a:srgbClr val="000000"/>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gn="just"/>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Truyện</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gợi</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cho</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em</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những</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suy</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nghĩ</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cảm</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xúc</a:t>
            </a:r>
            <a:r>
              <a:rPr lang="en-US" sz="2200" dirty="0" smtClean="0">
                <a:solidFill>
                  <a:srgbClr val="000000"/>
                </a:solidFill>
                <a:effectLst/>
                <a:latin typeface="Times New Roman" panose="02020603050405020304" pitchFamily="18" charset="0"/>
                <a:ea typeface="Times New Roman" panose="02020603050405020304" pitchFamily="18" charset="0"/>
              </a:rPr>
              <a:t> </a:t>
            </a:r>
            <a:r>
              <a:rPr lang="en-US" sz="2200" dirty="0" err="1" smtClean="0">
                <a:solidFill>
                  <a:srgbClr val="000000"/>
                </a:solidFill>
                <a:effectLst/>
                <a:latin typeface="Times New Roman" panose="02020603050405020304" pitchFamily="18" charset="0"/>
                <a:ea typeface="Times New Roman" panose="02020603050405020304" pitchFamily="18" charset="0"/>
              </a:rPr>
              <a:t>gì</a:t>
            </a:r>
            <a:r>
              <a:rPr lang="en-US" sz="2200" dirty="0" smtClean="0">
                <a:solidFill>
                  <a:srgbClr val="000000"/>
                </a:solidFill>
                <a:effectLst/>
                <a:latin typeface="Times New Roman" panose="02020603050405020304" pitchFamily="18" charset="0"/>
                <a:ea typeface="Times New Roman" panose="02020603050405020304" pitchFamily="18" charset="0"/>
              </a:rPr>
              <a:t>?</a:t>
            </a:r>
            <a:endParaRPr lang="en-US" sz="2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38732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7" end="7"/>
                                            </p:txEl>
                                          </p:spTgt>
                                        </p:tgtEl>
                                        <p:attrNameLst>
                                          <p:attrName>style.visibility</p:attrName>
                                        </p:attrNameLst>
                                      </p:cBhvr>
                                      <p:to>
                                        <p:strVal val="visible"/>
                                      </p:to>
                                    </p:set>
                                    <p:animEffect transition="in" filter="fade">
                                      <p:cBhvr>
                                        <p:cTn id="56" dur="1000"/>
                                        <p:tgtEl>
                                          <p:spTgt spid="3">
                                            <p:txEl>
                                              <p:pRg st="7" end="7"/>
                                            </p:txEl>
                                          </p:spTgt>
                                        </p:tgtEl>
                                      </p:cBhvr>
                                    </p:animEffect>
                                    <p:anim calcmode="lin" valueType="num">
                                      <p:cBhvr>
                                        <p:cTn id="57"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3">
                                            <p:txEl>
                                              <p:pRg st="8" end="8"/>
                                            </p:txEl>
                                          </p:spTgt>
                                        </p:tgtEl>
                                        <p:attrNameLst>
                                          <p:attrName>style.visibility</p:attrName>
                                        </p:attrNameLst>
                                      </p:cBhvr>
                                      <p:to>
                                        <p:strVal val="visible"/>
                                      </p:to>
                                    </p:set>
                                    <p:animEffect transition="in" filter="fade">
                                      <p:cBhvr>
                                        <p:cTn id="63" dur="1000"/>
                                        <p:tgtEl>
                                          <p:spTgt spid="3">
                                            <p:txEl>
                                              <p:pRg st="8" end="8"/>
                                            </p:txEl>
                                          </p:spTgt>
                                        </p:tgtEl>
                                      </p:cBhvr>
                                    </p:animEffect>
                                    <p:anim calcmode="lin" valueType="num">
                                      <p:cBhvr>
                                        <p:cTn id="64"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3">
                                            <p:txEl>
                                              <p:pRg st="9" end="9"/>
                                            </p:txEl>
                                          </p:spTgt>
                                        </p:tgtEl>
                                        <p:attrNameLst>
                                          <p:attrName>style.visibility</p:attrName>
                                        </p:attrNameLst>
                                      </p:cBhvr>
                                      <p:to>
                                        <p:strVal val="visible"/>
                                      </p:to>
                                    </p:set>
                                    <p:animEffect transition="in" filter="fade">
                                      <p:cBhvr>
                                        <p:cTn id="70" dur="1000"/>
                                        <p:tgtEl>
                                          <p:spTgt spid="3">
                                            <p:txEl>
                                              <p:pRg st="9" end="9"/>
                                            </p:txEl>
                                          </p:spTgt>
                                        </p:tgtEl>
                                      </p:cBhvr>
                                    </p:animEffect>
                                    <p:anim calcmode="lin" valueType="num">
                                      <p:cBhvr>
                                        <p:cTn id="71" dur="1000" fill="hold"/>
                                        <p:tgtEl>
                                          <p:spTgt spid="3">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3">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3">
                                            <p:txEl>
                                              <p:pRg st="10" end="10"/>
                                            </p:txEl>
                                          </p:spTgt>
                                        </p:tgtEl>
                                        <p:attrNameLst>
                                          <p:attrName>style.visibility</p:attrName>
                                        </p:attrNameLst>
                                      </p:cBhvr>
                                      <p:to>
                                        <p:strVal val="visible"/>
                                      </p:to>
                                    </p:set>
                                    <p:animEffect transition="in" filter="fade">
                                      <p:cBhvr>
                                        <p:cTn id="77" dur="1000"/>
                                        <p:tgtEl>
                                          <p:spTgt spid="3">
                                            <p:txEl>
                                              <p:pRg st="10" end="10"/>
                                            </p:txEl>
                                          </p:spTgt>
                                        </p:tgtEl>
                                      </p:cBhvr>
                                    </p:animEffect>
                                    <p:anim calcmode="lin" valueType="num">
                                      <p:cBhvr>
                                        <p:cTn id="78" dur="1000" fill="hold"/>
                                        <p:tgtEl>
                                          <p:spTgt spid="3">
                                            <p:txEl>
                                              <p:pRg st="10" end="10"/>
                                            </p:txEl>
                                          </p:spTgt>
                                        </p:tgtEl>
                                        <p:attrNameLst>
                                          <p:attrName>ppt_x</p:attrName>
                                        </p:attrNameLst>
                                      </p:cBhvr>
                                      <p:tavLst>
                                        <p:tav tm="0">
                                          <p:val>
                                            <p:strVal val="#ppt_x"/>
                                          </p:val>
                                        </p:tav>
                                        <p:tav tm="100000">
                                          <p:val>
                                            <p:strVal val="#ppt_x"/>
                                          </p:val>
                                        </p:tav>
                                      </p:tavLst>
                                    </p:anim>
                                    <p:anim calcmode="lin" valueType="num">
                                      <p:cBhvr>
                                        <p:cTn id="79" dur="1000" fill="hold"/>
                                        <p:tgtEl>
                                          <p:spTgt spid="3">
                                            <p:txEl>
                                              <p:pRg st="10" end="1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201835" y="1130300"/>
            <a:ext cx="453027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718153"/>
            <a:ext cx="10858500" cy="4265591"/>
          </a:xfrm>
          <a:prstGeom prst="rect">
            <a:avLst/>
          </a:prstGeom>
        </p:spPr>
        <p:txBody>
          <a:bodyPr>
            <a:spAutoFit/>
          </a:bodyPr>
          <a:lstStyle/>
          <a:p>
            <a:pPr algn="just">
              <a:lnSpc>
                <a:spcPct val="115000"/>
              </a:lnSpc>
            </a:pP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Lập</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dàn</a:t>
            </a:r>
            <a:r>
              <a:rPr lang="en-US" sz="2400" b="1" i="1" dirty="0" smtClean="0">
                <a:solidFill>
                  <a:srgbClr val="000000"/>
                </a:solidFill>
                <a:effectLst/>
                <a:latin typeface="Times New Roman" panose="02020603050405020304" pitchFamily="18" charset="0"/>
                <a:ea typeface="Times New Roman" panose="02020603050405020304" pitchFamily="18" charset="0"/>
              </a:rPr>
              <a:t> ý </a:t>
            </a:r>
            <a:r>
              <a:rPr lang="en-US" sz="2400" b="1" i="1" dirty="0" err="1" smtClean="0">
                <a:solidFill>
                  <a:srgbClr val="000000"/>
                </a:solidFill>
                <a:effectLst/>
                <a:latin typeface="Times New Roman" panose="02020603050405020304" pitchFamily="18" charset="0"/>
                <a:ea typeface="Times New Roman" panose="02020603050405020304" pitchFamily="18" charset="0"/>
              </a:rPr>
              <a:t>bằng</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cách</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dựa</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vào</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các</a:t>
            </a:r>
            <a:r>
              <a:rPr lang="en-US" sz="2400" b="1" i="1" dirty="0" smtClean="0">
                <a:solidFill>
                  <a:srgbClr val="000000"/>
                </a:solidFill>
                <a:effectLst/>
                <a:latin typeface="Times New Roman" panose="02020603050405020304" pitchFamily="18" charset="0"/>
                <a:ea typeface="Times New Roman" panose="02020603050405020304" pitchFamily="18" charset="0"/>
              </a:rPr>
              <a:t> ý </a:t>
            </a:r>
            <a:r>
              <a:rPr lang="en-US" sz="2400" b="1" i="1" dirty="0" err="1" smtClean="0">
                <a:solidFill>
                  <a:srgbClr val="000000"/>
                </a:solidFill>
                <a:effectLst/>
                <a:latin typeface="Times New Roman" panose="02020603050405020304" pitchFamily="18" charset="0"/>
                <a:ea typeface="Times New Roman" panose="02020603050405020304" pitchFamily="18" charset="0"/>
              </a:rPr>
              <a:t>đã</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tìm</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được</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sắp</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xếp</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lại</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theo</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ba</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phần</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lớn</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của</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bài</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văn</a:t>
            </a:r>
            <a:r>
              <a:rPr lang="en-US" sz="2400" b="1" i="1" dirty="0" smtClean="0">
                <a:solidFill>
                  <a:srgbClr val="000000"/>
                </a:solidFill>
                <a:effectLst/>
                <a:latin typeface="Times New Roman" panose="02020603050405020304" pitchFamily="18" charset="0"/>
                <a:ea typeface="Times New Roman" panose="02020603050405020304" pitchFamily="18" charset="0"/>
              </a:rPr>
              <a:t>, </a:t>
            </a:r>
            <a:r>
              <a:rPr lang="en-US" sz="2400" b="1" i="1" dirty="0" err="1" smtClean="0">
                <a:solidFill>
                  <a:srgbClr val="000000"/>
                </a:solidFill>
                <a:effectLst/>
                <a:latin typeface="Times New Roman" panose="02020603050405020304" pitchFamily="18" charset="0"/>
                <a:ea typeface="Times New Roman" panose="02020603050405020304" pitchFamily="18" charset="0"/>
              </a:rPr>
              <a:t>gồm</a:t>
            </a:r>
            <a:r>
              <a:rPr lang="en-US" sz="2400" b="1" i="1"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1386840" algn="l"/>
              </a:tabLs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Mở</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Giới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thiệu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cổ</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tích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sẽ</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tên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lí</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do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Thân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Giới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thiệu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nhân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vật</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hoàn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cảnh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xảy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sự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xảy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ra</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theo</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tự</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gian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Kết</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Nêu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cảm</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nghĩ</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về</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vừa</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400" b="1" dirty="0" smtClean="0">
                <a:solidFill>
                  <a:srgbClr val="000000"/>
                </a:solidFill>
                <a:effectLst/>
                <a:latin typeface="Times New Roman" panose="02020603050405020304" pitchFamily="18" charset="0"/>
                <a:ea typeface="Times New Roman" panose="02020603050405020304" pitchFamily="18" charset="0"/>
              </a:rPr>
              <a:t>*</a:t>
            </a:r>
            <a:r>
              <a:rPr lang="en-US" sz="2400" b="1" u="sng" dirty="0" err="1" smtClean="0">
                <a:solidFill>
                  <a:srgbClr val="000000"/>
                </a:solidFill>
                <a:effectLst/>
                <a:latin typeface="Times New Roman" panose="02020603050405020304" pitchFamily="18" charset="0"/>
                <a:ea typeface="Times New Roman" panose="02020603050405020304" pitchFamily="18" charset="0"/>
              </a:rPr>
              <a:t>Bước</a:t>
            </a:r>
            <a:r>
              <a:rPr lang="en-US" sz="2400" b="1" u="sng" dirty="0" smtClean="0">
                <a:solidFill>
                  <a:srgbClr val="000000"/>
                </a:solidFill>
                <a:effectLst/>
                <a:latin typeface="Times New Roman" panose="02020603050405020304" pitchFamily="18" charset="0"/>
                <a:ea typeface="Times New Roman" panose="02020603050405020304" pitchFamily="18" charset="0"/>
              </a:rPr>
              <a:t> 3:</a:t>
            </a:r>
            <a:r>
              <a:rPr lang="en-US" sz="2400" b="1" dirty="0" smtClean="0">
                <a:solidFill>
                  <a:srgbClr val="000000"/>
                </a:solidFill>
                <a:effectLst/>
                <a:latin typeface="Times New Roman" panose="02020603050405020304" pitchFamily="18" charset="0"/>
                <a:ea typeface="Times New Roman" panose="02020603050405020304" pitchFamily="18" charset="0"/>
              </a:rPr>
              <a:t> </a:t>
            </a:r>
            <a:r>
              <a:rPr lang="en-US" sz="2400" b="1" dirty="0" err="1" smtClean="0">
                <a:solidFill>
                  <a:srgbClr val="000000"/>
                </a:solidFill>
                <a:effectLst/>
                <a:latin typeface="Times New Roman" panose="02020603050405020304" pitchFamily="18" charset="0"/>
                <a:ea typeface="Times New Roman" panose="02020603050405020304" pitchFamily="18" charset="0"/>
              </a:rPr>
              <a:t>Viết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err="1" smtClean="0">
                <a:solidFill>
                  <a:srgbClr val="000000"/>
                </a:solidFill>
                <a:effectLst/>
                <a:latin typeface="Times New Roman" panose="02020603050405020304" pitchFamily="18" charset="0"/>
                <a:ea typeface="Times New Roman" panose="02020603050405020304" pitchFamily="18" charset="0"/>
              </a:rPr>
              <a:t>Dựa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vào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dàn</a:t>
            </a:r>
            <a:r>
              <a:rPr lang="en-US" sz="2400" dirty="0" smtClean="0">
                <a:solidFill>
                  <a:srgbClr val="000000"/>
                </a:solidFill>
                <a:effectLst/>
                <a:latin typeface="Times New Roman" panose="02020603050405020304" pitchFamily="18" charset="0"/>
                <a:ea typeface="Times New Roman" panose="02020603050405020304" pitchFamily="18" charset="0"/>
              </a:rPr>
              <a:t> ý, </a:t>
            </a:r>
            <a:r>
              <a:rPr lang="en-US" sz="2400" dirty="0" err="1" smtClean="0">
                <a:solidFill>
                  <a:srgbClr val="000000"/>
                </a:solidFill>
                <a:effectLst/>
                <a:latin typeface="Times New Roman" panose="02020603050405020304" pitchFamily="18" charset="0"/>
                <a:ea typeface="Times New Roman" panose="02020603050405020304" pitchFamily="18" charset="0"/>
              </a:rPr>
              <a:t>viết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thành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bài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văn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truyền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thuyết</a:t>
            </a:r>
            <a:r>
              <a:rPr lang="en-US" sz="2400" dirty="0" smtClean="0">
                <a:solidFill>
                  <a:srgbClr val="000000"/>
                </a:solidFill>
                <a:effectLst/>
                <a:latin typeface="Times New Roman" panose="02020603050405020304" pitchFamily="18" charset="0"/>
                <a:ea typeface="Times New Roman" panose="02020603050405020304" pitchFamily="18" charset="0"/>
              </a:rPr>
              <a:t>/</a:t>
            </a:r>
            <a:r>
              <a:rPr lang="en-US" sz="2400" dirty="0" err="1" smtClean="0">
                <a:solidFill>
                  <a:srgbClr val="000000"/>
                </a:solidFill>
                <a:effectLst/>
                <a:latin typeface="Times New Roman" panose="02020603050405020304" pitchFamily="18" charset="0"/>
                <a:ea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cổ</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tích</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6" name="Rectangle 5"/>
          <p:cNvSpPr/>
          <p:nvPr/>
        </p:nvSpPr>
        <p:spPr>
          <a:xfrm>
            <a:off x="660399" y="6007266"/>
            <a:ext cx="3429144" cy="483017"/>
          </a:xfrm>
          <a:prstGeom prst="rect">
            <a:avLst/>
          </a:prstGeom>
        </p:spPr>
        <p:txBody>
          <a:bodyPr wrap="none">
            <a:spAutoFit/>
          </a:bodyPr>
          <a:lstStyle/>
          <a:p>
            <a:pPr algn="just">
              <a:lnSpc>
                <a:spcPct val="115000"/>
              </a:lnSpc>
              <a:spcAft>
                <a:spcPts val="1000"/>
              </a:spcAft>
              <a:tabLst>
                <a:tab pos="1386840" algn="l"/>
              </a:tabLst>
            </a:pPr>
            <a:r>
              <a:rPr lang="en-US" sz="24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400" b="1" u="sng"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400" b="1"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400" b="1"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b="1"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4229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Effect transition="in" filter="fade">
                                      <p:cBhvr>
                                        <p:cTn id="42" dur="1000"/>
                                        <p:tgtEl>
                                          <p:spTgt spid="4">
                                            <p:txEl>
                                              <p:pRg st="5" end="5"/>
                                            </p:txEl>
                                          </p:spTgt>
                                        </p:tgtEl>
                                      </p:cBhvr>
                                    </p:animEffect>
                                    <p:anim calcmode="lin" valueType="num">
                                      <p:cBhvr>
                                        <p:cTn id="4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fade">
                                      <p:cBhvr>
                                        <p:cTn id="49" dur="1000"/>
                                        <p:tgtEl>
                                          <p:spTgt spid="6"/>
                                        </p:tgtEl>
                                      </p:cBhvr>
                                    </p:animEffect>
                                    <p:anim calcmode="lin" valueType="num">
                                      <p:cBhvr>
                                        <p:cTn id="50" dur="1000" fill="hold"/>
                                        <p:tgtEl>
                                          <p:spTgt spid="6"/>
                                        </p:tgtEl>
                                        <p:attrNameLst>
                                          <p:attrName>ppt_x</p:attrName>
                                        </p:attrNameLst>
                                      </p:cBhvr>
                                      <p:tavLst>
                                        <p:tav tm="0">
                                          <p:val>
                                            <p:strVal val="#ppt_x"/>
                                          </p:val>
                                        </p:tav>
                                        <p:tav tm="100000">
                                          <p:val>
                                            <p:strVal val="#ppt_x"/>
                                          </p:val>
                                        </p:tav>
                                      </p:tavLst>
                                    </p:anim>
                                    <p:anim calcmode="lin" valueType="num">
                                      <p:cBhvr>
                                        <p:cTn id="5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858574"/>
          </a:xfrm>
          <a:prstGeom prst="rect">
            <a:avLst/>
          </a:prstGeom>
        </p:spPr>
        <p:txBody>
          <a:bodyPr>
            <a:spAutoFit/>
          </a:bodyPr>
          <a:lstStyle/>
          <a:p>
            <a:pPr algn="just">
              <a:lnSpc>
                <a:spcPct val="115000"/>
              </a:lnSpc>
              <a:spcAft>
                <a:spcPts val="0"/>
              </a:spcAft>
            </a:pP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smtClean="0">
                <a:solidFill>
                  <a:srgbClr val="FF0000"/>
                </a:solidFill>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mj-lt"/>
              <a:buAutoNum type="alphaLcPeriod"/>
            </a:pP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 </a:t>
            </a:r>
            <a:r>
              <a:rPr lang="en-US" sz="2400" dirty="0" err="1" smtClean="0">
                <a:solidFill>
                  <a:srgbClr val="0D0D0D"/>
                </a:solidFill>
                <a:effectLst/>
                <a:latin typeface="Times New Roman" panose="02020603050405020304" pitchFamily="18" charset="0"/>
                <a:ea typeface="Times New Roman" panose="02020603050405020304" pitchFamily="18" charset="0"/>
              </a:rPr>
              <a:t>Đọc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Thánh</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ghi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kiện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tưởng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400" dirty="0" err="1" smtClean="0">
                <a:solidFill>
                  <a:srgbClr val="0D0D0D"/>
                </a:solidFill>
                <a:effectLst/>
                <a:latin typeface="Times New Roman" panose="02020603050405020304" pitchFamily="18" charset="0"/>
                <a:ea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pt-BR"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Hoàn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thường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xin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lớn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thối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trận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bay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trời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ghi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nhớ</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ơn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dấu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Suy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ảnh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ngữ</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biểu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thêm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thúc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75313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fade">
                                      <p:cBhvr>
                                        <p:cTn id="35" dur="1000"/>
                                        <p:tgtEl>
                                          <p:spTgt spid="7">
                                            <p:txEl>
                                              <p:pRg st="4" end="4"/>
                                            </p:txEl>
                                          </p:spTgt>
                                        </p:tgtEl>
                                      </p:cBhvr>
                                    </p:animEffect>
                                    <p:anim calcmode="lin" valueType="num">
                                      <p:cBhvr>
                                        <p:cTn id="36"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5" end="5"/>
                                            </p:txEl>
                                          </p:spTgt>
                                        </p:tgtEl>
                                        <p:attrNameLst>
                                          <p:attrName>style.visibility</p:attrName>
                                        </p:attrNameLst>
                                      </p:cBhvr>
                                      <p:to>
                                        <p:strVal val="visible"/>
                                      </p:to>
                                    </p:set>
                                    <p:animEffect transition="in" filter="fade">
                                      <p:cBhvr>
                                        <p:cTn id="42" dur="1000"/>
                                        <p:tgtEl>
                                          <p:spTgt spid="7">
                                            <p:txEl>
                                              <p:pRg st="5" end="5"/>
                                            </p:txEl>
                                          </p:spTgt>
                                        </p:tgtEl>
                                      </p:cBhvr>
                                    </p:animEffect>
                                    <p:anim calcmode="lin" valueType="num">
                                      <p:cBhvr>
                                        <p:cTn id="43"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7">
                                            <p:txEl>
                                              <p:pRg st="6" end="6"/>
                                            </p:txEl>
                                          </p:spTgt>
                                        </p:tgtEl>
                                        <p:attrNameLst>
                                          <p:attrName>style.visibility</p:attrName>
                                        </p:attrNameLst>
                                      </p:cBhvr>
                                      <p:to>
                                        <p:strVal val="visible"/>
                                      </p:to>
                                    </p:set>
                                    <p:animEffect transition="in" filter="fade">
                                      <p:cBhvr>
                                        <p:cTn id="49" dur="1000"/>
                                        <p:tgtEl>
                                          <p:spTgt spid="7">
                                            <p:txEl>
                                              <p:pRg st="6" end="6"/>
                                            </p:txEl>
                                          </p:spTgt>
                                        </p:tgtEl>
                                      </p:cBhvr>
                                    </p:animEffect>
                                    <p:anim calcmode="lin" valueType="num">
                                      <p:cBhvr>
                                        <p:cTn id="50"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7">
                                            <p:txEl>
                                              <p:pRg st="7" end="7"/>
                                            </p:txEl>
                                          </p:spTgt>
                                        </p:tgtEl>
                                        <p:attrNameLst>
                                          <p:attrName>style.visibility</p:attrName>
                                        </p:attrNameLst>
                                      </p:cBhvr>
                                      <p:to>
                                        <p:strVal val="visible"/>
                                      </p:to>
                                    </p:set>
                                    <p:animEffect transition="in" filter="fade">
                                      <p:cBhvr>
                                        <p:cTn id="56" dur="1000"/>
                                        <p:tgtEl>
                                          <p:spTgt spid="7">
                                            <p:txEl>
                                              <p:pRg st="7" end="7"/>
                                            </p:txEl>
                                          </p:spTgt>
                                        </p:tgtEl>
                                      </p:cBhvr>
                                    </p:animEffect>
                                    <p:anim calcmode="lin" valueType="num">
                                      <p:cBhvr>
                                        <p:cTn id="57" dur="1000" fill="hold"/>
                                        <p:tgtEl>
                                          <p:spTgt spid="7">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7">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7">
                                            <p:txEl>
                                              <p:pRg st="8" end="8"/>
                                            </p:txEl>
                                          </p:spTgt>
                                        </p:tgtEl>
                                        <p:attrNameLst>
                                          <p:attrName>style.visibility</p:attrName>
                                        </p:attrNameLst>
                                      </p:cBhvr>
                                      <p:to>
                                        <p:strVal val="visible"/>
                                      </p:to>
                                    </p:set>
                                    <p:animEffect transition="in" filter="fade">
                                      <p:cBhvr>
                                        <p:cTn id="63" dur="1000"/>
                                        <p:tgtEl>
                                          <p:spTgt spid="7">
                                            <p:txEl>
                                              <p:pRg st="8" end="8"/>
                                            </p:txEl>
                                          </p:spTgt>
                                        </p:tgtEl>
                                      </p:cBhvr>
                                    </p:animEffect>
                                    <p:anim calcmode="lin" valueType="num">
                                      <p:cBhvr>
                                        <p:cTn id="64" dur="1000" fill="hold"/>
                                        <p:tgtEl>
                                          <p:spTgt spid="7">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7">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160958"/>
            <a:ext cx="10858500" cy="4228850"/>
          </a:xfrm>
          <a:prstGeom prst="rect">
            <a:avLst/>
          </a:prstGeom>
        </p:spPr>
        <p:txBody>
          <a:bodyPr>
            <a:spAutoFit/>
          </a:bodyPr>
          <a:lstStyle/>
          <a:p>
            <a:pPr algn="just">
              <a:lnSpc>
                <a:spcPct val="115000"/>
              </a:lnSpc>
            </a:pP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b. </a:t>
            </a:r>
            <a:r>
              <a:rPr lang="en-US" sz="2400" b="1" dirty="0" err="1" smtClean="0">
                <a:solidFill>
                  <a:srgbClr val="FF0000"/>
                </a:solidFill>
                <a:effectLst/>
                <a:latin typeface="Times New Roman" panose="02020603050405020304" pitchFamily="18" charset="0"/>
                <a:ea typeface="MS Mincho"/>
                <a:cs typeface="Times New Roman" panose="02020603050405020304" pitchFamily="18" charset="0"/>
              </a:rPr>
              <a:t>Bước</a:t>
            </a: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 2:</a:t>
            </a:r>
            <a:r>
              <a:rPr lang="en-US" sz="2400"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bớt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endPar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5838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fade">
                                      <p:cBhvr>
                                        <p:cTn id="14" dur="1000"/>
                                        <p:tgtEl>
                                          <p:spTgt spid="4">
                                            <p:txEl>
                                              <p:pRg st="0" end="0"/>
                                            </p:txEl>
                                          </p:spTgt>
                                        </p:tgtEl>
                                      </p:cBhvr>
                                    </p:animEffect>
                                    <p:anim calcmode="lin" valueType="num">
                                      <p:cBhvr>
                                        <p:cTn id="1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anim calcmode="lin" valueType="num">
                                      <p:cBhvr>
                                        <p:cTn id="22"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2" end="2"/>
                                            </p:txEl>
                                          </p:spTgt>
                                        </p:tgtEl>
                                        <p:attrNameLst>
                                          <p:attrName>style.visibility</p:attrName>
                                        </p:attrNameLst>
                                      </p:cBhvr>
                                      <p:to>
                                        <p:strVal val="visible"/>
                                      </p:to>
                                    </p:set>
                                    <p:animEffect transition="in" filter="fade">
                                      <p:cBhvr>
                                        <p:cTn id="28" dur="1000"/>
                                        <p:tgtEl>
                                          <p:spTgt spid="4">
                                            <p:txEl>
                                              <p:pRg st="2" end="2"/>
                                            </p:txEl>
                                          </p:spTgt>
                                        </p:tgtEl>
                                      </p:cBhvr>
                                    </p:animEffect>
                                    <p:anim calcmode="lin" valueType="num">
                                      <p:cBhvr>
                                        <p:cTn id="29"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fade">
                                      <p:cBhvr>
                                        <p:cTn id="35" dur="1000"/>
                                        <p:tgtEl>
                                          <p:spTgt spid="4">
                                            <p:txEl>
                                              <p:pRg st="3" end="3"/>
                                            </p:txEl>
                                          </p:spTgt>
                                        </p:tgtEl>
                                      </p:cBhvr>
                                    </p:animEffect>
                                    <p:anim calcmode="lin" valueType="num">
                                      <p:cBhvr>
                                        <p:cTn id="36"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4" end="4"/>
                                            </p:txEl>
                                          </p:spTgt>
                                        </p:tgtEl>
                                        <p:attrNameLst>
                                          <p:attrName>style.visibility</p:attrName>
                                        </p:attrNameLst>
                                      </p:cBhvr>
                                      <p:to>
                                        <p:strVal val="visible"/>
                                      </p:to>
                                    </p:set>
                                    <p:animEffect transition="in" filter="fade">
                                      <p:cBhvr>
                                        <p:cTn id="42" dur="1000"/>
                                        <p:tgtEl>
                                          <p:spTgt spid="4">
                                            <p:txEl>
                                              <p:pRg st="4" end="4"/>
                                            </p:txEl>
                                          </p:spTgt>
                                        </p:tgtEl>
                                      </p:cBhvr>
                                    </p:animEffect>
                                    <p:anim calcmode="lin" valueType="num">
                                      <p:cBhvr>
                                        <p:cTn id="43"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5" end="5"/>
                                            </p:txEl>
                                          </p:spTgt>
                                        </p:tgtEl>
                                        <p:attrNameLst>
                                          <p:attrName>style.visibility</p:attrName>
                                        </p:attrNameLst>
                                      </p:cBhvr>
                                      <p:to>
                                        <p:strVal val="visible"/>
                                      </p:to>
                                    </p:set>
                                    <p:animEffect transition="in" filter="fade">
                                      <p:cBhvr>
                                        <p:cTn id="49" dur="1000"/>
                                        <p:tgtEl>
                                          <p:spTgt spid="4">
                                            <p:txEl>
                                              <p:pRg st="5" end="5"/>
                                            </p:txEl>
                                          </p:spTgt>
                                        </p:tgtEl>
                                      </p:cBhvr>
                                    </p:animEffect>
                                    <p:anim calcmode="lin" valueType="num">
                                      <p:cBhvr>
                                        <p:cTn id="50"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357043" y="0"/>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2925" y="524493"/>
            <a:ext cx="7102475" cy="121161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77788" y="1580440"/>
            <a:ext cx="10858500" cy="556434"/>
          </a:xfrm>
          <a:prstGeom prst="rect">
            <a:avLst/>
          </a:prstGeom>
        </p:spPr>
        <p:txBody>
          <a:bodyPr>
            <a:spAutoFit/>
          </a:bodyPr>
          <a:lstStyle/>
          <a:p>
            <a:pPr marL="68580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vấn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981206"/>
            <a:ext cx="10858500" cy="4666277"/>
          </a:xfrm>
          <a:prstGeom prst="rect">
            <a:avLst/>
          </a:prstGeom>
        </p:spPr>
        <p:txBody>
          <a:bodyPr>
            <a:spAutoFit/>
          </a:bodyPr>
          <a:lstStyle/>
          <a:p>
            <a:pPr algn="just">
              <a:lnSpc>
                <a:spcPct val="115000"/>
              </a:lnSpc>
              <a:spcAft>
                <a:spcPts val="1000"/>
              </a:spcAft>
              <a:tabLst>
                <a:tab pos="400050" algn="l"/>
              </a:tabLst>
            </a:pP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1.2.2.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b="1" i="1" u="sng" dirty="0" smtClean="0">
                <a:solidFill>
                  <a:srgbClr val="68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a.Tiếng</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tiềm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ẩn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S</a:t>
            </a:r>
            <a:r>
              <a:rPr lang="vi-VN"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ức mạnh tự cường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tin chiến thắng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lúc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lặng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đất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gặp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họ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sẵn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cứu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nước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853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1000"/>
                                        <p:tgtEl>
                                          <p:spTgt spid="2">
                                            <p:txEl>
                                              <p:pRg st="0" end="0"/>
                                            </p:txEl>
                                          </p:spTgt>
                                        </p:tgtEl>
                                      </p:cBhvr>
                                    </p:animEffect>
                                    <p:anim calcmode="lin" valueType="num">
                                      <p:cBhvr>
                                        <p:cTn id="22"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fade">
                                      <p:cBhvr>
                                        <p:cTn id="35" dur="1000"/>
                                        <p:tgtEl>
                                          <p:spTgt spid="2">
                                            <p:txEl>
                                              <p:pRg st="2" end="2"/>
                                            </p:txEl>
                                          </p:spTgt>
                                        </p:tgtEl>
                                      </p:cBhvr>
                                    </p:animEffect>
                                    <p:anim calcmode="lin" valueType="num">
                                      <p:cBhvr>
                                        <p:cTn id="36"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3" end="3"/>
                                            </p:txEl>
                                          </p:spTgt>
                                        </p:tgtEl>
                                        <p:attrNameLst>
                                          <p:attrName>style.visibility</p:attrName>
                                        </p:attrNameLst>
                                      </p:cBhvr>
                                      <p:to>
                                        <p:strVal val="visible"/>
                                      </p:to>
                                    </p:set>
                                    <p:animEffect transition="in" filter="fade">
                                      <p:cBhvr>
                                        <p:cTn id="42" dur="1000"/>
                                        <p:tgtEl>
                                          <p:spTgt spid="2">
                                            <p:txEl>
                                              <p:pRg st="3" end="3"/>
                                            </p:txEl>
                                          </p:spTgt>
                                        </p:tgtEl>
                                      </p:cBhvr>
                                    </p:animEffect>
                                    <p:anim calcmode="lin" valueType="num">
                                      <p:cBhvr>
                                        <p:cTn id="43"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4" end="4"/>
                                            </p:txEl>
                                          </p:spTgt>
                                        </p:tgtEl>
                                        <p:attrNameLst>
                                          <p:attrName>style.visibility</p:attrName>
                                        </p:attrNameLst>
                                      </p:cBhvr>
                                      <p:to>
                                        <p:strVal val="visible"/>
                                      </p:to>
                                    </p:set>
                                    <p:animEffect transition="in" filter="fade">
                                      <p:cBhvr>
                                        <p:cTn id="49" dur="1000"/>
                                        <p:tgtEl>
                                          <p:spTgt spid="2">
                                            <p:txEl>
                                              <p:pRg st="4" end="4"/>
                                            </p:txEl>
                                          </p:spTgt>
                                        </p:tgtEl>
                                      </p:cBhvr>
                                    </p:animEffect>
                                    <p:anim calcmode="lin" valueType="num">
                                      <p:cBhvr>
                                        <p:cTn id="50"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
                                            <p:txEl>
                                              <p:pRg st="5" end="5"/>
                                            </p:txEl>
                                          </p:spTgt>
                                        </p:tgtEl>
                                        <p:attrNameLst>
                                          <p:attrName>style.visibility</p:attrName>
                                        </p:attrNameLst>
                                      </p:cBhvr>
                                      <p:to>
                                        <p:strVal val="visible"/>
                                      </p:to>
                                    </p:set>
                                    <p:animEffect transition="in" filter="fade">
                                      <p:cBhvr>
                                        <p:cTn id="56" dur="1000"/>
                                        <p:tgtEl>
                                          <p:spTgt spid="2">
                                            <p:txEl>
                                              <p:pRg st="5" end="5"/>
                                            </p:txEl>
                                          </p:spTgt>
                                        </p:tgtEl>
                                      </p:cBhvr>
                                    </p:animEffect>
                                    <p:anim calcmode="lin" valueType="num">
                                      <p:cBhvr>
                                        <p:cTn id="57"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160958"/>
            <a:ext cx="10858500" cy="4730334"/>
          </a:xfrm>
          <a:prstGeom prst="rect">
            <a:avLst/>
          </a:prstGeom>
        </p:spPr>
        <p:txBody>
          <a:bodyPr>
            <a:spAutoFit/>
          </a:bodyPr>
          <a:lstStyle/>
          <a:p>
            <a:pPr algn="just">
              <a:lnSpc>
                <a:spcPct val="115000"/>
              </a:lnSpc>
            </a:pPr>
            <a:r>
              <a:rPr lang="en-US" sz="2400" b="1" dirty="0" smtClean="0">
                <a:solidFill>
                  <a:srgbClr val="FF0000"/>
                </a:solidFill>
                <a:effectLst/>
                <a:latin typeface="Times New Roman" panose="02020603050405020304" pitchFamily="18" charset="0"/>
                <a:ea typeface="Times New Roman" panose="02020603050405020304" pitchFamily="18" charset="0"/>
              </a:rPr>
              <a:t>*</a:t>
            </a:r>
            <a:r>
              <a:rPr lang="en-US" sz="2400" b="1" dirty="0" err="1" smtClean="0">
                <a:solidFill>
                  <a:srgbClr val="FF0000"/>
                </a:solidFill>
                <a:effectLst/>
                <a:latin typeface="Times New Roman" panose="02020603050405020304" pitchFamily="18" charset="0"/>
                <a:ea typeface="Times New Roman" panose="02020603050405020304" pitchFamily="18" charset="0"/>
              </a:rPr>
              <a:t>Lập</a:t>
            </a:r>
            <a:r>
              <a:rPr lang="en-US" sz="2400" b="1" dirty="0" smtClean="0">
                <a:solidFill>
                  <a:srgbClr val="FF0000"/>
                </a:solidFill>
                <a:effectLst/>
                <a:latin typeface="Times New Roman" panose="02020603050405020304" pitchFamily="18" charset="0"/>
                <a:ea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Times New Roman" panose="02020603050405020304" pitchFamily="18" charset="0"/>
              </a:rPr>
              <a:t>dàn</a:t>
            </a:r>
            <a:r>
              <a:rPr lang="en-US" sz="2400" b="1" dirty="0" smtClean="0">
                <a:solidFill>
                  <a:srgbClr val="FF0000"/>
                </a:solidFill>
                <a:effectLst/>
                <a:latin typeface="Times New Roman" panose="02020603050405020304" pitchFamily="18" charset="0"/>
                <a:ea typeface="Times New Roman" panose="02020603050405020304" pitchFamily="18" charset="0"/>
              </a:rPr>
              <a:t> ý: </a:t>
            </a:r>
            <a:r>
              <a:rPr lang="en-US" sz="2400" i="1" dirty="0" smtClean="0">
                <a:solidFill>
                  <a:srgbClr val="1A0DAB"/>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Lập</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dàn</a:t>
            </a:r>
            <a:r>
              <a:rPr lang="en-US" sz="2400" i="1" dirty="0" smtClean="0">
                <a:solidFill>
                  <a:srgbClr val="0D0D0D"/>
                </a:solidFill>
                <a:effectLst/>
                <a:latin typeface="Times New Roman" panose="02020603050405020304" pitchFamily="18" charset="0"/>
                <a:ea typeface="Times New Roman" panose="02020603050405020304" pitchFamily="18" charset="0"/>
              </a:rPr>
              <a:t> ý </a:t>
            </a:r>
            <a:r>
              <a:rPr lang="en-US" sz="2400" i="1" dirty="0" err="1" smtClean="0">
                <a:solidFill>
                  <a:srgbClr val="0D0D0D"/>
                </a:solidFill>
                <a:effectLst/>
                <a:latin typeface="Times New Roman" panose="02020603050405020304" pitchFamily="18" charset="0"/>
                <a:ea typeface="Times New Roman" panose="02020603050405020304" pitchFamily="18" charset="0"/>
              </a:rPr>
              <a:t>bằng</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cách</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dựa</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vào</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các</a:t>
            </a:r>
            <a:r>
              <a:rPr lang="en-US" sz="2400" i="1" dirty="0" smtClean="0">
                <a:solidFill>
                  <a:srgbClr val="0D0D0D"/>
                </a:solidFill>
                <a:effectLst/>
                <a:latin typeface="Times New Roman" panose="02020603050405020304" pitchFamily="18" charset="0"/>
                <a:ea typeface="Times New Roman" panose="02020603050405020304" pitchFamily="18" charset="0"/>
              </a:rPr>
              <a:t> ý </a:t>
            </a:r>
            <a:r>
              <a:rPr lang="en-US" sz="2400" i="1" dirty="0" err="1" smtClean="0">
                <a:solidFill>
                  <a:srgbClr val="0D0D0D"/>
                </a:solidFill>
                <a:effectLst/>
                <a:latin typeface="Times New Roman" panose="02020603050405020304" pitchFamily="18" charset="0"/>
                <a:ea typeface="Times New Roman" panose="02020603050405020304" pitchFamily="18" charset="0"/>
              </a:rPr>
              <a:t>đã</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tìm</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được</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sắp</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xếp</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lại</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theo</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ba</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phần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lớn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của</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bài</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văn</a:t>
            </a:r>
            <a:r>
              <a:rPr lang="en-US" sz="2400" i="1" dirty="0" smtClean="0">
                <a:solidFill>
                  <a:srgbClr val="0D0D0D"/>
                </a:solidFill>
                <a:effectLst/>
                <a:latin typeface="Times New Roman" panose="02020603050405020304" pitchFamily="18" charset="0"/>
                <a:ea typeface="Times New Roman" panose="02020603050405020304" pitchFamily="18" charset="0"/>
              </a:rPr>
              <a:t>, </a:t>
            </a:r>
            <a:r>
              <a:rPr lang="en-US" sz="2400" i="1" dirty="0" err="1" smtClean="0">
                <a:solidFill>
                  <a:srgbClr val="0D0D0D"/>
                </a:solidFill>
                <a:effectLst/>
                <a:latin typeface="Times New Roman" panose="02020603050405020304" pitchFamily="18" charset="0"/>
                <a:ea typeface="Times New Roman" panose="02020603050405020304" pitchFamily="18" charset="0"/>
              </a:rPr>
              <a:t>gồm</a:t>
            </a:r>
            <a:r>
              <a:rPr lang="en-US" sz="2400" i="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b="1" dirty="0" smtClean="0">
                <a:solidFill>
                  <a:srgbClr val="0D0D0D"/>
                </a:solidFill>
                <a:effectLst/>
                <a:latin typeface="Times New Roman" panose="02020603050405020304" pitchFamily="18" charset="0"/>
                <a:ea typeface="Times New Roman" panose="02020603050405020304" pitchFamily="18" charset="0"/>
              </a:rPr>
              <a:t>1. </a:t>
            </a:r>
            <a:r>
              <a:rPr lang="en-US" sz="2400" b="1" dirty="0" err="1" smtClean="0">
                <a:solidFill>
                  <a:srgbClr val="0D0D0D"/>
                </a:solidFill>
                <a:effectLst/>
                <a:latin typeface="Times New Roman" panose="02020603050405020304" pitchFamily="18" charset="0"/>
                <a:ea typeface="Times New Roman" panose="02020603050405020304" pitchFamily="18" charset="0"/>
              </a:rPr>
              <a:t>Mở</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Times New Roman" panose="02020603050405020304" pitchFamily="18" charset="0"/>
              </a:rPr>
              <a: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Giới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thiệu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kê</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b="1" dirty="0" smtClean="0">
                <a:solidFill>
                  <a:srgbClr val="0D0D0D"/>
                </a:solidFill>
                <a:effectLst/>
                <a:latin typeface="Times New Roman" panose="02020603050405020304" pitchFamily="18" charset="0"/>
                <a:ea typeface="Times New Roman" panose="02020603050405020304" pitchFamily="18" charset="0"/>
              </a:rPr>
              <a:t>2. </a:t>
            </a:r>
            <a:r>
              <a:rPr lang="en-US" sz="2400" b="1" dirty="0" err="1" smtClean="0">
                <a:solidFill>
                  <a:srgbClr val="0D0D0D"/>
                </a:solidFill>
                <a:effectLst/>
                <a:latin typeface="Times New Roman" panose="02020603050405020304" pitchFamily="18" charset="0"/>
                <a:ea typeface="Times New Roman" panose="02020603050405020304" pitchFamily="18" charset="0"/>
              </a:rPr>
              <a:t>Thân</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Times New Roman" panose="02020603050405020304" pitchFamily="18" charset="0"/>
              </a:rPr>
              <a: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Dựa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kiện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học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hãy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bằng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văn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Ví</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dụ</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kẻ</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theo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sau</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Hoàn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thường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xin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lớn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thối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trận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bay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trời</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ghi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nhớ</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ơn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dấu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b="1" dirty="0" err="1" smtClean="0">
                <a:solidFill>
                  <a:srgbClr val="0D0D0D"/>
                </a:solidFill>
                <a:effectLst/>
                <a:latin typeface="Times New Roman" panose="02020603050405020304" pitchFamily="18" charset="0"/>
                <a:ea typeface="Times New Roman" panose="02020603050405020304" pitchFamily="18" charset="0"/>
              </a:rPr>
              <a:t>Kết</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bài</a:t>
            </a:r>
            <a:r>
              <a:rPr lang="en-US" sz="2400" b="1" dirty="0" smtClean="0">
                <a:solidFill>
                  <a:srgbClr val="0D0D0D"/>
                </a:solidFill>
                <a:effectLst/>
                <a:latin typeface="Times New Roman" panose="02020603050405020304" pitchFamily="18" charset="0"/>
                <a:ea typeface="Times New Roman" panose="02020603050405020304" pitchFamily="18" charset="0"/>
              </a:rPr>
              <a: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hoặc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19002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Effect transition="in" filter="fade">
                                      <p:cBhvr>
                                        <p:cTn id="21" dur="1000"/>
                                        <p:tgtEl>
                                          <p:spTgt spid="5">
                                            <p:txEl>
                                              <p:pRg st="1" end="1"/>
                                            </p:txEl>
                                          </p:spTgt>
                                        </p:tgtEl>
                                      </p:cBhvr>
                                    </p:animEffect>
                                    <p:anim calcmode="lin" valueType="num">
                                      <p:cBhvr>
                                        <p:cTn id="22"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fade">
                                      <p:cBhvr>
                                        <p:cTn id="28" dur="1000"/>
                                        <p:tgtEl>
                                          <p:spTgt spid="5">
                                            <p:txEl>
                                              <p:pRg st="2" end="2"/>
                                            </p:txEl>
                                          </p:spTgt>
                                        </p:tgtEl>
                                      </p:cBhvr>
                                    </p:animEffect>
                                    <p:anim calcmode="lin" valueType="num">
                                      <p:cBhvr>
                                        <p:cTn id="29"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3" end="3"/>
                                            </p:txEl>
                                          </p:spTgt>
                                        </p:tgtEl>
                                        <p:attrNameLst>
                                          <p:attrName>style.visibility</p:attrName>
                                        </p:attrNameLst>
                                      </p:cBhvr>
                                      <p:to>
                                        <p:strVal val="visible"/>
                                      </p:to>
                                    </p:set>
                                    <p:animEffect transition="in" filter="fade">
                                      <p:cBhvr>
                                        <p:cTn id="35" dur="1000"/>
                                        <p:tgtEl>
                                          <p:spTgt spid="5">
                                            <p:txEl>
                                              <p:pRg st="3" end="3"/>
                                            </p:txEl>
                                          </p:spTgt>
                                        </p:tgtEl>
                                      </p:cBhvr>
                                    </p:animEffect>
                                    <p:anim calcmode="lin" valueType="num">
                                      <p:cBhvr>
                                        <p:cTn id="36"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4" end="4"/>
                                            </p:txEl>
                                          </p:spTgt>
                                        </p:tgtEl>
                                        <p:attrNameLst>
                                          <p:attrName>style.visibility</p:attrName>
                                        </p:attrNameLst>
                                      </p:cBhvr>
                                      <p:to>
                                        <p:strVal val="visible"/>
                                      </p:to>
                                    </p:set>
                                    <p:animEffect transition="in" filter="fade">
                                      <p:cBhvr>
                                        <p:cTn id="42" dur="1000"/>
                                        <p:tgtEl>
                                          <p:spTgt spid="5">
                                            <p:txEl>
                                              <p:pRg st="4" end="4"/>
                                            </p:txEl>
                                          </p:spTgt>
                                        </p:tgtEl>
                                      </p:cBhvr>
                                    </p:animEffect>
                                    <p:anim calcmode="lin" valueType="num">
                                      <p:cBhvr>
                                        <p:cTn id="43"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5" end="5"/>
                                            </p:txEl>
                                          </p:spTgt>
                                        </p:tgtEl>
                                        <p:attrNameLst>
                                          <p:attrName>style.visibility</p:attrName>
                                        </p:attrNameLst>
                                      </p:cBhvr>
                                      <p:to>
                                        <p:strVal val="visible"/>
                                      </p:to>
                                    </p:set>
                                    <p:animEffect transition="in" filter="fade">
                                      <p:cBhvr>
                                        <p:cTn id="49" dur="1000"/>
                                        <p:tgtEl>
                                          <p:spTgt spid="5">
                                            <p:txEl>
                                              <p:pRg st="5" end="5"/>
                                            </p:txEl>
                                          </p:spTgt>
                                        </p:tgtEl>
                                      </p:cBhvr>
                                    </p:animEffect>
                                    <p:anim calcmode="lin" valueType="num">
                                      <p:cBhvr>
                                        <p:cTn id="50"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6" end="6"/>
                                            </p:txEl>
                                          </p:spTgt>
                                        </p:tgtEl>
                                        <p:attrNameLst>
                                          <p:attrName>style.visibility</p:attrName>
                                        </p:attrNameLst>
                                      </p:cBhvr>
                                      <p:to>
                                        <p:strVal val="visible"/>
                                      </p:to>
                                    </p:set>
                                    <p:animEffect transition="in" filter="fade">
                                      <p:cBhvr>
                                        <p:cTn id="56" dur="1000"/>
                                        <p:tgtEl>
                                          <p:spTgt spid="5">
                                            <p:txEl>
                                              <p:pRg st="6" end="6"/>
                                            </p:txEl>
                                          </p:spTgt>
                                        </p:tgtEl>
                                      </p:cBhvr>
                                    </p:animEffect>
                                    <p:anim calcmode="lin" valueType="num">
                                      <p:cBhvr>
                                        <p:cTn id="57"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5">
                                            <p:txEl>
                                              <p:pRg st="7" end="7"/>
                                            </p:txEl>
                                          </p:spTgt>
                                        </p:tgtEl>
                                        <p:attrNameLst>
                                          <p:attrName>style.visibility</p:attrName>
                                        </p:attrNameLst>
                                      </p:cBhvr>
                                      <p:to>
                                        <p:strVal val="visible"/>
                                      </p:to>
                                    </p:set>
                                    <p:animEffect transition="in" filter="fade">
                                      <p:cBhvr>
                                        <p:cTn id="63" dur="1000"/>
                                        <p:tgtEl>
                                          <p:spTgt spid="5">
                                            <p:txEl>
                                              <p:pRg st="7" end="7"/>
                                            </p:txEl>
                                          </p:spTgt>
                                        </p:tgtEl>
                                      </p:cBhvr>
                                    </p:animEffect>
                                    <p:anim calcmode="lin" valueType="num">
                                      <p:cBhvr>
                                        <p:cTn id="64"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algn="just">
              <a:lnSpc>
                <a:spcPct val="115000"/>
              </a:lnSpc>
            </a:pPr>
            <a:r>
              <a:rPr lang="en-US" sz="2800" b="1" dirty="0" smtClean="0">
                <a:solidFill>
                  <a:srgbClr val="FF0000"/>
                </a:solidFill>
                <a:effectLst/>
                <a:latin typeface="Times New Roman" panose="02020603050405020304" pitchFamily="18" charset="0"/>
                <a:ea typeface="Times New Roman" panose="02020603050405020304" pitchFamily="18" charset="0"/>
              </a:rPr>
              <a:t>c. </a:t>
            </a:r>
            <a:r>
              <a:rPr lang="en-US" sz="2800" b="1" dirty="0" err="1" smtClean="0">
                <a:solidFill>
                  <a:srgbClr val="FF0000"/>
                </a:solidFill>
                <a:effectLst/>
                <a:latin typeface="Times New Roman" panose="02020603050405020304" pitchFamily="18" charset="0"/>
                <a:ea typeface="Times New Roman" panose="02020603050405020304" pitchFamily="18" charset="0"/>
              </a:rPr>
              <a:t>Bước</a:t>
            </a:r>
            <a:r>
              <a:rPr lang="en-US" sz="2800" b="1" dirty="0" smtClean="0">
                <a:solidFill>
                  <a:srgbClr val="FF0000"/>
                </a:solidFill>
                <a:effectLst/>
                <a:latin typeface="Times New Roman" panose="02020603050405020304" pitchFamily="18" charset="0"/>
                <a:ea typeface="Times New Roman" panose="02020603050405020304" pitchFamily="18" charset="0"/>
              </a:rPr>
              <a:t> 3: </a:t>
            </a:r>
            <a:r>
              <a:rPr lang="en-US" sz="2800" b="1" dirty="0" err="1" smtClean="0">
                <a:solidFill>
                  <a:srgbClr val="FF0000"/>
                </a:solidFill>
                <a:effectLst/>
                <a:latin typeface="Times New Roman" panose="02020603050405020304" pitchFamily="18" charset="0"/>
                <a:ea typeface="Times New Roman" panose="02020603050405020304" pitchFamily="18" charset="0"/>
              </a:rPr>
              <a:t>Viết</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 </a:t>
            </a:r>
            <a:r>
              <a:rPr lang="en-US" sz="2800" b="0" dirty="0" smtClean="0">
                <a:effectLst/>
                <a:latin typeface="Times New Roman" panose="02020603050405020304" pitchFamily="18" charset="0"/>
                <a:ea typeface="Times New Roman" panose="02020603050405020304" pitchFamily="18" charset="0"/>
              </a:rPr>
              <a:t>HS </a:t>
            </a:r>
            <a:r>
              <a:rPr lang="en-US" sz="2800" b="0" dirty="0" err="1" smtClean="0">
                <a:effectLst/>
                <a:latin typeface="Times New Roman" panose="02020603050405020304" pitchFamily="18" charset="0"/>
                <a:ea typeface="Times New Roman" panose="02020603050405020304" pitchFamily="18" charset="0"/>
              </a:rPr>
              <a:t>dựa</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vào</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dàn</a:t>
            </a:r>
            <a:r>
              <a:rPr lang="en-US" sz="2800" b="0" dirty="0" smtClean="0">
                <a:effectLst/>
                <a:latin typeface="Times New Roman" panose="02020603050405020304" pitchFamily="18" charset="0"/>
                <a:ea typeface="Times New Roman" panose="02020603050405020304" pitchFamily="18" charset="0"/>
              </a:rPr>
              <a:t> ý </a:t>
            </a:r>
            <a:r>
              <a:rPr lang="en-US" sz="2800" b="0" dirty="0" err="1" smtClean="0">
                <a:effectLst/>
                <a:latin typeface="Times New Roman" panose="02020603050405020304" pitchFamily="18" charset="0"/>
                <a:ea typeface="Times New Roman" panose="02020603050405020304" pitchFamily="18" charset="0"/>
              </a:rPr>
              <a:t>để</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viết</a:t>
            </a:r>
            <a:r>
              <a:rPr lang="en-US" sz="2800" b="0" dirty="0" smtClean="0">
                <a:effectLst/>
                <a:latin typeface="Times New Roman" panose="02020603050405020304" pitchFamily="18" charset="0"/>
                <a:ea typeface="Times New Roman" panose="02020603050405020304" pitchFamily="18" charset="0"/>
              </a:rPr>
              <a:t>.</a:t>
            </a:r>
            <a:r>
              <a:rPr lang="en-US" sz="2800" dirty="0" smtClean="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499804362"/>
              </p:ext>
            </p:extLst>
          </p:nvPr>
        </p:nvGraphicFramePr>
        <p:xfrm>
          <a:off x="660399" y="2732471"/>
          <a:ext cx="10858500" cy="3908680"/>
        </p:xfrm>
        <a:graphic>
          <a:graphicData uri="http://schemas.openxmlformats.org/drawingml/2006/table">
            <a:tbl>
              <a:tblPr firstRow="1" firstCol="1" bandRow="1"/>
              <a:tblGrid>
                <a:gridCol w="2855133">
                  <a:extLst>
                    <a:ext uri="{9D8B030D-6E8A-4147-A177-3AD203B41FA5}">
                      <a16:colId xmlns:a16="http://schemas.microsoft.com/office/drawing/2014/main" xmlns="" val="1933101940"/>
                    </a:ext>
                  </a:extLst>
                </a:gridCol>
                <a:gridCol w="8003367">
                  <a:extLst>
                    <a:ext uri="{9D8B030D-6E8A-4147-A177-3AD203B41FA5}">
                      <a16:colId xmlns:a16="http://schemas.microsoft.com/office/drawing/2014/main" xmlns="" val="3179063762"/>
                    </a:ext>
                  </a:extLst>
                </a:gridCol>
              </a:tblGrid>
              <a:tr h="0">
                <a:tc>
                  <a:txBody>
                    <a:bodyPr/>
                    <a:lstStyle/>
                    <a:p>
                      <a:pPr algn="just">
                        <a:lnSpc>
                          <a:spcPct val="115000"/>
                        </a:lnSpc>
                        <a:spcAft>
                          <a:spcPts val="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Lời văn của em</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23051295"/>
                  </a:ext>
                </a:extLst>
              </a:tr>
              <a:tr h="0">
                <a:tc>
                  <a:txBody>
                    <a:bodyPr/>
                    <a:lstStyle/>
                    <a:p>
                      <a:pPr algn="just">
                        <a:lnSpc>
                          <a:spcPct val="115000"/>
                        </a:lnSpc>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400050" algn="just">
                        <a:lnSpc>
                          <a:spcPct val="115000"/>
                        </a:lnSpc>
                        <a:spcBef>
                          <a:spcPts val="750"/>
                        </a:spcBef>
                        <a:spcAft>
                          <a:spcPts val="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4031652158"/>
                  </a:ext>
                </a:extLst>
              </a:tr>
            </a:tbl>
          </a:graphicData>
        </a:graphic>
      </p:graphicFrame>
    </p:spTree>
    <p:extLst>
      <p:ext uri="{BB962C8B-B14F-4D97-AF65-F5344CB8AC3E}">
        <p14:creationId xmlns:p14="http://schemas.microsoft.com/office/powerpoint/2010/main" val="2665607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772175188"/>
              </p:ext>
            </p:extLst>
          </p:nvPr>
        </p:nvGraphicFramePr>
        <p:xfrm>
          <a:off x="660400" y="2662982"/>
          <a:ext cx="10858500" cy="3227705"/>
        </p:xfrm>
        <a:graphic>
          <a:graphicData uri="http://schemas.openxmlformats.org/drawingml/2006/table">
            <a:tbl>
              <a:tblPr firstRow="1" firstCol="1" bandRow="1"/>
              <a:tblGrid>
                <a:gridCol w="2583451">
                  <a:extLst>
                    <a:ext uri="{9D8B030D-6E8A-4147-A177-3AD203B41FA5}">
                      <a16:colId xmlns:a16="http://schemas.microsoft.com/office/drawing/2014/main" xmlns="" val="4113112"/>
                    </a:ext>
                  </a:extLst>
                </a:gridCol>
                <a:gridCol w="8275049">
                  <a:extLst>
                    <a:ext uri="{9D8B030D-6E8A-4147-A177-3AD203B41FA5}">
                      <a16:colId xmlns:a16="http://schemas.microsoft.com/office/drawing/2014/main" xmlns="" val="1130598443"/>
                    </a:ext>
                  </a:extLst>
                </a:gridCol>
              </a:tblGrid>
              <a:tr h="0">
                <a:tc>
                  <a:txBody>
                    <a:bodyPr/>
                    <a:lstStyle/>
                    <a:p>
                      <a:pPr algn="just">
                        <a:lnSpc>
                          <a:spcPct val="115000"/>
                        </a:lnSpc>
                        <a:spcAft>
                          <a:spcPts val="0"/>
                        </a:spcAft>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sáu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“Chao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ôi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ướm</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thai.</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khôi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ngô</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845018305"/>
                  </a:ext>
                </a:extLst>
              </a:tr>
            </a:tbl>
          </a:graphicData>
        </a:graphic>
      </p:graphicFrame>
    </p:spTree>
    <p:extLst>
      <p:ext uri="{BB962C8B-B14F-4D97-AF65-F5344CB8AC3E}">
        <p14:creationId xmlns:p14="http://schemas.microsoft.com/office/powerpoint/2010/main" val="2350894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6" name="Table 5"/>
          <p:cNvGraphicFramePr>
            <a:graphicFrameLocks noGrp="1"/>
          </p:cNvGraphicFramePr>
          <p:nvPr>
            <p:extLst>
              <p:ext uri="{D42A27DB-BD31-4B8C-83A1-F6EECF244321}">
                <p14:modId xmlns:p14="http://schemas.microsoft.com/office/powerpoint/2010/main" val="4104776435"/>
              </p:ext>
            </p:extLst>
          </p:nvPr>
        </p:nvGraphicFramePr>
        <p:xfrm>
          <a:off x="660400" y="2732471"/>
          <a:ext cx="10858500" cy="3542479"/>
        </p:xfrm>
        <a:graphic>
          <a:graphicData uri="http://schemas.openxmlformats.org/drawingml/2006/table">
            <a:tbl>
              <a:tblPr firstRow="1" firstCol="1" bandRow="1"/>
              <a:tblGrid>
                <a:gridCol w="2218588">
                  <a:extLst>
                    <a:ext uri="{9D8B030D-6E8A-4147-A177-3AD203B41FA5}">
                      <a16:colId xmlns:a16="http://schemas.microsoft.com/office/drawing/2014/main" xmlns="" val="710187959"/>
                    </a:ext>
                  </a:extLst>
                </a:gridCol>
                <a:gridCol w="8639912">
                  <a:extLst>
                    <a:ext uri="{9D8B030D-6E8A-4147-A177-3AD203B41FA5}">
                      <a16:colId xmlns:a16="http://schemas.microsoft.com/office/drawing/2014/main" xmlns="" val="469643328"/>
                    </a:ext>
                  </a:extLst>
                </a:gridCol>
              </a:tblGrid>
              <a:tr h="713025">
                <a:tc>
                  <a:txBody>
                    <a:bodyPr/>
                    <a:lstStyle/>
                    <a:p>
                      <a:pPr algn="just">
                        <a:lnSpc>
                          <a:spcPct val="115000"/>
                        </a:lnSpc>
                        <a:spcAft>
                          <a:spcPts val="0"/>
                        </a:spcAft>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chẻ</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đốt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phen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lo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lắng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phái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tướng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cựa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Ai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khôn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xiết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tâu</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lệnh</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gươm</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nón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15812626"/>
                  </a:ext>
                </a:extLst>
              </a:tr>
            </a:tbl>
          </a:graphicData>
        </a:graphic>
      </p:graphicFrame>
    </p:spTree>
    <p:extLst>
      <p:ext uri="{BB962C8B-B14F-4D97-AF65-F5344CB8AC3E}">
        <p14:creationId xmlns:p14="http://schemas.microsoft.com/office/powerpoint/2010/main" val="3291252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6" name="Table 5"/>
          <p:cNvGraphicFramePr>
            <a:graphicFrameLocks noGrp="1"/>
          </p:cNvGraphicFramePr>
          <p:nvPr>
            <p:extLst>
              <p:ext uri="{D42A27DB-BD31-4B8C-83A1-F6EECF244321}">
                <p14:modId xmlns:p14="http://schemas.microsoft.com/office/powerpoint/2010/main" val="745224573"/>
              </p:ext>
            </p:extLst>
          </p:nvPr>
        </p:nvGraphicFramePr>
        <p:xfrm>
          <a:off x="660400" y="2651158"/>
          <a:ext cx="10858500" cy="3397890"/>
        </p:xfrm>
        <a:graphic>
          <a:graphicData uri="http://schemas.openxmlformats.org/drawingml/2006/table">
            <a:tbl>
              <a:tblPr firstRow="1" firstCol="1" bandRow="1"/>
              <a:tblGrid>
                <a:gridCol w="2761978">
                  <a:extLst>
                    <a:ext uri="{9D8B030D-6E8A-4147-A177-3AD203B41FA5}">
                      <a16:colId xmlns:a16="http://schemas.microsoft.com/office/drawing/2014/main" xmlns="" val="710187959"/>
                    </a:ext>
                  </a:extLst>
                </a:gridCol>
                <a:gridCol w="8096522">
                  <a:extLst>
                    <a:ext uri="{9D8B030D-6E8A-4147-A177-3AD203B41FA5}">
                      <a16:colId xmlns:a16="http://schemas.microsoft.com/office/drawing/2014/main" xmlns="" val="469643328"/>
                    </a:ext>
                  </a:extLst>
                </a:gridCol>
              </a:tblGrid>
              <a:tr h="592106">
                <a:tc>
                  <a:txBody>
                    <a:bodyPr/>
                    <a:lstStyle/>
                    <a:p>
                      <a:pPr algn="just">
                        <a:lnSpc>
                          <a:spcPct val="115000"/>
                        </a:lnSpc>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chậy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đủ</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515812626"/>
                  </a:ext>
                </a:extLst>
              </a:tr>
            </a:tbl>
          </a:graphicData>
        </a:graphic>
      </p:graphicFrame>
    </p:spTree>
    <p:extLst>
      <p:ext uri="{BB962C8B-B14F-4D97-AF65-F5344CB8AC3E}">
        <p14:creationId xmlns:p14="http://schemas.microsoft.com/office/powerpoint/2010/main" val="243174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3707431912"/>
              </p:ext>
            </p:extLst>
          </p:nvPr>
        </p:nvGraphicFramePr>
        <p:xfrm>
          <a:off x="660399" y="2732471"/>
          <a:ext cx="10858500" cy="3460242"/>
        </p:xfrm>
        <a:graphic>
          <a:graphicData uri="http://schemas.openxmlformats.org/drawingml/2006/table">
            <a:tbl>
              <a:tblPr firstRow="1" firstCol="1" bandRow="1"/>
              <a:tblGrid>
                <a:gridCol w="2797176">
                  <a:extLst>
                    <a:ext uri="{9D8B030D-6E8A-4147-A177-3AD203B41FA5}">
                      <a16:colId xmlns:a16="http://schemas.microsoft.com/office/drawing/2014/main" xmlns="" val="1992602515"/>
                    </a:ext>
                  </a:extLst>
                </a:gridCol>
                <a:gridCol w="8061324">
                  <a:extLst>
                    <a:ext uri="{9D8B030D-6E8A-4147-A177-3AD203B41FA5}">
                      <a16:colId xmlns:a16="http://schemas.microsoft.com/office/drawing/2014/main" xmlns="" val="2767438731"/>
                    </a:ext>
                  </a:extLst>
                </a:gridCol>
              </a:tblGrid>
              <a:tr h="923290">
                <a:tc>
                  <a:txBody>
                    <a:bodyPr/>
                    <a:lstStyle/>
                    <a:p>
                      <a:pPr algn="just">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kịp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vút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ngang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gậy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gãy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605029700"/>
                  </a:ext>
                </a:extLst>
              </a:tr>
            </a:tbl>
          </a:graphicData>
        </a:graphic>
      </p:graphicFrame>
    </p:spTree>
    <p:extLst>
      <p:ext uri="{BB962C8B-B14F-4D97-AF65-F5344CB8AC3E}">
        <p14:creationId xmlns:p14="http://schemas.microsoft.com/office/powerpoint/2010/main" val="3831848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582069929"/>
              </p:ext>
            </p:extLst>
          </p:nvPr>
        </p:nvGraphicFramePr>
        <p:xfrm>
          <a:off x="660400" y="2816586"/>
          <a:ext cx="10858500" cy="1744028"/>
        </p:xfrm>
        <a:graphic>
          <a:graphicData uri="http://schemas.openxmlformats.org/drawingml/2006/table">
            <a:tbl>
              <a:tblPr firstRow="1" firstCol="1" bandRow="1"/>
              <a:tblGrid>
                <a:gridCol w="4436924">
                  <a:extLst>
                    <a:ext uri="{9D8B030D-6E8A-4147-A177-3AD203B41FA5}">
                      <a16:colId xmlns:a16="http://schemas.microsoft.com/office/drawing/2014/main" xmlns="" val="1992602515"/>
                    </a:ext>
                  </a:extLst>
                </a:gridCol>
                <a:gridCol w="6421576">
                  <a:extLst>
                    <a:ext uri="{9D8B030D-6E8A-4147-A177-3AD203B41FA5}">
                      <a16:colId xmlns:a16="http://schemas.microsoft.com/office/drawing/2014/main" xmlns="" val="2767438731"/>
                    </a:ext>
                  </a:extLst>
                </a:gridCol>
              </a:tblGrid>
              <a:tr h="923290">
                <a:tc>
                  <a:txBody>
                    <a:bodyPr/>
                    <a:lstStyle/>
                    <a:p>
                      <a:pPr algn="just">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Dẹp</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605029700"/>
                  </a:ext>
                </a:extLst>
              </a:tr>
            </a:tbl>
          </a:graphicData>
        </a:graphic>
      </p:graphicFrame>
    </p:spTree>
    <p:extLst>
      <p:ext uri="{BB962C8B-B14F-4D97-AF65-F5344CB8AC3E}">
        <p14:creationId xmlns:p14="http://schemas.microsoft.com/office/powerpoint/2010/main" val="287869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8" name="Table 7"/>
          <p:cNvGraphicFramePr>
            <a:graphicFrameLocks noGrp="1"/>
          </p:cNvGraphicFramePr>
          <p:nvPr>
            <p:extLst>
              <p:ext uri="{D42A27DB-BD31-4B8C-83A1-F6EECF244321}">
                <p14:modId xmlns:p14="http://schemas.microsoft.com/office/powerpoint/2010/main" val="2487497397"/>
              </p:ext>
            </p:extLst>
          </p:nvPr>
        </p:nvGraphicFramePr>
        <p:xfrm>
          <a:off x="660400" y="2691352"/>
          <a:ext cx="10858501" cy="3460242"/>
        </p:xfrm>
        <a:graphic>
          <a:graphicData uri="http://schemas.openxmlformats.org/drawingml/2006/table">
            <a:tbl>
              <a:tblPr firstRow="1" firstCol="1" bandRow="1"/>
              <a:tblGrid>
                <a:gridCol w="2854325">
                  <a:extLst>
                    <a:ext uri="{9D8B030D-6E8A-4147-A177-3AD203B41FA5}">
                      <a16:colId xmlns:a16="http://schemas.microsoft.com/office/drawing/2014/main" xmlns="" val="2676450827"/>
                    </a:ext>
                  </a:extLst>
                </a:gridCol>
                <a:gridCol w="8004176">
                  <a:extLst>
                    <a:ext uri="{9D8B030D-6E8A-4147-A177-3AD203B41FA5}">
                      <a16:colId xmlns:a16="http://schemas.microsoft.com/office/drawing/2014/main" xmlns="" val="352080657"/>
                    </a:ext>
                  </a:extLst>
                </a:gridCol>
              </a:tblGrid>
              <a:tr h="833120">
                <a:tc>
                  <a:txBody>
                    <a:bodyPr/>
                    <a:lstStyle/>
                    <a:p>
                      <a:pPr algn="just">
                        <a:lnSpc>
                          <a:spcPct val="115000"/>
                        </a:lnSpc>
                        <a:spcAft>
                          <a:spcPts val="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Đổng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phi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Rặng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phun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óng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phun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43613785"/>
                  </a:ext>
                </a:extLst>
              </a:tr>
            </a:tbl>
          </a:graphicData>
        </a:graphic>
      </p:graphicFrame>
    </p:spTree>
    <p:extLst>
      <p:ext uri="{BB962C8B-B14F-4D97-AF65-F5344CB8AC3E}">
        <p14:creationId xmlns:p14="http://schemas.microsoft.com/office/powerpoint/2010/main" val="1205512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906898159"/>
              </p:ext>
            </p:extLst>
          </p:nvPr>
        </p:nvGraphicFramePr>
        <p:xfrm>
          <a:off x="660400" y="2651157"/>
          <a:ext cx="10858501" cy="2509520"/>
        </p:xfrm>
        <a:graphic>
          <a:graphicData uri="http://schemas.openxmlformats.org/drawingml/2006/table">
            <a:tbl>
              <a:tblPr firstRow="1" firstCol="1" bandRow="1"/>
              <a:tblGrid>
                <a:gridCol w="3011488">
                  <a:extLst>
                    <a:ext uri="{9D8B030D-6E8A-4147-A177-3AD203B41FA5}">
                      <a16:colId xmlns:a16="http://schemas.microsoft.com/office/drawing/2014/main" xmlns="" val="3865778425"/>
                    </a:ext>
                  </a:extLst>
                </a:gridCol>
                <a:gridCol w="7847013">
                  <a:extLst>
                    <a:ext uri="{9D8B030D-6E8A-4147-A177-3AD203B41FA5}">
                      <a16:colId xmlns:a16="http://schemas.microsoft.com/office/drawing/2014/main" xmlns="" val="694935800"/>
                    </a:ext>
                  </a:extLst>
                </a:gridCol>
              </a:tblGrid>
              <a:tr h="523240">
                <a:tc>
                  <a:txBody>
                    <a:bodyPr/>
                    <a:lstStyle/>
                    <a:p>
                      <a:pPr algn="just">
                        <a:lnSpc>
                          <a:spcPct val="115000"/>
                        </a:lnSpc>
                        <a:spcAft>
                          <a:spcPts val="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Bef>
                          <a:spcPts val="750"/>
                        </a:spcBef>
                        <a:spcAft>
                          <a:spcPts val="0"/>
                        </a:spcAft>
                        <a:tabLst>
                          <a:tab pos="400050" algn="l"/>
                        </a:tabLs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72432180"/>
                  </a:ext>
                </a:extLst>
              </a:tr>
            </a:tbl>
          </a:graphicData>
        </a:graphic>
      </p:graphicFrame>
    </p:spTree>
    <p:extLst>
      <p:ext uri="{BB962C8B-B14F-4D97-AF65-F5344CB8AC3E}">
        <p14:creationId xmlns:p14="http://schemas.microsoft.com/office/powerpoint/2010/main" val="336432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686286"/>
            <a:ext cx="10858500" cy="4901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smtClean="0">
                <a:ln>
                  <a:noFill/>
                </a:ln>
                <a:solidFill>
                  <a:srgbClr val="FF0000"/>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067864"/>
            <a:ext cx="10858500"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399" y="2602276"/>
            <a:ext cx="10858500" cy="2666756"/>
          </a:xfrm>
          <a:prstGeom prst="rect">
            <a:avLst/>
          </a:prstGeom>
        </p:spPr>
        <p:txBody>
          <a:bodyPr>
            <a:spAutoFit/>
          </a:bodyPr>
          <a:lstStyle/>
          <a:p>
            <a:pPr algn="just">
              <a:lnSpc>
                <a:spcPct val="115000"/>
              </a:lnSpc>
            </a:pPr>
            <a:r>
              <a:rPr lang="en-US" sz="2800" b="1" dirty="0" smtClean="0">
                <a:solidFill>
                  <a:srgbClr val="FF0000"/>
                </a:solidFill>
                <a:effectLst/>
                <a:latin typeface="Times New Roman" panose="02020603050405020304" pitchFamily="18" charset="0"/>
                <a:ea typeface="Times New Roman" panose="02020603050405020304" pitchFamily="18" charset="0"/>
              </a:rPr>
              <a:t>d</a:t>
            </a:r>
            <a:r>
              <a:rPr lang="en-US" sz="2800" b="1" dirty="0" smtClean="0">
                <a:solidFill>
                  <a:srgbClr val="363636"/>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Bước</a:t>
            </a:r>
            <a:r>
              <a:rPr lang="en-US" sz="2800" b="1" dirty="0" smtClean="0">
                <a:solidFill>
                  <a:srgbClr val="FF0000"/>
                </a:solidFill>
                <a:effectLst/>
                <a:latin typeface="Times New Roman" panose="02020603050405020304" pitchFamily="18" charset="0"/>
                <a:ea typeface="Times New Roman" panose="02020603050405020304" pitchFamily="18" charset="0"/>
              </a:rPr>
              <a:t> 4: </a:t>
            </a:r>
            <a:r>
              <a:rPr lang="en-US" sz="2800" b="1" dirty="0" err="1" smtClean="0">
                <a:solidFill>
                  <a:srgbClr val="FF0000"/>
                </a:solidFill>
                <a:effectLst/>
                <a:latin typeface="Times New Roman" panose="02020603050405020304" pitchFamily="18" charset="0"/>
                <a:ea typeface="Times New Roman" panose="02020603050405020304" pitchFamily="18" charset="0"/>
              </a:rPr>
              <a:t>Kiểm</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tra</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và</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chỉnh</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sửa</a:t>
            </a:r>
            <a:r>
              <a:rPr lang="en-US" sz="2800" b="1" dirty="0" smtClean="0">
                <a:solidFill>
                  <a:srgbClr val="363636"/>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1386840" algn="l"/>
              </a:tabLst>
            </a:pP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kĩ</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mình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khoanh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tròn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lỗi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tả</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lỗi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sử</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dụng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ngữ</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nếu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Sau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sửa</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lỗi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Gạch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chân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câu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sai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ngữ</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pháp</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cách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phân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tích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cấu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trúc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ngữ</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pháp</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sửa</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đúng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nếu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405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anim calcmode="lin" valueType="num">
                                      <p:cBhvr>
                                        <p:cTn id="22"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Effect transition="in" filter="fade">
                                      <p:cBhvr>
                                        <p:cTn id="28" dur="1000"/>
                                        <p:tgtEl>
                                          <p:spTgt spid="6">
                                            <p:txEl>
                                              <p:pRg st="2" end="2"/>
                                            </p:txEl>
                                          </p:spTgt>
                                        </p:tgtEl>
                                      </p:cBhvr>
                                    </p:animEffect>
                                    <p:anim calcmode="lin" valueType="num">
                                      <p:cBhvr>
                                        <p:cTn id="29"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357043" y="0"/>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2925" y="524493"/>
            <a:ext cx="7102475" cy="121161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77788" y="1580440"/>
            <a:ext cx="10858500" cy="556434"/>
          </a:xfrm>
          <a:prstGeom prst="rect">
            <a:avLst/>
          </a:prstGeom>
        </p:spPr>
        <p:txBody>
          <a:bodyPr>
            <a:spAutoFit/>
          </a:bodyPr>
          <a:lstStyle/>
          <a:p>
            <a:pPr marL="68580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vấn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2136874"/>
            <a:ext cx="10858500" cy="3290516"/>
          </a:xfrm>
          <a:prstGeom prst="rect">
            <a:avLst/>
          </a:prstGeom>
        </p:spPr>
        <p:txBody>
          <a:bodyPr>
            <a:spAutoFit/>
          </a:bodyPr>
          <a:lstStyle/>
          <a:p>
            <a:pPr algn="just">
              <a:lnSpc>
                <a:spcPct val="115000"/>
              </a:lnSpc>
              <a:spcAft>
                <a:spcPts val="1000"/>
              </a:spcAft>
              <a:tabLst>
                <a:tab pos="400050" algn="l"/>
              </a:tabLs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motip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0667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fade">
                                      <p:cBhvr>
                                        <p:cTn id="21" dur="1000"/>
                                        <p:tgtEl>
                                          <p:spTgt spid="4">
                                            <p:txEl>
                                              <p:pRg st="0" end="0"/>
                                            </p:txEl>
                                          </p:spTgt>
                                        </p:tgtEl>
                                      </p:cBhvr>
                                    </p:animEffect>
                                    <p:anim calcmode="lin" valueType="num">
                                      <p:cBhvr>
                                        <p:cTn id="2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1" end="1"/>
                                            </p:txEl>
                                          </p:spTgt>
                                        </p:tgtEl>
                                        <p:attrNameLst>
                                          <p:attrName>style.visibility</p:attrName>
                                        </p:attrNameLst>
                                      </p:cBhvr>
                                      <p:to>
                                        <p:strVal val="visible"/>
                                      </p:to>
                                    </p:set>
                                    <p:animEffect transition="in" filter="fade">
                                      <p:cBhvr>
                                        <p:cTn id="28" dur="1000"/>
                                        <p:tgtEl>
                                          <p:spTgt spid="4">
                                            <p:txEl>
                                              <p:pRg st="1" end="1"/>
                                            </p:txEl>
                                          </p:spTgt>
                                        </p:tgtEl>
                                      </p:cBhvr>
                                    </p:animEffect>
                                    <p:anim calcmode="lin" valueType="num">
                                      <p:cBhvr>
                                        <p:cTn id="29"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2" end="2"/>
                                            </p:txEl>
                                          </p:spTgt>
                                        </p:tgtEl>
                                        <p:attrNameLst>
                                          <p:attrName>style.visibility</p:attrName>
                                        </p:attrNameLst>
                                      </p:cBhvr>
                                      <p:to>
                                        <p:strVal val="visible"/>
                                      </p:to>
                                    </p:set>
                                    <p:animEffect transition="in" filter="fade">
                                      <p:cBhvr>
                                        <p:cTn id="35" dur="1000"/>
                                        <p:tgtEl>
                                          <p:spTgt spid="4">
                                            <p:txEl>
                                              <p:pRg st="2" end="2"/>
                                            </p:txEl>
                                          </p:spTgt>
                                        </p:tgtEl>
                                      </p:cBhvr>
                                    </p:animEffect>
                                    <p:anim calcmode="lin" valueType="num">
                                      <p:cBhvr>
                                        <p:cTn id="36"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399" y="1573576"/>
            <a:ext cx="10858500" cy="5480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d</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4: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Kiểm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tra</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chỉnh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sửa</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60399" y="2104999"/>
            <a:ext cx="10858500" cy="3679790"/>
          </a:xfrm>
          <a:prstGeom prst="rect">
            <a:avLst/>
          </a:prstGeom>
          <a:ln w="28575">
            <a:solidFill>
              <a:schemeClr val="tx1"/>
            </a:solidFill>
          </a:ln>
        </p:spPr>
        <p:txBody>
          <a:bodyPr>
            <a:spAutoFit/>
          </a:bodyPr>
          <a:lstStyle/>
          <a:p>
            <a:pPr algn="ctr">
              <a:lnSpc>
                <a:spcPct val="115000"/>
              </a:lnSpc>
              <a:spcAft>
                <a:spcPts val="1000"/>
              </a:spcAft>
              <a:tabLst>
                <a:tab pos="1386840" algn="l"/>
              </a:tabLst>
            </a:pPr>
            <a:r>
              <a:rPr lang="en-US" sz="2400" b="1" dirty="0" smtClean="0">
                <a:effectLst/>
                <a:highlight>
                  <a:srgbClr val="FFFF00"/>
                </a:highlight>
                <a:latin typeface="Times New Roman" panose="02020603050405020304" pitchFamily="18" charset="0"/>
                <a:ea typeface="MS Mincho"/>
                <a:cs typeface="Times New Roman" panose="02020603050405020304" pitchFamily="18" charset="0"/>
              </a:rPr>
              <a:t>PHIẾU CHỈNH SỬA BÀI VIẾT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b="1" dirty="0" err="1" smtClean="0">
                <a:solidFill>
                  <a:srgbClr val="FF0000"/>
                </a:solidFill>
                <a:effectLst/>
                <a:latin typeface="Times New Roman" panose="02020603050405020304" pitchFamily="18" charset="0"/>
                <a:ea typeface="MS Mincho"/>
                <a:cs typeface="Times New Roman" panose="02020603050405020304" pitchFamily="18" charset="0"/>
              </a:rPr>
              <a:t>Nhiệm</a:t>
            </a: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FF0000"/>
                </a:solidFill>
                <a:effectLst/>
                <a:latin typeface="Times New Roman" panose="02020603050405020304" pitchFamily="18" charset="0"/>
                <a:ea typeface="MS Mincho"/>
                <a:cs typeface="Times New Roman" panose="02020603050405020304" pitchFamily="18" charset="0"/>
              </a:rPr>
              <a:t>vụ</a:t>
            </a: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Hãy</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đọc</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bài</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viết</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của</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mình</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và</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hoàn</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chỉnh</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bài</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viết</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bằng</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cách</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trả</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lời</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các</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câu</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hỏi</a:t>
            </a:r>
            <a:r>
              <a:rPr lang="en-US" sz="2400" b="1" dirty="0" smtClean="0">
                <a:effectLst/>
                <a:latin typeface="Times New Roman" panose="02020603050405020304" pitchFamily="18" charset="0"/>
                <a:ea typeface="MS Mincho"/>
                <a:cs typeface="Times New Roman" panose="02020603050405020304" pitchFamily="18" charset="0"/>
              </a:rPr>
              <a:t> </a:t>
            </a:r>
            <a:r>
              <a:rPr lang="en-US" sz="2400" b="1" dirty="0" err="1" smtClean="0">
                <a:effectLst/>
                <a:latin typeface="Times New Roman" panose="02020603050405020304" pitchFamily="18" charset="0"/>
                <a:ea typeface="MS Mincho"/>
                <a:cs typeface="Times New Roman" panose="02020603050405020304" pitchFamily="18" charset="0"/>
              </a:rPr>
              <a:t>sau</a:t>
            </a:r>
            <a:r>
              <a:rPr lang="en-US" sz="2400" b="1" dirty="0" smtClean="0">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1.Bài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viết</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đúng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nội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dung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hay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chưa</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2.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Hãy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tích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vào</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ô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tương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ứng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Điểm</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thay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đổi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nội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dung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cách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31473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399" y="1573576"/>
            <a:ext cx="10858500" cy="5480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d</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4: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Kiểm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tra</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chỉnh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sửa</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4" name="Table 3"/>
          <p:cNvGraphicFramePr>
            <a:graphicFrameLocks noGrp="1"/>
          </p:cNvGraphicFramePr>
          <p:nvPr>
            <p:extLst>
              <p:ext uri="{D42A27DB-BD31-4B8C-83A1-F6EECF244321}">
                <p14:modId xmlns:p14="http://schemas.microsoft.com/office/powerpoint/2010/main" val="2584904025"/>
              </p:ext>
            </p:extLst>
          </p:nvPr>
        </p:nvGraphicFramePr>
        <p:xfrm>
          <a:off x="660396" y="2341914"/>
          <a:ext cx="10858503" cy="2453640"/>
        </p:xfrm>
        <a:graphic>
          <a:graphicData uri="http://schemas.openxmlformats.org/drawingml/2006/table">
            <a:tbl>
              <a:tblPr firstRow="1" firstCol="1" bandRow="1"/>
              <a:tblGrid>
                <a:gridCol w="8297864">
                  <a:extLst>
                    <a:ext uri="{9D8B030D-6E8A-4147-A177-3AD203B41FA5}">
                      <a16:colId xmlns:a16="http://schemas.microsoft.com/office/drawing/2014/main" xmlns="" val="2792058539"/>
                    </a:ext>
                  </a:extLst>
                </a:gridCol>
                <a:gridCol w="971550">
                  <a:extLst>
                    <a:ext uri="{9D8B030D-6E8A-4147-A177-3AD203B41FA5}">
                      <a16:colId xmlns:a16="http://schemas.microsoft.com/office/drawing/2014/main" xmlns="" val="1869232601"/>
                    </a:ext>
                  </a:extLst>
                </a:gridCol>
                <a:gridCol w="1589089">
                  <a:extLst>
                    <a:ext uri="{9D8B030D-6E8A-4147-A177-3AD203B41FA5}">
                      <a16:colId xmlns:a16="http://schemas.microsoft.com/office/drawing/2014/main" xmlns="" val="413044128"/>
                    </a:ext>
                  </a:extLst>
                </a:gridCol>
              </a:tblGrid>
              <a:tr h="0">
                <a:tc>
                  <a:txBody>
                    <a:bodyPr/>
                    <a:lstStyle/>
                    <a:p>
                      <a:pPr marL="342900" lvl="0" indent="-342900" algn="just">
                        <a:lnSpc>
                          <a:spcPct val="115000"/>
                        </a:lnSpc>
                        <a:spcAft>
                          <a:spcPts val="0"/>
                        </a:spcAft>
                        <a:buFont typeface="Times New Roman" panose="02020603050405020304" pitchFamily="18" charset="0"/>
                        <a:buChar char="-"/>
                        <a:tabLst>
                          <a:tab pos="457200" algn="l"/>
                          <a:tab pos="1386840" algn="l"/>
                        </a:tabLst>
                      </a:pP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thay</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đổi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về</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ngữ</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đặt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câu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Có</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Không</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53543326"/>
                  </a:ext>
                </a:extLst>
              </a:tr>
              <a:tr h="0">
                <a:tc>
                  <a:txBody>
                    <a:bodyPr/>
                    <a:lstStyle/>
                    <a:p>
                      <a:pPr marL="342900" lvl="0" indent="-342900" algn="just">
                        <a:lnSpc>
                          <a:spcPct val="115000"/>
                        </a:lnSpc>
                        <a:spcAft>
                          <a:spcPts val="0"/>
                        </a:spcAft>
                        <a:buFont typeface="Times New Roman" panose="02020603050405020304" pitchFamily="18" charset="0"/>
                        <a:buChar char="-"/>
                        <a:tabLst>
                          <a:tab pos="457200" algn="l"/>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thêm</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vài</a:t>
                      </a:r>
                      <a:r>
                        <a:rPr lang="en-US" sz="2800" dirty="0">
                          <a:solidFill>
                            <a:srgbClr val="0D0D0D"/>
                          </a:solidFill>
                          <a:effectLst/>
                          <a:latin typeface="Times New Roman" panose="02020603050405020304" pitchFamily="18" charset="0"/>
                          <a:ea typeface="MS Mincho"/>
                          <a:cs typeface="Times New Roman" panose="02020603050405020304" pitchFamily="18" charset="0"/>
                        </a:rPr>
                        <a:t> chi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tiết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70864361"/>
                  </a:ext>
                </a:extLst>
              </a:tr>
              <a:tr h="0">
                <a:tc>
                  <a:txBody>
                    <a:bodyPr/>
                    <a:lstStyle/>
                    <a:p>
                      <a:pPr marL="342900" lvl="0" indent="-342900" algn="just">
                        <a:lnSpc>
                          <a:spcPct val="115000"/>
                        </a:lnSpc>
                        <a:spcAft>
                          <a:spcPts val="0"/>
                        </a:spcAft>
                        <a:buFont typeface="Times New Roman" panose="02020603050405020304" pitchFamily="18" charset="0"/>
                        <a:buChar char="-"/>
                        <a:tabLst>
                          <a:tab pos="457200" algn="l"/>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đã</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thêm</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yếu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tố</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biểu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cảm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a:solidFill>
                            <a:srgbClr val="0D0D0D"/>
                          </a:solidFill>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19582387"/>
                  </a:ext>
                </a:extLst>
              </a:tr>
              <a:tr h="0">
                <a:tc>
                  <a:txBody>
                    <a:bodyPr/>
                    <a:lstStyle/>
                    <a:p>
                      <a:pPr marL="342900" lvl="0" indent="-342900" algn="just">
                        <a:lnSpc>
                          <a:spcPct val="115000"/>
                        </a:lnSpc>
                        <a:spcAft>
                          <a:spcPts val="0"/>
                        </a:spcAft>
                        <a:buFont typeface="Times New Roman" panose="02020603050405020304" pitchFamily="18" charset="0"/>
                        <a:buChar char="-"/>
                        <a:tabLst>
                          <a:tab pos="457200" algn="l"/>
                          <a:tab pos="1386840" algn="l"/>
                        </a:tabLst>
                      </a:pPr>
                      <a:r>
                        <a:rPr lang="en-US" sz="2800" dirty="0" err="1">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nêu</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ra</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kết</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thúc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khác</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theo</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a:cs typeface="Times New Roman" panose="02020603050405020304" pitchFamily="18" charset="0"/>
                        </a:rPr>
                        <a:t> dung,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tưởng</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người</a:t>
                      </a: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viết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1386840" algn="l"/>
                        </a:tabLst>
                      </a:pP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78607260"/>
                  </a:ext>
                </a:extLst>
              </a:tr>
            </a:tbl>
          </a:graphicData>
        </a:graphic>
      </p:graphicFrame>
    </p:spTree>
    <p:extLst>
      <p:ext uri="{BB962C8B-B14F-4D97-AF65-F5344CB8AC3E}">
        <p14:creationId xmlns:p14="http://schemas.microsoft.com/office/powerpoint/2010/main" val="573878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399" y="1573576"/>
            <a:ext cx="10858500" cy="54809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d</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4: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Kiểm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tra</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chỉnh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sửa</a:t>
            </a:r>
            <a:r>
              <a:rPr kumimoji="0" lang="en-US" sz="2800" b="1" i="0" u="none" strike="noStrike" kern="1200" cap="none" spc="0" normalizeH="0" baseline="0" noProof="0" dirty="0" smtClean="0">
                <a:ln>
                  <a:noFill/>
                </a:ln>
                <a:solidFill>
                  <a:srgbClr val="363636"/>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075040"/>
            <a:ext cx="10858500" cy="4611519"/>
          </a:xfrm>
          <a:prstGeom prst="rect">
            <a:avLst/>
          </a:prstGeom>
          <a:ln w="28575">
            <a:solidFill>
              <a:schemeClr val="tx1"/>
            </a:solidFill>
          </a:ln>
        </p:spPr>
        <p:txBody>
          <a:bodyPr>
            <a:spAutoFit/>
          </a:bodyPr>
          <a:lstStyle/>
          <a:p>
            <a:pPr algn="just">
              <a:lnSpc>
                <a:spcPct val="115000"/>
              </a:lnSpc>
              <a:spcAft>
                <a:spcPts val="1000"/>
              </a:spcAft>
              <a:tabLst>
                <a:tab pos="1386840" algn="l"/>
              </a:tabLst>
            </a:pP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Ghi</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rõ</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các</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điểm</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thay</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đổi</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effectLst/>
                <a:latin typeface="Times New Roman" panose="02020603050405020304" pitchFamily="18" charset="0"/>
                <a:ea typeface="MS Mincho"/>
                <a:cs typeface="Times New Roman" panose="02020603050405020304" pitchFamily="18" charset="0"/>
              </a:rPr>
              <a:t>3. </a:t>
            </a:r>
            <a:r>
              <a:rPr lang="en-US" sz="2000" dirty="0" err="1" smtClean="0">
                <a:effectLst/>
                <a:latin typeface="Times New Roman" panose="02020603050405020304" pitchFamily="18" charset="0"/>
                <a:ea typeface="MS Mincho"/>
                <a:cs typeface="Times New Roman" panose="02020603050405020304" pitchFamily="18" charset="0"/>
              </a:rPr>
              <a:t>Bài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sử</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dụng</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nhất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quán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t</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ừ</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ngữ</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xưng</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hô</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MS Mincho"/>
                <a:cs typeface="Times New Roman" panose="02020603050405020304" pitchFamily="18" charset="0"/>
              </a:rPr>
              <a:t>không</a:t>
            </a: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effectLst/>
                <a:latin typeface="Times New Roman" panose="02020603050405020304" pitchFamily="18" charset="0"/>
                <a:ea typeface="MS Mincho"/>
                <a:cs typeface="Times New Roman" panose="02020603050405020304" pitchFamily="18" charset="0"/>
              </a:rPr>
              <a:t>4.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nên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bổ</a:t>
            </a:r>
            <a:r>
              <a:rPr lang="en-US" sz="2000" dirty="0" smtClean="0">
                <a:effectLst/>
                <a:latin typeface="Times New Roman" panose="02020603050405020304" pitchFamily="18" charset="0"/>
                <a:ea typeface="MS Mincho"/>
                <a:cs typeface="Times New Roman" panose="02020603050405020304" pitchFamily="18" charset="0"/>
              </a:rPr>
              <a:t> sung </a:t>
            </a:r>
            <a:r>
              <a:rPr lang="en-US" sz="2000" dirty="0" err="1" smtClean="0">
                <a:effectLst/>
                <a:latin typeface="Times New Roman" panose="02020603050405020304" pitchFamily="18" charset="0"/>
                <a:ea typeface="MS Mincho"/>
                <a:cs typeface="Times New Roman" panose="02020603050405020304" pitchFamily="18" charset="0"/>
              </a:rPr>
              <a:t>thêm</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nội</a:t>
            </a:r>
            <a:r>
              <a:rPr lang="en-US" sz="2000" dirty="0" smtClean="0">
                <a:effectLst/>
                <a:latin typeface="Times New Roman" panose="02020603050405020304" pitchFamily="18" charset="0"/>
                <a:ea typeface="MS Mincho"/>
                <a:cs typeface="Times New Roman" panose="02020603050405020304" pitchFamily="18" charset="0"/>
              </a:rPr>
              <a:t> dung </a:t>
            </a:r>
            <a:r>
              <a:rPr lang="en-US" sz="2000" dirty="0" err="1" smtClean="0">
                <a:effectLst/>
                <a:latin typeface="Times New Roman" panose="02020603050405020304" pitchFamily="18" charset="0"/>
                <a:ea typeface="MS Mincho"/>
                <a:cs typeface="Times New Roman" panose="02020603050405020304" pitchFamily="18" charset="0"/>
              </a:rPr>
              <a:t>cho</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bài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không</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Nếu</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hãy</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rõ</a:t>
            </a:r>
            <a:r>
              <a:rPr lang="en-US" sz="2000" dirty="0" smtClean="0">
                <a:effectLst/>
                <a:latin typeface="Times New Roman" panose="02020603050405020304" pitchFamily="18" charset="0"/>
                <a:ea typeface="MS Mincho"/>
                <a:cs typeface="Times New Roman" panose="02020603050405020304" pitchFamily="18" charset="0"/>
              </a:rPr>
              <a:t> ý </a:t>
            </a:r>
            <a:r>
              <a:rPr lang="en-US" sz="2000" dirty="0" err="1" smtClean="0">
                <a:effectLst/>
                <a:latin typeface="Times New Roman" panose="02020603050405020304" pitchFamily="18" charset="0"/>
                <a:ea typeface="MS Mincho"/>
                <a:cs typeface="Times New Roman" panose="02020603050405020304" pitchFamily="18" charset="0"/>
              </a:rPr>
              <a:t>cần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bổ</a:t>
            </a:r>
            <a:r>
              <a:rPr lang="en-US" sz="2000" dirty="0" smtClean="0">
                <a:effectLst/>
                <a:latin typeface="Times New Roman" panose="02020603050405020304" pitchFamily="18" charset="0"/>
                <a:ea typeface="MS Mincho"/>
                <a:cs typeface="Times New Roman" panose="02020603050405020304" pitchFamily="18" charset="0"/>
              </a:rPr>
              <a:t> sung.)</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effectLst/>
                <a:latin typeface="Times New Roman" panose="02020603050405020304" pitchFamily="18" charset="0"/>
                <a:ea typeface="MS Mincho"/>
                <a:cs typeface="Times New Roman" panose="02020603050405020304" pitchFamily="18" charset="0"/>
              </a:rPr>
              <a:t>5.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nên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lược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bỏ</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các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câu</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trong</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bài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không</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Nếu</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hãy</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rõ</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câu</a:t>
            </a:r>
            <a:r>
              <a:rPr lang="en-US" sz="2000" dirty="0" smtClean="0">
                <a:effectLst/>
                <a:latin typeface="Times New Roman" panose="02020603050405020304" pitchFamily="18" charset="0"/>
                <a:ea typeface="MS Mincho"/>
                <a:cs typeface="Times New Roman" panose="02020603050405020304" pitchFamily="18" charset="0"/>
              </a:rPr>
              <a:t> hay </a:t>
            </a:r>
            <a:r>
              <a:rPr lang="en-US" sz="2000" dirty="0" err="1" smtClean="0">
                <a:effectLst/>
                <a:latin typeface="Times New Roman" panose="02020603050405020304" pitchFamily="18" charset="0"/>
                <a:ea typeface="MS Mincho"/>
                <a:cs typeface="Times New Roman" panose="02020603050405020304" pitchFamily="18" charset="0"/>
              </a:rPr>
              <a:t>đoạn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cần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lược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bỏ</a:t>
            </a:r>
            <a:r>
              <a:rPr lang="en-US" sz="2000" dirty="0" smtClean="0">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000" dirty="0" smtClean="0">
                <a:effectLst/>
                <a:latin typeface="Times New Roman" panose="02020603050405020304" pitchFamily="18" charset="0"/>
                <a:ea typeface="MS Mincho"/>
                <a:cs typeface="Times New Roman" panose="02020603050405020304" pitchFamily="18" charset="0"/>
              </a:rPr>
              <a:t>6. </a:t>
            </a:r>
            <a:r>
              <a:rPr lang="en-US" sz="2000" dirty="0" err="1" smtClean="0">
                <a:effectLst/>
                <a:latin typeface="Times New Roman" panose="02020603050405020304" pitchFamily="18" charset="0"/>
                <a:ea typeface="MS Mincho"/>
                <a:cs typeface="Times New Roman" panose="02020603050405020304" pitchFamily="18" charset="0"/>
              </a:rPr>
              <a:t>Bài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mắc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lỗi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chính</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tả</a:t>
            </a:r>
            <a:r>
              <a:rPr lang="en-US" sz="2000" dirty="0" smtClean="0">
                <a:effectLst/>
                <a:latin typeface="Times New Roman" panose="02020603050405020304" pitchFamily="18" charset="0"/>
                <a:ea typeface="MS Mincho"/>
                <a:cs typeface="Times New Roman" panose="02020603050405020304" pitchFamily="18" charset="0"/>
              </a:rPr>
              <a:t> hay </a:t>
            </a:r>
            <a:r>
              <a:rPr lang="en-US" sz="2000" dirty="0" err="1" smtClean="0">
                <a:effectLst/>
                <a:latin typeface="Times New Roman" panose="02020603050405020304" pitchFamily="18" charset="0"/>
                <a:ea typeface="MS Mincho"/>
                <a:cs typeface="Times New Roman" panose="02020603050405020304" pitchFamily="18" charset="0"/>
              </a:rPr>
              <a:t>lỗi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diễn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đạt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không</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Nếu</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có</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hãy</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viết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rõ</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các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mắc</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lỗi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chính</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tả</a:t>
            </a:r>
            <a:r>
              <a:rPr lang="en-US" sz="2000" dirty="0" smtClean="0">
                <a:effectLst/>
                <a:latin typeface="Times New Roman" panose="02020603050405020304" pitchFamily="18" charset="0"/>
                <a:ea typeface="MS Mincho"/>
                <a:cs typeface="Times New Roman" panose="02020603050405020304" pitchFamily="18" charset="0"/>
              </a:rPr>
              <a:t> hay </a:t>
            </a:r>
            <a:r>
              <a:rPr lang="en-US" sz="2000" dirty="0" err="1" smtClean="0">
                <a:effectLst/>
                <a:latin typeface="Times New Roman" panose="02020603050405020304" pitchFamily="18" charset="0"/>
                <a:ea typeface="MS Mincho"/>
                <a:cs typeface="Times New Roman" panose="02020603050405020304" pitchFamily="18" charset="0"/>
              </a:rPr>
              <a:t>lỗi</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diễn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đạt</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cần</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sửa</a:t>
            </a:r>
            <a:r>
              <a:rPr lang="en-US" sz="2000" dirty="0" smtClean="0">
                <a:effectLst/>
                <a:latin typeface="Times New Roman" panose="02020603050405020304" pitchFamily="18" charset="0"/>
                <a:ea typeface="MS Mincho"/>
                <a:cs typeface="Times New Roman" panose="02020603050405020304" pitchFamily="18" charset="0"/>
              </a:rPr>
              <a:t> </a:t>
            </a:r>
            <a:r>
              <a:rPr lang="en-US" sz="2000" dirty="0" err="1" smtClean="0">
                <a:effectLst/>
                <a:latin typeface="Times New Roman" panose="02020603050405020304" pitchFamily="18" charset="0"/>
                <a:ea typeface="MS Mincho"/>
                <a:cs typeface="Times New Roman" panose="02020603050405020304" pitchFamily="18" charset="0"/>
              </a:rPr>
              <a:t>chữa</a:t>
            </a:r>
            <a:r>
              <a:rPr lang="en-US" sz="2000" dirty="0" smtClean="0">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r>
              <a:rPr lang="en-US" sz="2000" dirty="0" smtClean="0">
                <a:solidFill>
                  <a:srgbClr val="0D0D0D"/>
                </a:solidFill>
                <a:effectLst/>
                <a:latin typeface="Times New Roman" panose="02020603050405020304" pitchFamily="18" charset="0"/>
                <a:ea typeface="MS Mincho"/>
              </a:rPr>
              <a:t>................................................................................................................</a:t>
            </a:r>
            <a:endParaRPr lang="en-US" sz="2000" dirty="0"/>
          </a:p>
        </p:txBody>
      </p:sp>
    </p:spTree>
    <p:extLst>
      <p:ext uri="{BB962C8B-B14F-4D97-AF65-F5344CB8AC3E}">
        <p14:creationId xmlns:p14="http://schemas.microsoft.com/office/powerpoint/2010/main" val="22024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algn="just">
              <a:lnSpc>
                <a:spcPct val="115000"/>
              </a:lnSpc>
              <a:spcAft>
                <a:spcPts val="1000"/>
              </a:spcAft>
            </a:pP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b="1" i="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146595"/>
            <a:ext cx="10858500" cy="4221477"/>
          </a:xfrm>
          <a:prstGeom prst="rect">
            <a:avLst/>
          </a:prstGeom>
        </p:spPr>
        <p:txBody>
          <a:bodyPr>
            <a:spAutoFit/>
          </a:bodyPr>
          <a:lstStyle/>
          <a:p>
            <a:pPr marL="342900" lvl="0" indent="-342900" algn="just">
              <a:lnSpc>
                <a:spcPct val="115000"/>
              </a:lnSpc>
              <a:spcAft>
                <a:spcPts val="0"/>
              </a:spcAft>
              <a:buClr>
                <a:srgbClr val="FF0000"/>
              </a:buClr>
              <a:buFont typeface="+mj-lt"/>
              <a:buAutoNum type="alphaLcPeriod"/>
            </a:pP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800"/>
              </a:spcAft>
              <a:buFont typeface="Times New Roman" panose="02020603050405020304" pitchFamily="18" charset="0"/>
              <a:buChar char="-"/>
              <a:tabLst>
                <a:tab pos="457200" algn="l"/>
                <a:tab pos="1386840" algn="l"/>
              </a:tabLst>
            </a:pP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Xác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định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cầu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viết</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vấn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gì</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Kiểu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cầu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gì</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15000"/>
              </a:lnSpc>
              <a:spcAft>
                <a:spcPts val="800"/>
              </a:spcAft>
              <a:tabLst>
                <a:tab pos="1386840" algn="l"/>
              </a:tabLst>
            </a:pP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cầu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kể</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cổ</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tích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thuộc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kiểu</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tự</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hướng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HS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GV.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800" dirty="0" smtClean="0">
                <a:solidFill>
                  <a:srgbClr val="0D0D0D"/>
                </a:solidFill>
                <a:effectLst/>
                <a:latin typeface="Times New Roman" panose="02020603050405020304" pitchFamily="18" charset="0"/>
                <a:ea typeface="Times New Roman" panose="02020603050405020304" pitchFamily="18" charset="0"/>
              </a:rPr>
              <a:t>   - </a:t>
            </a:r>
            <a:r>
              <a:rPr lang="en-US" sz="2800" dirty="0" err="1" smtClean="0">
                <a:solidFill>
                  <a:srgbClr val="0D0D0D"/>
                </a:solidFill>
                <a:effectLst/>
                <a:latin typeface="Times New Roman" panose="02020603050405020304" pitchFamily="18" charset="0"/>
                <a:ea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ghi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kiện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tưởng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tượng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pPr>
            <a:r>
              <a:rPr lang="en-US" sz="2800" dirty="0" smtClean="0">
                <a:solidFill>
                  <a:srgbClr val="0D0D0D"/>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chính</a:t>
            </a:r>
            <a:r>
              <a:rPr lang="pt-BR"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69792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fade">
                                      <p:cBhvr>
                                        <p:cTn id="35" dur="1000"/>
                                        <p:tgtEl>
                                          <p:spTgt spid="7">
                                            <p:txEl>
                                              <p:pRg st="4" end="4"/>
                                            </p:txEl>
                                          </p:spTgt>
                                        </p:tgtEl>
                                      </p:cBhvr>
                                    </p:animEffect>
                                    <p:anim calcmode="lin" valueType="num">
                                      <p:cBhvr>
                                        <p:cTn id="36"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2146595"/>
            <a:ext cx="10858500" cy="556434"/>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0"/>
              </a:spcAft>
              <a:buClr>
                <a:srgbClr val="FF0000"/>
              </a:buClr>
              <a:buSzTx/>
              <a:buFont typeface="+mj-lt"/>
              <a:buAutoNum type="alphaLcPeriod"/>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Chuẩn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649349"/>
            <a:ext cx="10858500" cy="3802388"/>
          </a:xfrm>
          <a:prstGeom prst="rect">
            <a:avLst/>
          </a:prstGeom>
        </p:spPr>
        <p:txBody>
          <a:bodyPr>
            <a:spAutoFit/>
          </a:bodyPr>
          <a:lstStyle/>
          <a:p>
            <a:pPr algn="just">
              <a:lnSpc>
                <a:spcPct val="115000"/>
              </a:lnSpc>
              <a:spcBef>
                <a:spcPts val="300"/>
              </a:spcBef>
              <a:spcAft>
                <a:spcPts val="3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nhường</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Suy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ảnh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ngữ</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biểu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thêm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thúc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703694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1" end="1"/>
                                            </p:txEl>
                                          </p:spTgt>
                                        </p:tgtEl>
                                        <p:attrNameLst>
                                          <p:attrName>style.visibility</p:attrName>
                                        </p:attrNameLst>
                                      </p:cBhvr>
                                      <p:to>
                                        <p:strVal val="visible"/>
                                      </p:to>
                                    </p:set>
                                    <p:animEffect transition="in" filter="fade">
                                      <p:cBhvr>
                                        <p:cTn id="21" dur="1000"/>
                                        <p:tgtEl>
                                          <p:spTgt spid="5">
                                            <p:txEl>
                                              <p:pRg st="1" end="1"/>
                                            </p:txEl>
                                          </p:spTgt>
                                        </p:tgtEl>
                                      </p:cBhvr>
                                    </p:animEffect>
                                    <p:anim calcmode="lin" valueType="num">
                                      <p:cBhvr>
                                        <p:cTn id="22"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fade">
                                      <p:cBhvr>
                                        <p:cTn id="28" dur="1000"/>
                                        <p:tgtEl>
                                          <p:spTgt spid="5">
                                            <p:txEl>
                                              <p:pRg st="2" end="2"/>
                                            </p:txEl>
                                          </p:spTgt>
                                        </p:tgtEl>
                                      </p:cBhvr>
                                    </p:animEffect>
                                    <p:anim calcmode="lin" valueType="num">
                                      <p:cBhvr>
                                        <p:cTn id="29"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3" end="3"/>
                                            </p:txEl>
                                          </p:spTgt>
                                        </p:tgtEl>
                                        <p:attrNameLst>
                                          <p:attrName>style.visibility</p:attrName>
                                        </p:attrNameLst>
                                      </p:cBhvr>
                                      <p:to>
                                        <p:strVal val="visible"/>
                                      </p:to>
                                    </p:set>
                                    <p:animEffect transition="in" filter="fade">
                                      <p:cBhvr>
                                        <p:cTn id="35" dur="1000"/>
                                        <p:tgtEl>
                                          <p:spTgt spid="5">
                                            <p:txEl>
                                              <p:pRg st="3" end="3"/>
                                            </p:txEl>
                                          </p:spTgt>
                                        </p:tgtEl>
                                      </p:cBhvr>
                                    </p:animEffect>
                                    <p:anim calcmode="lin" valueType="num">
                                      <p:cBhvr>
                                        <p:cTn id="36"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4" end="4"/>
                                            </p:txEl>
                                          </p:spTgt>
                                        </p:tgtEl>
                                        <p:attrNameLst>
                                          <p:attrName>style.visibility</p:attrName>
                                        </p:attrNameLst>
                                      </p:cBhvr>
                                      <p:to>
                                        <p:strVal val="visible"/>
                                      </p:to>
                                    </p:set>
                                    <p:animEffect transition="in" filter="fade">
                                      <p:cBhvr>
                                        <p:cTn id="42" dur="1000"/>
                                        <p:tgtEl>
                                          <p:spTgt spid="5">
                                            <p:txEl>
                                              <p:pRg st="4" end="4"/>
                                            </p:txEl>
                                          </p:spTgt>
                                        </p:tgtEl>
                                      </p:cBhvr>
                                    </p:animEffect>
                                    <p:anim calcmode="lin" valueType="num">
                                      <p:cBhvr>
                                        <p:cTn id="43"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5" end="5"/>
                                            </p:txEl>
                                          </p:spTgt>
                                        </p:tgtEl>
                                        <p:attrNameLst>
                                          <p:attrName>style.visibility</p:attrName>
                                        </p:attrNameLst>
                                      </p:cBhvr>
                                      <p:to>
                                        <p:strVal val="visible"/>
                                      </p:to>
                                    </p:set>
                                    <p:animEffect transition="in" filter="fade">
                                      <p:cBhvr>
                                        <p:cTn id="49" dur="1000"/>
                                        <p:tgtEl>
                                          <p:spTgt spid="5">
                                            <p:txEl>
                                              <p:pRg st="5" end="5"/>
                                            </p:txEl>
                                          </p:spTgt>
                                        </p:tgtEl>
                                      </p:cBhvr>
                                    </p:animEffect>
                                    <p:anim calcmode="lin" valueType="num">
                                      <p:cBhvr>
                                        <p:cTn id="50"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10858500" cy="4562083"/>
          </a:xfrm>
          <a:prstGeom prst="rect">
            <a:avLst/>
          </a:prstGeom>
        </p:spPr>
        <p:txBody>
          <a:bodyPr>
            <a:spAutoFit/>
          </a:bodyPr>
          <a:lstStyle/>
          <a:p>
            <a:pPr algn="just">
              <a:lnSpc>
                <a:spcPct val="115000"/>
              </a:lnSpc>
            </a:pPr>
            <a:r>
              <a:rPr lang="en-US" sz="2400" b="1" dirty="0" smtClean="0">
                <a:solidFill>
                  <a:srgbClr val="FF0000"/>
                </a:solidFill>
                <a:effectLst/>
                <a:latin typeface="Times New Roman" panose="02020603050405020304" pitchFamily="18" charset="0"/>
                <a:ea typeface="Times New Roman" panose="02020603050405020304" pitchFamily="18" charset="0"/>
              </a:rPr>
              <a:t>b. </a:t>
            </a:r>
            <a:r>
              <a:rPr lang="en-US" sz="2400" b="1" dirty="0" smtClean="0">
                <a:solidFill>
                  <a:srgbClr val="FF0000"/>
                </a:solidFill>
                <a:effectLst/>
                <a:latin typeface="Times New Roman" panose="02020603050405020304" pitchFamily="18" charset="0"/>
                <a:ea typeface="MS Mincho"/>
              </a:rPr>
              <a:t> </a:t>
            </a:r>
            <a:r>
              <a:rPr lang="en-US" sz="2400" b="1" dirty="0" err="1" smtClean="0">
                <a:solidFill>
                  <a:srgbClr val="FF0000"/>
                </a:solidFill>
                <a:effectLst/>
                <a:latin typeface="Times New Roman" panose="02020603050405020304" pitchFamily="18" charset="0"/>
                <a:ea typeface="MS Mincho"/>
              </a:rPr>
              <a:t>Bước</a:t>
            </a:r>
            <a:r>
              <a:rPr lang="en-US" sz="2400" b="1" dirty="0" smtClean="0">
                <a:solidFill>
                  <a:srgbClr val="FF0000"/>
                </a:solidFill>
                <a:effectLst/>
                <a:latin typeface="Times New Roman" panose="02020603050405020304" pitchFamily="18" charset="0"/>
                <a:ea typeface="MS Mincho"/>
              </a:rPr>
              <a:t> 2. </a:t>
            </a:r>
            <a:r>
              <a:rPr lang="en-US" sz="2400" b="1" dirty="0" err="1" smtClean="0">
                <a:solidFill>
                  <a:srgbClr val="FF0000"/>
                </a:solidFill>
                <a:effectLst/>
                <a:latin typeface="Times New Roman" panose="02020603050405020304" pitchFamily="18" charset="0"/>
                <a:ea typeface="MS Mincho"/>
              </a:rPr>
              <a:t>Tìm</a:t>
            </a:r>
            <a:r>
              <a:rPr lang="en-US" sz="2400" b="1" dirty="0" smtClean="0">
                <a:solidFill>
                  <a:srgbClr val="FF0000"/>
                </a:solidFill>
                <a:effectLst/>
                <a:latin typeface="Times New Roman" panose="02020603050405020304" pitchFamily="18" charset="0"/>
                <a:ea typeface="MS Mincho"/>
              </a:rPr>
              <a:t> ý, </a:t>
            </a:r>
            <a:r>
              <a:rPr lang="en-US" sz="2400" b="1" dirty="0" err="1" smtClean="0">
                <a:solidFill>
                  <a:srgbClr val="FF0000"/>
                </a:solidFill>
                <a:effectLst/>
                <a:latin typeface="Times New Roman" panose="02020603050405020304" pitchFamily="18" charset="0"/>
                <a:ea typeface="MS Mincho"/>
              </a:rPr>
              <a:t>lập</a:t>
            </a:r>
            <a:r>
              <a:rPr lang="en-US" sz="2400" b="1" dirty="0" smtClean="0">
                <a:solidFill>
                  <a:srgbClr val="FF0000"/>
                </a:solidFill>
                <a:effectLst/>
                <a:latin typeface="Times New Roman" panose="02020603050405020304" pitchFamily="18" charset="0"/>
                <a:ea typeface="MS Mincho"/>
              </a:rPr>
              <a:t> </a:t>
            </a:r>
            <a:r>
              <a:rPr lang="en-US" sz="2400" b="1" dirty="0" err="1" smtClean="0">
                <a:solidFill>
                  <a:srgbClr val="FF0000"/>
                </a:solidFill>
                <a:effectLst/>
                <a:latin typeface="Times New Roman" panose="02020603050405020304" pitchFamily="18" charset="0"/>
                <a:ea typeface="MS Mincho"/>
              </a:rPr>
              <a:t>dàn</a:t>
            </a:r>
            <a:r>
              <a:rPr lang="en-US" sz="2400" b="1" dirty="0" smtClean="0">
                <a:solidFill>
                  <a:srgbClr val="FF0000"/>
                </a:solidFill>
                <a:effectLst/>
                <a:latin typeface="Times New Roman" panose="02020603050405020304" pitchFamily="18" charset="0"/>
                <a:ea typeface="MS Mincho"/>
              </a:rPr>
              <a:t> ý.</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tabLst>
                <a:tab pos="1386840" algn="l"/>
              </a:tabLst>
            </a:pP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a:t>
            </a:r>
            <a:r>
              <a:rPr lang="en-US" sz="2400" b="1" dirty="0" err="1" smtClean="0">
                <a:solidFill>
                  <a:srgbClr val="FF0000"/>
                </a:solidFill>
                <a:effectLst/>
                <a:latin typeface="Times New Roman" panose="02020603050405020304" pitchFamily="18" charset="0"/>
                <a:ea typeface="MS Mincho"/>
                <a:cs typeface="Times New Roman" panose="02020603050405020304" pitchFamily="18" charset="0"/>
              </a:rPr>
              <a:t>Tìm</a:t>
            </a:r>
            <a:r>
              <a:rPr lang="en-US" sz="2400" b="1" dirty="0" smtClean="0">
                <a:solidFill>
                  <a:srgbClr val="FF0000"/>
                </a:solidFill>
                <a:effectLst/>
                <a:latin typeface="Times New Roman" panose="02020603050405020304" pitchFamily="18" charset="0"/>
                <a:ea typeface="MS Mincho"/>
                <a:cs typeface="Times New Roman" panose="02020603050405020304" pitchFamily="18" charset="0"/>
              </a:rPr>
              <a:t> ý.</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Diễn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biến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cân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chuyện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mở</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đâu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phát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triển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thúc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dựa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theo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sự</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kiện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chính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như</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nêu</a:t>
            </a:r>
            <a:r>
              <a:rPr lang="en-US" sz="2400" dirty="0" smtClean="0">
                <a:solidFill>
                  <a:srgbClr val="000000"/>
                </a:solidFill>
                <a:effectLst/>
                <a:latin typeface="Times New Roman" panose="02020603050405020304" pitchFamily="18" charset="0"/>
                <a:ea typeface="Times New Roman" panose="02020603050405020304" pitchFamily="18" charset="0"/>
              </a:rPr>
              <a:t> ở </a:t>
            </a:r>
            <a:r>
              <a:rPr lang="en-US" sz="2400" dirty="0" err="1" smtClean="0">
                <a:solidFill>
                  <a:srgbClr val="000000"/>
                </a:solidFill>
                <a:effectLst/>
                <a:latin typeface="Times New Roman" panose="02020603050405020304" pitchFamily="18" charset="0"/>
                <a:ea typeface="Times New Roman" panose="02020603050405020304" pitchFamily="18" charset="0"/>
              </a:rPr>
              <a:t>phần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chuẩn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bị</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thể</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bớt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thay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đổi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từ</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ngữ</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đặt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cây</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một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vài</a:t>
            </a:r>
            <a:r>
              <a:rPr lang="en-US" sz="2400" dirty="0" smtClean="0">
                <a:solidFill>
                  <a:srgbClr val="000000"/>
                </a:solidFill>
                <a:effectLst/>
                <a:latin typeface="Times New Roman" panose="02020603050405020304" pitchFamily="18" charset="0"/>
                <a:ea typeface="Times New Roman" panose="02020603050405020304" pitchFamily="18" charset="0"/>
              </a:rPr>
              <a:t> chi </a:t>
            </a:r>
            <a:r>
              <a:rPr lang="en-US" sz="2400" dirty="0" err="1" smtClean="0">
                <a:solidFill>
                  <a:srgbClr val="000000"/>
                </a:solidFill>
                <a:effectLst/>
                <a:latin typeface="Times New Roman" panose="02020603050405020304" pitchFamily="18" charset="0"/>
                <a:ea typeface="Times New Roman" panose="02020603050405020304" pitchFamily="18" charset="0"/>
              </a:rPr>
              <a:t>tiết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yếu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tố</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miêu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tả</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biểu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cảm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tưởng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tượng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thêm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khác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câu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chuyện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hấp</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dẫn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hơn</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em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niềm</a:t>
            </a:r>
            <a:r>
              <a:rPr lang="en-US" sz="2400" dirty="0" smtClean="0">
                <a:solidFill>
                  <a:srgbClr val="000000"/>
                </a:solidFill>
                <a:effectLst/>
                <a:latin typeface="Times New Roman" panose="02020603050405020304" pitchFamily="18" charset="0"/>
                <a:ea typeface="Times New Roman" panose="02020603050405020304" pitchFamily="18" charset="0"/>
              </a:rPr>
              <a:t> tin </a:t>
            </a:r>
            <a:r>
              <a:rPr lang="en-US" sz="2400" dirty="0" err="1" smtClean="0">
                <a:solidFill>
                  <a:srgbClr val="000000"/>
                </a:solidFill>
                <a:effectLst/>
                <a:latin typeface="Times New Roman" panose="02020603050405020304" pitchFamily="18" charset="0"/>
                <a:ea typeface="Times New Roman" panose="02020603050405020304" pitchFamily="18" charset="0"/>
              </a:rPr>
              <a:t>vào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chiến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thắng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thiện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trước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và</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phải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biết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đấu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tranh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đến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cùng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với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trong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cuộc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sống</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394319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033414"/>
            <a:ext cx="10858500" cy="4309513"/>
          </a:xfrm>
          <a:prstGeom prst="rect">
            <a:avLst/>
          </a:prstGeom>
        </p:spPr>
        <p:txBody>
          <a:bodyPr>
            <a:spAutoFit/>
          </a:bodyPr>
          <a:lstStyle/>
          <a:p>
            <a:pPr algn="just">
              <a:lnSpc>
                <a:spcPct val="115000"/>
              </a:lnSpc>
            </a:pPr>
            <a:r>
              <a:rPr lang="en-US" sz="2000" b="1" dirty="0" smtClean="0">
                <a:solidFill>
                  <a:srgbClr val="FF0000"/>
                </a:solidFill>
                <a:effectLst/>
                <a:latin typeface="Times New Roman" panose="02020603050405020304" pitchFamily="18" charset="0"/>
                <a:ea typeface="Times New Roman" panose="02020603050405020304" pitchFamily="18" charset="0"/>
              </a:rPr>
              <a:t>* </a:t>
            </a:r>
            <a:r>
              <a:rPr lang="en-US" sz="2000" b="1" dirty="0" err="1" smtClean="0">
                <a:solidFill>
                  <a:srgbClr val="FF0000"/>
                </a:solidFill>
                <a:effectLst/>
                <a:latin typeface="Times New Roman" panose="02020603050405020304" pitchFamily="18" charset="0"/>
                <a:ea typeface="Times New Roman" panose="02020603050405020304" pitchFamily="18" charset="0"/>
              </a:rPr>
              <a:t>Lập</a:t>
            </a:r>
            <a:r>
              <a:rPr lang="en-US" sz="2000" b="1" dirty="0" smtClean="0">
                <a:solidFill>
                  <a:srgbClr val="FF0000"/>
                </a:solidFill>
                <a:effectLst/>
                <a:latin typeface="Times New Roman" panose="02020603050405020304" pitchFamily="18" charset="0"/>
                <a:ea typeface="Times New Roman" panose="02020603050405020304" pitchFamily="18" charset="0"/>
              </a:rPr>
              <a:t> </a:t>
            </a:r>
            <a:r>
              <a:rPr lang="en-US" sz="2000" b="1" dirty="0" err="1" smtClean="0">
                <a:solidFill>
                  <a:srgbClr val="FF0000"/>
                </a:solidFill>
                <a:effectLst/>
                <a:latin typeface="Times New Roman" panose="02020603050405020304" pitchFamily="18" charset="0"/>
                <a:ea typeface="Times New Roman" panose="02020603050405020304" pitchFamily="18" charset="0"/>
              </a:rPr>
              <a:t>dàn</a:t>
            </a:r>
            <a:r>
              <a:rPr lang="en-US" sz="2000" b="1" dirty="0" smtClean="0">
                <a:solidFill>
                  <a:srgbClr val="FF0000"/>
                </a:solidFill>
                <a:effectLst/>
                <a:latin typeface="Times New Roman" panose="02020603050405020304" pitchFamily="18" charset="0"/>
                <a:ea typeface="Times New Roman" panose="02020603050405020304" pitchFamily="18" charset="0"/>
              </a:rPr>
              <a:t> ý: </a:t>
            </a:r>
            <a:r>
              <a:rPr lang="en-US" sz="2000" i="1" dirty="0" smtClean="0">
                <a:solidFill>
                  <a:srgbClr val="1A0DAB"/>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Lập</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dàn</a:t>
            </a:r>
            <a:r>
              <a:rPr lang="en-US" sz="2000" i="1" dirty="0" smtClean="0">
                <a:solidFill>
                  <a:srgbClr val="0D0D0D"/>
                </a:solidFill>
                <a:effectLst/>
                <a:latin typeface="Times New Roman" panose="02020603050405020304" pitchFamily="18" charset="0"/>
                <a:ea typeface="Times New Roman" panose="02020603050405020304" pitchFamily="18" charset="0"/>
              </a:rPr>
              <a:t> ý </a:t>
            </a:r>
            <a:r>
              <a:rPr lang="en-US" sz="2000" i="1" dirty="0" err="1" smtClean="0">
                <a:solidFill>
                  <a:srgbClr val="0D0D0D"/>
                </a:solidFill>
                <a:effectLst/>
                <a:latin typeface="Times New Roman" panose="02020603050405020304" pitchFamily="18" charset="0"/>
                <a:ea typeface="Times New Roman" panose="02020603050405020304" pitchFamily="18" charset="0"/>
              </a:rPr>
              <a:t>bằng</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cách</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dựa</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vào</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các</a:t>
            </a:r>
            <a:r>
              <a:rPr lang="en-US" sz="2000" i="1" dirty="0" smtClean="0">
                <a:solidFill>
                  <a:srgbClr val="0D0D0D"/>
                </a:solidFill>
                <a:effectLst/>
                <a:latin typeface="Times New Roman" panose="02020603050405020304" pitchFamily="18" charset="0"/>
                <a:ea typeface="Times New Roman" panose="02020603050405020304" pitchFamily="18" charset="0"/>
              </a:rPr>
              <a:t> ý </a:t>
            </a:r>
            <a:r>
              <a:rPr lang="en-US" sz="2000" i="1" dirty="0" err="1" smtClean="0">
                <a:solidFill>
                  <a:srgbClr val="0D0D0D"/>
                </a:solidFill>
                <a:effectLst/>
                <a:latin typeface="Times New Roman" panose="02020603050405020304" pitchFamily="18" charset="0"/>
                <a:ea typeface="Times New Roman" panose="02020603050405020304" pitchFamily="18" charset="0"/>
              </a:rPr>
              <a:t>đã</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tìm</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được</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sắp</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xếp</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lại</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theo</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ba</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phần</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lớn</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của</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bài</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văn</a:t>
            </a: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rPr>
              <a:t>gồm</a:t>
            </a:r>
            <a:r>
              <a:rPr lang="en-US" sz="2000" i="1"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pPr>
            <a:r>
              <a:rPr lang="en-US" sz="2000" b="1" dirty="0" smtClean="0">
                <a:solidFill>
                  <a:srgbClr val="0D0D0D"/>
                </a:solidFill>
                <a:effectLst/>
                <a:latin typeface="Times New Roman" panose="02020603050405020304" pitchFamily="18" charset="0"/>
                <a:ea typeface="Times New Roman" panose="02020603050405020304" pitchFamily="18" charset="0"/>
              </a:rPr>
              <a:t>1. </a:t>
            </a:r>
            <a:r>
              <a:rPr lang="en-US" sz="2000" b="1" dirty="0" err="1" smtClean="0">
                <a:solidFill>
                  <a:srgbClr val="0D0D0D"/>
                </a:solidFill>
                <a:effectLst/>
                <a:latin typeface="Times New Roman" panose="02020603050405020304" pitchFamily="18" charset="0"/>
                <a:ea typeface="Times New Roman" panose="02020603050405020304" pitchFamily="18" charset="0"/>
              </a:rPr>
              <a:t>Mở</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bài</a:t>
            </a:r>
            <a:r>
              <a:rPr lang="en-US" sz="2000" b="1" dirty="0" smtClean="0">
                <a:solidFill>
                  <a:srgbClr val="0D0D0D"/>
                </a:solidFill>
                <a:effectLst/>
                <a:latin typeface="Times New Roman" panose="02020603050405020304" pitchFamily="18" charset="0"/>
                <a:ea typeface="Times New Roman" panose="02020603050405020304" pitchFamily="18" charset="0"/>
              </a:rPr>
              <a: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Giới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thiệu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lí</a:t>
            </a:r>
            <a:r>
              <a:rPr lang="en-US" sz="2000" dirty="0" smtClean="0">
                <a:solidFill>
                  <a:srgbClr val="0D0D0D"/>
                </a:solidFill>
                <a:effectLst/>
                <a:latin typeface="Times New Roman" panose="02020603050405020304" pitchFamily="18" charset="0"/>
                <a:ea typeface="Times New Roman" panose="02020603050405020304" pitchFamily="18" charset="0"/>
              </a:rPr>
              <a:t> do </a:t>
            </a:r>
            <a:r>
              <a:rPr lang="en-US" sz="2000" dirty="0" err="1" smtClean="0">
                <a:solidFill>
                  <a:srgbClr val="0D0D0D"/>
                </a:solidFill>
                <a:effectLst/>
                <a:latin typeface="Times New Roman" panose="02020603050405020304" pitchFamily="18" charset="0"/>
                <a:ea typeface="Times New Roman" panose="02020603050405020304" pitchFamily="18" charset="0"/>
              </a:rPr>
              <a:t>em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kể</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lại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cổ</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tích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Thạch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Sanh</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pPr>
            <a:r>
              <a:rPr lang="en-US" sz="2000" b="1" dirty="0" smtClean="0">
                <a:solidFill>
                  <a:srgbClr val="0D0D0D"/>
                </a:solidFill>
                <a:effectLst/>
                <a:latin typeface="Times New Roman" panose="02020603050405020304" pitchFamily="18" charset="0"/>
                <a:ea typeface="Times New Roman" panose="02020603050405020304" pitchFamily="18" charset="0"/>
              </a:rPr>
              <a:t>2. </a:t>
            </a:r>
            <a:r>
              <a:rPr lang="en-US" sz="2000" b="1" dirty="0" err="1" smtClean="0">
                <a:solidFill>
                  <a:srgbClr val="0D0D0D"/>
                </a:solidFill>
                <a:effectLst/>
                <a:latin typeface="Times New Roman" panose="02020603050405020304" pitchFamily="18" charset="0"/>
                <a:ea typeface="Times New Roman" panose="02020603050405020304" pitchFamily="18" charset="0"/>
              </a:rPr>
              <a:t>Thân</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bài</a:t>
            </a:r>
            <a:r>
              <a:rPr lang="en-US" sz="2000" b="1" dirty="0" smtClean="0">
                <a:solidFill>
                  <a:srgbClr val="0D0D0D"/>
                </a:solidFill>
                <a:effectLst/>
                <a:latin typeface="Times New Roman" panose="02020603050405020304" pitchFamily="18" charset="0"/>
                <a:ea typeface="Times New Roman" panose="02020603050405020304" pitchFamily="18" charset="0"/>
              </a:rPr>
              <a: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Dựa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vào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sự</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kiện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chính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trong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Thạch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đã</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học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hãy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kể</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bằng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lời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em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Ví</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dụ</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kẻ</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theo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trình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tự</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sau</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nhường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6270147"/>
            <a:ext cx="10858500" cy="417871"/>
          </a:xfrm>
          <a:prstGeom prst="rect">
            <a:avLst/>
          </a:prstGeom>
        </p:spPr>
        <p:txBody>
          <a:bodyPr>
            <a:spAutoFit/>
          </a:bodyPr>
          <a:lstStyle/>
          <a:p>
            <a:pPr algn="just">
              <a:lnSpc>
                <a:spcPct val="115000"/>
              </a:lnSpc>
            </a:pPr>
            <a:r>
              <a:rPr lang="en-US" sz="2000" b="1" dirty="0" smtClean="0">
                <a:solidFill>
                  <a:srgbClr val="0D0D0D"/>
                </a:solidFill>
                <a:effectLst/>
                <a:latin typeface="Times New Roman" panose="02020603050405020304" pitchFamily="18" charset="0"/>
                <a:ea typeface="Times New Roman" panose="02020603050405020304" pitchFamily="18" charset="0"/>
              </a:rPr>
              <a:t>3. </a:t>
            </a:r>
            <a:r>
              <a:rPr lang="en-US" sz="2000" b="1" dirty="0" err="1" smtClean="0">
                <a:solidFill>
                  <a:srgbClr val="0D0D0D"/>
                </a:solidFill>
                <a:effectLst/>
                <a:latin typeface="Times New Roman" panose="02020603050405020304" pitchFamily="18" charset="0"/>
                <a:ea typeface="Times New Roman" panose="02020603050405020304" pitchFamily="18" charset="0"/>
              </a:rPr>
              <a:t>Kết</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bài</a:t>
            </a:r>
            <a:r>
              <a:rPr lang="en-US" sz="2000" b="1" dirty="0" smtClean="0">
                <a:solidFill>
                  <a:srgbClr val="0D0D0D"/>
                </a:solidFill>
                <a:effectLst/>
                <a:latin typeface="Times New Roman" panose="02020603050405020304" pitchFamily="18" charset="0"/>
                <a:ea typeface="Times New Roman" panose="02020603050405020304" pitchFamily="18" charset="0"/>
              </a:rPr>
              <a: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Nêu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cảm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nghĩ</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em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hoặc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nhân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vật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chính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trong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truyện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Thạch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Sanh</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40026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fade">
                                      <p:cBhvr>
                                        <p:cTn id="42" dur="1000"/>
                                        <p:tgtEl>
                                          <p:spTgt spid="5">
                                            <p:txEl>
                                              <p:pRg st="5" end="5"/>
                                            </p:txEl>
                                          </p:spTgt>
                                        </p:tgtEl>
                                      </p:cBhvr>
                                    </p:animEffect>
                                    <p:anim calcmode="lin" valueType="num">
                                      <p:cBhvr>
                                        <p:cTn id="4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6" end="6"/>
                                            </p:txEl>
                                          </p:spTgt>
                                        </p:tgtEl>
                                        <p:attrNameLst>
                                          <p:attrName>style.visibility</p:attrName>
                                        </p:attrNameLst>
                                      </p:cBhvr>
                                      <p:to>
                                        <p:strVal val="visible"/>
                                      </p:to>
                                    </p:set>
                                    <p:animEffect transition="in" filter="fade">
                                      <p:cBhvr>
                                        <p:cTn id="49" dur="1000"/>
                                        <p:tgtEl>
                                          <p:spTgt spid="5">
                                            <p:txEl>
                                              <p:pRg st="6" end="6"/>
                                            </p:txEl>
                                          </p:spTgt>
                                        </p:tgtEl>
                                      </p:cBhvr>
                                    </p:animEffect>
                                    <p:anim calcmode="lin" valueType="num">
                                      <p:cBhvr>
                                        <p:cTn id="5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Effect transition="in" filter="fade">
                                      <p:cBhvr>
                                        <p:cTn id="56" dur="1000"/>
                                        <p:tgtEl>
                                          <p:spTgt spid="5">
                                            <p:txEl>
                                              <p:pRg st="7" end="7"/>
                                            </p:txEl>
                                          </p:spTgt>
                                        </p:tgtEl>
                                      </p:cBhvr>
                                    </p:animEffect>
                                    <p:anim calcmode="lin" valueType="num">
                                      <p:cBhvr>
                                        <p:cTn id="57"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fade">
                                      <p:cBhvr>
                                        <p:cTn id="63" dur="1000"/>
                                        <p:tgtEl>
                                          <p:spTgt spid="7"/>
                                        </p:tgtEl>
                                      </p:cBhvr>
                                    </p:animEffect>
                                    <p:anim calcmode="lin" valueType="num">
                                      <p:cBhvr>
                                        <p:cTn id="64" dur="1000" fill="hold"/>
                                        <p:tgtEl>
                                          <p:spTgt spid="7"/>
                                        </p:tgtEl>
                                        <p:attrNameLst>
                                          <p:attrName>ppt_x</p:attrName>
                                        </p:attrNameLst>
                                      </p:cBhvr>
                                      <p:tavLst>
                                        <p:tav tm="0">
                                          <p:val>
                                            <p:strVal val="#ppt_x"/>
                                          </p:val>
                                        </p:tav>
                                        <p:tav tm="100000">
                                          <p:val>
                                            <p:strVal val="#ppt_x"/>
                                          </p:val>
                                        </p:tav>
                                      </p:tavLst>
                                    </p:anim>
                                    <p:anim calcmode="lin" valueType="num">
                                      <p:cBhvr>
                                        <p:cTn id="6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algn="just">
              <a:lnSpc>
                <a:spcPct val="115000"/>
              </a:lnSpc>
            </a:pPr>
            <a:r>
              <a:rPr lang="en-US" sz="2800" b="1" dirty="0" smtClean="0">
                <a:solidFill>
                  <a:srgbClr val="FF0000"/>
                </a:solidFill>
                <a:effectLst/>
                <a:latin typeface="Times New Roman" panose="02020603050405020304" pitchFamily="18" charset="0"/>
                <a:ea typeface="Times New Roman" panose="02020603050405020304" pitchFamily="18" charset="0"/>
              </a:rPr>
              <a:t>c. </a:t>
            </a:r>
            <a:r>
              <a:rPr lang="en-US" sz="2800" b="1" dirty="0" err="1" smtClean="0">
                <a:solidFill>
                  <a:srgbClr val="FF0000"/>
                </a:solidFill>
                <a:effectLst/>
                <a:latin typeface="Times New Roman" panose="02020603050405020304" pitchFamily="18" charset="0"/>
                <a:ea typeface="Times New Roman" panose="02020603050405020304" pitchFamily="18" charset="0"/>
              </a:rPr>
              <a:t>Bước</a:t>
            </a:r>
            <a:r>
              <a:rPr lang="en-US" sz="2800" b="1" dirty="0" smtClean="0">
                <a:solidFill>
                  <a:srgbClr val="FF0000"/>
                </a:solidFill>
                <a:effectLst/>
                <a:latin typeface="Times New Roman" panose="02020603050405020304" pitchFamily="18" charset="0"/>
                <a:ea typeface="Times New Roman" panose="02020603050405020304" pitchFamily="18" charset="0"/>
              </a:rPr>
              <a:t> 3: </a:t>
            </a:r>
            <a:r>
              <a:rPr lang="en-US" sz="2800" b="1" dirty="0" err="1" smtClean="0">
                <a:solidFill>
                  <a:srgbClr val="FF0000"/>
                </a:solidFill>
                <a:effectLst/>
                <a:latin typeface="Times New Roman" panose="02020603050405020304" pitchFamily="18" charset="0"/>
                <a:ea typeface="Times New Roman" panose="02020603050405020304" pitchFamily="18" charset="0"/>
              </a:rPr>
              <a:t>Viết</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 </a:t>
            </a:r>
            <a:r>
              <a:rPr lang="en-US" sz="2800" b="0" dirty="0" smtClean="0">
                <a:effectLst/>
                <a:latin typeface="Times New Roman" panose="02020603050405020304" pitchFamily="18" charset="0"/>
                <a:ea typeface="Times New Roman" panose="02020603050405020304" pitchFamily="18" charset="0"/>
              </a:rPr>
              <a:t>HS </a:t>
            </a:r>
            <a:r>
              <a:rPr lang="en-US" sz="2800" b="0" dirty="0" err="1" smtClean="0">
                <a:effectLst/>
                <a:latin typeface="Times New Roman" panose="02020603050405020304" pitchFamily="18" charset="0"/>
                <a:ea typeface="Times New Roman" panose="02020603050405020304" pitchFamily="18" charset="0"/>
              </a:rPr>
              <a:t>dựa</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vào</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dàn</a:t>
            </a:r>
            <a:r>
              <a:rPr lang="en-US" sz="2800" b="0" dirty="0" smtClean="0">
                <a:effectLst/>
                <a:latin typeface="Times New Roman" panose="02020603050405020304" pitchFamily="18" charset="0"/>
                <a:ea typeface="Times New Roman" panose="02020603050405020304" pitchFamily="18" charset="0"/>
              </a:rPr>
              <a:t> ý </a:t>
            </a:r>
            <a:r>
              <a:rPr lang="en-US" sz="2800" b="0" dirty="0" err="1" smtClean="0">
                <a:effectLst/>
                <a:latin typeface="Times New Roman" panose="02020603050405020304" pitchFamily="18" charset="0"/>
                <a:ea typeface="Times New Roman" panose="02020603050405020304" pitchFamily="18" charset="0"/>
              </a:rPr>
              <a:t>để</a:t>
            </a:r>
            <a:r>
              <a:rPr lang="en-US" sz="2800" b="0" dirty="0" smtClean="0">
                <a:effectLst/>
                <a:latin typeface="Times New Roman" panose="02020603050405020304" pitchFamily="18" charset="0"/>
                <a:ea typeface="Times New Roman" panose="02020603050405020304" pitchFamily="18" charset="0"/>
              </a:rPr>
              <a:t> </a:t>
            </a:r>
            <a:r>
              <a:rPr lang="en-US" sz="2800" b="0" dirty="0" err="1" smtClean="0">
                <a:effectLst/>
                <a:latin typeface="Times New Roman" panose="02020603050405020304" pitchFamily="18" charset="0"/>
                <a:ea typeface="Times New Roman" panose="02020603050405020304" pitchFamily="18" charset="0"/>
              </a:rPr>
              <a:t>viết</a:t>
            </a:r>
            <a:r>
              <a:rPr lang="en-US" sz="2800" b="0" dirty="0" smtClean="0">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335205418"/>
              </p:ext>
            </p:extLst>
          </p:nvPr>
        </p:nvGraphicFramePr>
        <p:xfrm>
          <a:off x="660400" y="2586102"/>
          <a:ext cx="10858501" cy="3944240"/>
        </p:xfrm>
        <a:graphic>
          <a:graphicData uri="http://schemas.openxmlformats.org/drawingml/2006/table">
            <a:tbl>
              <a:tblPr firstRow="1" firstCol="1" bandRow="1"/>
              <a:tblGrid>
                <a:gridCol w="2182813">
                  <a:extLst>
                    <a:ext uri="{9D8B030D-6E8A-4147-A177-3AD203B41FA5}">
                      <a16:colId xmlns:a16="http://schemas.microsoft.com/office/drawing/2014/main" xmlns="" val="3739932006"/>
                    </a:ext>
                  </a:extLst>
                </a:gridCol>
                <a:gridCol w="8675688">
                  <a:extLst>
                    <a:ext uri="{9D8B030D-6E8A-4147-A177-3AD203B41FA5}">
                      <a16:colId xmlns:a16="http://schemas.microsoft.com/office/drawing/2014/main" xmlns="" val="2971855356"/>
                    </a:ext>
                  </a:extLst>
                </a:gridCol>
              </a:tblGrid>
              <a:tr h="0">
                <a:tc>
                  <a:txBody>
                    <a:bodyPr/>
                    <a:lstStyle/>
                    <a:p>
                      <a:pPr algn="ctr">
                        <a:lnSpc>
                          <a:spcPct val="115000"/>
                        </a:lnSpc>
                        <a:spcAft>
                          <a:spcPts val="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em</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56089133"/>
                  </a:ext>
                </a:extLst>
              </a:tr>
              <a:tr h="0">
                <a:tc>
                  <a:txBody>
                    <a:bodyPr/>
                    <a:lstStyle/>
                    <a:p>
                      <a:pPr algn="just">
                        <a:lnSpc>
                          <a:spcPct val="115000"/>
                        </a:lnSpc>
                        <a:spcAft>
                          <a:spcPts val="0"/>
                        </a:spcAft>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indent="400050" algn="just">
                        <a:lnSpc>
                          <a:spcPct val="115000"/>
                        </a:lnSpc>
                        <a:spcBef>
                          <a:spcPts val="750"/>
                        </a:spcBef>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00050" algn="just">
                        <a:lnSpc>
                          <a:spcPct val="115000"/>
                        </a:lnSpc>
                        <a:spcBef>
                          <a:spcPts val="750"/>
                        </a:spcBef>
                        <a:spcAft>
                          <a:spcPts val="0"/>
                        </a:spcAft>
                      </a:pP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00050" algn="just">
                        <a:lnSpc>
                          <a:spcPct val="115000"/>
                        </a:lnSpc>
                        <a:spcBef>
                          <a:spcPts val="750"/>
                        </a:spcBef>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Mỹ</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00050" algn="just">
                        <a:lnSpc>
                          <a:spcPct val="115000"/>
                        </a:lnSpc>
                        <a:spcBef>
                          <a:spcPts val="750"/>
                        </a:spcBef>
                        <a:spcAft>
                          <a:spcPts val="0"/>
                        </a:spcAft>
                      </a:pP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991761563"/>
                  </a:ext>
                </a:extLst>
              </a:tr>
            </a:tbl>
          </a:graphicData>
        </a:graphic>
      </p:graphicFrame>
    </p:spTree>
    <p:extLst>
      <p:ext uri="{BB962C8B-B14F-4D97-AF65-F5344CB8AC3E}">
        <p14:creationId xmlns:p14="http://schemas.microsoft.com/office/powerpoint/2010/main" val="1984989263"/>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5" name="Table 4"/>
          <p:cNvGraphicFramePr>
            <a:graphicFrameLocks noGrp="1"/>
          </p:cNvGraphicFramePr>
          <p:nvPr>
            <p:extLst>
              <p:ext uri="{D42A27DB-BD31-4B8C-83A1-F6EECF244321}">
                <p14:modId xmlns:p14="http://schemas.microsoft.com/office/powerpoint/2010/main" val="680280653"/>
              </p:ext>
            </p:extLst>
          </p:nvPr>
        </p:nvGraphicFramePr>
        <p:xfrm>
          <a:off x="660399" y="2589211"/>
          <a:ext cx="10858500" cy="3578225"/>
        </p:xfrm>
        <a:graphic>
          <a:graphicData uri="http://schemas.openxmlformats.org/drawingml/2006/table">
            <a:tbl>
              <a:tblPr firstRow="1" firstCol="1" bandRow="1"/>
              <a:tblGrid>
                <a:gridCol w="2583451">
                  <a:extLst>
                    <a:ext uri="{9D8B030D-6E8A-4147-A177-3AD203B41FA5}">
                      <a16:colId xmlns:a16="http://schemas.microsoft.com/office/drawing/2014/main" xmlns="" val="2191381194"/>
                    </a:ext>
                  </a:extLst>
                </a:gridCol>
                <a:gridCol w="8275049">
                  <a:extLst>
                    <a:ext uri="{9D8B030D-6E8A-4147-A177-3AD203B41FA5}">
                      <a16:colId xmlns:a16="http://schemas.microsoft.com/office/drawing/2014/main" xmlns="" val="3949324219"/>
                    </a:ext>
                  </a:extLst>
                </a:gridCol>
              </a:tblGrid>
              <a:tr h="0">
                <a:tc>
                  <a:txBody>
                    <a:bodyPr/>
                    <a:lstStyle/>
                    <a:p>
                      <a:pPr algn="just">
                        <a:lnSpc>
                          <a:spcPct val="115000"/>
                        </a:lnSpc>
                        <a:spcAft>
                          <a:spcPts val="0"/>
                        </a:spcAft>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túp</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lều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rượu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quen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841395474"/>
                  </a:ext>
                </a:extLst>
              </a:tr>
            </a:tbl>
          </a:graphicData>
        </a:graphic>
      </p:graphicFrame>
    </p:spTree>
    <p:extLst>
      <p:ext uri="{BB962C8B-B14F-4D97-AF65-F5344CB8AC3E}">
        <p14:creationId xmlns:p14="http://schemas.microsoft.com/office/powerpoint/2010/main" val="1313258267"/>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7" name="Table 6"/>
          <p:cNvGraphicFramePr>
            <a:graphicFrameLocks noGrp="1"/>
          </p:cNvGraphicFramePr>
          <p:nvPr>
            <p:extLst>
              <p:ext uri="{D42A27DB-BD31-4B8C-83A1-F6EECF244321}">
                <p14:modId xmlns:p14="http://schemas.microsoft.com/office/powerpoint/2010/main" val="763925603"/>
              </p:ext>
            </p:extLst>
          </p:nvPr>
        </p:nvGraphicFramePr>
        <p:xfrm>
          <a:off x="660400" y="2581513"/>
          <a:ext cx="10858501" cy="3417364"/>
        </p:xfrm>
        <a:graphic>
          <a:graphicData uri="http://schemas.openxmlformats.org/drawingml/2006/table">
            <a:tbl>
              <a:tblPr firstRow="1" firstCol="1" bandRow="1"/>
              <a:tblGrid>
                <a:gridCol w="2411413">
                  <a:extLst>
                    <a:ext uri="{9D8B030D-6E8A-4147-A177-3AD203B41FA5}">
                      <a16:colId xmlns:a16="http://schemas.microsoft.com/office/drawing/2014/main" xmlns="" val="2473811983"/>
                    </a:ext>
                  </a:extLst>
                </a:gridCol>
                <a:gridCol w="8447088">
                  <a:extLst>
                    <a:ext uri="{9D8B030D-6E8A-4147-A177-3AD203B41FA5}">
                      <a16:colId xmlns:a16="http://schemas.microsoft.com/office/drawing/2014/main" xmlns="" val="411578856"/>
                    </a:ext>
                  </a:extLst>
                </a:gridCol>
              </a:tblGrid>
              <a:tr h="1847612">
                <a:tc>
                  <a:txBody>
                    <a:bodyPr/>
                    <a:lstStyle/>
                    <a:p>
                      <a:pPr algn="just">
                        <a:lnSpc>
                          <a:spcPct val="115000"/>
                        </a:lnSpc>
                        <a:spcAft>
                          <a:spcPts val="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489" marR="39489" marT="39489" marB="3948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489" marR="39489" marT="39489" marB="3948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02350233"/>
                  </a:ext>
                </a:extLst>
              </a:tr>
            </a:tbl>
          </a:graphicData>
        </a:graphic>
      </p:graphicFrame>
    </p:spTree>
    <p:extLst>
      <p:ext uri="{BB962C8B-B14F-4D97-AF65-F5344CB8AC3E}">
        <p14:creationId xmlns:p14="http://schemas.microsoft.com/office/powerpoint/2010/main" val="301035368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362199" y="36257"/>
            <a:ext cx="7467600" cy="1279325"/>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a:t>
            </a:r>
            <a:endParaRPr kumimoji="0" lang="en-US" sz="3200" b="0" i="0" u="none" strike="noStrike" kern="1200" cap="none" spc="0" normalizeH="0" baseline="0" noProof="0" dirty="0" smtClean="0">
              <a:ln>
                <a:noFill/>
              </a:ln>
              <a:solidFill>
                <a:srgbClr val="00206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mn-cs"/>
              </a:rPr>
              <a:t>LẮNG NGHE LỊCH SỬ NƯỚC MÌNH</a:t>
            </a:r>
            <a:endParaRPr kumimoji="0" lang="en-US" sz="32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14" name="TextBox 13"/>
          <p:cNvSpPr txBox="1"/>
          <p:nvPr/>
        </p:nvSpPr>
        <p:spPr>
          <a:xfrm>
            <a:off x="1084217" y="1570685"/>
            <a:ext cx="5855321"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BÁO CÁO SẢN PHẨM DỰ ÁN HỌC TẬP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NHÓM 1</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5" name="Rounded Rectangular Callout 14"/>
          <p:cNvSpPr/>
          <p:nvPr/>
        </p:nvSpPr>
        <p:spPr>
          <a:xfrm>
            <a:off x="5505992" y="2076994"/>
            <a:ext cx="5166361" cy="1841863"/>
          </a:xfrm>
          <a:prstGeom prst="wedgeRoundRectCallout">
            <a:avLst>
              <a:gd name="adj1" fmla="val -59159"/>
              <a:gd name="adj2" fmla="val 85970"/>
              <a:gd name="adj3" fmla="val 16667"/>
            </a:avLst>
          </a:prstGeom>
          <a:ln w="28575"/>
          <a:scene3d>
            <a:camera prst="orthographicFront"/>
            <a:lightRig rig="threePt" dir="t"/>
          </a:scene3d>
          <a:sp3d>
            <a:bevelT w="139700" prst="cross"/>
          </a:sp3d>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thiệu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sưu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tầm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6" name="Picture 15"/>
          <p:cNvPicPr>
            <a:picLocks noChangeAspect="1"/>
          </p:cNvPicPr>
          <p:nvPr/>
        </p:nvPicPr>
        <p:blipFill>
          <a:blip r:embed="rId2"/>
          <a:stretch>
            <a:fillRect/>
          </a:stretch>
        </p:blipFill>
        <p:spPr>
          <a:xfrm>
            <a:off x="2481944" y="2991394"/>
            <a:ext cx="2364376" cy="23654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62968128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357043" y="0"/>
            <a:ext cx="546521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42925" y="524493"/>
            <a:ext cx="7102475" cy="121161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77788" y="1580440"/>
            <a:ext cx="10858500" cy="556434"/>
          </a:xfrm>
          <a:prstGeom prst="rect">
            <a:avLst/>
          </a:prstGeom>
        </p:spPr>
        <p:txBody>
          <a:bodyPr>
            <a:spAutoFit/>
          </a:bodyPr>
          <a:lstStyle/>
          <a:p>
            <a:pPr marL="68580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vấn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2136874"/>
            <a:ext cx="10858500" cy="3290516"/>
          </a:xfrm>
          <a:prstGeom prst="rect">
            <a:avLst/>
          </a:prstGeom>
        </p:spPr>
        <p:txBody>
          <a:bodyPr>
            <a:spAutoFit/>
          </a:bodyPr>
          <a:lstStyle/>
          <a:p>
            <a:pPr algn="just">
              <a:lnSpc>
                <a:spcPct val="115000"/>
              </a:lnSpc>
              <a:spcAft>
                <a:spcPts val="1000"/>
              </a:spcAft>
              <a:tabLst>
                <a:tab pos="400050" algn="l"/>
              </a:tabLs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5508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1000"/>
                                        <p:tgtEl>
                                          <p:spTgt spid="2">
                                            <p:txEl>
                                              <p:pRg st="0" end="0"/>
                                            </p:txEl>
                                          </p:spTgt>
                                        </p:tgtEl>
                                      </p:cBhvr>
                                    </p:animEffect>
                                    <p:anim calcmode="lin" valueType="num">
                                      <p:cBhvr>
                                        <p:cTn id="22"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fade">
                                      <p:cBhvr>
                                        <p:cTn id="35" dur="1000"/>
                                        <p:tgtEl>
                                          <p:spTgt spid="2">
                                            <p:txEl>
                                              <p:pRg st="2" end="2"/>
                                            </p:txEl>
                                          </p:spTgt>
                                        </p:tgtEl>
                                      </p:cBhvr>
                                    </p:animEffect>
                                    <p:anim calcmode="lin" valueType="num">
                                      <p:cBhvr>
                                        <p:cTn id="36"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7" name="Table 6"/>
          <p:cNvGraphicFramePr>
            <a:graphicFrameLocks noGrp="1"/>
          </p:cNvGraphicFramePr>
          <p:nvPr>
            <p:extLst>
              <p:ext uri="{D42A27DB-BD31-4B8C-83A1-F6EECF244321}">
                <p14:modId xmlns:p14="http://schemas.microsoft.com/office/powerpoint/2010/main" val="3254644005"/>
              </p:ext>
            </p:extLst>
          </p:nvPr>
        </p:nvGraphicFramePr>
        <p:xfrm>
          <a:off x="660400" y="2716736"/>
          <a:ext cx="10858501" cy="3417364"/>
        </p:xfrm>
        <a:graphic>
          <a:graphicData uri="http://schemas.openxmlformats.org/drawingml/2006/table">
            <a:tbl>
              <a:tblPr firstRow="1" firstCol="1" bandRow="1"/>
              <a:tblGrid>
                <a:gridCol w="2411413">
                  <a:extLst>
                    <a:ext uri="{9D8B030D-6E8A-4147-A177-3AD203B41FA5}">
                      <a16:colId xmlns:a16="http://schemas.microsoft.com/office/drawing/2014/main" xmlns="" val="2473811983"/>
                    </a:ext>
                  </a:extLst>
                </a:gridCol>
                <a:gridCol w="8447088">
                  <a:extLst>
                    <a:ext uri="{9D8B030D-6E8A-4147-A177-3AD203B41FA5}">
                      <a16:colId xmlns:a16="http://schemas.microsoft.com/office/drawing/2014/main" xmlns="" val="411578856"/>
                    </a:ext>
                  </a:extLst>
                </a:gridCol>
              </a:tblGrid>
              <a:tr h="1847612">
                <a:tc>
                  <a:txBody>
                    <a:bodyPr/>
                    <a:lstStyle/>
                    <a:p>
                      <a:pPr algn="just">
                        <a:lnSpc>
                          <a:spcPct val="115000"/>
                        </a:lnSpc>
                        <a:spcAft>
                          <a:spcPts val="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489" marR="39489" marT="39489" marB="3948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hửng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489" marR="39489" marT="39489" marB="3948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02350233"/>
                  </a:ext>
                </a:extLst>
              </a:tr>
            </a:tbl>
          </a:graphicData>
        </a:graphic>
      </p:graphicFrame>
    </p:spTree>
    <p:extLst>
      <p:ext uri="{BB962C8B-B14F-4D97-AF65-F5344CB8AC3E}">
        <p14:creationId xmlns:p14="http://schemas.microsoft.com/office/powerpoint/2010/main" val="735072369"/>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5" name="Table 4"/>
          <p:cNvGraphicFramePr>
            <a:graphicFrameLocks noGrp="1"/>
          </p:cNvGraphicFramePr>
          <p:nvPr>
            <p:extLst>
              <p:ext uri="{D42A27DB-BD31-4B8C-83A1-F6EECF244321}">
                <p14:modId xmlns:p14="http://schemas.microsoft.com/office/powerpoint/2010/main" val="3922770806"/>
              </p:ext>
            </p:extLst>
          </p:nvPr>
        </p:nvGraphicFramePr>
        <p:xfrm>
          <a:off x="660400" y="2816586"/>
          <a:ext cx="10858502" cy="2621348"/>
        </p:xfrm>
        <a:graphic>
          <a:graphicData uri="http://schemas.openxmlformats.org/drawingml/2006/table">
            <a:tbl>
              <a:tblPr firstRow="1" firstCol="1" bandRow="1"/>
              <a:tblGrid>
                <a:gridCol w="3140075">
                  <a:extLst>
                    <a:ext uri="{9D8B030D-6E8A-4147-A177-3AD203B41FA5}">
                      <a16:colId xmlns:a16="http://schemas.microsoft.com/office/drawing/2014/main" xmlns="" val="3273151696"/>
                    </a:ext>
                  </a:extLst>
                </a:gridCol>
                <a:gridCol w="7718427">
                  <a:extLst>
                    <a:ext uri="{9D8B030D-6E8A-4147-A177-3AD203B41FA5}">
                      <a16:colId xmlns:a16="http://schemas.microsoft.com/office/drawing/2014/main" xmlns="" val="1162711423"/>
                    </a:ext>
                  </a:extLst>
                </a:gridCol>
              </a:tblGrid>
              <a:tr h="2080072">
                <a:tc>
                  <a:txBody>
                    <a:bodyPr/>
                    <a:lstStyle/>
                    <a:p>
                      <a:pPr algn="just">
                        <a:lnSpc>
                          <a:spcPct val="115000"/>
                        </a:lnSpc>
                        <a:spcBef>
                          <a:spcPts val="300"/>
                        </a:spcBef>
                        <a:spcAft>
                          <a:spcPts val="3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01127558"/>
                  </a:ext>
                </a:extLst>
              </a:tr>
            </a:tbl>
          </a:graphicData>
        </a:graphic>
      </p:graphicFrame>
    </p:spTree>
    <p:extLst>
      <p:ext uri="{BB962C8B-B14F-4D97-AF65-F5344CB8AC3E}">
        <p14:creationId xmlns:p14="http://schemas.microsoft.com/office/powerpoint/2010/main" val="2623087860"/>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5" name="Table 4"/>
          <p:cNvGraphicFramePr>
            <a:graphicFrameLocks noGrp="1"/>
          </p:cNvGraphicFramePr>
          <p:nvPr>
            <p:extLst>
              <p:ext uri="{D42A27DB-BD31-4B8C-83A1-F6EECF244321}">
                <p14:modId xmlns:p14="http://schemas.microsoft.com/office/powerpoint/2010/main" val="2891130309"/>
              </p:ext>
            </p:extLst>
          </p:nvPr>
        </p:nvGraphicFramePr>
        <p:xfrm>
          <a:off x="660400" y="2816586"/>
          <a:ext cx="10858502" cy="3424496"/>
        </p:xfrm>
        <a:graphic>
          <a:graphicData uri="http://schemas.openxmlformats.org/drawingml/2006/table">
            <a:tbl>
              <a:tblPr firstRow="1" firstCol="1" bandRow="1"/>
              <a:tblGrid>
                <a:gridCol w="2725738">
                  <a:extLst>
                    <a:ext uri="{9D8B030D-6E8A-4147-A177-3AD203B41FA5}">
                      <a16:colId xmlns:a16="http://schemas.microsoft.com/office/drawing/2014/main" xmlns="" val="3273151696"/>
                    </a:ext>
                  </a:extLst>
                </a:gridCol>
                <a:gridCol w="8132764">
                  <a:extLst>
                    <a:ext uri="{9D8B030D-6E8A-4147-A177-3AD203B41FA5}">
                      <a16:colId xmlns:a16="http://schemas.microsoft.com/office/drawing/2014/main" xmlns="" val="1162711423"/>
                    </a:ext>
                  </a:extLst>
                </a:gridCol>
              </a:tblGrid>
              <a:tr h="2080072">
                <a:tc>
                  <a:txBody>
                    <a:bodyPr/>
                    <a:lstStyle/>
                    <a:p>
                      <a:pPr algn="just">
                        <a:lnSpc>
                          <a:spcPct val="115000"/>
                        </a:lnSpc>
                        <a:spcBef>
                          <a:spcPts val="300"/>
                        </a:spcBef>
                        <a:spcAft>
                          <a:spcPts val="3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lệnh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01127558"/>
                  </a:ext>
                </a:extLst>
              </a:tr>
            </a:tbl>
          </a:graphicData>
        </a:graphic>
      </p:graphicFrame>
    </p:spTree>
    <p:extLst>
      <p:ext uri="{BB962C8B-B14F-4D97-AF65-F5344CB8AC3E}">
        <p14:creationId xmlns:p14="http://schemas.microsoft.com/office/powerpoint/2010/main" val="1064981421"/>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5" name="Table 4"/>
          <p:cNvGraphicFramePr>
            <a:graphicFrameLocks noGrp="1"/>
          </p:cNvGraphicFramePr>
          <p:nvPr>
            <p:extLst>
              <p:ext uri="{D42A27DB-BD31-4B8C-83A1-F6EECF244321}">
                <p14:modId xmlns:p14="http://schemas.microsoft.com/office/powerpoint/2010/main" val="2447657607"/>
              </p:ext>
            </p:extLst>
          </p:nvPr>
        </p:nvGraphicFramePr>
        <p:xfrm>
          <a:off x="660400" y="2687998"/>
          <a:ext cx="10858501" cy="3811402"/>
        </p:xfrm>
        <a:graphic>
          <a:graphicData uri="http://schemas.openxmlformats.org/drawingml/2006/table">
            <a:tbl>
              <a:tblPr firstRow="1" firstCol="1" bandRow="1"/>
              <a:tblGrid>
                <a:gridCol w="2997200">
                  <a:extLst>
                    <a:ext uri="{9D8B030D-6E8A-4147-A177-3AD203B41FA5}">
                      <a16:colId xmlns:a16="http://schemas.microsoft.com/office/drawing/2014/main" xmlns="" val="3273151696"/>
                    </a:ext>
                  </a:extLst>
                </a:gridCol>
                <a:gridCol w="7861301">
                  <a:extLst>
                    <a:ext uri="{9D8B030D-6E8A-4147-A177-3AD203B41FA5}">
                      <a16:colId xmlns:a16="http://schemas.microsoft.com/office/drawing/2014/main" xmlns="" val="1162711423"/>
                    </a:ext>
                  </a:extLst>
                </a:gridCol>
              </a:tblGrid>
              <a:tr h="2080072">
                <a:tc>
                  <a:txBody>
                    <a:bodyPr/>
                    <a:lstStyle/>
                    <a:p>
                      <a:pPr algn="just">
                        <a:lnSpc>
                          <a:spcPct val="115000"/>
                        </a:lnSpc>
                        <a:spcBef>
                          <a:spcPts val="300"/>
                        </a:spcBef>
                        <a:spcAft>
                          <a:spcPts val="3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trộm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29752" marR="29752" marT="29752" marB="2975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01127558"/>
                  </a:ext>
                </a:extLst>
              </a:tr>
            </a:tbl>
          </a:graphicData>
        </a:graphic>
      </p:graphicFrame>
    </p:spTree>
    <p:extLst>
      <p:ext uri="{BB962C8B-B14F-4D97-AF65-F5344CB8AC3E}">
        <p14:creationId xmlns:p14="http://schemas.microsoft.com/office/powerpoint/2010/main" val="86029147"/>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8" name="Table 7"/>
          <p:cNvGraphicFramePr>
            <a:graphicFrameLocks noGrp="1"/>
          </p:cNvGraphicFramePr>
          <p:nvPr>
            <p:extLst>
              <p:ext uri="{D42A27DB-BD31-4B8C-83A1-F6EECF244321}">
                <p14:modId xmlns:p14="http://schemas.microsoft.com/office/powerpoint/2010/main" val="3283528664"/>
              </p:ext>
            </p:extLst>
          </p:nvPr>
        </p:nvGraphicFramePr>
        <p:xfrm>
          <a:off x="660400" y="2662713"/>
          <a:ext cx="10858500" cy="3880866"/>
        </p:xfrm>
        <a:graphic>
          <a:graphicData uri="http://schemas.openxmlformats.org/drawingml/2006/table">
            <a:tbl>
              <a:tblPr firstRow="1" firstCol="1" bandRow="1"/>
              <a:tblGrid>
                <a:gridCol w="2425700">
                  <a:extLst>
                    <a:ext uri="{9D8B030D-6E8A-4147-A177-3AD203B41FA5}">
                      <a16:colId xmlns:a16="http://schemas.microsoft.com/office/drawing/2014/main" xmlns="" val="3523235358"/>
                    </a:ext>
                  </a:extLst>
                </a:gridCol>
                <a:gridCol w="8432800">
                  <a:extLst>
                    <a:ext uri="{9D8B030D-6E8A-4147-A177-3AD203B41FA5}">
                      <a16:colId xmlns:a16="http://schemas.microsoft.com/office/drawing/2014/main" xmlns="" val="1060202777"/>
                    </a:ext>
                  </a:extLst>
                </a:gridCol>
              </a:tblGrid>
              <a:tr h="0">
                <a:tc>
                  <a:txBody>
                    <a:bodyPr/>
                    <a:lstStyle/>
                    <a:p>
                      <a:pPr algn="just">
                        <a:lnSpc>
                          <a:spcPct val="115000"/>
                        </a:lnSpc>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bọ</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hung.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63088324"/>
                  </a:ext>
                </a:extLst>
              </a:tr>
            </a:tbl>
          </a:graphicData>
        </a:graphic>
      </p:graphicFrame>
    </p:spTree>
    <p:extLst>
      <p:ext uri="{BB962C8B-B14F-4D97-AF65-F5344CB8AC3E}">
        <p14:creationId xmlns:p14="http://schemas.microsoft.com/office/powerpoint/2010/main" val="1720741726"/>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5" name="Table 4"/>
          <p:cNvGraphicFramePr>
            <a:graphicFrameLocks noGrp="1"/>
          </p:cNvGraphicFramePr>
          <p:nvPr>
            <p:extLst>
              <p:ext uri="{D42A27DB-BD31-4B8C-83A1-F6EECF244321}">
                <p14:modId xmlns:p14="http://schemas.microsoft.com/office/powerpoint/2010/main" val="3659175783"/>
              </p:ext>
            </p:extLst>
          </p:nvPr>
        </p:nvGraphicFramePr>
        <p:xfrm>
          <a:off x="660400" y="2604167"/>
          <a:ext cx="10858500" cy="3460242"/>
        </p:xfrm>
        <a:graphic>
          <a:graphicData uri="http://schemas.openxmlformats.org/drawingml/2006/table">
            <a:tbl>
              <a:tblPr firstRow="1" firstCol="1" bandRow="1"/>
              <a:tblGrid>
                <a:gridCol w="2882900">
                  <a:extLst>
                    <a:ext uri="{9D8B030D-6E8A-4147-A177-3AD203B41FA5}">
                      <a16:colId xmlns:a16="http://schemas.microsoft.com/office/drawing/2014/main" xmlns="" val="71979291"/>
                    </a:ext>
                  </a:extLst>
                </a:gridCol>
                <a:gridCol w="7975600">
                  <a:extLst>
                    <a:ext uri="{9D8B030D-6E8A-4147-A177-3AD203B41FA5}">
                      <a16:colId xmlns:a16="http://schemas.microsoft.com/office/drawing/2014/main" xmlns="" val="4249445932"/>
                    </a:ext>
                  </a:extLst>
                </a:gridCol>
              </a:tblGrid>
              <a:tr h="0">
                <a:tc>
                  <a:txBody>
                    <a:bodyPr/>
                    <a:lstStyle/>
                    <a:p>
                      <a:pPr algn="just">
                        <a:lnSpc>
                          <a:spcPct val="115000"/>
                        </a:lnSpc>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407443717"/>
                  </a:ext>
                </a:extLst>
              </a:tr>
            </a:tbl>
          </a:graphicData>
        </a:graphic>
      </p:graphicFrame>
    </p:spTree>
    <p:extLst>
      <p:ext uri="{BB962C8B-B14F-4D97-AF65-F5344CB8AC3E}">
        <p14:creationId xmlns:p14="http://schemas.microsoft.com/office/powerpoint/2010/main" val="993648132"/>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0399" y="0"/>
            <a:ext cx="108585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261611" y="1130300"/>
            <a:ext cx="11656076"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KỂ LẠI TRUYỀN THUYẾT/TRUYỆN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399" y="1558742"/>
            <a:ext cx="6527749"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02: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Thạch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1"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Sanh</a:t>
            </a:r>
            <a:r>
              <a:rPr kumimoji="0" lang="en-US" sz="2800" b="1"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33414"/>
            <a:ext cx="7011278" cy="548099"/>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c.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Bước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3: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HS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dựa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graphicFrame>
        <p:nvGraphicFramePr>
          <p:cNvPr id="7" name="Table 6"/>
          <p:cNvGraphicFramePr>
            <a:graphicFrameLocks noGrp="1"/>
          </p:cNvGraphicFramePr>
          <p:nvPr>
            <p:extLst>
              <p:ext uri="{D42A27DB-BD31-4B8C-83A1-F6EECF244321}">
                <p14:modId xmlns:p14="http://schemas.microsoft.com/office/powerpoint/2010/main" val="200201813"/>
              </p:ext>
            </p:extLst>
          </p:nvPr>
        </p:nvGraphicFramePr>
        <p:xfrm>
          <a:off x="660400" y="2816586"/>
          <a:ext cx="10858502" cy="2618994"/>
        </p:xfrm>
        <a:graphic>
          <a:graphicData uri="http://schemas.openxmlformats.org/drawingml/2006/table">
            <a:tbl>
              <a:tblPr firstRow="1" firstCol="1" bandRow="1"/>
              <a:tblGrid>
                <a:gridCol w="3297238">
                  <a:extLst>
                    <a:ext uri="{9D8B030D-6E8A-4147-A177-3AD203B41FA5}">
                      <a16:colId xmlns:a16="http://schemas.microsoft.com/office/drawing/2014/main" xmlns="" val="954932073"/>
                    </a:ext>
                  </a:extLst>
                </a:gridCol>
                <a:gridCol w="7561264">
                  <a:extLst>
                    <a:ext uri="{9D8B030D-6E8A-4147-A177-3AD203B41FA5}">
                      <a16:colId xmlns:a16="http://schemas.microsoft.com/office/drawing/2014/main" xmlns="" val="2747474858"/>
                    </a:ext>
                  </a:extLst>
                </a:gridCol>
              </a:tblGrid>
              <a:tr h="0">
                <a:tc>
                  <a:txBody>
                    <a:bodyPr/>
                    <a:lstStyle/>
                    <a:p>
                      <a:pPr algn="just">
                        <a:lnSpc>
                          <a:spcPct val="115000"/>
                        </a:lnSpc>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15000"/>
                        </a:lnSpc>
                        <a:spcAft>
                          <a:spcPts val="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7625" marR="47625" marT="47625" marB="4762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166340688"/>
                  </a:ext>
                </a:extLst>
              </a:tr>
            </a:tbl>
          </a:graphicData>
        </a:graphic>
      </p:graphicFrame>
      <p:sp>
        <p:nvSpPr>
          <p:cNvPr id="8" name="Rectangle 7"/>
          <p:cNvSpPr/>
          <p:nvPr/>
        </p:nvSpPr>
        <p:spPr>
          <a:xfrm>
            <a:off x="542925" y="5534108"/>
            <a:ext cx="5351145" cy="523220"/>
          </a:xfrm>
          <a:prstGeom prst="rect">
            <a:avLst/>
          </a:prstGeom>
        </p:spPr>
        <p:txBody>
          <a:bodyPr wrap="none">
            <a:spAutoFit/>
          </a:bodyPr>
          <a:lstStyle/>
          <a:p>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2800" b="1" dirty="0" smtClean="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smtClean="0">
                <a:solidFill>
                  <a:srgbClr val="363636"/>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26456939"/>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4200" y="-81314"/>
            <a:ext cx="8470900" cy="1211614"/>
          </a:xfrm>
          <a:prstGeom prst="rect">
            <a:avLst/>
          </a:prstGeom>
        </p:spPr>
        <p:txBody>
          <a:bodyPr wrap="square">
            <a:spAutoFit/>
          </a:bodyPr>
          <a:lstStyle/>
          <a:p>
            <a:pPr algn="ctr">
              <a:lnSpc>
                <a:spcPct val="115000"/>
              </a:lnSpc>
              <a:spcAft>
                <a:spcPts val="1000"/>
              </a:spcAf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Rectangle 8"/>
          <p:cNvSpPr/>
          <p:nvPr/>
        </p:nvSpPr>
        <p:spPr>
          <a:xfrm>
            <a:off x="604838" y="1028700"/>
            <a:ext cx="10969624" cy="1083374"/>
          </a:xfrm>
          <a:prstGeom prst="rect">
            <a:avLst/>
          </a:prstGeom>
        </p:spPr>
        <p:txBody>
          <a:bodyPr wrap="squar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NHẮC LẠI LÍ THUYẾT </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Các</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bước</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xây</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dựng</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bài</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nói</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kể</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lại</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truyện</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truyền</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thuyết</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truyện</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cổ</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660400" y="2071193"/>
            <a:ext cx="10858500" cy="4131387"/>
          </a:xfrm>
          <a:prstGeom prst="rect">
            <a:avLst/>
          </a:prstGeom>
        </p:spPr>
        <p:txBody>
          <a:bodyPr>
            <a:spAutoFit/>
          </a:bodyPr>
          <a:lstStyle/>
          <a:p>
            <a:pPr algn="just">
              <a:lnSpc>
                <a:spcPct val="115000"/>
              </a:lnSpc>
              <a:spcAft>
                <a:spcPts val="1000"/>
              </a:spcAf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1. </a:t>
            </a:r>
            <a:r>
              <a:rPr lang="en-US" sz="2400" b="1" u="sng" dirty="0" err="1" smtClean="0">
                <a:solidFill>
                  <a:srgbClr val="0D0D0D"/>
                </a:solidFill>
                <a:effectLst/>
                <a:latin typeface="Times New Roman" panose="02020603050405020304" pitchFamily="18" charset="0"/>
                <a:ea typeface="MS Mincho"/>
                <a:cs typeface="Times New Roman" panose="02020603050405020304" pitchFamily="18" charset="0"/>
              </a:rPr>
              <a:t>Bước</a:t>
            </a:r>
            <a:r>
              <a:rPr lang="en-US" sz="2400" b="1" u="sng" dirty="0" smtClean="0">
                <a:solidFill>
                  <a:srgbClr val="0D0D0D"/>
                </a:solidFill>
                <a:effectLst/>
                <a:latin typeface="Times New Roman" panose="02020603050405020304" pitchFamily="18" charset="0"/>
                <a:ea typeface="MS Mincho"/>
                <a:cs typeface="Times New Roman" panose="02020603050405020304" pitchFamily="18" charset="0"/>
              </a:rPr>
              <a:t> 1</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Chuẩn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bị</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Xác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định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đề</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tài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nghe</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mục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đích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gian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gian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nói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bày</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Đọc</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MS Mincho"/>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2. </a:t>
            </a:r>
            <a:r>
              <a:rPr lang="en-US" sz="2400" b="1" u="sng" dirty="0" err="1" smtClean="0">
                <a:solidFill>
                  <a:srgbClr val="0D0D0D"/>
                </a:solidFill>
                <a:effectLst/>
                <a:latin typeface="Times New Roman" panose="02020603050405020304" pitchFamily="18" charset="0"/>
                <a:ea typeface="MS Mincho"/>
                <a:cs typeface="Times New Roman" panose="02020603050405020304" pitchFamily="18" charset="0"/>
              </a:rPr>
              <a:t>Bước</a:t>
            </a:r>
            <a:r>
              <a:rPr lang="en-US" sz="2400" b="1" u="sng" dirty="0" smtClean="0">
                <a:solidFill>
                  <a:srgbClr val="0D0D0D"/>
                </a:solidFill>
                <a:effectLst/>
                <a:latin typeface="Times New Roman" panose="02020603050405020304" pitchFamily="18" charset="0"/>
                <a:ea typeface="MS Mincho"/>
                <a:cs typeface="Times New Roman" panose="02020603050405020304" pitchFamily="18" charset="0"/>
              </a:rPr>
              <a:t> 2</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Tìm</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ý,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lập</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MS Mincho"/>
                <a:cs typeface="Times New Roman" panose="02020603050405020304" pitchFamily="18" charset="0"/>
              </a:rPr>
              <a:t>dàn</a:t>
            </a:r>
            <a:r>
              <a:rPr lang="en-US" sz="2400" b="1" dirty="0" smtClean="0">
                <a:solidFill>
                  <a:srgbClr val="0D0D0D"/>
                </a:solidFill>
                <a:effectLst/>
                <a:latin typeface="Times New Roman" panose="02020603050405020304" pitchFamily="18" charset="0"/>
                <a:ea typeface="MS Mincho"/>
                <a:cs typeface="Times New Roman" panose="02020603050405020304" pitchFamily="18" charset="0"/>
              </a:rPr>
              <a:t> ý.</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Xem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dàn</a:t>
            </a:r>
            <a:r>
              <a:rPr lang="en-US" sz="2400" dirty="0" smtClean="0">
                <a:solidFill>
                  <a:srgbClr val="000000"/>
                </a:solidFill>
                <a:effectLst/>
                <a:latin typeface="Times New Roman" panose="02020603050405020304" pitchFamily="18" charset="0"/>
                <a:ea typeface="Times New Roman" panose="02020603050405020304" pitchFamily="18" charset="0"/>
              </a:rPr>
              <a:t> ý </a:t>
            </a:r>
            <a:r>
              <a:rPr lang="en-US" sz="2400" dirty="0" err="1" smtClean="0">
                <a:solidFill>
                  <a:srgbClr val="000000"/>
                </a:solidFill>
                <a:effectLst/>
                <a:latin typeface="Times New Roman" panose="02020603050405020304" pitchFamily="18" charset="0"/>
                <a:ea typeface="Times New Roman" panose="02020603050405020304" pitchFamily="18" charset="0"/>
              </a:rPr>
              <a:t>đã</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chuẩn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bị</a:t>
            </a:r>
            <a:r>
              <a:rPr lang="en-US" sz="2400" dirty="0" smtClean="0">
                <a:solidFill>
                  <a:srgbClr val="000000"/>
                </a:solidFill>
                <a:effectLst/>
                <a:latin typeface="Times New Roman" panose="02020603050405020304" pitchFamily="18" charset="0"/>
                <a:ea typeface="Times New Roman" panose="02020603050405020304" pitchFamily="18" charset="0"/>
              </a:rPr>
              <a:t> ở </a:t>
            </a:r>
            <a:r>
              <a:rPr lang="en-US" sz="2400" dirty="0" err="1" smtClean="0">
                <a:solidFill>
                  <a:srgbClr val="000000"/>
                </a:solidFill>
                <a:effectLst/>
                <a:latin typeface="Times New Roman" panose="02020603050405020304" pitchFamily="18" charset="0"/>
                <a:ea typeface="Times New Roman" panose="02020603050405020304" pitchFamily="18" charset="0"/>
              </a:rPr>
              <a:t>phần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Viết</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đề</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bổ</a:t>
            </a:r>
            <a:r>
              <a:rPr lang="en-US" sz="2400" dirty="0" smtClean="0">
                <a:solidFill>
                  <a:srgbClr val="000000"/>
                </a:solidFill>
                <a:effectLst/>
                <a:latin typeface="Times New Roman" panose="02020603050405020304" pitchFamily="18" charset="0"/>
                <a:ea typeface="Times New Roman" panose="02020603050405020304" pitchFamily="18" charset="0"/>
              </a:rPr>
              <a:t> sung, </a:t>
            </a:r>
            <a:r>
              <a:rPr lang="en-US" sz="2400" dirty="0" err="1" smtClean="0">
                <a:solidFill>
                  <a:srgbClr val="000000"/>
                </a:solidFill>
                <a:effectLst/>
                <a:latin typeface="Times New Roman" panose="02020603050405020304" pitchFamily="18" charset="0"/>
                <a:ea typeface="Times New Roman" panose="02020603050405020304" pitchFamily="18" charset="0"/>
              </a:rPr>
              <a:t>chỉnh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sửa</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pP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Chú</a:t>
            </a:r>
            <a:r>
              <a:rPr lang="en-US" sz="2400" dirty="0" smtClean="0">
                <a:solidFill>
                  <a:srgbClr val="000000"/>
                </a:solidFill>
                <a:effectLst/>
                <a:latin typeface="Times New Roman" panose="02020603050405020304" pitchFamily="18" charset="0"/>
                <a:ea typeface="Times New Roman" panose="02020603050405020304" pitchFamily="18" charset="0"/>
              </a:rPr>
              <a:t> ý </a:t>
            </a:r>
            <a:r>
              <a:rPr lang="en-US" sz="2400" dirty="0" err="1" smtClean="0">
                <a:solidFill>
                  <a:srgbClr val="000000"/>
                </a:solidFill>
                <a:effectLst/>
                <a:latin typeface="Times New Roman" panose="02020603050405020304" pitchFamily="18" charset="0"/>
                <a:ea typeface="Times New Roman" panose="02020603050405020304" pitchFamily="18" charset="0"/>
              </a:rPr>
              <a:t>kiểm</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tra</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sự</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kiện</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chính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yếu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tố</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sáng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tạo</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trong</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nội</a:t>
            </a:r>
            <a:r>
              <a:rPr lang="en-US" sz="2400" dirty="0" smtClean="0">
                <a:solidFill>
                  <a:srgbClr val="000000"/>
                </a:solidFill>
                <a:effectLst/>
                <a:latin typeface="Times New Roman" panose="02020603050405020304" pitchFamily="18" charset="0"/>
                <a:ea typeface="Times New Roman" panose="02020603050405020304" pitchFamily="18" charset="0"/>
              </a:rPr>
              <a:t> dung </a:t>
            </a:r>
            <a:r>
              <a:rPr lang="en-US" sz="2400" dirty="0" err="1" smtClean="0">
                <a:solidFill>
                  <a:srgbClr val="000000"/>
                </a:solidFill>
                <a:effectLst/>
                <a:latin typeface="Times New Roman" panose="02020603050405020304" pitchFamily="18" charset="0"/>
                <a:ea typeface="Times New Roman" panose="02020603050405020304" pitchFamily="18" charset="0"/>
              </a:rPr>
              <a:t>và</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cách</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kể</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lại</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câu</a:t>
            </a:r>
            <a:r>
              <a:rPr lang="en-US" sz="2400" dirty="0" smtClean="0">
                <a:solidFill>
                  <a:srgbClr val="000000"/>
                </a:solidFill>
                <a:effectLst/>
                <a:latin typeface="Times New Roman" panose="02020603050405020304" pitchFamily="18" charset="0"/>
                <a:ea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rPr>
              <a:t>chuyện</a:t>
            </a:r>
            <a:r>
              <a:rPr lang="en-US" sz="2400" dirty="0" smtClean="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51299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Effect transition="in" filter="fade">
                                      <p:cBhvr>
                                        <p:cTn id="35" dur="1000"/>
                                        <p:tgtEl>
                                          <p:spTgt spid="10">
                                            <p:txEl>
                                              <p:pRg st="4" end="4"/>
                                            </p:txEl>
                                          </p:spTgt>
                                        </p:tgtEl>
                                      </p:cBhvr>
                                    </p:animEffect>
                                    <p:anim calcmode="lin" valueType="num">
                                      <p:cBhvr>
                                        <p:cTn id="36"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0">
                                            <p:txEl>
                                              <p:pRg st="5" end="5"/>
                                            </p:txEl>
                                          </p:spTgt>
                                        </p:tgtEl>
                                        <p:attrNameLst>
                                          <p:attrName>style.visibility</p:attrName>
                                        </p:attrNameLst>
                                      </p:cBhvr>
                                      <p:to>
                                        <p:strVal val="visible"/>
                                      </p:to>
                                    </p:set>
                                    <p:animEffect transition="in" filter="fade">
                                      <p:cBhvr>
                                        <p:cTn id="42" dur="1000"/>
                                        <p:tgtEl>
                                          <p:spTgt spid="10">
                                            <p:txEl>
                                              <p:pRg st="5" end="5"/>
                                            </p:txEl>
                                          </p:spTgt>
                                        </p:tgtEl>
                                      </p:cBhvr>
                                    </p:animEffect>
                                    <p:anim calcmode="lin" valueType="num">
                                      <p:cBhvr>
                                        <p:cTn id="43"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0">
                                            <p:txEl>
                                              <p:pRg st="6" end="6"/>
                                            </p:txEl>
                                          </p:spTgt>
                                        </p:tgtEl>
                                        <p:attrNameLst>
                                          <p:attrName>style.visibility</p:attrName>
                                        </p:attrNameLst>
                                      </p:cBhvr>
                                      <p:to>
                                        <p:strVal val="visible"/>
                                      </p:to>
                                    </p:set>
                                    <p:animEffect transition="in" filter="fade">
                                      <p:cBhvr>
                                        <p:cTn id="49" dur="1000"/>
                                        <p:tgtEl>
                                          <p:spTgt spid="10">
                                            <p:txEl>
                                              <p:pRg st="6" end="6"/>
                                            </p:txEl>
                                          </p:spTgt>
                                        </p:tgtEl>
                                      </p:cBhvr>
                                    </p:animEffect>
                                    <p:anim calcmode="lin" valueType="num">
                                      <p:cBhvr>
                                        <p:cTn id="50" dur="10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4200" y="-81314"/>
            <a:ext cx="84709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Rectangle 8"/>
          <p:cNvSpPr/>
          <p:nvPr/>
        </p:nvSpPr>
        <p:spPr>
          <a:xfrm>
            <a:off x="604838" y="1028700"/>
            <a:ext cx="10969624" cy="108337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Các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bước</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xây</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dựng</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bài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nói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kể</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lại</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truyền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thuyết</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truyện</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cổ</a:t>
            </a:r>
            <a:r>
              <a:rPr kumimoji="0" lang="en-US" sz="2800" b="1" i="0" u="none" strike="noStrike" kern="1200" cap="none" spc="0" normalizeH="0" baseline="0" noProof="0" dirty="0"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MS Mincho"/>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2112074"/>
            <a:ext cx="10858500" cy="3290516"/>
          </a:xfrm>
          <a:prstGeom prst="rect">
            <a:avLst/>
          </a:prstGeom>
        </p:spPr>
        <p:txBody>
          <a:bodyPr>
            <a:spAutoFit/>
          </a:bodyPr>
          <a:lstStyle/>
          <a:p>
            <a:pPr algn="just">
              <a:lnSpc>
                <a:spcPct val="115000"/>
              </a:lnSpc>
              <a:spcAft>
                <a:spcPts val="1000"/>
              </a:spcAft>
            </a:pPr>
            <a:r>
              <a:rPr lang="en-US" sz="2800" b="1" dirty="0" smtClean="0">
                <a:effectLst/>
                <a:latin typeface="Times New Roman" panose="02020603050405020304" pitchFamily="18" charset="0"/>
                <a:ea typeface="MS Mincho"/>
                <a:cs typeface="Times New Roman" panose="02020603050405020304" pitchFamily="18" charset="0"/>
              </a:rPr>
              <a:t>3.</a:t>
            </a:r>
            <a:r>
              <a:rPr lang="en-US" sz="2800" b="1" u="sng" dirty="0" smtClean="0">
                <a:effectLst/>
                <a:latin typeface="Times New Roman" panose="02020603050405020304" pitchFamily="18" charset="0"/>
                <a:ea typeface="MS Mincho"/>
                <a:cs typeface="Times New Roman" panose="02020603050405020304" pitchFamily="18" charset="0"/>
              </a:rPr>
              <a:t> </a:t>
            </a:r>
            <a:r>
              <a:rPr lang="en-US" sz="2800" b="1" u="sng" dirty="0" err="1" smtClean="0">
                <a:effectLst/>
                <a:latin typeface="Times New Roman" panose="02020603050405020304" pitchFamily="18" charset="0"/>
                <a:ea typeface="MS Mincho"/>
                <a:cs typeface="Times New Roman" panose="02020603050405020304" pitchFamily="18" charset="0"/>
              </a:rPr>
              <a:t>Bước</a:t>
            </a:r>
            <a:r>
              <a:rPr lang="en-US" sz="2800" b="1" u="sng" dirty="0" smtClean="0">
                <a:effectLst/>
                <a:latin typeface="Times New Roman" panose="02020603050405020304" pitchFamily="18" charset="0"/>
                <a:ea typeface="MS Mincho"/>
                <a:cs typeface="Times New Roman" panose="02020603050405020304" pitchFamily="18" charset="0"/>
              </a:rPr>
              <a:t> 3:</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Thực</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hành</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nói</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và</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nghe</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Chú</a:t>
            </a:r>
            <a:r>
              <a:rPr lang="en-US" sz="2800" dirty="0" smtClean="0">
                <a:solidFill>
                  <a:srgbClr val="000000"/>
                </a:solidFill>
                <a:effectLst/>
                <a:latin typeface="Times New Roman" panose="02020603050405020304" pitchFamily="18" charset="0"/>
                <a:ea typeface="Times New Roman" panose="02020603050405020304" pitchFamily="18" charset="0"/>
              </a:rPr>
              <a:t> ý </a:t>
            </a:r>
            <a:r>
              <a:rPr lang="en-US" sz="2800" dirty="0" err="1" smtClean="0">
                <a:solidFill>
                  <a:srgbClr val="000000"/>
                </a:solidFill>
                <a:effectLst/>
                <a:latin typeface="Times New Roman" panose="02020603050405020304" pitchFamily="18" charset="0"/>
                <a:ea typeface="Times New Roman" panose="02020603050405020304" pitchFamily="18" charset="0"/>
              </a:rPr>
              <a:t>bảo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đảm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nội</a:t>
            </a:r>
            <a:r>
              <a:rPr lang="en-US" sz="2800" dirty="0" smtClean="0">
                <a:solidFill>
                  <a:srgbClr val="000000"/>
                </a:solidFill>
                <a:effectLst/>
                <a:latin typeface="Times New Roman" panose="02020603050405020304" pitchFamily="18" charset="0"/>
                <a:ea typeface="Times New Roman" panose="02020603050405020304" pitchFamily="18" charset="0"/>
              </a:rPr>
              <a:t> dung </a:t>
            </a:r>
            <a:r>
              <a:rPr lang="en-US" sz="2800" dirty="0" err="1" smtClean="0">
                <a:solidFill>
                  <a:srgbClr val="000000"/>
                </a:solidFill>
                <a:effectLst/>
                <a:latin typeface="Times New Roman" panose="02020603050405020304" pitchFamily="18" charset="0"/>
                <a:ea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câu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trở</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nên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hấp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dẫn</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sử</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dụng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thêm</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tranh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ảnh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đạo</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cụ</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kết</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hợp</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ngôn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ngữ</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hình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nói</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thêm</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sinh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động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hấp</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dẫn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hơn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8153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0400" y="0"/>
            <a:ext cx="5270995" cy="556434"/>
          </a:xfrm>
          <a:prstGeom prst="rect">
            <a:avLst/>
          </a:prstGeom>
        </p:spPr>
        <p:txBody>
          <a:bodyPr wrap="none">
            <a:spAutoFit/>
          </a:bodyPr>
          <a:lstStyle/>
          <a:p>
            <a:pPr algn="just">
              <a:lnSpc>
                <a:spcPct val="115000"/>
              </a:lnSpc>
              <a:spcAft>
                <a:spcPts val="1000"/>
              </a:spcAft>
            </a:pPr>
            <a:r>
              <a:rPr lang="en-US" sz="2800" b="1" dirty="0" smtClean="0">
                <a:effectLst/>
                <a:latin typeface="Times New Roman" panose="02020603050405020304" pitchFamily="18" charset="0"/>
                <a:ea typeface="MS Mincho"/>
                <a:cs typeface="Times New Roman" panose="02020603050405020304" pitchFamily="18" charset="0"/>
              </a:rPr>
              <a:t>4</a:t>
            </a:r>
            <a:r>
              <a:rPr lang="en-US" sz="2800" dirty="0" smtClean="0">
                <a:effectLst/>
                <a:latin typeface="Times New Roman" panose="02020603050405020304" pitchFamily="18" charset="0"/>
                <a:ea typeface="MS Mincho"/>
                <a:cs typeface="Times New Roman" panose="02020603050405020304" pitchFamily="18" charset="0"/>
              </a:rPr>
              <a:t>.</a:t>
            </a:r>
            <a:r>
              <a:rPr lang="en-US" sz="2800" b="1" u="sng" dirty="0" smtClean="0">
                <a:effectLst/>
                <a:latin typeface="Times New Roman" panose="02020603050405020304" pitchFamily="18" charset="0"/>
                <a:ea typeface="MS Mincho"/>
                <a:cs typeface="Times New Roman" panose="02020603050405020304" pitchFamily="18" charset="0"/>
              </a:rPr>
              <a:t>Bước 4</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Kiểm</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tra</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và</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chỉnh</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smtClean="0">
                <a:effectLst/>
                <a:latin typeface="Times New Roman" panose="02020603050405020304" pitchFamily="18" charset="0"/>
                <a:ea typeface="MS Mincho"/>
                <a:cs typeface="Times New Roman" panose="02020603050405020304" pitchFamily="18" charset="0"/>
              </a:rPr>
              <a:t>sửa</a:t>
            </a:r>
            <a:r>
              <a:rPr lang="en-US" sz="2800" b="1" dirty="0" smtClean="0">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963640587"/>
              </p:ext>
            </p:extLst>
          </p:nvPr>
        </p:nvGraphicFramePr>
        <p:xfrm>
          <a:off x="660400" y="1130300"/>
          <a:ext cx="10858500" cy="4907280"/>
        </p:xfrm>
        <a:graphic>
          <a:graphicData uri="http://schemas.openxmlformats.org/drawingml/2006/table">
            <a:tbl>
              <a:tblPr firstRow="1" firstCol="1" bandRow="1"/>
              <a:tblGrid>
                <a:gridCol w="7510463">
                  <a:extLst>
                    <a:ext uri="{9D8B030D-6E8A-4147-A177-3AD203B41FA5}">
                      <a16:colId xmlns:a16="http://schemas.microsoft.com/office/drawing/2014/main" xmlns="" val="2772126981"/>
                    </a:ext>
                  </a:extLst>
                </a:gridCol>
                <a:gridCol w="3348037">
                  <a:extLst>
                    <a:ext uri="{9D8B030D-6E8A-4147-A177-3AD203B41FA5}">
                      <a16:colId xmlns:a16="http://schemas.microsoft.com/office/drawing/2014/main" xmlns="" val="3196586500"/>
                    </a:ext>
                  </a:extLst>
                </a:gridCol>
              </a:tblGrid>
              <a:tr h="393305">
                <a:tc>
                  <a:txBody>
                    <a:bodyPr/>
                    <a:lstStyle/>
                    <a:p>
                      <a:pPr algn="just">
                        <a:lnSpc>
                          <a:spcPct val="115000"/>
                        </a:lnSpc>
                        <a:spcAft>
                          <a:spcPts val="0"/>
                        </a:spcAft>
                      </a:pPr>
                      <a:r>
                        <a:rPr lang="en-US" sz="2800" b="1" dirty="0" err="1">
                          <a:effectLst/>
                          <a:latin typeface="Times New Roman" panose="02020603050405020304" pitchFamily="18" charset="0"/>
                          <a:ea typeface="MS Mincho"/>
                          <a:cs typeface="Times New Roman" panose="02020603050405020304" pitchFamily="18" charset="0"/>
                        </a:rPr>
                        <a:t>Nội</a:t>
                      </a:r>
                      <a:r>
                        <a:rPr lang="en-US" sz="2800" b="1" dirty="0">
                          <a:effectLst/>
                          <a:latin typeface="Times New Roman" panose="02020603050405020304" pitchFamily="18" charset="0"/>
                          <a:ea typeface="MS Mincho"/>
                          <a:cs typeface="Times New Roman" panose="02020603050405020304" pitchFamily="18" charset="0"/>
                        </a:rPr>
                        <a:t> dung </a:t>
                      </a:r>
                      <a:r>
                        <a:rPr lang="en-US" sz="2800" b="1" dirty="0" err="1">
                          <a:effectLst/>
                          <a:latin typeface="Times New Roman" panose="02020603050405020304" pitchFamily="18" charset="0"/>
                          <a:ea typeface="MS Mincho"/>
                          <a:cs typeface="Times New Roman" panose="02020603050405020304" pitchFamily="18" charset="0"/>
                        </a:rPr>
                        <a:t>kiểm</a:t>
                      </a:r>
                      <a:r>
                        <a:rPr lang="en-US" sz="2800" b="1" dirty="0">
                          <a:effectLst/>
                          <a:latin typeface="Times New Roman" panose="02020603050405020304" pitchFamily="18" charset="0"/>
                          <a:ea typeface="MS Mincho"/>
                          <a:cs typeface="Times New Roman" panose="02020603050405020304" pitchFamily="18" charset="0"/>
                        </a:rPr>
                        <a:t> </a:t>
                      </a:r>
                      <a:r>
                        <a:rPr lang="en-US" sz="2800" b="1" dirty="0" err="1">
                          <a:effectLst/>
                          <a:latin typeface="Times New Roman" panose="02020603050405020304" pitchFamily="18" charset="0"/>
                          <a:ea typeface="MS Mincho"/>
                          <a:cs typeface="Times New Roman" panose="02020603050405020304" pitchFamily="18" charset="0"/>
                        </a:rPr>
                        <a:t>tra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b="1" dirty="0" err="1" smtClean="0">
                          <a:effectLst/>
                          <a:latin typeface="Times New Roman" panose="02020603050405020304" pitchFamily="18" charset="0"/>
                          <a:ea typeface="MS Mincho"/>
                          <a:cs typeface="Times New Roman" panose="02020603050405020304" pitchFamily="18" charset="0"/>
                        </a:rPr>
                        <a:t>Đạt</a:t>
                      </a:r>
                      <a:r>
                        <a:rPr lang="en-US" sz="2800" b="1" dirty="0" smtClean="0">
                          <a:effectLst/>
                          <a:latin typeface="Times New Roman" panose="02020603050405020304" pitchFamily="18" charset="0"/>
                          <a:ea typeface="MS Mincho"/>
                          <a:cs typeface="Times New Roman" panose="02020603050405020304" pitchFamily="18" charset="0"/>
                        </a:rPr>
                        <a:t>/</a:t>
                      </a:r>
                      <a:r>
                        <a:rPr lang="en-US" sz="2800" b="1" dirty="0" err="1" smtClean="0">
                          <a:effectLst/>
                          <a:latin typeface="Times New Roman" panose="02020603050405020304" pitchFamily="18" charset="0"/>
                          <a:ea typeface="MS Mincho"/>
                          <a:cs typeface="Times New Roman" panose="02020603050405020304" pitchFamily="18" charset="0"/>
                        </a:rPr>
                        <a:t>chưa</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a:effectLst/>
                          <a:latin typeface="Times New Roman" panose="02020603050405020304" pitchFamily="18" charset="0"/>
                          <a:ea typeface="MS Mincho"/>
                          <a:cs typeface="Times New Roman" panose="02020603050405020304" pitchFamily="18" charset="0"/>
                        </a:rPr>
                        <a:t>đạt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38275052"/>
                  </a:ext>
                </a:extLst>
              </a:tr>
              <a:tr h="214079">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Bài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nói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có</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đủ</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các</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phần</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mở</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bài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thân</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bài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kết</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bài</a:t>
                      </a:r>
                      <a:r>
                        <a:rPr lang="en-US" sz="2800" dirty="0">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90850348"/>
                  </a:ext>
                </a:extLst>
              </a:tr>
              <a:tr h="214079">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Người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kể</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trình</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bày</a:t>
                      </a:r>
                      <a:r>
                        <a:rPr lang="en-US" sz="2800" dirty="0">
                          <a:effectLst/>
                          <a:latin typeface="Times New Roman" panose="02020603050405020304" pitchFamily="18" charset="0"/>
                          <a:ea typeface="MS Mincho"/>
                          <a:cs typeface="Times New Roman" panose="02020603050405020304" pitchFamily="18" charset="0"/>
                        </a:rPr>
                        <a:t> chi </a:t>
                      </a:r>
                      <a:r>
                        <a:rPr lang="en-US" sz="2800" dirty="0" err="1">
                          <a:effectLst/>
                          <a:latin typeface="Times New Roman" panose="02020603050405020304" pitchFamily="18" charset="0"/>
                          <a:ea typeface="MS Mincho"/>
                          <a:cs typeface="Times New Roman" panose="02020603050405020304" pitchFamily="18" charset="0"/>
                        </a:rPr>
                        <a:t>tiết</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các</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sự</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việc</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xảy</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ra.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83477337"/>
                  </a:ext>
                </a:extLst>
              </a:tr>
              <a:tr h="214079">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Các sự việc được kể theo trình tự thời gian.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18619982"/>
                  </a:ext>
                </a:extLst>
              </a:tr>
              <a:tr h="214079">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Các hành động của nhân vật được kể đầy đủ.</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06724538"/>
                  </a:ext>
                </a:extLst>
              </a:tr>
              <a:tr h="214079">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Người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kể</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dùng</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ngôi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thứ</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ba</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để</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kể</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lại</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câu</a:t>
                      </a:r>
                      <a:r>
                        <a:rPr lang="en-US" sz="2800" dirty="0">
                          <a:effectLst/>
                          <a:latin typeface="Times New Roman" panose="02020603050405020304" pitchFamily="18" charset="0"/>
                          <a:ea typeface="MS Mincho"/>
                          <a:cs typeface="Times New Roman" panose="02020603050405020304" pitchFamily="18" charset="0"/>
                        </a:rPr>
                        <a:t> </a:t>
                      </a:r>
                      <a:r>
                        <a:rPr lang="en-US" sz="2800" dirty="0" err="1">
                          <a:effectLst/>
                          <a:latin typeface="Times New Roman" panose="02020603050405020304" pitchFamily="18" charset="0"/>
                          <a:ea typeface="MS Mincho"/>
                          <a:cs typeface="Times New Roman" panose="02020603050405020304" pitchFamily="18" charset="0"/>
                        </a:rPr>
                        <a:t>chuyện</a:t>
                      </a:r>
                      <a:r>
                        <a:rPr lang="en-US" sz="2800" dirty="0">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97836812"/>
                  </a:ext>
                </a:extLst>
              </a:tr>
              <a:tr h="321118">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Yếu tố sáng tạo trong </a:t>
                      </a: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 dung, chi tiết, lời kể và cách kể.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00652195"/>
                  </a:ext>
                </a:extLst>
              </a:tr>
              <a:tr h="428158">
                <a:tc>
                  <a:txBody>
                    <a:bodyPr/>
                    <a:lstStyle/>
                    <a:p>
                      <a:pPr algn="just">
                        <a:lnSpc>
                          <a:spcPct val="115000"/>
                        </a:lnSpc>
                        <a:spcAft>
                          <a:spcPts val="0"/>
                        </a:spcAft>
                      </a:pPr>
                      <a:r>
                        <a:rPr lang="en-US" sz="2800">
                          <a:effectLst/>
                          <a:latin typeface="Times New Roman" panose="02020603050405020304" pitchFamily="18" charset="0"/>
                          <a:ea typeface="MS Mincho"/>
                          <a:cs typeface="Times New Roman" panose="02020603050405020304" pitchFamily="18" charset="0"/>
                        </a:rPr>
                        <a:t>- Người kể thể hiện cảm xúc, giọng kể, điệu bộ, phương tiện hỗ trợ phù hợp với nội dung được kể.</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4011" marR="640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8208962"/>
                  </a:ext>
                </a:extLst>
              </a:tr>
            </a:tbl>
          </a:graphicData>
        </a:graphic>
      </p:graphicFrame>
      <p:sp>
        <p:nvSpPr>
          <p:cNvPr id="7" name="Rectangle 6"/>
          <p:cNvSpPr/>
          <p:nvPr/>
        </p:nvSpPr>
        <p:spPr>
          <a:xfrm>
            <a:off x="3723743" y="487362"/>
            <a:ext cx="5001690" cy="556434"/>
          </a:xfrm>
          <a:prstGeom prst="rect">
            <a:avLst/>
          </a:prstGeom>
        </p:spPr>
        <p:txBody>
          <a:bodyPr wrap="none">
            <a:spAutoFit/>
          </a:bodyPr>
          <a:lstStyle/>
          <a:p>
            <a:pPr algn="just">
              <a:lnSpc>
                <a:spcPct val="115000"/>
              </a:lnSpc>
              <a:spcAft>
                <a:spcPts val="1000"/>
              </a:spcAft>
            </a:pPr>
            <a:r>
              <a:rPr lang="en-US" sz="2800"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Bảng</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tự</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kiểm</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tra</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kĩ</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năng</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nói</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4122087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Rectangle 12"/>
          <p:cNvSpPr/>
          <p:nvPr/>
        </p:nvSpPr>
        <p:spPr>
          <a:xfrm>
            <a:off x="660400" y="1343662"/>
            <a:ext cx="145264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870932"/>
            <a:ext cx="10858500" cy="4671151"/>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1.2.3.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000" b="1" i="1" u="sng" strike="noStrike" kern="1200" cap="none" spc="0" normalizeH="0" baseline="0" noProof="0" dirty="0"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1" u="sng" strike="noStrike" kern="1200" cap="none" spc="0" normalizeH="0" baseline="0" noProof="0" dirty="0" err="1" smtClean="0">
                <a:ln>
                  <a:noFill/>
                </a:ln>
                <a:solidFill>
                  <a:srgbClr val="8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a:t>
            </a:r>
            <a:r>
              <a:rPr kumimoji="0" lang="en-US" sz="20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Vùng</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dậy</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vươn</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vai</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biến</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Gióng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vươn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vai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thành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tráng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Cho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dậy</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phi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ứng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cứu</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áo</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cầm</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roi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cưỡi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0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vẻ</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dũng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nhìn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pt-BR"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Roi sắt gãy, Gióng nhổ những bụi tre bên đường đánh giặc. </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vũ</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vũ</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Gióng bay về trời</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Ý nghĩa: </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Người anh hùng vô tư, trong sáng, không màng địa vị, công danh.</a:t>
            </a:r>
            <a:endParaRPr kumimoji="0" lang="en-US" sz="20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pt-BR" sz="2000" b="1"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 ra đi phi thường là ước muốn b</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ất</a:t>
            </a: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tử ho</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a:t>
            </a: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ánh</a:t>
            </a:r>
            <a:r>
              <a:rPr kumimoji="0" lang="pt-BR"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Gi</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5897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1000"/>
                                        <p:tgtEl>
                                          <p:spTgt spid="13">
                                            <p:txEl>
                                              <p:pRg st="0" end="0"/>
                                            </p:txEl>
                                          </p:spTgt>
                                        </p:tgtEl>
                                      </p:cBhvr>
                                    </p:animEffect>
                                    <p:anim calcmode="lin" valueType="num">
                                      <p:cBhvr>
                                        <p:cTn id="1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fade">
                                      <p:cBhvr>
                                        <p:cTn id="28" dur="1000"/>
                                        <p:tgtEl>
                                          <p:spTgt spid="5">
                                            <p:txEl>
                                              <p:pRg st="1" end="1"/>
                                            </p:txEl>
                                          </p:spTgt>
                                        </p:tgtEl>
                                      </p:cBhvr>
                                    </p:animEffect>
                                    <p:anim calcmode="lin" valueType="num">
                                      <p:cBhvr>
                                        <p:cTn id="29"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fade">
                                      <p:cBhvr>
                                        <p:cTn id="35" dur="1000"/>
                                        <p:tgtEl>
                                          <p:spTgt spid="5">
                                            <p:txEl>
                                              <p:pRg st="2" end="2"/>
                                            </p:txEl>
                                          </p:spTgt>
                                        </p:tgtEl>
                                      </p:cBhvr>
                                    </p:animEffect>
                                    <p:anim calcmode="lin" valueType="num">
                                      <p:cBhvr>
                                        <p:cTn id="36"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3" end="3"/>
                                            </p:txEl>
                                          </p:spTgt>
                                        </p:tgtEl>
                                        <p:attrNameLst>
                                          <p:attrName>style.visibility</p:attrName>
                                        </p:attrNameLst>
                                      </p:cBhvr>
                                      <p:to>
                                        <p:strVal val="visible"/>
                                      </p:to>
                                    </p:set>
                                    <p:animEffect transition="in" filter="fade">
                                      <p:cBhvr>
                                        <p:cTn id="42" dur="1000"/>
                                        <p:tgtEl>
                                          <p:spTgt spid="5">
                                            <p:txEl>
                                              <p:pRg st="3" end="3"/>
                                            </p:txEl>
                                          </p:spTgt>
                                        </p:tgtEl>
                                      </p:cBhvr>
                                    </p:animEffect>
                                    <p:anim calcmode="lin" valueType="num">
                                      <p:cBhvr>
                                        <p:cTn id="43"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4" end="4"/>
                                            </p:txEl>
                                          </p:spTgt>
                                        </p:tgtEl>
                                        <p:attrNameLst>
                                          <p:attrName>style.visibility</p:attrName>
                                        </p:attrNameLst>
                                      </p:cBhvr>
                                      <p:to>
                                        <p:strVal val="visible"/>
                                      </p:to>
                                    </p:set>
                                    <p:animEffect transition="in" filter="fade">
                                      <p:cBhvr>
                                        <p:cTn id="49" dur="1000"/>
                                        <p:tgtEl>
                                          <p:spTgt spid="5">
                                            <p:txEl>
                                              <p:pRg st="4" end="4"/>
                                            </p:txEl>
                                          </p:spTgt>
                                        </p:tgtEl>
                                      </p:cBhvr>
                                    </p:animEffect>
                                    <p:anim calcmode="lin" valueType="num">
                                      <p:cBhvr>
                                        <p:cTn id="50"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5" end="5"/>
                                            </p:txEl>
                                          </p:spTgt>
                                        </p:tgtEl>
                                        <p:attrNameLst>
                                          <p:attrName>style.visibility</p:attrName>
                                        </p:attrNameLst>
                                      </p:cBhvr>
                                      <p:to>
                                        <p:strVal val="visible"/>
                                      </p:to>
                                    </p:set>
                                    <p:animEffect transition="in" filter="fade">
                                      <p:cBhvr>
                                        <p:cTn id="56" dur="1000"/>
                                        <p:tgtEl>
                                          <p:spTgt spid="5">
                                            <p:txEl>
                                              <p:pRg st="5" end="5"/>
                                            </p:txEl>
                                          </p:spTgt>
                                        </p:tgtEl>
                                      </p:cBhvr>
                                    </p:animEffect>
                                    <p:anim calcmode="lin" valueType="num">
                                      <p:cBhvr>
                                        <p:cTn id="57"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5">
                                            <p:txEl>
                                              <p:pRg st="6" end="6"/>
                                            </p:txEl>
                                          </p:spTgt>
                                        </p:tgtEl>
                                        <p:attrNameLst>
                                          <p:attrName>style.visibility</p:attrName>
                                        </p:attrNameLst>
                                      </p:cBhvr>
                                      <p:to>
                                        <p:strVal val="visible"/>
                                      </p:to>
                                    </p:set>
                                    <p:animEffect transition="in" filter="fade">
                                      <p:cBhvr>
                                        <p:cTn id="63" dur="1000"/>
                                        <p:tgtEl>
                                          <p:spTgt spid="5">
                                            <p:txEl>
                                              <p:pRg st="6" end="6"/>
                                            </p:txEl>
                                          </p:spTgt>
                                        </p:tgtEl>
                                      </p:cBhvr>
                                    </p:animEffect>
                                    <p:anim calcmode="lin" valueType="num">
                                      <p:cBhvr>
                                        <p:cTn id="64"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65"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5">
                                            <p:txEl>
                                              <p:pRg st="7" end="7"/>
                                            </p:txEl>
                                          </p:spTgt>
                                        </p:tgtEl>
                                        <p:attrNameLst>
                                          <p:attrName>style.visibility</p:attrName>
                                        </p:attrNameLst>
                                      </p:cBhvr>
                                      <p:to>
                                        <p:strVal val="visible"/>
                                      </p:to>
                                    </p:set>
                                    <p:animEffect transition="in" filter="fade">
                                      <p:cBhvr>
                                        <p:cTn id="70" dur="1000"/>
                                        <p:tgtEl>
                                          <p:spTgt spid="5">
                                            <p:txEl>
                                              <p:pRg st="7" end="7"/>
                                            </p:txEl>
                                          </p:spTgt>
                                        </p:tgtEl>
                                      </p:cBhvr>
                                    </p:animEffect>
                                    <p:anim calcmode="lin" valueType="num">
                                      <p:cBhvr>
                                        <p:cTn id="71"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72"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5">
                                            <p:txEl>
                                              <p:pRg st="8" end="8"/>
                                            </p:txEl>
                                          </p:spTgt>
                                        </p:tgtEl>
                                        <p:attrNameLst>
                                          <p:attrName>style.visibility</p:attrName>
                                        </p:attrNameLst>
                                      </p:cBhvr>
                                      <p:to>
                                        <p:strVal val="visible"/>
                                      </p:to>
                                    </p:set>
                                    <p:animEffect transition="in" filter="fade">
                                      <p:cBhvr>
                                        <p:cTn id="77" dur="1000"/>
                                        <p:tgtEl>
                                          <p:spTgt spid="5">
                                            <p:txEl>
                                              <p:pRg st="8" end="8"/>
                                            </p:txEl>
                                          </p:spTgt>
                                        </p:tgtEl>
                                      </p:cBhvr>
                                    </p:animEffect>
                                    <p:anim calcmode="lin" valueType="num">
                                      <p:cBhvr>
                                        <p:cTn id="78"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79"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nodeType="clickEffect">
                                  <p:stCondLst>
                                    <p:cond delay="0"/>
                                  </p:stCondLst>
                                  <p:childTnLst>
                                    <p:set>
                                      <p:cBhvr>
                                        <p:cTn id="83" dur="1" fill="hold">
                                          <p:stCondLst>
                                            <p:cond delay="0"/>
                                          </p:stCondLst>
                                        </p:cTn>
                                        <p:tgtEl>
                                          <p:spTgt spid="5">
                                            <p:txEl>
                                              <p:pRg st="9" end="9"/>
                                            </p:txEl>
                                          </p:spTgt>
                                        </p:tgtEl>
                                        <p:attrNameLst>
                                          <p:attrName>style.visibility</p:attrName>
                                        </p:attrNameLst>
                                      </p:cBhvr>
                                      <p:to>
                                        <p:strVal val="visible"/>
                                      </p:to>
                                    </p:set>
                                    <p:animEffect transition="in" filter="fade">
                                      <p:cBhvr>
                                        <p:cTn id="84" dur="1000"/>
                                        <p:tgtEl>
                                          <p:spTgt spid="5">
                                            <p:txEl>
                                              <p:pRg st="9" end="9"/>
                                            </p:txEl>
                                          </p:spTgt>
                                        </p:tgtEl>
                                      </p:cBhvr>
                                    </p:animEffect>
                                    <p:anim calcmode="lin" valueType="num">
                                      <p:cBhvr>
                                        <p:cTn id="85" dur="1000" fill="hold"/>
                                        <p:tgtEl>
                                          <p:spTgt spid="5">
                                            <p:txEl>
                                              <p:pRg st="9" end="9"/>
                                            </p:txEl>
                                          </p:spTgt>
                                        </p:tgtEl>
                                        <p:attrNameLst>
                                          <p:attrName>ppt_x</p:attrName>
                                        </p:attrNameLst>
                                      </p:cBhvr>
                                      <p:tavLst>
                                        <p:tav tm="0">
                                          <p:val>
                                            <p:strVal val="#ppt_x"/>
                                          </p:val>
                                        </p:tav>
                                        <p:tav tm="100000">
                                          <p:val>
                                            <p:strVal val="#ppt_x"/>
                                          </p:val>
                                        </p:tav>
                                      </p:tavLst>
                                    </p:anim>
                                    <p:anim calcmode="lin" valueType="num">
                                      <p:cBhvr>
                                        <p:cTn id="86" dur="1000" fill="hold"/>
                                        <p:tgtEl>
                                          <p:spTgt spid="5">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5">
                                            <p:txEl>
                                              <p:pRg st="10" end="10"/>
                                            </p:txEl>
                                          </p:spTgt>
                                        </p:tgtEl>
                                        <p:attrNameLst>
                                          <p:attrName>style.visibility</p:attrName>
                                        </p:attrNameLst>
                                      </p:cBhvr>
                                      <p:to>
                                        <p:strVal val="visible"/>
                                      </p:to>
                                    </p:set>
                                    <p:animEffect transition="in" filter="fade">
                                      <p:cBhvr>
                                        <p:cTn id="91" dur="1000"/>
                                        <p:tgtEl>
                                          <p:spTgt spid="5">
                                            <p:txEl>
                                              <p:pRg st="10" end="10"/>
                                            </p:txEl>
                                          </p:spTgt>
                                        </p:tgtEl>
                                      </p:cBhvr>
                                    </p:animEffect>
                                    <p:anim calcmode="lin" valueType="num">
                                      <p:cBhvr>
                                        <p:cTn id="92" dur="1000" fill="hold"/>
                                        <p:tgtEl>
                                          <p:spTgt spid="5">
                                            <p:txEl>
                                              <p:pRg st="10" end="10"/>
                                            </p:txEl>
                                          </p:spTgt>
                                        </p:tgtEl>
                                        <p:attrNameLst>
                                          <p:attrName>ppt_x</p:attrName>
                                        </p:attrNameLst>
                                      </p:cBhvr>
                                      <p:tavLst>
                                        <p:tav tm="0">
                                          <p:val>
                                            <p:strVal val="#ppt_x"/>
                                          </p:val>
                                        </p:tav>
                                        <p:tav tm="100000">
                                          <p:val>
                                            <p:strVal val="#ppt_x"/>
                                          </p:val>
                                        </p:tav>
                                      </p:tavLst>
                                    </p:anim>
                                    <p:anim calcmode="lin" valueType="num">
                                      <p:cBhvr>
                                        <p:cTn id="93" dur="1000" fill="hold"/>
                                        <p:tgtEl>
                                          <p:spTgt spid="5">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nodeType="clickEffect">
                                  <p:stCondLst>
                                    <p:cond delay="0"/>
                                  </p:stCondLst>
                                  <p:childTnLst>
                                    <p:set>
                                      <p:cBhvr>
                                        <p:cTn id="97" dur="1" fill="hold">
                                          <p:stCondLst>
                                            <p:cond delay="0"/>
                                          </p:stCondLst>
                                        </p:cTn>
                                        <p:tgtEl>
                                          <p:spTgt spid="5">
                                            <p:txEl>
                                              <p:pRg st="11" end="11"/>
                                            </p:txEl>
                                          </p:spTgt>
                                        </p:tgtEl>
                                        <p:attrNameLst>
                                          <p:attrName>style.visibility</p:attrName>
                                        </p:attrNameLst>
                                      </p:cBhvr>
                                      <p:to>
                                        <p:strVal val="visible"/>
                                      </p:to>
                                    </p:set>
                                    <p:animEffect transition="in" filter="fade">
                                      <p:cBhvr>
                                        <p:cTn id="98" dur="1000"/>
                                        <p:tgtEl>
                                          <p:spTgt spid="5">
                                            <p:txEl>
                                              <p:pRg st="11" end="11"/>
                                            </p:txEl>
                                          </p:spTgt>
                                        </p:tgtEl>
                                      </p:cBhvr>
                                    </p:animEffect>
                                    <p:anim calcmode="lin" valueType="num">
                                      <p:cBhvr>
                                        <p:cTn id="99" dur="1000" fill="hold"/>
                                        <p:tgtEl>
                                          <p:spTgt spid="5">
                                            <p:txEl>
                                              <p:pRg st="11" end="11"/>
                                            </p:txEl>
                                          </p:spTgt>
                                        </p:tgtEl>
                                        <p:attrNameLst>
                                          <p:attrName>ppt_x</p:attrName>
                                        </p:attrNameLst>
                                      </p:cBhvr>
                                      <p:tavLst>
                                        <p:tav tm="0">
                                          <p:val>
                                            <p:strVal val="#ppt_x"/>
                                          </p:val>
                                        </p:tav>
                                        <p:tav tm="100000">
                                          <p:val>
                                            <p:strVal val="#ppt_x"/>
                                          </p:val>
                                        </p:tav>
                                      </p:tavLst>
                                    </p:anim>
                                    <p:anim calcmode="lin" valueType="num">
                                      <p:cBhvr>
                                        <p:cTn id="100" dur="1000" fill="hold"/>
                                        <p:tgtEl>
                                          <p:spTgt spid="5">
                                            <p:txEl>
                                              <p:pRg st="11" end="1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60400" y="0"/>
            <a:ext cx="5270995" cy="556434"/>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4</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Bước 4</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Kiểm</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tra</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và</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chỉnh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sửa</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S Mincho"/>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3458962" y="556434"/>
            <a:ext cx="5261377" cy="556434"/>
          </a:xfrm>
          <a:prstGeom prst="rect">
            <a:avLst/>
          </a:prstGeom>
        </p:spPr>
        <p:txBody>
          <a:bodyPr wrap="none">
            <a:spAutoFit/>
          </a:bodyPr>
          <a:lstStyle/>
          <a:p>
            <a:pPr algn="just">
              <a:lnSpc>
                <a:spcPct val="115000"/>
              </a:lnSpc>
              <a:spcAft>
                <a:spcPts val="1000"/>
              </a:spcAft>
            </a:pP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Bảng</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tự</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kiểm</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tra</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kĩ</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năng</a:t>
            </a:r>
            <a:r>
              <a:rPr lang="en-US" sz="2800" b="1" dirty="0" smtClean="0">
                <a:solidFill>
                  <a:srgbClr val="0070C0"/>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MS Mincho"/>
                <a:cs typeface="Times New Roman" panose="02020603050405020304" pitchFamily="18" charset="0"/>
              </a:rPr>
              <a:t>nghe</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268456962"/>
              </p:ext>
            </p:extLst>
          </p:nvPr>
        </p:nvGraphicFramePr>
        <p:xfrm>
          <a:off x="660400" y="1316037"/>
          <a:ext cx="10858500" cy="4054539"/>
        </p:xfrm>
        <a:graphic>
          <a:graphicData uri="http://schemas.openxmlformats.org/drawingml/2006/table">
            <a:tbl>
              <a:tblPr firstRow="1" firstCol="1" bandRow="1"/>
              <a:tblGrid>
                <a:gridCol w="7573900">
                  <a:extLst>
                    <a:ext uri="{9D8B030D-6E8A-4147-A177-3AD203B41FA5}">
                      <a16:colId xmlns:a16="http://schemas.microsoft.com/office/drawing/2014/main" xmlns="" val="912354575"/>
                    </a:ext>
                  </a:extLst>
                </a:gridCol>
                <a:gridCol w="3284600">
                  <a:extLst>
                    <a:ext uri="{9D8B030D-6E8A-4147-A177-3AD203B41FA5}">
                      <a16:colId xmlns:a16="http://schemas.microsoft.com/office/drawing/2014/main" xmlns="" val="2953909595"/>
                    </a:ext>
                  </a:extLst>
                </a:gridCol>
              </a:tblGrid>
              <a:tr h="712788">
                <a:tc>
                  <a:txBody>
                    <a:bodyPr/>
                    <a:lstStyle/>
                    <a:p>
                      <a:pPr algn="just">
                        <a:lnSpc>
                          <a:spcPct val="115000"/>
                        </a:lnSpc>
                        <a:spcAft>
                          <a:spcPts val="0"/>
                        </a:spcAft>
                      </a:pPr>
                      <a:r>
                        <a:rPr lang="en-US" sz="2800" b="1" dirty="0" err="1">
                          <a:effectLst/>
                          <a:latin typeface="Times New Roman" panose="02020603050405020304" pitchFamily="18" charset="0"/>
                          <a:ea typeface="MS Mincho"/>
                          <a:cs typeface="Times New Roman" panose="02020603050405020304" pitchFamily="18" charset="0"/>
                        </a:rPr>
                        <a:t>Nội</a:t>
                      </a:r>
                      <a:r>
                        <a:rPr lang="en-US" sz="2800" b="1" dirty="0">
                          <a:effectLst/>
                          <a:latin typeface="Times New Roman" panose="02020603050405020304" pitchFamily="18" charset="0"/>
                          <a:ea typeface="MS Mincho"/>
                          <a:cs typeface="Times New Roman" panose="02020603050405020304" pitchFamily="18" charset="0"/>
                        </a:rPr>
                        <a:t> dung </a:t>
                      </a:r>
                      <a:r>
                        <a:rPr lang="en-US" sz="2800" b="1" dirty="0" err="1">
                          <a:effectLst/>
                          <a:latin typeface="Times New Roman" panose="02020603050405020304" pitchFamily="18" charset="0"/>
                          <a:ea typeface="MS Mincho"/>
                          <a:cs typeface="Times New Roman" panose="02020603050405020304" pitchFamily="18" charset="0"/>
                        </a:rPr>
                        <a:t>kiểm</a:t>
                      </a:r>
                      <a:r>
                        <a:rPr lang="en-US" sz="2800" b="1" dirty="0">
                          <a:effectLst/>
                          <a:latin typeface="Times New Roman" panose="02020603050405020304" pitchFamily="18" charset="0"/>
                          <a:ea typeface="MS Mincho"/>
                          <a:cs typeface="Times New Roman" panose="02020603050405020304" pitchFamily="18" charset="0"/>
                        </a:rPr>
                        <a:t> </a:t>
                      </a:r>
                      <a:r>
                        <a:rPr lang="en-US" sz="2800" b="1" dirty="0" err="1">
                          <a:effectLst/>
                          <a:latin typeface="Times New Roman" panose="02020603050405020304" pitchFamily="18" charset="0"/>
                          <a:ea typeface="MS Mincho"/>
                          <a:cs typeface="Times New Roman" panose="02020603050405020304" pitchFamily="18" charset="0"/>
                        </a:rPr>
                        <a:t>tra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b="1" dirty="0" err="1" smtClean="0">
                          <a:effectLst/>
                          <a:latin typeface="Times New Roman" panose="02020603050405020304" pitchFamily="18" charset="0"/>
                          <a:ea typeface="MS Mincho"/>
                          <a:cs typeface="Times New Roman" panose="02020603050405020304" pitchFamily="18" charset="0"/>
                        </a:rPr>
                        <a:t>Đạt</a:t>
                      </a:r>
                      <a:r>
                        <a:rPr lang="en-US" sz="2800" b="1" dirty="0" smtClean="0">
                          <a:effectLst/>
                          <a:latin typeface="Times New Roman" panose="02020603050405020304" pitchFamily="18" charset="0"/>
                          <a:ea typeface="MS Mincho"/>
                          <a:cs typeface="Times New Roman" panose="02020603050405020304" pitchFamily="18" charset="0"/>
                        </a:rPr>
                        <a:t>/</a:t>
                      </a:r>
                      <a:r>
                        <a:rPr lang="en-US" sz="2800" b="1" dirty="0" err="1" smtClean="0">
                          <a:effectLst/>
                          <a:latin typeface="Times New Roman" panose="02020603050405020304" pitchFamily="18" charset="0"/>
                          <a:ea typeface="MS Mincho"/>
                          <a:cs typeface="Times New Roman" panose="02020603050405020304" pitchFamily="18" charset="0"/>
                        </a:rPr>
                        <a:t>chưa</a:t>
                      </a:r>
                      <a:r>
                        <a:rPr lang="en-US" sz="2800" b="1" dirty="0" smtClean="0">
                          <a:effectLst/>
                          <a:latin typeface="Times New Roman" panose="02020603050405020304" pitchFamily="18" charset="0"/>
                          <a:ea typeface="MS Mincho"/>
                          <a:cs typeface="Times New Roman" panose="02020603050405020304" pitchFamily="18" charset="0"/>
                        </a:rPr>
                        <a:t> </a:t>
                      </a:r>
                      <a:r>
                        <a:rPr lang="en-US" sz="2800" b="1" dirty="0" err="1">
                          <a:effectLst/>
                          <a:latin typeface="Times New Roman" panose="02020603050405020304" pitchFamily="18" charset="0"/>
                          <a:ea typeface="MS Mincho"/>
                          <a:cs typeface="Times New Roman" panose="02020603050405020304" pitchFamily="18" charset="0"/>
                        </a:rPr>
                        <a:t>đạt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01511295"/>
                  </a:ext>
                </a:extLst>
              </a:tr>
              <a:tr h="714829">
                <a:tc>
                  <a:txBody>
                    <a:bodyPr/>
                    <a:lstStyle/>
                    <a:p>
                      <a:pPr algn="just">
                        <a:lnSpc>
                          <a:spcPct val="115000"/>
                        </a:lnSpc>
                        <a:spcAft>
                          <a:spcPts val="0"/>
                        </a:spcAft>
                      </a:pPr>
                      <a:r>
                        <a:rPr lang="en-US" sz="2800" dirty="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a:cs typeface="Times New Roman" panose="02020603050405020304" pitchFamily="18" charset="0"/>
                        </a:rPr>
                        <a:t>N</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b="1">
                          <a:effectLst/>
                          <a:latin typeface="Times New Roman" panose="02020603050405020304" pitchFamily="18" charset="0"/>
                          <a:ea typeface="MS Mincho"/>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04836079"/>
                  </a:ext>
                </a:extLst>
              </a:tr>
              <a:tr h="1421384">
                <a:tc>
                  <a:txBody>
                    <a:bodyPr/>
                    <a:lstStyle/>
                    <a:p>
                      <a:pPr algn="just">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b="1"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16389272"/>
                  </a:ext>
                </a:extLst>
              </a:tr>
              <a:tr h="714829">
                <a:tc>
                  <a:txBody>
                    <a:bodyPr/>
                    <a:lstStyle/>
                    <a:p>
                      <a:pPr algn="just">
                        <a:lnSpc>
                          <a:spcPct val="115000"/>
                        </a:lnSpc>
                        <a:spcAft>
                          <a:spcPts val="0"/>
                        </a:spcAft>
                      </a:pPr>
                      <a:r>
                        <a:rPr lang="en-US" sz="2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 độ chú ý tôn trọng, nghiêm túc, động viên khi nghe bạn kể chuyện</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800" b="1" dirty="0">
                          <a:effectLst/>
                          <a:latin typeface="Times New Roman" panose="02020603050405020304" pitchFamily="18" charset="0"/>
                          <a:ea typeface="MS Mincho"/>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99693430"/>
                  </a:ext>
                </a:extLst>
              </a:tr>
            </a:tbl>
          </a:graphicData>
        </a:graphic>
      </p:graphicFrame>
    </p:spTree>
    <p:extLst>
      <p:ext uri="{BB962C8B-B14F-4D97-AF65-F5344CB8AC3E}">
        <p14:creationId xmlns:p14="http://schemas.microsoft.com/office/powerpoint/2010/main" val="46193032"/>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4200" y="-81314"/>
            <a:ext cx="84709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130300"/>
            <a:ext cx="5371920" cy="555986"/>
          </a:xfrm>
          <a:prstGeom prst="rect">
            <a:avLst/>
          </a:prstGeom>
        </p:spPr>
        <p:txBody>
          <a:bodyPr wrap="none">
            <a:spAutoFit/>
          </a:bodyPr>
          <a:lstStyle/>
          <a:p>
            <a:pPr algn="just">
              <a:lnSpc>
                <a:spcPct val="115000"/>
              </a:lnSpc>
              <a:spcAft>
                <a:spcPts val="1000"/>
              </a:spcAft>
              <a:tabLst>
                <a:tab pos="138684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smtClean="0">
                <a:solidFill>
                  <a:srgbClr val="0D0D0D"/>
                </a:solidFill>
                <a:effectLst/>
                <a:highlight>
                  <a:srgbClr val="00FF00"/>
                </a:highlight>
                <a:latin typeface="Times New Roman" panose="02020603050405020304" pitchFamily="18" charset="0"/>
                <a:ea typeface="MS Mincho"/>
                <a:cs typeface="Times New Roman" panose="02020603050405020304" pitchFamily="18" charset="0"/>
              </a:rPr>
              <a:t>THỰC HÀNH NÓI VÀ NGHE</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708016"/>
            <a:ext cx="10858500" cy="4149854"/>
          </a:xfrm>
          <a:prstGeom prst="rect">
            <a:avLst/>
          </a:prstGeom>
        </p:spPr>
        <p:txBody>
          <a:bodyPr>
            <a:spAutoFit/>
          </a:bodyPr>
          <a:lstStyle/>
          <a:p>
            <a:pPr algn="just">
              <a:lnSpc>
                <a:spcPct val="115000"/>
              </a:lnSpc>
              <a:spcAft>
                <a:spcPts val="1200"/>
              </a:spcAft>
            </a:pPr>
            <a:r>
              <a:rPr lang="en-US" sz="2000" b="1" dirty="0" err="1" smtClean="0">
                <a:solidFill>
                  <a:srgbClr val="FF0000"/>
                </a:solidFill>
                <a:effectLst/>
                <a:latin typeface="Times New Roman" panose="02020603050405020304" pitchFamily="18" charset="0"/>
                <a:ea typeface="Times New Roman" panose="02020603050405020304" pitchFamily="18" charset="0"/>
              </a:rPr>
              <a:t>Đề</a:t>
            </a:r>
            <a:r>
              <a:rPr lang="en-US" sz="2000" b="1" dirty="0" smtClean="0">
                <a:solidFill>
                  <a:srgbClr val="FF0000"/>
                </a:solidFill>
                <a:effectLst/>
                <a:latin typeface="Times New Roman" panose="02020603050405020304" pitchFamily="18" charset="0"/>
                <a:ea typeface="Times New Roman" panose="02020603050405020304" pitchFamily="18" charset="0"/>
              </a:rPr>
              <a:t> 01: </a:t>
            </a:r>
            <a:r>
              <a:rPr lang="en-US" sz="2000" i="1" dirty="0" err="1" smtClean="0">
                <a:solidFill>
                  <a:srgbClr val="FF0000"/>
                </a:solidFill>
                <a:effectLst/>
                <a:latin typeface="Times New Roman" panose="02020603050405020304" pitchFamily="18" charset="0"/>
                <a:ea typeface="Times New Roman" panose="02020603050405020304" pitchFamily="18" charset="0"/>
              </a:rPr>
              <a:t>Kể</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lại</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truyền</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thuyết</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Thánh</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Gióng</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bằng</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lời</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văn</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của</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em</a:t>
            </a:r>
            <a:r>
              <a:rPr lang="en-US" sz="2000" i="1" dirty="0" smtClean="0">
                <a:solidFill>
                  <a:srgbClr val="FF0000"/>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000" b="1" i="0" dirty="0" err="1" smtClean="0">
                <a:solidFill>
                  <a:srgbClr val="FF0000"/>
                </a:solidFill>
                <a:effectLst/>
                <a:latin typeface="Times New Roman" panose="02020603050405020304" pitchFamily="18" charset="0"/>
                <a:ea typeface="Times New Roman" panose="02020603050405020304" pitchFamily="18" charset="0"/>
              </a:rPr>
              <a:t>Đề</a:t>
            </a:r>
            <a:r>
              <a:rPr lang="en-US" sz="2000" b="1" i="0" dirty="0" smtClean="0">
                <a:solidFill>
                  <a:srgbClr val="FF0000"/>
                </a:solidFill>
                <a:effectLst/>
                <a:latin typeface="Times New Roman" panose="02020603050405020304" pitchFamily="18" charset="0"/>
                <a:ea typeface="Times New Roman" panose="02020603050405020304" pitchFamily="18" charset="0"/>
              </a:rPr>
              <a:t> 02</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Kể</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lại</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truyện</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cổ</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tích</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Thạch</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Sanh</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bằng</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lời</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văn</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của</a:t>
            </a:r>
            <a:r>
              <a:rPr lang="en-US" sz="2000" i="1" dirty="0" smtClean="0">
                <a:solidFill>
                  <a:srgbClr val="FF0000"/>
                </a:solidFill>
                <a:effectLst/>
                <a:latin typeface="Times New Roman" panose="02020603050405020304" pitchFamily="18" charset="0"/>
                <a:ea typeface="Times New Roman" panose="02020603050405020304" pitchFamily="18" charset="0"/>
              </a:rPr>
              <a:t> </a:t>
            </a:r>
            <a:r>
              <a:rPr lang="en-US" sz="2000" i="1" dirty="0" err="1" smtClean="0">
                <a:solidFill>
                  <a:srgbClr val="FF0000"/>
                </a:solidFill>
                <a:effectLst/>
                <a:latin typeface="Times New Roman" panose="02020603050405020304" pitchFamily="18" charset="0"/>
                <a:ea typeface="Times New Roman" panose="02020603050405020304" pitchFamily="18" charset="0"/>
              </a:rPr>
              <a:t>em</a:t>
            </a:r>
            <a:r>
              <a:rPr lang="en-US" sz="2000" i="1" dirty="0" smtClean="0">
                <a:solidFill>
                  <a:srgbClr val="FF0000"/>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000" i="0" dirty="0" smtClean="0">
                <a:solidFill>
                  <a:srgbClr val="0070C0"/>
                </a:solidFill>
                <a:effectLst/>
                <a:latin typeface="Times New Roman" panose="02020603050405020304" pitchFamily="18" charset="0"/>
                <a:ea typeface="Times New Roman" panose="02020603050405020304" pitchFamily="18" charset="0"/>
                <a:sym typeface="Wingdings" panose="05000000000000000000" pitchFamily="2" charset="2"/>
              </a:rPr>
              <a:t> </a:t>
            </a:r>
            <a:r>
              <a:rPr lang="en-US" sz="2000" i="0" dirty="0" err="1" smtClean="0">
                <a:solidFill>
                  <a:srgbClr val="0070C0"/>
                </a:solidFill>
                <a:effectLst/>
                <a:latin typeface="Times New Roman" panose="02020603050405020304" pitchFamily="18" charset="0"/>
                <a:ea typeface="Times New Roman" panose="02020603050405020304" pitchFamily="18" charset="0"/>
              </a:rPr>
              <a:t>Hướng</a:t>
            </a:r>
            <a:r>
              <a:rPr lang="en-US" sz="2000" i="0" dirty="0" smtClean="0">
                <a:solidFill>
                  <a:srgbClr val="0070C0"/>
                </a:solidFill>
                <a:effectLst/>
                <a:latin typeface="Times New Roman" panose="02020603050405020304" pitchFamily="18" charset="0"/>
                <a:ea typeface="Times New Roman" panose="02020603050405020304" pitchFamily="18" charset="0"/>
              </a:rPr>
              <a:t> </a:t>
            </a:r>
            <a:r>
              <a:rPr lang="en-US" sz="2000" i="0" dirty="0" err="1" smtClean="0">
                <a:solidFill>
                  <a:srgbClr val="0070C0"/>
                </a:solidFill>
                <a:effectLst/>
                <a:latin typeface="Times New Roman" panose="02020603050405020304" pitchFamily="18" charset="0"/>
                <a:ea typeface="Times New Roman" panose="02020603050405020304" pitchFamily="18" charset="0"/>
              </a:rPr>
              <a:t>dẫn</a:t>
            </a:r>
            <a:r>
              <a:rPr lang="en-US" sz="2000" i="0" dirty="0" smtClean="0">
                <a:solidFill>
                  <a:srgbClr val="0070C0"/>
                </a:solidFill>
                <a:effectLst/>
                <a:latin typeface="Times New Roman" panose="02020603050405020304" pitchFamily="18" charset="0"/>
                <a:ea typeface="Times New Roman" panose="02020603050405020304" pitchFamily="18" charset="0"/>
              </a:rPr>
              <a:t> </a:t>
            </a:r>
            <a:r>
              <a:rPr lang="en-US" sz="2000" i="0" dirty="0" err="1" smtClean="0">
                <a:solidFill>
                  <a:srgbClr val="0070C0"/>
                </a:solidFill>
                <a:effectLst/>
                <a:latin typeface="Times New Roman" panose="02020603050405020304" pitchFamily="18" charset="0"/>
                <a:ea typeface="Times New Roman" panose="02020603050405020304" pitchFamily="18" charset="0"/>
              </a:rPr>
              <a:t>chung</a:t>
            </a:r>
            <a:r>
              <a:rPr lang="en-US" sz="2000" i="0" dirty="0" smtClean="0">
                <a:solidFill>
                  <a:srgbClr val="0070C0"/>
                </a:solidFill>
                <a:effectLst/>
                <a:latin typeface="Times New Roman" panose="02020603050405020304" pitchFamily="18" charset="0"/>
                <a:ea typeface="Times New Roman" panose="02020603050405020304" pitchFamily="18" charset="0"/>
              </a:rPr>
              <a:t>: </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0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MS Mincho"/>
                <a:cs typeface="Times New Roman" panose="02020603050405020304" pitchFamily="18" charset="0"/>
              </a:rPr>
              <a:t>Với</a:t>
            </a:r>
            <a:r>
              <a:rPr lang="en-US" sz="20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MS Mincho"/>
                <a:cs typeface="Times New Roman" panose="02020603050405020304" pitchFamily="18" charset="0"/>
              </a:rPr>
              <a:t>người</a:t>
            </a:r>
            <a:r>
              <a:rPr lang="en-US" sz="20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MS Mincho"/>
                <a:cs typeface="Times New Roman" panose="02020603050405020304" pitchFamily="18" charset="0"/>
              </a:rPr>
              <a:t>nói</a:t>
            </a:r>
            <a:r>
              <a:rPr lang="en-US" sz="2000" b="1" dirty="0" smtClean="0">
                <a:solidFill>
                  <a:srgbClr val="0D0D0D"/>
                </a:solidFill>
                <a:effectLst/>
                <a:latin typeface="Times New Roman" panose="02020603050405020304" pitchFamily="18" charset="0"/>
                <a:ea typeface="MS Mincho"/>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000" i="1" dirty="0" smtClean="0">
                <a:solidFill>
                  <a:srgbClr val="0D0D0D"/>
                </a:solidFill>
                <a:effectLst/>
                <a:latin typeface="Times New Roman" panose="02020603050405020304" pitchFamily="18" charset="0"/>
                <a:ea typeface="Times New Roman" panose="02020603050405020304" pitchFamily="18" charset="0"/>
              </a:rPr>
              <a:t>- </a:t>
            </a:r>
            <a:r>
              <a:rPr lang="en-US" sz="2000" i="0" dirty="0" smtClean="0">
                <a:solidFill>
                  <a:srgbClr val="0D0D0D"/>
                </a:solidFill>
                <a:effectLst/>
                <a:latin typeface="Times New Roman" panose="02020603050405020304" pitchFamily="18" charset="0"/>
                <a:ea typeface="Times New Roman" panose="02020603050405020304" pitchFamily="18" charset="0"/>
              </a:rPr>
              <a:t>HS </a:t>
            </a:r>
            <a:r>
              <a:rPr lang="en-US" sz="2000" i="0" dirty="0" err="1" smtClean="0">
                <a:solidFill>
                  <a:srgbClr val="0D0D0D"/>
                </a:solidFill>
                <a:effectLst/>
                <a:latin typeface="Times New Roman" panose="02020603050405020304" pitchFamily="18" charset="0"/>
                <a:ea typeface="Times New Roman" panose="02020603050405020304" pitchFamily="18" charset="0"/>
              </a:rPr>
              <a:t>dựa</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vào</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dàn</a:t>
            </a:r>
            <a:r>
              <a:rPr lang="en-US" sz="2000" i="0" dirty="0" smtClean="0">
                <a:solidFill>
                  <a:srgbClr val="0D0D0D"/>
                </a:solidFill>
                <a:effectLst/>
                <a:latin typeface="Times New Roman" panose="02020603050405020304" pitchFamily="18" charset="0"/>
                <a:ea typeface="Times New Roman" panose="02020603050405020304" pitchFamily="18" charset="0"/>
              </a:rPr>
              <a:t> ý </a:t>
            </a:r>
            <a:r>
              <a:rPr lang="en-US" sz="2000" i="0" dirty="0" err="1" smtClean="0">
                <a:solidFill>
                  <a:srgbClr val="0D0D0D"/>
                </a:solidFill>
                <a:effectLst/>
                <a:latin typeface="Times New Roman" panose="02020603050405020304" pitchFamily="18" charset="0"/>
                <a:ea typeface="Times New Roman" panose="02020603050405020304" pitchFamily="18" charset="0"/>
              </a:rPr>
              <a:t>phần</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Viết</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để</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lập</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dàn</a:t>
            </a:r>
            <a:r>
              <a:rPr lang="en-US" sz="2000" i="0" dirty="0" smtClean="0">
                <a:solidFill>
                  <a:srgbClr val="0D0D0D"/>
                </a:solidFill>
                <a:effectLst/>
                <a:latin typeface="Times New Roman" panose="02020603050405020304" pitchFamily="18" charset="0"/>
                <a:ea typeface="Times New Roman" panose="02020603050405020304" pitchFamily="18" charset="0"/>
              </a:rPr>
              <a:t> ý </a:t>
            </a:r>
            <a:r>
              <a:rPr lang="en-US" sz="2000" i="0" dirty="0" err="1" smtClean="0">
                <a:solidFill>
                  <a:srgbClr val="0D0D0D"/>
                </a:solidFill>
                <a:effectLst/>
                <a:latin typeface="Times New Roman" panose="02020603050405020304" pitchFamily="18" charset="0"/>
                <a:ea typeface="Times New Roman" panose="02020603050405020304" pitchFamily="18" charset="0"/>
              </a:rPr>
              <a:t>cho</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bài</a:t>
            </a:r>
            <a:r>
              <a:rPr lang="en-US" sz="2000" i="0" dirty="0" smtClean="0">
                <a:solidFill>
                  <a:srgbClr val="0D0D0D"/>
                </a:solidFill>
                <a:effectLst/>
                <a:latin typeface="Times New Roman" panose="02020603050405020304" pitchFamily="18" charset="0"/>
                <a:ea typeface="Times New Roman" panose="02020603050405020304" pitchFamily="18" charset="0"/>
              </a:rPr>
              <a:t> </a:t>
            </a:r>
            <a:r>
              <a:rPr lang="en-US" sz="2000" i="0" dirty="0" err="1" smtClean="0">
                <a:solidFill>
                  <a:srgbClr val="0D0D0D"/>
                </a:solidFill>
                <a:effectLst/>
                <a:latin typeface="Times New Roman" panose="02020603050405020304" pitchFamily="18" charset="0"/>
                <a:ea typeface="Times New Roman" panose="02020603050405020304" pitchFamily="18" charset="0"/>
              </a:rPr>
              <a:t>nói</a:t>
            </a:r>
            <a:r>
              <a:rPr lang="en-US" sz="2000" i="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Bám</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hỗ</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trợ</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0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video,..</a:t>
            </a:r>
            <a:r>
              <a:rPr lang="en-US" sz="20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6440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Effect transition="in" filter="fade">
                                      <p:cBhvr>
                                        <p:cTn id="35" dur="1000"/>
                                        <p:tgtEl>
                                          <p:spTgt spid="4">
                                            <p:txEl>
                                              <p:pRg st="4" end="4"/>
                                            </p:txEl>
                                          </p:spTgt>
                                        </p:tgtEl>
                                      </p:cBhvr>
                                    </p:animEffect>
                                    <p:anim calcmode="lin" valueType="num">
                                      <p:cBhvr>
                                        <p:cTn id="36"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4">
                                            <p:txEl>
                                              <p:pRg st="5" end="5"/>
                                            </p:txEl>
                                          </p:spTgt>
                                        </p:tgtEl>
                                        <p:attrNameLst>
                                          <p:attrName>style.visibility</p:attrName>
                                        </p:attrNameLst>
                                      </p:cBhvr>
                                      <p:to>
                                        <p:strVal val="visible"/>
                                      </p:to>
                                    </p:set>
                                    <p:animEffect transition="in" filter="fade">
                                      <p:cBhvr>
                                        <p:cTn id="42" dur="1000"/>
                                        <p:tgtEl>
                                          <p:spTgt spid="4">
                                            <p:txEl>
                                              <p:pRg st="5" end="5"/>
                                            </p:txEl>
                                          </p:spTgt>
                                        </p:tgtEl>
                                      </p:cBhvr>
                                    </p:animEffect>
                                    <p:anim calcmode="lin" valueType="num">
                                      <p:cBhvr>
                                        <p:cTn id="43"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Effect transition="in" filter="fade">
                                      <p:cBhvr>
                                        <p:cTn id="49" dur="1000"/>
                                        <p:tgtEl>
                                          <p:spTgt spid="4">
                                            <p:txEl>
                                              <p:pRg st="6" end="6"/>
                                            </p:txEl>
                                          </p:spTgt>
                                        </p:tgtEl>
                                      </p:cBhvr>
                                    </p:animEffect>
                                    <p:anim calcmode="lin" valueType="num">
                                      <p:cBhvr>
                                        <p:cTn id="50" dur="10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4200" y="-81314"/>
            <a:ext cx="84709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130300"/>
            <a:ext cx="5371920" cy="555986"/>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srgbClr val="0D0D0D"/>
                </a:solidFill>
                <a:effectLst/>
                <a:highlight>
                  <a:srgbClr val="00FF00"/>
                </a:highlight>
                <a:uLnTx/>
                <a:uFillTx/>
                <a:latin typeface="Times New Roman" panose="02020603050405020304" pitchFamily="18" charset="0"/>
                <a:ea typeface="MS Mincho"/>
                <a:cs typeface="Times New Roman" panose="02020603050405020304" pitchFamily="18" charset="0"/>
              </a:rPr>
              <a:t>THỰC HÀNH NÓI VÀ NGHE</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686286"/>
            <a:ext cx="10858500" cy="3282181"/>
          </a:xfrm>
          <a:prstGeom prst="rect">
            <a:avLst/>
          </a:prstGeom>
        </p:spPr>
        <p:txBody>
          <a:bodyPr>
            <a:spAutoFit/>
          </a:bodyPr>
          <a:lstStyle/>
          <a:p>
            <a:pPr algn="just">
              <a:lnSpc>
                <a:spcPct val="115000"/>
              </a:lnSpc>
              <a:spcAft>
                <a:spcPts val="1000"/>
              </a:spcAft>
            </a:pP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MS Mincho"/>
                <a:cs typeface="Times New Roman" panose="02020603050405020304" pitchFamily="18" charset="0"/>
              </a:rPr>
              <a:t>Với</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MS Mincho"/>
                <a:cs typeface="Times New Roman" panose="02020603050405020304" pitchFamily="18" charset="0"/>
              </a:rPr>
              <a:t>người</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MS Mincho"/>
                <a:cs typeface="Times New Roman" panose="02020603050405020304" pitchFamily="18" charset="0"/>
              </a:rPr>
              <a:t>nghe</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Chú</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ý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lắng</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nghe</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bạn</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trình</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bày</a:t>
            </a:r>
            <a:r>
              <a:rPr lang="en-US" sz="2800"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MS Mincho"/>
                <a:cs typeface="Times New Roman" panose="02020603050405020304" pitchFamily="18" charset="0"/>
              </a:rPr>
              <a:t>để</a:t>
            </a:r>
            <a:r>
              <a:rPr lang="en-US" sz="2800" b="1" dirty="0" smtClean="0">
                <a:solidFill>
                  <a:srgbClr val="0D0D0D"/>
                </a:solidFill>
                <a:effectLst/>
                <a:latin typeface="Times New Roman" panose="02020603050405020304" pitchFamily="18" charset="0"/>
                <a:ea typeface="MS Mincho"/>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Cần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độ</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chú</a:t>
            </a:r>
            <a:r>
              <a:rPr lang="en-US" sz="2800" dirty="0" smtClean="0">
                <a:solidFill>
                  <a:srgbClr val="000000"/>
                </a:solidFill>
                <a:effectLst/>
                <a:latin typeface="Times New Roman" panose="02020603050405020304" pitchFamily="18" charset="0"/>
                <a:ea typeface="Times New Roman" panose="02020603050405020304" pitchFamily="18" charset="0"/>
              </a:rPr>
              <a:t> ý </a:t>
            </a:r>
            <a:r>
              <a:rPr lang="en-US" sz="2800" dirty="0" err="1" smtClean="0">
                <a:solidFill>
                  <a:srgbClr val="000000"/>
                </a:solidFill>
                <a:effectLst/>
                <a:latin typeface="Times New Roman" panose="02020603050405020304" pitchFamily="18" charset="0"/>
                <a:ea typeface="Times New Roman" panose="02020603050405020304" pitchFamily="18" charset="0"/>
              </a:rPr>
              <a:t>tôn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trọng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nghiêm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túc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đúng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mực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động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viên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khi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nghe</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bạn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chuyện</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58040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854200" y="-81314"/>
            <a:ext cx="8470900" cy="1211614"/>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cổ</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130300"/>
            <a:ext cx="4466287" cy="555986"/>
          </a:xfrm>
          <a:prstGeom prst="rect">
            <a:avLst/>
          </a:prstGeom>
        </p:spPr>
        <p:txBody>
          <a:bodyPr wrap="none">
            <a:spAutoFit/>
          </a:bodyPr>
          <a:lstStyle/>
          <a:p>
            <a:pPr algn="just">
              <a:lnSpc>
                <a:spcPct val="115000"/>
              </a:lnSpc>
              <a:spcAft>
                <a:spcPts val="1000"/>
              </a:spcAft>
              <a:tabLst>
                <a:tab pos="138684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BÁO CÁO SẢN PHẨM </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686286"/>
            <a:ext cx="10472737" cy="1237262"/>
          </a:xfrm>
          <a:prstGeom prst="rect">
            <a:avLst/>
          </a:prstGeom>
        </p:spPr>
        <p:txBody>
          <a:bodyPr wrap="square">
            <a:spAutoFit/>
          </a:bodyPr>
          <a:lstStyle/>
          <a:p>
            <a:pPr algn="just">
              <a:lnSpc>
                <a:spcPct val="115000"/>
              </a:lnSpc>
              <a:spcAft>
                <a:spcPts val="1200"/>
              </a:spcAft>
            </a:pPr>
            <a:r>
              <a:rPr lang="en-US" sz="2800" b="1" dirty="0" err="1" smtClean="0">
                <a:solidFill>
                  <a:srgbClr val="FF0000"/>
                </a:solidFill>
                <a:effectLst/>
                <a:latin typeface="Times New Roman" panose="02020603050405020304" pitchFamily="18" charset="0"/>
                <a:ea typeface="Times New Roman" panose="02020603050405020304" pitchFamily="18" charset="0"/>
              </a:rPr>
              <a:t>Đề</a:t>
            </a:r>
            <a:r>
              <a:rPr lang="en-US" sz="2800" b="1" dirty="0" smtClean="0">
                <a:solidFill>
                  <a:srgbClr val="FF0000"/>
                </a:solidFill>
                <a:effectLst/>
                <a:latin typeface="Times New Roman" panose="02020603050405020304" pitchFamily="18" charset="0"/>
                <a:ea typeface="Times New Roman" panose="02020603050405020304" pitchFamily="18" charset="0"/>
              </a:rPr>
              <a:t> 01: </a:t>
            </a:r>
            <a:r>
              <a:rPr lang="en-US" sz="2800" i="1" dirty="0" err="1" smtClean="0">
                <a:solidFill>
                  <a:srgbClr val="FF0000"/>
                </a:solidFill>
                <a:effectLst/>
                <a:latin typeface="Times New Roman" panose="02020603050405020304" pitchFamily="18" charset="0"/>
                <a:ea typeface="Times New Roman" panose="02020603050405020304" pitchFamily="18" charset="0"/>
              </a:rPr>
              <a:t>Kể</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lại</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truyền</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thuyết</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Thánh</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Gióng</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bằng</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lời</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văn</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của</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em</a:t>
            </a:r>
            <a:r>
              <a:rPr lang="en-US" sz="2800" i="1" dirty="0" smtClean="0">
                <a:solidFill>
                  <a:srgbClr val="FF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spcAft>
                <a:spcPts val="1200"/>
              </a:spcAft>
            </a:pPr>
            <a:r>
              <a:rPr lang="en-US" sz="2800" b="1" i="0" dirty="0" err="1" smtClean="0">
                <a:solidFill>
                  <a:srgbClr val="FF0000"/>
                </a:solidFill>
                <a:effectLst/>
                <a:latin typeface="Times New Roman" panose="02020603050405020304" pitchFamily="18" charset="0"/>
                <a:ea typeface="Times New Roman" panose="02020603050405020304" pitchFamily="18" charset="0"/>
              </a:rPr>
              <a:t>Đề</a:t>
            </a:r>
            <a:r>
              <a:rPr lang="en-US" sz="2800" b="1" i="0" dirty="0" smtClean="0">
                <a:solidFill>
                  <a:srgbClr val="FF0000"/>
                </a:solidFill>
                <a:effectLst/>
                <a:latin typeface="Times New Roman" panose="02020603050405020304" pitchFamily="18" charset="0"/>
                <a:ea typeface="Times New Roman" panose="02020603050405020304" pitchFamily="18" charset="0"/>
              </a:rPr>
              <a:t> 02</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Kể</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lại</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truyện</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cổ</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tích</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Thạch</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Sanh</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bằng</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lời</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văn</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của</a:t>
            </a:r>
            <a:r>
              <a:rPr lang="en-US" sz="2800" i="1" dirty="0" smtClean="0">
                <a:solidFill>
                  <a:srgbClr val="FF0000"/>
                </a:solidFill>
                <a:effectLst/>
                <a:latin typeface="Times New Roman" panose="02020603050405020304" pitchFamily="18" charset="0"/>
                <a:ea typeface="Times New Roman" panose="02020603050405020304" pitchFamily="18" charset="0"/>
              </a:rPr>
              <a:t> </a:t>
            </a:r>
            <a:r>
              <a:rPr lang="en-US" sz="2800" i="1" dirty="0" err="1" smtClean="0">
                <a:solidFill>
                  <a:srgbClr val="FF0000"/>
                </a:solidFill>
                <a:effectLst/>
                <a:latin typeface="Times New Roman" panose="02020603050405020304" pitchFamily="18" charset="0"/>
                <a:ea typeface="Times New Roman" panose="02020603050405020304" pitchFamily="18" charset="0"/>
              </a:rPr>
              <a:t>em</a:t>
            </a:r>
            <a:r>
              <a:rPr lang="en-US" sz="2800" i="1" dirty="0" smtClean="0">
                <a:solidFill>
                  <a:srgbClr val="FF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20951872"/>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algn="ctr"/>
            <a:r>
              <a:rPr lang="en-US" sz="3200" b="1" cap="none" spc="0" dirty="0" smtClean="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THỰC HÀNH</a:t>
            </a:r>
            <a:endParaRPr lang="en-US" sz="32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p:txBody>
      </p:sp>
      <p:sp>
        <p:nvSpPr>
          <p:cNvPr id="5" name="Rectangle 4"/>
          <p:cNvSpPr/>
          <p:nvPr/>
        </p:nvSpPr>
        <p:spPr>
          <a:xfrm>
            <a:off x="660400" y="806737"/>
            <a:ext cx="10858500" cy="3777829"/>
          </a:xfrm>
          <a:prstGeom prst="rect">
            <a:avLst/>
          </a:prstGeom>
        </p:spPr>
        <p:txBody>
          <a:bodyPr>
            <a:spAutoFit/>
          </a:bodyPr>
          <a:lstStyle/>
          <a:p>
            <a:pPr>
              <a:lnSpc>
                <a:spcPct val="115000"/>
              </a:lnSpc>
              <a:spcAft>
                <a:spcPts val="1000"/>
              </a:spcAft>
              <a:tabLst>
                <a:tab pos="400050" algn="l"/>
              </a:tabLst>
            </a:pP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( 2,0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smtClean="0">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1</a:t>
            </a:r>
            <a:r>
              <a:rPr lang="en-US" sz="2800" b="1" dirty="0" smtClean="0">
                <a:solidFill>
                  <a:srgbClr val="008000"/>
                </a:solidFill>
                <a:effectLst/>
                <a:latin typeface="Times New Roman" panose="02020603050405020304" pitchFamily="18" charset="0"/>
                <a:ea typeface="Times New Roman" panose="02020603050405020304" pitchFamily="18" charset="0"/>
              </a:rPr>
              <a: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phức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bao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gồm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loại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dưới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láy</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láy</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Oval 5"/>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82755002"/>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91512"/>
            <a:ext cx="10858500" cy="2530180"/>
          </a:xfrm>
          <a:prstGeom prst="rect">
            <a:avLst/>
          </a:prstGeom>
        </p:spPr>
        <p:txBody>
          <a:bodyPr>
            <a:spAutoFit/>
          </a:bodyPr>
          <a:lstStyle/>
          <a:p>
            <a:pPr>
              <a:lnSpc>
                <a:spcPct val="115000"/>
              </a:lnSpc>
            </a:pPr>
            <a:r>
              <a:rPr lang="en-US" sz="2800" b="1" dirty="0" err="1" smtClean="0">
                <a:solidFill>
                  <a:srgbClr val="000000"/>
                </a:solidFill>
                <a:effectLst/>
                <a:latin typeface="Times New Roman" panose="02020603050405020304" pitchFamily="18" charset="0"/>
                <a:ea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rPr>
              <a:t> 2</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phức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gồm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mấy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tiếng</a:t>
            </a:r>
            <a:r>
              <a:rPr lang="en-US" sz="2800" dirty="0" smtClean="0">
                <a:solidFill>
                  <a:srgbClr val="000000"/>
                </a:solidFill>
                <a:effectLst/>
                <a:latin typeface="Times New Roman" panose="02020603050405020304" pitchFamily="18" charset="0"/>
                <a:ea typeface="Times New Roman" panose="02020603050405020304" pitchFamily="18" charset="0"/>
              </a:rPr>
              <a:t>? </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A. Hai </a:t>
            </a:r>
            <a:r>
              <a:rPr lang="en-US" sz="2800" dirty="0" err="1" smtClean="0">
                <a:solidFill>
                  <a:srgbClr val="000000"/>
                </a:solidFill>
                <a:effectLst/>
                <a:latin typeface="Times New Roman" panose="02020603050405020304" pitchFamily="18" charset="0"/>
                <a:ea typeface="Times New Roman" panose="02020603050405020304" pitchFamily="18" charset="0"/>
              </a:rPr>
              <a:t>hoặc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nhiều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hơn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hai</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B. Ba</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C. </a:t>
            </a:r>
            <a:r>
              <a:rPr lang="en-US" sz="2800" dirty="0" err="1" smtClean="0">
                <a:solidFill>
                  <a:srgbClr val="000000"/>
                </a:solidFill>
                <a:effectLst/>
                <a:latin typeface="Times New Roman" panose="02020603050405020304" pitchFamily="18" charset="0"/>
                <a:ea typeface="Times New Roman" panose="02020603050405020304" pitchFamily="18" charset="0"/>
              </a:rPr>
              <a:t>Bốn</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D. </a:t>
            </a:r>
            <a:r>
              <a:rPr lang="en-US" sz="2800" dirty="0" err="1" smtClean="0">
                <a:solidFill>
                  <a:srgbClr val="000000"/>
                </a:solidFill>
                <a:effectLst/>
                <a:latin typeface="Times New Roman" panose="02020603050405020304" pitchFamily="18" charset="0"/>
                <a:ea typeface="Times New Roman" panose="02020603050405020304" pitchFamily="18" charset="0"/>
              </a:rPr>
              <a:t>Nhiều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hơn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hai</a:t>
            </a:r>
            <a:endParaRPr lang="en-US" sz="2800" dirty="0">
              <a:effectLst/>
              <a:latin typeface="Times New Roman" panose="02020603050405020304" pitchFamily="18" charset="0"/>
              <a:ea typeface="Times New Roman" panose="02020603050405020304" pitchFamily="18" charset="0"/>
            </a:endParaRPr>
          </a:p>
        </p:txBody>
      </p:sp>
      <p:sp>
        <p:nvSpPr>
          <p:cNvPr id="3" name="Rectangle 2"/>
          <p:cNvSpPr/>
          <p:nvPr/>
        </p:nvSpPr>
        <p:spPr>
          <a:xfrm>
            <a:off x="660400" y="3950033"/>
            <a:ext cx="10858500" cy="2530180"/>
          </a:xfrm>
          <a:prstGeom prst="rect">
            <a:avLst/>
          </a:prstGeom>
        </p:spPr>
        <p:txBody>
          <a:bodyPr>
            <a:spAutoFit/>
          </a:bodyPr>
          <a:lstStyle/>
          <a:p>
            <a:pPr>
              <a:lnSpc>
                <a:spcPct val="115000"/>
              </a:lnSpc>
            </a:pPr>
            <a:r>
              <a:rPr lang="en-US" sz="2800" b="1" dirty="0" err="1" smtClean="0">
                <a:solidFill>
                  <a:srgbClr val="000000"/>
                </a:solidFill>
                <a:effectLst/>
                <a:latin typeface="Times New Roman" panose="02020603050405020304" pitchFamily="18" charset="0"/>
                <a:ea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rPr>
              <a:t> 3:</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dưới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A. </a:t>
            </a:r>
            <a:r>
              <a:rPr lang="en-US" sz="2800" dirty="0" err="1" smtClean="0">
                <a:solidFill>
                  <a:srgbClr val="000000"/>
                </a:solidFill>
                <a:effectLst/>
                <a:latin typeface="Times New Roman" panose="02020603050405020304" pitchFamily="18" charset="0"/>
                <a:ea typeface="Times New Roman" panose="02020603050405020304" pitchFamily="18" charset="0"/>
              </a:rPr>
              <a:t>quần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áo</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B. sung </a:t>
            </a:r>
            <a:r>
              <a:rPr lang="en-US" sz="2800" dirty="0" err="1" smtClean="0">
                <a:solidFill>
                  <a:srgbClr val="000000"/>
                </a:solidFill>
                <a:effectLst/>
                <a:latin typeface="Times New Roman" panose="02020603050405020304" pitchFamily="18" charset="0"/>
                <a:ea typeface="Times New Roman" panose="02020603050405020304" pitchFamily="18" charset="0"/>
              </a:rPr>
              <a:t>sướng</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C. </a:t>
            </a:r>
            <a:r>
              <a:rPr lang="en-US" sz="2800" dirty="0" err="1" smtClean="0">
                <a:solidFill>
                  <a:srgbClr val="000000"/>
                </a:solidFill>
                <a:effectLst/>
                <a:latin typeface="Times New Roman" panose="02020603050405020304" pitchFamily="18" charset="0"/>
                <a:ea typeface="Times New Roman" panose="02020603050405020304" pitchFamily="18" charset="0"/>
              </a:rPr>
              <a:t>ồn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ào</a:t>
            </a:r>
            <a:endParaRPr lang="en-US" sz="2800" dirty="0" smtClean="0">
              <a:effectLst/>
              <a:latin typeface="Times New Roman" panose="02020603050405020304" pitchFamily="18" charset="0"/>
              <a:ea typeface="Times New Roman" panose="02020603050405020304" pitchFamily="18" charset="0"/>
            </a:endParaRPr>
          </a:p>
          <a:p>
            <a:pPr>
              <a:lnSpc>
                <a:spcPct val="115000"/>
              </a:lnSpc>
            </a:pPr>
            <a:r>
              <a:rPr lang="en-US" sz="2800" dirty="0" smtClean="0">
                <a:solidFill>
                  <a:srgbClr val="000000"/>
                </a:solidFill>
                <a:effectLst/>
                <a:latin typeface="Times New Roman" panose="02020603050405020304" pitchFamily="18" charset="0"/>
                <a:ea typeface="Times New Roman" panose="02020603050405020304" pitchFamily="18" charset="0"/>
              </a:rPr>
              <a:t>D. </a:t>
            </a:r>
            <a:r>
              <a:rPr lang="en-US" sz="2800" dirty="0" err="1" smtClean="0">
                <a:solidFill>
                  <a:srgbClr val="000000"/>
                </a:solidFill>
                <a:effectLst/>
                <a:latin typeface="Times New Roman" panose="02020603050405020304" pitchFamily="18" charset="0"/>
                <a:ea typeface="Times New Roman" panose="02020603050405020304" pitchFamily="18" charset="0"/>
              </a:rPr>
              <a:t>rả</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rích</a:t>
            </a:r>
            <a:endParaRPr lang="en-US" sz="2800" dirty="0">
              <a:effectLst/>
              <a:latin typeface="Times New Roman" panose="02020603050405020304" pitchFamily="18" charset="0"/>
              <a:ea typeface="Times New Roman" panose="02020603050405020304" pitchFamily="18" charset="0"/>
            </a:endParaRPr>
          </a:p>
        </p:txBody>
      </p:sp>
      <p:sp>
        <p:nvSpPr>
          <p:cNvPr id="6" name="Oval 5"/>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6795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91512"/>
            <a:ext cx="10858500" cy="1886670"/>
          </a:xfrm>
          <a:prstGeom prst="rect">
            <a:avLst/>
          </a:prstGeom>
        </p:spPr>
        <p:txBody>
          <a:bodyPr>
            <a:spAutoFit/>
          </a:bodyPr>
          <a:lstStyle/>
          <a:p>
            <a:pPr marL="30480" marR="30480" algn="just">
              <a:lnSpc>
                <a:spcPct val="115000"/>
              </a:lnSpc>
              <a:spcAft>
                <a:spcPts val="1200"/>
              </a:spcAft>
              <a:tabLst>
                <a:tab pos="400050" algn="l"/>
              </a:tabLs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4</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Tìm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láy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dưới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rPr>
              <a:t>A. </a:t>
            </a:r>
            <a:r>
              <a:rPr lang="en-US" sz="2800" dirty="0" err="1" smtClean="0">
                <a:solidFill>
                  <a:srgbClr val="000000"/>
                </a:solidFill>
                <a:effectLst/>
                <a:latin typeface="Times New Roman" panose="02020603050405020304" pitchFamily="18" charset="0"/>
                <a:ea typeface="Times New Roman" panose="02020603050405020304" pitchFamily="18" charset="0"/>
              </a:rPr>
              <a:t>Tươi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tốt</a:t>
            </a:r>
            <a:r>
              <a:rPr lang="en-US" sz="2800" dirty="0">
                <a:latin typeface="Times New Roman" panose="02020603050405020304" pitchFamily="18" charset="0"/>
                <a:ea typeface="Times New Roman" panose="02020603050405020304" pitchFamily="18" charset="0"/>
              </a:rPr>
              <a:t>	</a:t>
            </a:r>
            <a:r>
              <a:rPr lang="en-US" sz="2800" dirty="0" smtClean="0">
                <a:latin typeface="Times New Roman" panose="02020603050405020304" pitchFamily="18" charset="0"/>
                <a:ea typeface="Times New Roman" panose="02020603050405020304" pitchFamily="18" charset="0"/>
              </a:rPr>
              <a:t>			</a:t>
            </a:r>
            <a:r>
              <a:rPr lang="en-US" sz="2800" dirty="0" smtClean="0">
                <a:solidFill>
                  <a:srgbClr val="000000"/>
                </a:solidFill>
                <a:effectLst/>
                <a:latin typeface="Times New Roman" panose="02020603050405020304" pitchFamily="18" charset="0"/>
                <a:ea typeface="Times New Roman" panose="02020603050405020304" pitchFamily="18" charset="0"/>
              </a:rPr>
              <a:t>B. </a:t>
            </a:r>
            <a:r>
              <a:rPr lang="en-US" sz="2800" dirty="0" err="1" smtClean="0">
                <a:solidFill>
                  <a:srgbClr val="000000"/>
                </a:solidFill>
                <a:effectLst/>
                <a:latin typeface="Times New Roman" panose="02020603050405020304" pitchFamily="18" charset="0"/>
                <a:ea typeface="Times New Roman" panose="02020603050405020304" pitchFamily="18" charset="0"/>
              </a:rPr>
              <a:t>Tươi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đẹp</a:t>
            </a:r>
            <a:endParaRPr lang="en-US" sz="2800" dirty="0" smtClean="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rPr>
              <a:t>C. </a:t>
            </a:r>
            <a:r>
              <a:rPr lang="en-US" sz="2800" dirty="0" err="1" smtClean="0">
                <a:solidFill>
                  <a:srgbClr val="000000"/>
                </a:solidFill>
                <a:effectLst/>
                <a:latin typeface="Times New Roman" panose="02020603050405020304" pitchFamily="18" charset="0"/>
                <a:ea typeface="Times New Roman" panose="02020603050405020304" pitchFamily="18" charset="0"/>
              </a:rPr>
              <a:t>Tươi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tắn</a:t>
            </a:r>
            <a:r>
              <a:rPr lang="en-US" sz="2800" dirty="0">
                <a:latin typeface="Times New Roman" panose="02020603050405020304" pitchFamily="18" charset="0"/>
                <a:ea typeface="Times New Roman" panose="02020603050405020304" pitchFamily="18" charset="0"/>
              </a:rPr>
              <a:t>	</a:t>
            </a:r>
            <a:r>
              <a:rPr lang="en-US" sz="2800" dirty="0" smtClean="0">
                <a:latin typeface="Times New Roman" panose="02020603050405020304" pitchFamily="18" charset="0"/>
                <a:ea typeface="Times New Roman" panose="02020603050405020304" pitchFamily="18" charset="0"/>
              </a:rPr>
              <a:t>			</a:t>
            </a:r>
            <a:r>
              <a:rPr lang="en-US" sz="2800" dirty="0" smtClean="0">
                <a:solidFill>
                  <a:srgbClr val="000000"/>
                </a:solidFill>
                <a:effectLst/>
                <a:latin typeface="Times New Roman" panose="02020603050405020304" pitchFamily="18" charset="0"/>
                <a:ea typeface="Times New Roman" panose="02020603050405020304" pitchFamily="18" charset="0"/>
              </a:rPr>
              <a:t>D. </a:t>
            </a:r>
            <a:r>
              <a:rPr lang="en-US" sz="2800" dirty="0" err="1" smtClean="0">
                <a:solidFill>
                  <a:srgbClr val="000000"/>
                </a:solidFill>
                <a:effectLst/>
                <a:latin typeface="Times New Roman" panose="02020603050405020304" pitchFamily="18" charset="0"/>
                <a:ea typeface="Times New Roman" panose="02020603050405020304" pitchFamily="18" charset="0"/>
              </a:rPr>
              <a:t>Tươi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thắm</a:t>
            </a:r>
            <a:endParaRPr lang="en-US" sz="2800" dirty="0">
              <a:effectLst/>
              <a:latin typeface="Times New Roman" panose="02020603050405020304" pitchFamily="18" charset="0"/>
              <a:ea typeface="Times New Roman" panose="02020603050405020304" pitchFamily="18" charset="0"/>
            </a:endParaRPr>
          </a:p>
        </p:txBody>
      </p:sp>
      <p:sp>
        <p:nvSpPr>
          <p:cNvPr id="3" name="Rectangle 2"/>
          <p:cNvSpPr/>
          <p:nvPr/>
        </p:nvSpPr>
        <p:spPr>
          <a:xfrm>
            <a:off x="660400" y="3306523"/>
            <a:ext cx="10858500" cy="2330895"/>
          </a:xfrm>
          <a:prstGeom prst="rect">
            <a:avLst/>
          </a:prstGeom>
        </p:spPr>
        <p:txBody>
          <a:bodyPr>
            <a:spAutoFit/>
          </a:bodyPr>
          <a:lstStyle/>
          <a:p>
            <a:pPr>
              <a:lnSpc>
                <a:spcPct val="115000"/>
              </a:lnSpc>
              <a:spcAft>
                <a:spcPts val="1000"/>
              </a:spcAft>
              <a:tabLst>
                <a:tab pos="400050" algn="l"/>
              </a:tabLst>
            </a:pP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lvl="0">
              <a:lnSpc>
                <a:spcPct val="115000"/>
              </a:lnSpc>
              <a:spcAft>
                <a:spcPts val="1000"/>
              </a:spcAft>
              <a:buSzPts val="1000"/>
              <a:tabLst>
                <a:tab pos="457200" algn="l"/>
              </a:tabLst>
            </a:pP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A.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ngược</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xuôi</a:t>
            </a:r>
            <a:r>
              <a:rPr lang="en-US" sz="2800" dirty="0">
                <a:latin typeface="Open Sans"/>
                <a:ea typeface="Times New Roman" panose="02020603050405020304" pitchFamily="18" charset="0"/>
                <a:cs typeface="Open Sans"/>
              </a:rPr>
              <a:t>	</a:t>
            </a:r>
            <a:r>
              <a:rPr lang="en-US" sz="2800" dirty="0" smtClean="0">
                <a:latin typeface="Open Sans"/>
                <a:ea typeface="Times New Roman" panose="02020603050405020304" pitchFamily="18" charset="0"/>
                <a:cs typeface="Open Sans"/>
              </a:rPr>
              <a:t>		</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B.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trắng</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đen</a:t>
            </a:r>
            <a:endParaRPr lang="en-US" sz="2800" dirty="0" smtClean="0">
              <a:solidFill>
                <a:srgbClr val="000000"/>
              </a:solidFill>
              <a:effectLst/>
              <a:latin typeface="Open Sans"/>
              <a:ea typeface="Times New Roman" panose="02020603050405020304" pitchFamily="18" charset="0"/>
              <a:cs typeface="Open Sans"/>
            </a:endParaRPr>
          </a:p>
          <a:p>
            <a:pPr lvl="0">
              <a:lnSpc>
                <a:spcPct val="115000"/>
              </a:lnSpc>
              <a:spcAft>
                <a:spcPts val="1000"/>
              </a:spcAft>
              <a:buSzPts val="1000"/>
              <a:tabLst>
                <a:tab pos="457200" algn="l"/>
              </a:tabLst>
            </a:pP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C.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giàu</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nghèo</a:t>
            </a:r>
            <a:r>
              <a:rPr lang="en-US" sz="2800" dirty="0">
                <a:solidFill>
                  <a:srgbClr val="000000"/>
                </a:solidFill>
                <a:latin typeface="Open Sans"/>
                <a:ea typeface="Times New Roman" panose="02020603050405020304" pitchFamily="18" charset="0"/>
                <a:cs typeface="Open Sans"/>
              </a:rPr>
              <a:t>	</a:t>
            </a:r>
            <a:r>
              <a:rPr lang="en-US" sz="2800" dirty="0" smtClean="0">
                <a:solidFill>
                  <a:srgbClr val="000000"/>
                </a:solidFill>
                <a:latin typeface="Open Sans"/>
                <a:ea typeface="Times New Roman" panose="02020603050405020304" pitchFamily="18" charset="0"/>
                <a:cs typeface="Open Sans"/>
              </a:rPr>
              <a:t>		</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D.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làng</a:t>
            </a:r>
            <a:r>
              <a:rPr lang="en-US" sz="2800" dirty="0" smtClean="0">
                <a:solidFill>
                  <a:srgbClr val="000000"/>
                </a:solidFill>
                <a:effectLst/>
                <a:latin typeface="Times New Roman" panose="02020603050405020304" pitchFamily="18" charset="0"/>
                <a:ea typeface="Times New Roman" panose="02020603050405020304" pitchFamily="18" charset="0"/>
                <a:cs typeface="Open Sans"/>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Open Sans"/>
              </a:rPr>
              <a:t>xóm</a:t>
            </a:r>
            <a:endParaRPr lang="en-US" sz="2800" dirty="0">
              <a:solidFill>
                <a:srgbClr val="000000"/>
              </a:solidFill>
              <a:effectLst/>
              <a:latin typeface="Open Sans"/>
              <a:ea typeface="Times New Roman" panose="02020603050405020304" pitchFamily="18" charset="0"/>
              <a:cs typeface="Open Sans"/>
            </a:endParaRPr>
          </a:p>
        </p:txBody>
      </p:sp>
      <p:sp>
        <p:nvSpPr>
          <p:cNvPr id="6" name="Oval 5"/>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4160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521132"/>
            <a:ext cx="10858500" cy="3945696"/>
          </a:xfrm>
          <a:prstGeom prst="rect">
            <a:avLst/>
          </a:prstGeom>
        </p:spPr>
        <p:txBody>
          <a:bodyPr>
            <a:spAutoFit/>
          </a:bodyPr>
          <a:lstStyle/>
          <a:p>
            <a:pPr>
              <a:lnSpc>
                <a:spcPct val="115000"/>
              </a:lnSpc>
              <a:spcAft>
                <a:spcPts val="1000"/>
              </a:spcAft>
              <a:tabLst>
                <a:tab pos="400050" algn="l"/>
              </a:tabLst>
            </a:pPr>
            <a:r>
              <a:rPr lang="pt-BR"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Câu 6</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mj-lt"/>
              <a:buAutoNum type="alphaUcPeriod"/>
              <a:tabLst>
                <a:tab pos="400050" algn="l"/>
              </a:tabLst>
            </a:pP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B.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lvl="0">
              <a:lnSpc>
                <a:spcPct val="115000"/>
              </a:lnSpc>
              <a:spcAft>
                <a:spcPts val="0"/>
              </a:spcAft>
              <a:tabLst>
                <a:tab pos="400050" algn="l"/>
              </a:tabLst>
            </a:pPr>
            <a:r>
              <a:rPr lang="en-US" sz="28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D.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Câu 7: </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Từ láy nào sau đây gợi tả dáng vẻ, trạng thái của sự vật?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171450">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 Róc rách</a:t>
            </a:r>
            <a:r>
              <a:rPr lang="en-US" sz="2800"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B. Khúc khuỷu</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171450">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C. Ha hả</a:t>
            </a:r>
            <a:r>
              <a:rPr lang="en-US" sz="2800"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smtClean="0">
                <a:latin typeface="Calibri" panose="020F0502020204030204" pitchFamily="34" charset="0"/>
                <a:ea typeface="Times New Roman" panose="02020603050405020304" pitchFamily="18" charset="0"/>
                <a:cs typeface="Times New Roman" panose="02020603050405020304" pitchFamily="18" charset="0"/>
              </a:rPr>
              <a:t>			</a:t>
            </a: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D.  Ào ào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Oval 6"/>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60500274"/>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91512"/>
            <a:ext cx="10858500" cy="3051476"/>
          </a:xfrm>
          <a:prstGeom prst="rect">
            <a:avLst/>
          </a:prstGeom>
        </p:spPr>
        <p:txBody>
          <a:bodyPr>
            <a:spAutoFit/>
          </a:bodyPr>
          <a:lstStyle/>
          <a:p>
            <a:pPr>
              <a:lnSpc>
                <a:spcPct val="115000"/>
              </a:lnSpc>
              <a:spcAft>
                <a:spcPts val="1000"/>
              </a:spcAft>
              <a:tabLst>
                <a:tab pos="400050" algn="l"/>
              </a:tabLst>
            </a:pP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8:</a:t>
            </a:r>
            <a:r>
              <a:rPr lang="en-US" sz="2800"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 Soàn soạt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B. Heo hút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C. Lom khom</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pt-BR"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D. Cứng cỏi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Oval 6"/>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10556788"/>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3" name="Rectangle 2"/>
          <p:cNvSpPr/>
          <p:nvPr/>
        </p:nvSpPr>
        <p:spPr>
          <a:xfrm>
            <a:off x="660400" y="806737"/>
            <a:ext cx="10858500" cy="4298869"/>
          </a:xfrm>
          <a:prstGeom prst="rect">
            <a:avLst/>
          </a:prstGeom>
        </p:spPr>
        <p:txBody>
          <a:bodyPr>
            <a:spAutoFit/>
          </a:bodyPr>
          <a:lstStyle/>
          <a:p>
            <a:pPr>
              <a:lnSpc>
                <a:spcPct val="115000"/>
              </a:lnSpc>
              <a:spcAft>
                <a:spcPts val="1000"/>
              </a:spcAft>
              <a:tabLst>
                <a:tab pos="400050" algn="l"/>
              </a:tabLst>
            </a:pP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II.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(2,0 </a:t>
            </a:r>
            <a:r>
              <a:rPr lang="en-US" sz="28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fontAlgn="base">
              <a:lnSpc>
                <a:spcPct val="115000"/>
              </a:lnSpc>
              <a:spcAft>
                <a:spcPts val="1200"/>
              </a:spcAft>
              <a:tabLst>
                <a:tab pos="400050" algn="l"/>
              </a:tabLst>
            </a:pP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285750" fontAlgn="base">
              <a:lnSpc>
                <a:spcPct val="115000"/>
              </a:lnSpc>
              <a:spcAft>
                <a:spcPts val="0"/>
              </a:spcAft>
            </a:pP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Sáng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sớm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hôm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sau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Sơn</a:t>
            </a:r>
            <a:r>
              <a:rPr lang="en-US" sz="2800" i="1"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đã</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đem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đầy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đủ</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lễ</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vật</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đến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trước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và</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được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phép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đưa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dâu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về</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núi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Thủy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đến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sau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không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lấy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được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vợ</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đùng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đùng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nổi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giận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đem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quân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đuổi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theo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một</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hai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đòi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cướp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lại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Mỵ</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Nương</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285750" fontAlgn="base">
              <a:lnSpc>
                <a:spcPct val="115000"/>
              </a:lnSpc>
              <a:spcAft>
                <a:spcPts val="1800"/>
              </a:spcAft>
            </a:pPr>
            <a:r>
              <a:rPr lang="en-US" sz="2800" i="1" dirty="0" err="1" smtClean="0">
                <a:solidFill>
                  <a:srgbClr val="0D0D0D"/>
                </a:solidFill>
                <a:effectLst/>
                <a:latin typeface="Times New Roman" panose="02020603050405020304" pitchFamily="18" charset="0"/>
                <a:ea typeface="Times New Roman" panose="02020603050405020304" pitchFamily="18" charset="0"/>
              </a:rPr>
              <a:t>Thủy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hô</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mưa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gọi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gió</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làm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thành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bão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đùng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đùng</a:t>
            </a:r>
            <a:r>
              <a:rPr lang="en-US" sz="2800" i="1" dirty="0" smtClean="0">
                <a:solidFill>
                  <a:srgbClr val="0D0D0D"/>
                </a:solidFill>
                <a:effectLst/>
                <a:latin typeface="Times New Roman" panose="02020603050405020304" pitchFamily="18" charset="0"/>
                <a:ea typeface="Times New Roman" panose="02020603050405020304" pitchFamily="18" charset="0"/>
              </a:rPr>
              <a:t> rung </a:t>
            </a:r>
            <a:r>
              <a:rPr lang="en-US" sz="2800" i="1" dirty="0" err="1" smtClean="0">
                <a:solidFill>
                  <a:srgbClr val="0D0D0D"/>
                </a:solidFill>
                <a:effectLst/>
                <a:latin typeface="Times New Roman" panose="02020603050405020304" pitchFamily="18" charset="0"/>
                <a:ea typeface="Times New Roman" panose="02020603050405020304" pitchFamily="18" charset="0"/>
              </a:rPr>
              <a:t>chuyển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cả</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đất</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trời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dâng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lên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cuồn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cuộn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tiến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đánh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Sơn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ngập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lúa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ngập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đồng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rồi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ngập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nhà</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ngập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cửa</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6" name="Oval 5"/>
          <p:cNvSpPr/>
          <p:nvPr/>
        </p:nvSpPr>
        <p:spPr>
          <a:xfrm>
            <a:off x="8886824" y="342900"/>
            <a:ext cx="2632075" cy="900113"/>
          </a:xfrm>
          <a:prstGeom prst="ellipse">
            <a:avLst/>
          </a:pr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5267310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Rectangle 12"/>
          <p:cNvSpPr/>
          <p:nvPr/>
        </p:nvSpPr>
        <p:spPr>
          <a:xfrm>
            <a:off x="660400" y="1343662"/>
            <a:ext cx="145264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592364" y="1810713"/>
            <a:ext cx="10858500" cy="4512261"/>
          </a:xfrm>
          <a:prstGeom prst="rect">
            <a:avLst/>
          </a:prstGeom>
        </p:spPr>
        <p:txBody>
          <a:bodyPr wrap="square">
            <a:spAutoFit/>
          </a:bodyPr>
          <a:lstStyle/>
          <a:p>
            <a:pPr marL="914400" marR="0" lvl="2"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1"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1.2.4. </a:t>
            </a:r>
            <a:r>
              <a:rPr kumimoji="0" lang="vi-VN" sz="2800" b="1" i="1" u="none" strike="noStrike" kern="1200" cap="none" spc="0" normalizeH="0" baseline="0" noProof="0" dirty="0" smtClean="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 vết tích còn lại của Gióng</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Dấu tích còn để lại sau khi Gióng đánh giặc:</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Tre đằng ngà vì ngựa phun bị cháy ngả màu vàng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Vết chân ngựa thành những hồ ao liên tiếp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Khi ngựa hét lửa, lửa cháy một làng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gọi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l</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àng cháy</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Việc kể về những dấu tích đánh giặc của Thánh Gióng trong đoạn kết thể hiện sự trân trọng, biết ơn, niềm tự hào và ước muốn về một người anh hùng cứu nước giúp dân. Đồng thời cũng giải thích được các sự kiện, địa điểm lịch sử ( đền thờ Phù Đổng Thiên Vương, làng Cháy).</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905682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1000"/>
                                        <p:tgtEl>
                                          <p:spTgt spid="13">
                                            <p:txEl>
                                              <p:pRg st="0" end="0"/>
                                            </p:txEl>
                                          </p:spTgt>
                                        </p:tgtEl>
                                      </p:cBhvr>
                                    </p:animEffect>
                                    <p:anim calcmode="lin" valueType="num">
                                      <p:cBhvr>
                                        <p:cTn id="1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fade">
                                      <p:cBhvr>
                                        <p:cTn id="21" dur="1000"/>
                                        <p:tgtEl>
                                          <p:spTgt spid="3">
                                            <p:txEl>
                                              <p:pRg st="0" end="0"/>
                                            </p:txEl>
                                          </p:spTgt>
                                        </p:tgtEl>
                                      </p:cBhvr>
                                    </p:animEffect>
                                    <p:anim calcmode="lin" valueType="num">
                                      <p:cBhvr>
                                        <p:cTn id="22"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1" end="1"/>
                                            </p:txEl>
                                          </p:spTgt>
                                        </p:tgtEl>
                                        <p:attrNameLst>
                                          <p:attrName>style.visibility</p:attrName>
                                        </p:attrNameLst>
                                      </p:cBhvr>
                                      <p:to>
                                        <p:strVal val="visible"/>
                                      </p:to>
                                    </p:set>
                                    <p:animEffect transition="in" filter="fade">
                                      <p:cBhvr>
                                        <p:cTn id="28" dur="1000"/>
                                        <p:tgtEl>
                                          <p:spTgt spid="3">
                                            <p:txEl>
                                              <p:pRg st="1" end="1"/>
                                            </p:txEl>
                                          </p:spTgt>
                                        </p:tgtEl>
                                      </p:cBhvr>
                                    </p:animEffect>
                                    <p:anim calcmode="lin" valueType="num">
                                      <p:cBhvr>
                                        <p:cTn id="29"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2" end="2"/>
                                            </p:txEl>
                                          </p:spTgt>
                                        </p:tgtEl>
                                        <p:attrNameLst>
                                          <p:attrName>style.visibility</p:attrName>
                                        </p:attrNameLst>
                                      </p:cBhvr>
                                      <p:to>
                                        <p:strVal val="visible"/>
                                      </p:to>
                                    </p:set>
                                    <p:animEffect transition="in" filter="fade">
                                      <p:cBhvr>
                                        <p:cTn id="35" dur="1000"/>
                                        <p:tgtEl>
                                          <p:spTgt spid="3">
                                            <p:txEl>
                                              <p:pRg st="2" end="2"/>
                                            </p:txEl>
                                          </p:spTgt>
                                        </p:tgtEl>
                                      </p:cBhvr>
                                    </p:animEffect>
                                    <p:anim calcmode="lin" valueType="num">
                                      <p:cBhvr>
                                        <p:cTn id="36"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3" end="3"/>
                                            </p:txEl>
                                          </p:spTgt>
                                        </p:tgtEl>
                                        <p:attrNameLst>
                                          <p:attrName>style.visibility</p:attrName>
                                        </p:attrNameLst>
                                      </p:cBhvr>
                                      <p:to>
                                        <p:strVal val="visible"/>
                                      </p:to>
                                    </p:set>
                                    <p:animEffect transition="in" filter="fade">
                                      <p:cBhvr>
                                        <p:cTn id="42" dur="1000"/>
                                        <p:tgtEl>
                                          <p:spTgt spid="3">
                                            <p:txEl>
                                              <p:pRg st="3" end="3"/>
                                            </p:txEl>
                                          </p:spTgt>
                                        </p:tgtEl>
                                      </p:cBhvr>
                                    </p:animEffect>
                                    <p:anim calcmode="lin" valueType="num">
                                      <p:cBhvr>
                                        <p:cTn id="43"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4" end="4"/>
                                            </p:txEl>
                                          </p:spTgt>
                                        </p:tgtEl>
                                        <p:attrNameLst>
                                          <p:attrName>style.visibility</p:attrName>
                                        </p:attrNameLst>
                                      </p:cBhvr>
                                      <p:to>
                                        <p:strVal val="visible"/>
                                      </p:to>
                                    </p:set>
                                    <p:animEffect transition="in" filter="fade">
                                      <p:cBhvr>
                                        <p:cTn id="49" dur="1000"/>
                                        <p:tgtEl>
                                          <p:spTgt spid="3">
                                            <p:txEl>
                                              <p:pRg st="4" end="4"/>
                                            </p:txEl>
                                          </p:spTgt>
                                        </p:tgtEl>
                                      </p:cBhvr>
                                    </p:animEffect>
                                    <p:anim calcmode="lin" valueType="num">
                                      <p:cBhvr>
                                        <p:cTn id="50"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5" end="5"/>
                                            </p:txEl>
                                          </p:spTgt>
                                        </p:tgtEl>
                                        <p:attrNameLst>
                                          <p:attrName>style.visibility</p:attrName>
                                        </p:attrNameLst>
                                      </p:cBhvr>
                                      <p:to>
                                        <p:strVal val="visible"/>
                                      </p:to>
                                    </p:set>
                                    <p:animEffect transition="in" filter="fade">
                                      <p:cBhvr>
                                        <p:cTn id="56" dur="1000"/>
                                        <p:tgtEl>
                                          <p:spTgt spid="3">
                                            <p:txEl>
                                              <p:pRg st="5" end="5"/>
                                            </p:txEl>
                                          </p:spTgt>
                                        </p:tgtEl>
                                      </p:cBhvr>
                                    </p:animEffect>
                                    <p:anim calcmode="lin" valueType="num">
                                      <p:cBhvr>
                                        <p:cTn id="57"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3" name="Rectangle 2"/>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91512"/>
            <a:ext cx="10858500" cy="4056495"/>
          </a:xfrm>
          <a:prstGeom prst="rect">
            <a:avLst/>
          </a:prstGeom>
        </p:spPr>
        <p:txBody>
          <a:bodyPr>
            <a:spAutoFit/>
          </a:bodyPr>
          <a:lstStyle/>
          <a:p>
            <a:pPr indent="285750" fontAlgn="base">
              <a:lnSpc>
                <a:spcPct val="115000"/>
              </a:lnSpc>
              <a:spcAft>
                <a:spcPts val="0"/>
              </a:spcAft>
            </a:pPr>
            <a:r>
              <a:rPr lang="en-US" sz="2800" i="1" dirty="0" err="1" smtClean="0">
                <a:solidFill>
                  <a:srgbClr val="0D0D0D"/>
                </a:solidFill>
                <a:effectLst/>
                <a:latin typeface="Times New Roman" panose="02020603050405020304" pitchFamily="18" charset="0"/>
                <a:ea typeface="Times New Roman" panose="02020603050405020304" pitchFamily="18" charset="0"/>
              </a:rPr>
              <a:t>Sơn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không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hề</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nao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núng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dùng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phép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màu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bốc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từng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quả</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đồi</a:t>
            </a:r>
            <a:r>
              <a:rPr lang="en-US" sz="2800" i="1" dirty="0" smtClean="0">
                <a:solidFill>
                  <a:srgbClr val="0D0D0D"/>
                </a:solidFill>
                <a:effectLst/>
                <a:latin typeface="Times New Roman" panose="02020603050405020304" pitchFamily="18" charset="0"/>
                <a:ea typeface="Times New Roman" panose="02020603050405020304" pitchFamily="18" charset="0"/>
              </a:rPr>
              <a:t>, di </a:t>
            </a:r>
            <a:r>
              <a:rPr lang="en-US" sz="2800" i="1" dirty="0" err="1" smtClean="0">
                <a:solidFill>
                  <a:srgbClr val="0D0D0D"/>
                </a:solidFill>
                <a:effectLst/>
                <a:latin typeface="Times New Roman" panose="02020603050405020304" pitchFamily="18" charset="0"/>
                <a:ea typeface="Times New Roman" panose="02020603050405020304" pitchFamily="18" charset="0"/>
              </a:rPr>
              <a:t>từng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dãy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núi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chặn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đứng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dòng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lũ</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dâng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lên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cao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bao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nhiêu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Sơn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lại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làm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đồi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núi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mọc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cao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lên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bấy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nhiêu</a:t>
            </a:r>
            <a:r>
              <a:rPr lang="en-US" sz="2800" i="1" dirty="0" smtClean="0">
                <a:solidFill>
                  <a:srgbClr val="0D0D0D"/>
                </a:solidFill>
                <a:effectLst/>
                <a:latin typeface="Times New Roman" panose="02020603050405020304" pitchFamily="18" charset="0"/>
                <a:ea typeface="Times New Roman" panose="02020603050405020304" pitchFamily="18" charset="0"/>
              </a:rPr>
              <a:t>. Hai </a:t>
            </a:r>
            <a:r>
              <a:rPr lang="en-US" sz="2800" i="1" dirty="0" err="1" smtClean="0">
                <a:solidFill>
                  <a:srgbClr val="0D0D0D"/>
                </a:solidFill>
                <a:effectLst/>
                <a:latin typeface="Times New Roman" panose="02020603050405020304" pitchFamily="18" charset="0"/>
                <a:ea typeface="Times New Roman" panose="02020603050405020304" pitchFamily="18" charset="0"/>
              </a:rPr>
              <a:t>bên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đánh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nhau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ròng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rã</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mấy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tháng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trời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liền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cuối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cùng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Thủy</a:t>
            </a:r>
            <a:r>
              <a:rPr lang="en-US" sz="2800" i="1"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đuối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sức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phải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rút</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quân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về</a:t>
            </a:r>
            <a:r>
              <a:rPr lang="en-US" sz="2800" i="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285750" fontAlgn="base">
              <a:lnSpc>
                <a:spcPct val="115000"/>
              </a:lnSpc>
              <a:spcAft>
                <a:spcPts val="0"/>
              </a:spcAft>
            </a:pPr>
            <a:r>
              <a:rPr lang="en-US" sz="2800" i="1" dirty="0" err="1" smtClean="0">
                <a:solidFill>
                  <a:srgbClr val="0D0D0D"/>
                </a:solidFill>
                <a:effectLst/>
                <a:latin typeface="Times New Roman" panose="02020603050405020304" pitchFamily="18" charset="0"/>
                <a:ea typeface="Times New Roman" panose="02020603050405020304" pitchFamily="18" charset="0"/>
              </a:rPr>
              <a:t>Từ</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đó</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oán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ngày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càng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thêm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nặng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thù</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ngày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càng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thêm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sâu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không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năm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nào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Thủy</a:t>
            </a:r>
            <a:r>
              <a:rPr lang="en-US" sz="2800" i="1"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không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làm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mưa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làm</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bão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dâng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lên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đánh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Sơn</a:t>
            </a:r>
            <a:r>
              <a:rPr lang="en-US" sz="2800" i="1"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i="1" u="sng" dirty="0" err="1" smtClean="0">
                <a:solidFill>
                  <a:srgbClr val="0D0D0D"/>
                </a:solidFill>
                <a:effectLst/>
                <a:latin typeface="Times New Roman" panose="02020603050405020304" pitchFamily="18" charset="0"/>
                <a:ea typeface="Times New Roman" panose="02020603050405020304" pitchFamily="18" charset="0"/>
                <a:hlinkClick r:id="rId2"/>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và</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lần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nào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Thủy</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Tinh</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cũng</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thua</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phải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bỏ</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chạy</a:t>
            </a:r>
            <a:r>
              <a:rPr lang="en-US" sz="2800" i="1" dirty="0" smtClean="0">
                <a:solidFill>
                  <a:srgbClr val="0D0D0D"/>
                </a:solidFill>
                <a:effectLst/>
                <a:latin typeface="Times New Roman" panose="02020603050405020304" pitchFamily="18" charset="0"/>
                <a:ea typeface="Times New Roman" panose="02020603050405020304" pitchFamily="18" charset="0"/>
              </a:rPr>
              <a:t>.</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285750" fontAlgn="base">
              <a:lnSpc>
                <a:spcPct val="115000"/>
              </a:lnSpc>
              <a:spcAft>
                <a:spcPts val="0"/>
              </a:spcAft>
            </a:pPr>
            <a:r>
              <a:rPr lang="en-US" sz="2800" dirty="0" smtClean="0">
                <a:solidFill>
                  <a:srgbClr val="0D0D0D"/>
                </a:solidFill>
                <a:effectLst/>
                <a:latin typeface="Times New Roman" panose="02020603050405020304" pitchFamily="18" charset="0"/>
                <a:ea typeface="Times New Roman" panose="02020603050405020304" pitchFamily="18" charset="0"/>
              </a:rPr>
              <a:t>                                                             (Theo </a:t>
            </a:r>
            <a:r>
              <a:rPr lang="en-US" sz="2800" u="sng" dirty="0" err="1" smtClean="0">
                <a:solidFill>
                  <a:srgbClr val="0D0D0D"/>
                </a:solidFill>
                <a:effectLst/>
                <a:latin typeface="Times New Roman" panose="02020603050405020304" pitchFamily="18" charset="0"/>
                <a:ea typeface="Times New Roman" panose="02020603050405020304" pitchFamily="18" charset="0"/>
                <a:hlinkClick r:id="rId2"/>
              </a:rPr>
              <a:t>Truyện</a:t>
            </a:r>
            <a:r>
              <a:rPr lang="en-US" sz="2800"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u="sng" dirty="0" err="1" smtClean="0">
                <a:solidFill>
                  <a:srgbClr val="0D0D0D"/>
                </a:solidFill>
                <a:effectLst/>
                <a:latin typeface="Times New Roman" panose="02020603050405020304" pitchFamily="18" charset="0"/>
                <a:ea typeface="Times New Roman" panose="02020603050405020304" pitchFamily="18" charset="0"/>
                <a:hlinkClick r:id="rId2"/>
              </a:rPr>
              <a:t>cổ</a:t>
            </a:r>
            <a:r>
              <a:rPr lang="en-US" sz="2800" u="sng" dirty="0" smtClean="0">
                <a:solidFill>
                  <a:srgbClr val="0D0D0D"/>
                </a:solidFill>
                <a:effectLst/>
                <a:latin typeface="Times New Roman" panose="02020603050405020304" pitchFamily="18" charset="0"/>
                <a:ea typeface="Times New Roman" panose="02020603050405020304" pitchFamily="18" charset="0"/>
                <a:hlinkClick r:id="rId2"/>
              </a:rPr>
              <a:t> </a:t>
            </a:r>
            <a:r>
              <a:rPr lang="en-US" sz="2800" u="sng" dirty="0" err="1" smtClean="0">
                <a:solidFill>
                  <a:srgbClr val="0D0D0D"/>
                </a:solidFill>
                <a:effectLst/>
                <a:latin typeface="Times New Roman" panose="02020603050405020304" pitchFamily="18" charset="0"/>
                <a:ea typeface="Times New Roman" panose="02020603050405020304" pitchFamily="18" charset="0"/>
                <a:hlinkClick r:id="rId2"/>
              </a:rPr>
              <a:t>tích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Tổng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hợp</a:t>
            </a:r>
            <a:r>
              <a:rPr lang="en-US" sz="2800" dirty="0" smtClean="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
        <p:nvSpPr>
          <p:cNvPr id="5" name="Oval 4"/>
          <p:cNvSpPr/>
          <p:nvPr/>
        </p:nvSpPr>
        <p:spPr>
          <a:xfrm>
            <a:off x="8886824" y="342900"/>
            <a:ext cx="2632075" cy="900113"/>
          </a:xfrm>
          <a:prstGeom prst="ellipse">
            <a:avLst/>
          </a:pr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2977319"/>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3" name="Rectangle 2"/>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1391512"/>
            <a:ext cx="10858500" cy="4324261"/>
          </a:xfrm>
          <a:prstGeom prst="rect">
            <a:avLst/>
          </a:prstGeom>
        </p:spPr>
        <p:txBody>
          <a:bodyPr>
            <a:spAutoFit/>
          </a:bodyPr>
          <a:lstStyle/>
          <a:p>
            <a:pPr marL="30480" marR="30480" algn="just">
              <a:lnSpc>
                <a:spcPct val="115000"/>
              </a:lnSpc>
              <a:spcAft>
                <a:spcPts val="1200"/>
              </a:spcAft>
              <a:tabLst>
                <a:tab pos="400050" algn="l"/>
              </a:tabLst>
            </a:pPr>
            <a:r>
              <a:rPr lang="en-US" sz="14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tabLst>
                <a:tab pos="400050" algn="l"/>
              </a:tabLs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tabLst>
                <a:tab pos="400050" algn="l"/>
              </a:tabLs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ngầm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
        <p:nvSpPr>
          <p:cNvPr id="6" name="Oval 5"/>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797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3" name="Rectangle 2"/>
          <p:cNvSpPr/>
          <p:nvPr/>
        </p:nvSpPr>
        <p:spPr>
          <a:xfrm>
            <a:off x="660400" y="806737"/>
            <a:ext cx="10858500" cy="55643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II.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(2,0 </a:t>
            </a:r>
            <a:r>
              <a:rPr kumimoji="0" lang="en-US" sz="2800" b="1" i="0" u="sng"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800" b="1" i="0" u="sng"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391512"/>
            <a:ext cx="10858500" cy="2692404"/>
          </a:xfrm>
          <a:prstGeom prst="rect">
            <a:avLst/>
          </a:prstGeom>
        </p:spPr>
        <p:txBody>
          <a:bodyPr>
            <a:spAutoFit/>
          </a:bodyPr>
          <a:lstStyle/>
          <a:p>
            <a:pPr marL="30480" marR="30480">
              <a:lnSpc>
                <a:spcPct val="115000"/>
              </a:lnSpc>
              <a:spcAft>
                <a:spcPts val="1200"/>
              </a:spcAft>
              <a:tabLst>
                <a:tab pos="400050" algn="l"/>
              </a:tabLst>
            </a:pPr>
            <a:r>
              <a:rPr lang="vi-VN" sz="2800" b="1" u="sng" dirty="0" smtClean="0">
                <a:solidFill>
                  <a:srgbClr val="0D0D0D"/>
                </a:solidFill>
                <a:effectLst/>
                <a:latin typeface="Times New Roman" panose="02020603050405020304" pitchFamily="18" charset="0"/>
                <a:ea typeface="Times New Roman" panose="02020603050405020304" pitchFamily="18" charset="0"/>
              </a:rPr>
              <a:t>Phần III. Làm văn (</a:t>
            </a:r>
            <a:r>
              <a:rPr lang="en-US" sz="2800" b="1" u="sng" dirty="0" smtClean="0">
                <a:solidFill>
                  <a:srgbClr val="0D0D0D"/>
                </a:solidFill>
                <a:effectLst/>
                <a:latin typeface="Times New Roman" panose="02020603050405020304" pitchFamily="18" charset="0"/>
                <a:ea typeface="Times New Roman" panose="02020603050405020304" pitchFamily="18" charset="0"/>
              </a:rPr>
              <a:t> 6,0 </a:t>
            </a:r>
            <a:r>
              <a:rPr lang="vi-VN" sz="2800" b="1" u="sng" dirty="0" smtClean="0">
                <a:solidFill>
                  <a:srgbClr val="0D0D0D"/>
                </a:solidFill>
                <a:effectLst/>
                <a:latin typeface="Times New Roman" panose="02020603050405020304" pitchFamily="18" charset="0"/>
                <a:ea typeface="Times New Roman" panose="02020603050405020304" pitchFamily="18" charset="0"/>
              </a:rPr>
              <a:t>điểm)</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1000"/>
              </a:spcAft>
              <a:tabLst>
                <a:tab pos="400050" algn="l"/>
              </a:tabLs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(1.5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10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(4.5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Oval 5"/>
          <p:cNvSpPr/>
          <p:nvPr/>
        </p:nvSpPr>
        <p:spPr>
          <a:xfrm>
            <a:off x="8886824" y="342900"/>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2824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4162968" y="750483"/>
            <a:ext cx="3853363" cy="556434"/>
          </a:xfrm>
          <a:prstGeom prst="rect">
            <a:avLst/>
          </a:prstGeom>
        </p:spPr>
        <p:txBody>
          <a:bodyPr wrap="none">
            <a:spAutoFit/>
          </a:bodyPr>
          <a:lstStyle/>
          <a:p>
            <a:pPr algn="ctr">
              <a:lnSpc>
                <a:spcPct val="115000"/>
              </a:lnSpc>
              <a:spcAft>
                <a:spcPts val="100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016763239"/>
              </p:ext>
            </p:extLst>
          </p:nvPr>
        </p:nvGraphicFramePr>
        <p:xfrm>
          <a:off x="660399" y="1335258"/>
          <a:ext cx="10858499" cy="4989576"/>
        </p:xfrm>
        <a:graphic>
          <a:graphicData uri="http://schemas.openxmlformats.org/drawingml/2006/table">
            <a:tbl>
              <a:tblPr firstRow="1" firstCol="1" bandRow="1"/>
              <a:tblGrid>
                <a:gridCol w="1296989">
                  <a:extLst>
                    <a:ext uri="{9D8B030D-6E8A-4147-A177-3AD203B41FA5}">
                      <a16:colId xmlns:a16="http://schemas.microsoft.com/office/drawing/2014/main" xmlns="" val="1719199950"/>
                    </a:ext>
                  </a:extLst>
                </a:gridCol>
                <a:gridCol w="4923134">
                  <a:extLst>
                    <a:ext uri="{9D8B030D-6E8A-4147-A177-3AD203B41FA5}">
                      <a16:colId xmlns:a16="http://schemas.microsoft.com/office/drawing/2014/main" xmlns="" val="3505386727"/>
                    </a:ext>
                  </a:extLst>
                </a:gridCol>
                <a:gridCol w="674518">
                  <a:extLst>
                    <a:ext uri="{9D8B030D-6E8A-4147-A177-3AD203B41FA5}">
                      <a16:colId xmlns:a16="http://schemas.microsoft.com/office/drawing/2014/main" xmlns="" val="639718902"/>
                    </a:ext>
                  </a:extLst>
                </a:gridCol>
                <a:gridCol w="674518">
                  <a:extLst>
                    <a:ext uri="{9D8B030D-6E8A-4147-A177-3AD203B41FA5}">
                      <a16:colId xmlns:a16="http://schemas.microsoft.com/office/drawing/2014/main" xmlns="" val="534187476"/>
                    </a:ext>
                  </a:extLst>
                </a:gridCol>
                <a:gridCol w="674518">
                  <a:extLst>
                    <a:ext uri="{9D8B030D-6E8A-4147-A177-3AD203B41FA5}">
                      <a16:colId xmlns:a16="http://schemas.microsoft.com/office/drawing/2014/main" xmlns="" val="865742626"/>
                    </a:ext>
                  </a:extLst>
                </a:gridCol>
                <a:gridCol w="674518">
                  <a:extLst>
                    <a:ext uri="{9D8B030D-6E8A-4147-A177-3AD203B41FA5}">
                      <a16:colId xmlns:a16="http://schemas.microsoft.com/office/drawing/2014/main" xmlns="" val="1577030502"/>
                    </a:ext>
                  </a:extLst>
                </a:gridCol>
                <a:gridCol w="675173">
                  <a:extLst>
                    <a:ext uri="{9D8B030D-6E8A-4147-A177-3AD203B41FA5}">
                      <a16:colId xmlns:a16="http://schemas.microsoft.com/office/drawing/2014/main" xmlns="" val="4087564584"/>
                    </a:ext>
                  </a:extLst>
                </a:gridCol>
                <a:gridCol w="675173">
                  <a:extLst>
                    <a:ext uri="{9D8B030D-6E8A-4147-A177-3AD203B41FA5}">
                      <a16:colId xmlns:a16="http://schemas.microsoft.com/office/drawing/2014/main" xmlns="" val="901298840"/>
                    </a:ext>
                  </a:extLst>
                </a:gridCol>
                <a:gridCol w="589958">
                  <a:extLst>
                    <a:ext uri="{9D8B030D-6E8A-4147-A177-3AD203B41FA5}">
                      <a16:colId xmlns:a16="http://schemas.microsoft.com/office/drawing/2014/main" xmlns="" val="3488520320"/>
                    </a:ext>
                  </a:extLst>
                </a:gridCol>
              </a:tblGrid>
              <a:tr h="0">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1000"/>
                        </a:spcAft>
                      </a:pPr>
                      <a:r>
                        <a:rPr lang="en-US" sz="2800">
                          <a:effectLst/>
                          <a:latin typeface="Calibri" panose="020F0502020204030204" pitchFamily="34" charset="0"/>
                          <a:ea typeface="Times New Roman" panose="02020603050405020304" pitchFamily="18" charset="0"/>
                          <a:cs typeface="Times New Roman" panose="02020603050405020304" pitchFamily="18"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545513260"/>
                  </a:ext>
                </a:extLst>
              </a:tr>
              <a:tr h="0">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1000"/>
                        </a:spcAft>
                        <a:tabLst>
                          <a:tab pos="400050" algn="l"/>
                        </a:tabLst>
                      </a:pP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( 2,0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28672813"/>
                  </a:ext>
                </a:extLst>
              </a:tr>
              <a:tr h="0">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7</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8</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108540675"/>
                  </a:ext>
                </a:extLst>
              </a:tr>
              <a:tr h="0">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8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1000"/>
                        </a:spcAft>
                      </a:pPr>
                      <a:r>
                        <a:rPr lang="en-US" sz="2800">
                          <a:effectLst/>
                          <a:latin typeface="Calibri" panose="020F0502020204030204" pitchFamily="34" charset="0"/>
                          <a:ea typeface="Times New Roman" panose="02020603050405020304" pitchFamily="18" charset="0"/>
                          <a:cs typeface="Times New Roman" panose="02020603050405020304" pitchFamily="18"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342525316"/>
                  </a:ext>
                </a:extLst>
              </a:tr>
              <a:tr h="0">
                <a:tc gridSpan="3">
                  <a:txBody>
                    <a:bodyPr/>
                    <a:lstStyle/>
                    <a:p>
                      <a:pPr algn="ctr">
                        <a:lnSpc>
                          <a:spcPct val="115000"/>
                        </a:lnSpc>
                        <a:spcBef>
                          <a:spcPts val="600"/>
                        </a:spcBef>
                        <a:spcAft>
                          <a:spcPts val="600"/>
                        </a:spcAft>
                        <a:tabLst>
                          <a:tab pos="400050" algn="l"/>
                        </a:tabLst>
                      </a:pP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Phần</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II. </a:t>
                      </a: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hiểu</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(2,0 </a:t>
                      </a:r>
                      <a:r>
                        <a:rPr lang="en-US" sz="2800" b="1" u="sng"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150777504"/>
                  </a:ext>
                </a:extLst>
              </a:tr>
              <a:tr h="0">
                <a:tc>
                  <a:txBody>
                    <a:bodyPr/>
                    <a:lstStyle/>
                    <a:p>
                      <a:pPr algn="ctr">
                        <a:lnSpc>
                          <a:spcPct val="115000"/>
                        </a:lnSpc>
                        <a:spcAft>
                          <a:spcPts val="0"/>
                        </a:spcAft>
                        <a:tabLst>
                          <a:tab pos="400050" algn="l"/>
                        </a:tabLst>
                      </a:pPr>
                      <a:r>
                        <a:rPr lang="en-US" sz="28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400050" algn="l"/>
                        </a:tabLs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 thức biểu đạt chính: Tự sự</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 kể: ngôi thứ 3</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 ý đúng được 0.25 đ</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ct val="115000"/>
                        </a:lnSpc>
                        <a:spcAft>
                          <a:spcPts val="1000"/>
                        </a:spcAft>
                      </a:pPr>
                      <a:r>
                        <a:rPr lang="en-US" sz="2800">
                          <a:effectLst/>
                          <a:latin typeface="Calibri" panose="020F0502020204030204" pitchFamily="34" charset="0"/>
                          <a:ea typeface="Times New Roman" panose="02020603050405020304" pitchFamily="18" charset="0"/>
                          <a:cs typeface="Times New Roman" panose="02020603050405020304" pitchFamily="18"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35017207"/>
                  </a:ext>
                </a:extLst>
              </a:tr>
            </a:tbl>
          </a:graphicData>
        </a:graphic>
      </p:graphicFrame>
      <p:sp>
        <p:nvSpPr>
          <p:cNvPr id="7" name="Oval 6"/>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07769953"/>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4162968" y="750483"/>
            <a:ext cx="3853363"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2" name="Table 1"/>
          <p:cNvGraphicFramePr>
            <a:graphicFrameLocks noGrp="1"/>
          </p:cNvGraphicFramePr>
          <p:nvPr>
            <p:extLst>
              <p:ext uri="{D42A27DB-BD31-4B8C-83A1-F6EECF244321}">
                <p14:modId xmlns:p14="http://schemas.microsoft.com/office/powerpoint/2010/main" val="1352439543"/>
              </p:ext>
            </p:extLst>
          </p:nvPr>
        </p:nvGraphicFramePr>
        <p:xfrm>
          <a:off x="660400" y="1335258"/>
          <a:ext cx="10858500" cy="4377182"/>
        </p:xfrm>
        <a:graphic>
          <a:graphicData uri="http://schemas.openxmlformats.org/drawingml/2006/table">
            <a:tbl>
              <a:tblPr firstRow="1" firstCol="1" lastRow="1" lastCol="1" bandRow="1" bandCol="1"/>
              <a:tblGrid>
                <a:gridCol w="1044087">
                  <a:extLst>
                    <a:ext uri="{9D8B030D-6E8A-4147-A177-3AD203B41FA5}">
                      <a16:colId xmlns:a16="http://schemas.microsoft.com/office/drawing/2014/main" xmlns="" val="2300698161"/>
                    </a:ext>
                  </a:extLst>
                </a:gridCol>
                <a:gridCol w="9814413">
                  <a:extLst>
                    <a:ext uri="{9D8B030D-6E8A-4147-A177-3AD203B41FA5}">
                      <a16:colId xmlns:a16="http://schemas.microsoft.com/office/drawing/2014/main" xmlns="" val="3956977627"/>
                    </a:ext>
                  </a:extLst>
                </a:gridCol>
              </a:tblGrid>
              <a:tr h="0">
                <a:tc>
                  <a:txBody>
                    <a:bodyPr/>
                    <a:lstStyle/>
                    <a:p>
                      <a:pPr algn="ctr">
                        <a:lnSpc>
                          <a:spcPct val="115000"/>
                        </a:lnSpc>
                        <a:spcAft>
                          <a:spcPts val="0"/>
                        </a:spcAft>
                        <a:tabLst>
                          <a:tab pos="400050" algn="l"/>
                        </a:tabLst>
                      </a:pP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400050" algn="l"/>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đ</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0.25 đ</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99417460"/>
                  </a:ext>
                </a:extLst>
              </a:tr>
            </a:tbl>
          </a:graphicData>
        </a:graphic>
      </p:graphicFrame>
      <p:sp>
        <p:nvSpPr>
          <p:cNvPr id="7" name="Oval 6"/>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87912953"/>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4162968" y="750483"/>
            <a:ext cx="3853363"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2063886019"/>
              </p:ext>
            </p:extLst>
          </p:nvPr>
        </p:nvGraphicFramePr>
        <p:xfrm>
          <a:off x="660400" y="1335258"/>
          <a:ext cx="10858500" cy="3065653"/>
        </p:xfrm>
        <a:graphic>
          <a:graphicData uri="http://schemas.openxmlformats.org/drawingml/2006/table">
            <a:tbl>
              <a:tblPr firstRow="1" firstCol="1" lastRow="1" lastCol="1" bandRow="1" bandCol="1"/>
              <a:tblGrid>
                <a:gridCol w="1044087">
                  <a:extLst>
                    <a:ext uri="{9D8B030D-6E8A-4147-A177-3AD203B41FA5}">
                      <a16:colId xmlns:a16="http://schemas.microsoft.com/office/drawing/2014/main" xmlns="" val="4172914094"/>
                    </a:ext>
                  </a:extLst>
                </a:gridCol>
                <a:gridCol w="9814413">
                  <a:extLst>
                    <a:ext uri="{9D8B030D-6E8A-4147-A177-3AD203B41FA5}">
                      <a16:colId xmlns:a16="http://schemas.microsoft.com/office/drawing/2014/main" xmlns="" val="243488458"/>
                    </a:ext>
                  </a:extLst>
                </a:gridCol>
              </a:tblGrid>
              <a:tr h="0">
                <a:tc>
                  <a:txBody>
                    <a:bodyPr/>
                    <a:lstStyle/>
                    <a:p>
                      <a:pPr algn="ctr">
                        <a:lnSpc>
                          <a:spcPct val="115000"/>
                        </a:lnSpc>
                        <a:spcAft>
                          <a:spcPts val="0"/>
                        </a:spcAft>
                        <a:tabLst>
                          <a:tab pos="400050" algn="l"/>
                        </a:tabLst>
                      </a:pP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30480" algn="just">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ngầm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ý: 0.5 đ</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tabLst>
                          <a:tab pos="400050" algn="l"/>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 ý: 0.25 đ</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67571578"/>
                  </a:ext>
                </a:extLst>
              </a:tr>
            </a:tbl>
          </a:graphicData>
        </a:graphic>
      </p:graphicFrame>
      <p:sp>
        <p:nvSpPr>
          <p:cNvPr id="6" name="Oval 5"/>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97822810"/>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4162968" y="750483"/>
            <a:ext cx="3853363"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2" name="Table 1"/>
          <p:cNvGraphicFramePr>
            <a:graphicFrameLocks noGrp="1"/>
          </p:cNvGraphicFramePr>
          <p:nvPr>
            <p:extLst>
              <p:ext uri="{D42A27DB-BD31-4B8C-83A1-F6EECF244321}">
                <p14:modId xmlns:p14="http://schemas.microsoft.com/office/powerpoint/2010/main" val="704513309"/>
              </p:ext>
            </p:extLst>
          </p:nvPr>
        </p:nvGraphicFramePr>
        <p:xfrm>
          <a:off x="660400" y="1335258"/>
          <a:ext cx="10858500" cy="2453640"/>
        </p:xfrm>
        <a:graphic>
          <a:graphicData uri="http://schemas.openxmlformats.org/drawingml/2006/table">
            <a:tbl>
              <a:tblPr firstRow="1" firstCol="1" lastRow="1" lastCol="1" bandRow="1" bandCol="1"/>
              <a:tblGrid>
                <a:gridCol w="1044087">
                  <a:extLst>
                    <a:ext uri="{9D8B030D-6E8A-4147-A177-3AD203B41FA5}">
                      <a16:colId xmlns:a16="http://schemas.microsoft.com/office/drawing/2014/main" xmlns="" val="3153209949"/>
                    </a:ext>
                  </a:extLst>
                </a:gridCol>
                <a:gridCol w="9814413">
                  <a:extLst>
                    <a:ext uri="{9D8B030D-6E8A-4147-A177-3AD203B41FA5}">
                      <a16:colId xmlns:a16="http://schemas.microsoft.com/office/drawing/2014/main" xmlns="" val="2494808954"/>
                    </a:ext>
                  </a:extLst>
                </a:gridCol>
              </a:tblGrid>
              <a:tr h="0">
                <a:tc>
                  <a:txBody>
                    <a:bodyPr/>
                    <a:lstStyle/>
                    <a:p>
                      <a:pPr algn="ctr">
                        <a:lnSpc>
                          <a:spcPct val="115000"/>
                        </a:lnSpc>
                        <a:spcAft>
                          <a:spcPts val="0"/>
                        </a:spcAft>
                        <a:tabLst>
                          <a:tab pos="400050" algn="l"/>
                        </a:tabLst>
                      </a:pP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giầy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Chử</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23620412"/>
                  </a:ext>
                </a:extLst>
              </a:tr>
            </a:tbl>
          </a:graphicData>
        </a:graphic>
      </p:graphicFrame>
      <p:sp>
        <p:nvSpPr>
          <p:cNvPr id="6" name="Oval 5"/>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8551055"/>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48193" y="107545"/>
            <a:ext cx="3853363"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3711434" y="459972"/>
            <a:ext cx="4756430" cy="523220"/>
          </a:xfrm>
          <a:prstGeom prst="rect">
            <a:avLst/>
          </a:prstGeom>
        </p:spPr>
        <p:txBody>
          <a:bodyPr wrap="none">
            <a:spAutoFit/>
          </a:bodyPr>
          <a:lstStyle/>
          <a:p>
            <a:r>
              <a:rPr lang="vi-VN" sz="2800" b="1" u="sng" dirty="0" smtClean="0">
                <a:solidFill>
                  <a:srgbClr val="0D0D0D"/>
                </a:solidFill>
                <a:effectLst/>
                <a:latin typeface="Times New Roman" panose="02020603050405020304" pitchFamily="18" charset="0"/>
                <a:ea typeface="Times New Roman" panose="02020603050405020304" pitchFamily="18" charset="0"/>
              </a:rPr>
              <a:t>Phần III. Làm văn (</a:t>
            </a:r>
            <a:r>
              <a:rPr lang="en-US" sz="2800" b="1" u="sng" dirty="0" smtClean="0">
                <a:solidFill>
                  <a:srgbClr val="0D0D0D"/>
                </a:solidFill>
                <a:effectLst/>
                <a:latin typeface="Times New Roman" panose="02020603050405020304" pitchFamily="18" charset="0"/>
                <a:ea typeface="Times New Roman" panose="02020603050405020304" pitchFamily="18" charset="0"/>
              </a:rPr>
              <a:t> 6,0 </a:t>
            </a:r>
            <a:r>
              <a:rPr lang="vi-VN" sz="2800" b="1" u="sng" dirty="0" smtClean="0">
                <a:solidFill>
                  <a:srgbClr val="0D0D0D"/>
                </a:solidFill>
                <a:effectLst/>
                <a:latin typeface="Times New Roman" panose="02020603050405020304" pitchFamily="18" charset="0"/>
                <a:ea typeface="Times New Roman" panose="02020603050405020304" pitchFamily="18" charset="0"/>
              </a:rPr>
              <a:t>điểm)</a:t>
            </a:r>
            <a:endParaRPr lang="en-US" sz="2800" dirty="0"/>
          </a:p>
        </p:txBody>
      </p:sp>
      <p:graphicFrame>
        <p:nvGraphicFramePr>
          <p:cNvPr id="6" name="Table 5"/>
          <p:cNvGraphicFramePr>
            <a:graphicFrameLocks noGrp="1"/>
          </p:cNvGraphicFramePr>
          <p:nvPr>
            <p:extLst>
              <p:ext uri="{D42A27DB-BD31-4B8C-83A1-F6EECF244321}">
                <p14:modId xmlns:p14="http://schemas.microsoft.com/office/powerpoint/2010/main" val="860810262"/>
              </p:ext>
            </p:extLst>
          </p:nvPr>
        </p:nvGraphicFramePr>
        <p:xfrm>
          <a:off x="660398" y="1104900"/>
          <a:ext cx="10858501" cy="5262946"/>
        </p:xfrm>
        <a:graphic>
          <a:graphicData uri="http://schemas.openxmlformats.org/drawingml/2006/table">
            <a:tbl>
              <a:tblPr firstRow="1" firstCol="1" lastRow="1" lastCol="1" bandRow="1" bandCol="1"/>
              <a:tblGrid>
                <a:gridCol w="954089">
                  <a:extLst>
                    <a:ext uri="{9D8B030D-6E8A-4147-A177-3AD203B41FA5}">
                      <a16:colId xmlns:a16="http://schemas.microsoft.com/office/drawing/2014/main" xmlns="" val="514596569"/>
                    </a:ext>
                  </a:extLst>
                </a:gridCol>
                <a:gridCol w="9356004">
                  <a:extLst>
                    <a:ext uri="{9D8B030D-6E8A-4147-A177-3AD203B41FA5}">
                      <a16:colId xmlns:a16="http://schemas.microsoft.com/office/drawing/2014/main" xmlns="" val="1014842374"/>
                    </a:ext>
                  </a:extLst>
                </a:gridCol>
                <a:gridCol w="548408">
                  <a:extLst>
                    <a:ext uri="{9D8B030D-6E8A-4147-A177-3AD203B41FA5}">
                      <a16:colId xmlns:a16="http://schemas.microsoft.com/office/drawing/2014/main" xmlns="" val="2208124509"/>
                    </a:ext>
                  </a:extLst>
                </a:gridCol>
              </a:tblGrid>
              <a:tr h="118192">
                <a:tc rowSpan="5">
                  <a:txBody>
                    <a:bodyPr/>
                    <a:lstStyle/>
                    <a:p>
                      <a:pPr algn="ctr">
                        <a:lnSpc>
                          <a:spcPct val="115000"/>
                        </a:lnSpc>
                        <a:spcAft>
                          <a:spcPts val="0"/>
                        </a:spcAft>
                        <a:tabLst>
                          <a:tab pos="400050" algn="l"/>
                        </a:tabLst>
                      </a:pPr>
                      <a:r>
                        <a:rPr lang="en-US" sz="1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(1.5 </a:t>
                      </a:r>
                      <a:r>
                        <a:rPr lang="en-US" sz="1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400050" algn="l"/>
                        </a:tabLst>
                      </a:pP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51781680"/>
                  </a:ext>
                </a:extLst>
              </a:tr>
              <a:tr h="236384">
                <a:tc vMerge="1">
                  <a:txBody>
                    <a:bodyPr/>
                    <a:lstStyle/>
                    <a:p>
                      <a:endParaRPr lang="en-US"/>
                    </a:p>
                  </a:txBody>
                  <a:tcPr/>
                </a:tc>
                <a:tc>
                  <a:txBody>
                    <a:bodyPr/>
                    <a:lstStyle/>
                    <a:p>
                      <a:pPr algn="just">
                        <a:lnSpc>
                          <a:spcPct val="115000"/>
                        </a:lnSpc>
                        <a:spcAft>
                          <a:spcPts val="0"/>
                        </a:spcAft>
                        <a:tabLst>
                          <a:tab pos="400050" algn="l"/>
                        </a:tabLst>
                      </a:pP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95094162"/>
                  </a:ext>
                </a:extLst>
              </a:tr>
              <a:tr h="1181919">
                <a:tc vMerge="1">
                  <a:txBody>
                    <a:bodyPr/>
                    <a:lstStyle/>
                    <a:p>
                      <a:endParaRPr lang="en-US"/>
                    </a:p>
                  </a:txBody>
                  <a:tcPr/>
                </a:tc>
                <a:tc>
                  <a:txBody>
                    <a:bodyPr/>
                    <a:lstStyle/>
                    <a:p>
                      <a:pPr algn="just">
                        <a:lnSpc>
                          <a:spcPct val="115000"/>
                        </a:lnSpc>
                        <a:spcAft>
                          <a:spcPts val="0"/>
                        </a:spcAft>
                        <a:tabLst>
                          <a:tab pos="400050" algn="l"/>
                        </a:tabLst>
                      </a:pP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c.Triển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bớt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Trồng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buôn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tabLst>
                          <a:tab pos="228600" algn="l"/>
                          <a:tab pos="400050" algn="l"/>
                        </a:tabLst>
                      </a:pP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0,5</a:t>
                      </a:r>
                      <a:endParaRPr lang="en-US" sz="180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12637328"/>
                  </a:ext>
                </a:extLst>
              </a:tr>
              <a:tr h="118192">
                <a:tc vMerge="1">
                  <a:txBody>
                    <a:bodyPr/>
                    <a:lstStyle/>
                    <a:p>
                      <a:endParaRPr lang="en-US"/>
                    </a:p>
                  </a:txBody>
                  <a:tcPr/>
                </a:tc>
                <a:tc>
                  <a:txBody>
                    <a:bodyPr/>
                    <a:lstStyle/>
                    <a:p>
                      <a:pPr algn="just">
                        <a:lnSpc>
                          <a:spcPct val="115000"/>
                        </a:lnSpc>
                        <a:spcAft>
                          <a:spcPts val="0"/>
                        </a:spcAft>
                        <a:tabLst>
                          <a:tab pos="400050" algn="l"/>
                        </a:tabLst>
                      </a:pP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02274771"/>
                  </a:ext>
                </a:extLst>
              </a:tr>
              <a:tr h="177288">
                <a:tc vMerge="1">
                  <a:txBody>
                    <a:bodyPr/>
                    <a:lstStyle/>
                    <a:p>
                      <a:endParaRPr lang="en-US"/>
                    </a:p>
                  </a:txBody>
                  <a:tcPr/>
                </a:tc>
                <a:tc>
                  <a:txBody>
                    <a:bodyPr/>
                    <a:lstStyle/>
                    <a:p>
                      <a:pPr algn="just">
                        <a:lnSpc>
                          <a:spcPct val="115000"/>
                        </a:lnSpc>
                        <a:spcAft>
                          <a:spcPts val="0"/>
                        </a:spcAft>
                        <a:tabLst>
                          <a:tab pos="400050" algn="l"/>
                        </a:tabLst>
                      </a:pP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39233" marR="3923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62628559"/>
                  </a:ext>
                </a:extLst>
              </a:tr>
            </a:tbl>
          </a:graphicData>
        </a:graphic>
      </p:graphicFrame>
      <p:sp>
        <p:nvSpPr>
          <p:cNvPr id="7" name="Oval 6"/>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1626619"/>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5" name="Rectangle 4"/>
          <p:cNvSpPr/>
          <p:nvPr/>
        </p:nvSpPr>
        <p:spPr>
          <a:xfrm>
            <a:off x="4162968" y="750483"/>
            <a:ext cx="3853363"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4222189302"/>
              </p:ext>
            </p:extLst>
          </p:nvPr>
        </p:nvGraphicFramePr>
        <p:xfrm>
          <a:off x="660399" y="1306917"/>
          <a:ext cx="10858501" cy="4433825"/>
        </p:xfrm>
        <a:graphic>
          <a:graphicData uri="http://schemas.openxmlformats.org/drawingml/2006/table">
            <a:tbl>
              <a:tblPr firstRow="1" firstCol="1" lastRow="1" lastCol="1" bandRow="1" bandCol="1"/>
              <a:tblGrid>
                <a:gridCol w="1539876">
                  <a:extLst>
                    <a:ext uri="{9D8B030D-6E8A-4147-A177-3AD203B41FA5}">
                      <a16:colId xmlns:a16="http://schemas.microsoft.com/office/drawing/2014/main" xmlns="" val="3187430106"/>
                    </a:ext>
                  </a:extLst>
                </a:gridCol>
                <a:gridCol w="8770216">
                  <a:extLst>
                    <a:ext uri="{9D8B030D-6E8A-4147-A177-3AD203B41FA5}">
                      <a16:colId xmlns:a16="http://schemas.microsoft.com/office/drawing/2014/main" xmlns="" val="1687801406"/>
                    </a:ext>
                  </a:extLst>
                </a:gridCol>
                <a:gridCol w="548409">
                  <a:extLst>
                    <a:ext uri="{9D8B030D-6E8A-4147-A177-3AD203B41FA5}">
                      <a16:colId xmlns:a16="http://schemas.microsoft.com/office/drawing/2014/main" xmlns="" val="3724483475"/>
                    </a:ext>
                  </a:extLst>
                </a:gridCol>
              </a:tblGrid>
              <a:tr h="191318">
                <a:tc rowSpan="5">
                  <a:txBody>
                    <a:bodyPr/>
                    <a:lstStyle/>
                    <a:p>
                      <a:pPr algn="ctr">
                        <a:lnSpc>
                          <a:spcPct val="115000"/>
                        </a:lnSpc>
                        <a:spcAft>
                          <a:spcPts val="0"/>
                        </a:spcAft>
                        <a:tabLst>
                          <a:tab pos="400050" algn="l"/>
                        </a:tabLst>
                      </a:pP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(4.5 </a:t>
                      </a: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20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0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0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0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400050" algn="l"/>
                        </a:tabLst>
                      </a:pPr>
                      <a:r>
                        <a:rPr lang="en-US" sz="20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0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 bảo cấu trúc của một bài văn tự sự : </a:t>
                      </a:r>
                      <a:r>
                        <a:rPr lang="en-US" sz="20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 viết có bố cục chặt chẽ, rõ ràng, sắp xếp hệ thống mạch lạc, chính xác.</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89762514"/>
                  </a:ext>
                </a:extLst>
              </a:tr>
              <a:tr h="191318">
                <a:tc vMerge="1">
                  <a:txBody>
                    <a:bodyPr/>
                    <a:lstStyle/>
                    <a:p>
                      <a:endParaRPr lang="en-US"/>
                    </a:p>
                  </a:txBody>
                  <a:tcPr/>
                </a:tc>
                <a:tc>
                  <a:txBody>
                    <a:bodyPr/>
                    <a:lstStyle/>
                    <a:p>
                      <a:pPr algn="just">
                        <a:lnSpc>
                          <a:spcPct val="115000"/>
                        </a:lnSpc>
                        <a:spcAft>
                          <a:spcPts val="0"/>
                        </a:spcAft>
                        <a:tabLst>
                          <a:tab pos="400050" algn="l"/>
                        </a:tabLst>
                      </a:pPr>
                      <a:r>
                        <a:rPr lang="en-US" sz="20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000"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 định đúng yêu cầu bài viết: </a:t>
                      </a:r>
                      <a:r>
                        <a:rPr lang="en-US" sz="20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 lại một truyền thuyết đã được học trong bài 1.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21909332"/>
                  </a:ext>
                </a:extLst>
              </a:tr>
              <a:tr h="892819">
                <a:tc vMerge="1">
                  <a:txBody>
                    <a:bodyPr/>
                    <a:lstStyle/>
                    <a:p>
                      <a:endParaRPr lang="en-US"/>
                    </a:p>
                  </a:txBody>
                  <a:tcPr/>
                </a:tc>
                <a:tc>
                  <a:txBody>
                    <a:bodyPr/>
                    <a:lstStyle/>
                    <a:p>
                      <a:pPr>
                        <a:lnSpc>
                          <a:spcPct val="115000"/>
                        </a:lnSpc>
                        <a:spcAft>
                          <a:spcPts val="0"/>
                        </a:spcAf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87168247"/>
                  </a:ext>
                </a:extLst>
              </a:tr>
              <a:tr h="151851">
                <a:tc vMerge="1">
                  <a:txBody>
                    <a:bodyPr/>
                    <a:lstStyle/>
                    <a:p>
                      <a:endParaRPr lang="en-US"/>
                    </a:p>
                  </a:txBody>
                  <a:tcPr/>
                </a:tc>
                <a:tc>
                  <a:txBody>
                    <a:bodyPr/>
                    <a:lstStyle/>
                    <a:p>
                      <a:pPr>
                        <a:lnSpc>
                          <a:spcPct val="115000"/>
                        </a:lnSpc>
                        <a:spcAft>
                          <a:spcPts val="0"/>
                        </a:spcAf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63981190"/>
                  </a:ext>
                </a:extLst>
              </a:tr>
              <a:tr h="151851">
                <a:tc vMerge="1">
                  <a:txBody>
                    <a:bodyPr/>
                    <a:lstStyle/>
                    <a:p>
                      <a:endParaRPr lang="en-US"/>
                    </a:p>
                  </a:txBody>
                  <a:tcPr/>
                </a:tc>
                <a:tc>
                  <a:txBody>
                    <a:bodyPr/>
                    <a:lstStyle/>
                    <a:p>
                      <a:pPr>
                        <a:lnSpc>
                          <a:spcPct val="115000"/>
                        </a:lnSpc>
                        <a:spcAft>
                          <a:spcPts val="0"/>
                        </a:spcAf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TV.</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0676" marR="5067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0676" marR="5067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73677343"/>
                  </a:ext>
                </a:extLst>
              </a:tr>
            </a:tbl>
          </a:graphicData>
        </a:graphic>
      </p:graphicFrame>
      <p:sp>
        <p:nvSpPr>
          <p:cNvPr id="6" name="Oval 5"/>
          <p:cNvSpPr/>
          <p:nvPr/>
        </p:nvSpPr>
        <p:spPr>
          <a:xfrm>
            <a:off x="8886825" y="183745"/>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01</a:t>
            </a:r>
            <a:endParaRPr lang="en-US" sz="32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92782291"/>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latin typeface="Times New Roman" panose="02020603050405020304" pitchFamily="18" charset="0"/>
                <a:cs typeface="Times New Roman" panose="02020603050405020304" pitchFamily="18" charset="0"/>
              </a:rPr>
              <a:t>ĐỀ 02</a:t>
            </a:r>
            <a:endParaRPr lang="en-US" sz="3200" b="1" dirty="0">
              <a:latin typeface="Times New Roman" panose="02020603050405020304" pitchFamily="18" charset="0"/>
              <a:cs typeface="Times New Roman" panose="02020603050405020304" pitchFamily="18" charset="0"/>
            </a:endParaRPr>
          </a:p>
        </p:txBody>
      </p:sp>
      <p:sp>
        <p:nvSpPr>
          <p:cNvPr id="8" name="Rectangle 7"/>
          <p:cNvSpPr/>
          <p:nvPr/>
        </p:nvSpPr>
        <p:spPr>
          <a:xfrm>
            <a:off x="660400" y="1104900"/>
            <a:ext cx="10858500" cy="5358646"/>
          </a:xfrm>
          <a:prstGeom prst="rect">
            <a:avLst/>
          </a:prstGeom>
        </p:spPr>
        <p:txBody>
          <a:bodyPr>
            <a:spAutoFit/>
          </a:bodyPr>
          <a:lstStyle/>
          <a:p>
            <a:pPr>
              <a:lnSpc>
                <a:spcPct val="115000"/>
              </a:lnSpc>
              <a:spcAft>
                <a:spcPts val="0"/>
              </a:spcAft>
            </a:pPr>
            <a:r>
              <a:rPr lang="en-US" sz="2800" b="1" dirty="0" smtClean="0">
                <a:effectLst/>
                <a:latin typeface="Times New Roman" panose="02020603050405020304" pitchFamily="18" charset="0"/>
                <a:ea typeface="Times New Roman" panose="02020603050405020304" pitchFamily="18" charset="0"/>
              </a:rPr>
              <a:t>I. </a:t>
            </a:r>
            <a:r>
              <a:rPr lang="en-US" sz="2800" b="1" dirty="0" err="1" smtClean="0">
                <a:effectLst/>
                <a:latin typeface="Times New Roman" panose="02020603050405020304" pitchFamily="18" charset="0"/>
                <a:ea typeface="Times New Roman" panose="02020603050405020304" pitchFamily="18" charset="0"/>
              </a:rPr>
              <a:t>Đọc</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hiểu</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văn</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bản</a:t>
            </a:r>
            <a:r>
              <a:rPr lang="en-US" sz="2800" b="1" dirty="0" smtClean="0">
                <a:effectLst/>
                <a:latin typeface="Times New Roman" panose="02020603050405020304" pitchFamily="18" charset="0"/>
                <a:ea typeface="Times New Roman" panose="02020603050405020304" pitchFamily="18" charset="0"/>
              </a:rPr>
              <a:t> (3.0 </a:t>
            </a:r>
            <a:r>
              <a:rPr lang="en-US" sz="2800" b="1" dirty="0" err="1" smtClean="0">
                <a:effectLst/>
                <a:latin typeface="Times New Roman" panose="02020603050405020304" pitchFamily="18" charset="0"/>
                <a:ea typeface="Times New Roman" panose="02020603050405020304" pitchFamily="18" charset="0"/>
              </a:rPr>
              <a:t>điểm</a:t>
            </a:r>
            <a:r>
              <a:rPr lang="en-US" sz="2800" b="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Đọc</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đoạn</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văn</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sau</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và</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trả</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lời</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các</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câu</a:t>
            </a:r>
            <a:r>
              <a:rPr lang="en-US" sz="2800" b="1" dirty="0" smtClean="0">
                <a:effectLst/>
                <a:latin typeface="Times New Roman" panose="02020603050405020304" pitchFamily="18" charset="0"/>
                <a:ea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rPr>
              <a:t>hỏi</a:t>
            </a:r>
            <a:r>
              <a:rPr lang="en-US" sz="2800" b="1" dirty="0" smtClean="0">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800" dirty="0" err="1" smtClean="0">
                <a:solidFill>
                  <a:srgbClr val="0D0D0D"/>
                </a:solidFill>
                <a:effectLst/>
                <a:latin typeface="Times New Roman" panose="02020603050405020304" pitchFamily="18" charset="0"/>
                <a:ea typeface="Times New Roman" panose="02020603050405020304" pitchFamily="18" charset="0"/>
              </a:rPr>
              <a:t>Chẳng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bao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lâu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chồng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mất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sinh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đứa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tay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tròn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quả</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dừa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buồn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lắm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toan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vứt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đứa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bảo</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ơi</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đừng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vứt</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tội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nghiệp</a:t>
            </a:r>
            <a:r>
              <a:rPr lang="en-US" sz="2800" dirty="0" smtClean="0">
                <a:solidFill>
                  <a:srgbClr val="0D0D0D"/>
                </a:solidFill>
                <a:effectLst/>
                <a:latin typeface="Times New Roman" panose="02020603050405020304" pitchFamily="18" charset="0"/>
                <a:ea typeface="Times New Roman" panose="02020603050405020304" pitchFamily="18" charset="0"/>
              </a:rPr>
              <a:t>. </a:t>
            </a:r>
            <a:endParaRPr lang="en-US" sz="28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800" dirty="0" err="1" smtClean="0">
                <a:solidFill>
                  <a:srgbClr val="0D0D0D"/>
                </a:solidFill>
                <a:effectLst/>
                <a:latin typeface="Times New Roman" panose="02020603050405020304" pitchFamily="18" charset="0"/>
                <a:ea typeface="Times New Roman" panose="02020603050405020304" pitchFamily="18" charset="0"/>
              </a:rPr>
              <a:t>Nghĩ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thương</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đành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nuôi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đặt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Sọ</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Dừa</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800" dirty="0" err="1" smtClean="0">
                <a:solidFill>
                  <a:srgbClr val="0D0D0D"/>
                </a:solidFill>
                <a:effectLst/>
                <a:latin typeface="Times New Roman" panose="02020603050405020304" pitchFamily="18" charset="0"/>
                <a:ea typeface="Times New Roman" panose="02020603050405020304" pitchFamily="18" charset="0"/>
              </a:rPr>
              <a:t>Lớn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Sọ</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Dừa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vẫn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lúc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nhỏ</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lăn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lốc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chẳng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hôm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rPr>
              <a:t> than </a:t>
            </a:r>
            <a:r>
              <a:rPr lang="en-US" sz="2800" dirty="0" err="1" smtClean="0">
                <a:solidFill>
                  <a:srgbClr val="0D0D0D"/>
                </a:solidFill>
                <a:effectLst/>
                <a:latin typeface="Times New Roman" panose="02020603050405020304" pitchFamily="18" charset="0"/>
                <a:ea typeface="Times New Roman" panose="02020603050405020304" pitchFamily="18" charset="0"/>
              </a:rPr>
              <a:t>phiền</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13108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Effect transition="in" filter="fade">
                                      <p:cBhvr>
                                        <p:cTn id="42" dur="1000"/>
                                        <p:tgtEl>
                                          <p:spTgt spid="8">
                                            <p:txEl>
                                              <p:pRg st="5" end="5"/>
                                            </p:txEl>
                                          </p:spTgt>
                                        </p:tgtEl>
                                      </p:cBhvr>
                                    </p:animEffect>
                                    <p:anim calcmode="lin" valueType="num">
                                      <p:cBhvr>
                                        <p:cTn id="43"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Rectangle 12"/>
          <p:cNvSpPr/>
          <p:nvPr/>
        </p:nvSpPr>
        <p:spPr>
          <a:xfrm>
            <a:off x="660400" y="1343662"/>
            <a:ext cx="1452642"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121920" y="1793030"/>
            <a:ext cx="7713112" cy="1083374"/>
          </a:xfrm>
          <a:prstGeom prst="rect">
            <a:avLst/>
          </a:prstGeom>
        </p:spPr>
        <p:txBody>
          <a:bodyPr wrap="square">
            <a:spAutoFit/>
          </a:bodyPr>
          <a:lstStyle/>
          <a:p>
            <a:pPr marL="457200" marR="0" lvl="1"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1.3.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nghệ</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thuật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ounded Rectangle 5"/>
          <p:cNvSpPr/>
          <p:nvPr/>
        </p:nvSpPr>
        <p:spPr>
          <a:xfrm>
            <a:off x="2106748" y="2983506"/>
            <a:ext cx="2390503" cy="670625"/>
          </a:xfrm>
          <a:prstGeom prst="roundRect">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Nghệ</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thuật</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ounded Rectangle 8"/>
          <p:cNvSpPr/>
          <p:nvPr/>
        </p:nvSpPr>
        <p:spPr>
          <a:xfrm>
            <a:off x="7719060" y="3000038"/>
            <a:ext cx="2390503" cy="670625"/>
          </a:xfrm>
          <a:prstGeom prst="roundRect">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8" name="Rounded Rectangle 7"/>
          <p:cNvSpPr/>
          <p:nvPr/>
        </p:nvSpPr>
        <p:spPr>
          <a:xfrm>
            <a:off x="686526" y="3838800"/>
            <a:ext cx="5230948" cy="1686789"/>
          </a:xfrm>
          <a:prstGeom prst="roundRect">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hoang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tưởng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1" name="Rounded Rectangle 10"/>
          <p:cNvSpPr/>
          <p:nvPr/>
        </p:nvSpPr>
        <p:spPr>
          <a:xfrm>
            <a:off x="6322423" y="3838800"/>
            <a:ext cx="5183778" cy="1686789"/>
          </a:xfrm>
          <a:prstGeom prst="roundRect">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nl-NL"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 Gióng là biểu tượng rực rỡ của lòng yêu nước, sức mạnh phi thường của dân tộc.</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4" name="Rounded Rectangle 13"/>
          <p:cNvSpPr/>
          <p:nvPr/>
        </p:nvSpPr>
        <p:spPr>
          <a:xfrm>
            <a:off x="686526" y="5693726"/>
            <a:ext cx="5230948" cy="985749"/>
          </a:xfrm>
          <a:prstGeom prst="roundRect">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15000"/>
              </a:lnSpc>
              <a:spcBef>
                <a:spcPts val="0"/>
              </a:spcBef>
              <a:spcAft>
                <a:spcPts val="1200"/>
              </a:spcAft>
              <a:buClrTx/>
              <a:buSzTx/>
              <a:buFontTx/>
              <a:buNone/>
              <a:tabLst>
                <a:tab pos="400050" algn="l"/>
              </a:tabLst>
              <a:defRPr/>
            </a:pPr>
            <a:r>
              <a:rPr kumimoji="0" lang="vi-VN"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Khéo kết hợp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vi-VN"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cốt lõi sự thực lịch sử với những yếu tố hoang</a:t>
            </a:r>
            <a:r>
              <a:rPr kumimoji="0" lang="vi-VN" sz="2400" b="0" i="0" u="none" strike="noStrike" kern="1200" cap="none" spc="-8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vi-VN"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đường.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15" name="Rounded Rectangle 14"/>
          <p:cNvSpPr/>
          <p:nvPr/>
        </p:nvSpPr>
        <p:spPr>
          <a:xfrm>
            <a:off x="6322423" y="5661379"/>
            <a:ext cx="5230948" cy="985749"/>
          </a:xfrm>
          <a:prstGeom prst="roundRect">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nl-NL"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 hiện ước mơ của nhân dân về người anh hùng đánh giặc.</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433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1000"/>
                                        <p:tgtEl>
                                          <p:spTgt spid="13">
                                            <p:txEl>
                                              <p:pRg st="0" end="0"/>
                                            </p:txEl>
                                          </p:spTgt>
                                        </p:tgtEl>
                                      </p:cBhvr>
                                    </p:animEffect>
                                    <p:anim calcmode="lin" valueType="num">
                                      <p:cBhvr>
                                        <p:cTn id="1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1000"/>
                                        <p:tgtEl>
                                          <p:spTgt spid="14"/>
                                        </p:tgtEl>
                                      </p:cBhvr>
                                    </p:animEffect>
                                    <p:anim calcmode="lin" valueType="num">
                                      <p:cBhvr>
                                        <p:cTn id="43" dur="1000" fill="hold"/>
                                        <p:tgtEl>
                                          <p:spTgt spid="14"/>
                                        </p:tgtEl>
                                        <p:attrNameLst>
                                          <p:attrName>ppt_x</p:attrName>
                                        </p:attrNameLst>
                                      </p:cBhvr>
                                      <p:tavLst>
                                        <p:tav tm="0">
                                          <p:val>
                                            <p:strVal val="#ppt_x"/>
                                          </p:val>
                                        </p:tav>
                                        <p:tav tm="100000">
                                          <p:val>
                                            <p:strVal val="#ppt_x"/>
                                          </p:val>
                                        </p:tav>
                                      </p:tavLst>
                                    </p:anim>
                                    <p:anim calcmode="lin" valueType="num">
                                      <p:cBhvr>
                                        <p:cTn id="4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1000"/>
                                        <p:tgtEl>
                                          <p:spTgt spid="9"/>
                                        </p:tgtEl>
                                      </p:cBhvr>
                                    </p:animEffect>
                                    <p:anim calcmode="lin" valueType="num">
                                      <p:cBhvr>
                                        <p:cTn id="50" dur="1000" fill="hold"/>
                                        <p:tgtEl>
                                          <p:spTgt spid="9"/>
                                        </p:tgtEl>
                                        <p:attrNameLst>
                                          <p:attrName>ppt_x</p:attrName>
                                        </p:attrNameLst>
                                      </p:cBhvr>
                                      <p:tavLst>
                                        <p:tav tm="0">
                                          <p:val>
                                            <p:strVal val="#ppt_x"/>
                                          </p:val>
                                        </p:tav>
                                        <p:tav tm="100000">
                                          <p:val>
                                            <p:strVal val="#ppt_x"/>
                                          </p:val>
                                        </p:tav>
                                      </p:tavLst>
                                    </p:anim>
                                    <p:anim calcmode="lin" valueType="num">
                                      <p:cBhvr>
                                        <p:cTn id="5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fade">
                                      <p:cBhvr>
                                        <p:cTn id="56" dur="1000"/>
                                        <p:tgtEl>
                                          <p:spTgt spid="11"/>
                                        </p:tgtEl>
                                      </p:cBhvr>
                                    </p:animEffect>
                                    <p:anim calcmode="lin" valueType="num">
                                      <p:cBhvr>
                                        <p:cTn id="57" dur="1000" fill="hold"/>
                                        <p:tgtEl>
                                          <p:spTgt spid="11"/>
                                        </p:tgtEl>
                                        <p:attrNameLst>
                                          <p:attrName>ppt_x</p:attrName>
                                        </p:attrNameLst>
                                      </p:cBhvr>
                                      <p:tavLst>
                                        <p:tav tm="0">
                                          <p:val>
                                            <p:strVal val="#ppt_x"/>
                                          </p:val>
                                        </p:tav>
                                        <p:tav tm="100000">
                                          <p:val>
                                            <p:strVal val="#ppt_x"/>
                                          </p:val>
                                        </p:tav>
                                      </p:tavLst>
                                    </p:anim>
                                    <p:anim calcmode="lin" valueType="num">
                                      <p:cBhvr>
                                        <p:cTn id="5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anim calcmode="lin" valueType="num">
                                      <p:cBhvr>
                                        <p:cTn id="64" dur="1000" fill="hold"/>
                                        <p:tgtEl>
                                          <p:spTgt spid="15"/>
                                        </p:tgtEl>
                                        <p:attrNameLst>
                                          <p:attrName>ppt_x</p:attrName>
                                        </p:attrNameLst>
                                      </p:cBhvr>
                                      <p:tavLst>
                                        <p:tav tm="0">
                                          <p:val>
                                            <p:strVal val="#ppt_x"/>
                                          </p:val>
                                        </p:tav>
                                        <p:tav tm="100000">
                                          <p:val>
                                            <p:strVal val="#ppt_x"/>
                                          </p:val>
                                        </p:tav>
                                      </p:tavLst>
                                    </p:anim>
                                    <p:anim calcmode="lin" valueType="num">
                                      <p:cBhvr>
                                        <p:cTn id="6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P spid="6" grpId="0" animBg="1"/>
      <p:bldP spid="9" grpId="0" animBg="1"/>
      <p:bldP spid="8" grpId="0" animBg="1"/>
      <p:bldP spid="11" grpId="0" animBg="1"/>
      <p:bldP spid="14" grpId="0" animBg="1"/>
      <p:bldP spid="1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8" name="Rectangle 7"/>
          <p:cNvSpPr/>
          <p:nvPr/>
        </p:nvSpPr>
        <p:spPr>
          <a:xfrm>
            <a:off x="660400" y="1104900"/>
            <a:ext cx="10858500" cy="108337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I.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(3.0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2145316"/>
            <a:ext cx="10858500" cy="4172745"/>
          </a:xfrm>
          <a:prstGeom prst="rect">
            <a:avLst/>
          </a:prstGeom>
        </p:spPr>
        <p:txBody>
          <a:bodyPr>
            <a:spAutoFit/>
          </a:bodyPr>
          <a:lstStyle/>
          <a:p>
            <a:pPr marL="342900" lvl="0" indent="-342900" algn="just" fontAlgn="base">
              <a:lnSpc>
                <a:spcPct val="115000"/>
              </a:lnSpc>
              <a:spcAft>
                <a:spcPts val="1800"/>
              </a:spcAft>
              <a:buFont typeface="Times New Roman" panose="02020603050405020304" pitchFamily="18" charset="0"/>
              <a:buChar char="-"/>
              <a:tabLst>
                <a:tab pos="457200" algn="l"/>
              </a:tabLst>
            </a:pPr>
            <a:r>
              <a:rPr lang="en-US" sz="2000" dirty="0" smtClean="0">
                <a:solidFill>
                  <a:srgbClr val="0D0D0D"/>
                </a:solidFill>
                <a:effectLst/>
                <a:latin typeface="Times New Roman" panose="02020603050405020304" pitchFamily="18" charset="0"/>
                <a:ea typeface="Times New Roman" panose="02020603050405020304" pitchFamily="18" charset="0"/>
              </a:rPr>
              <a:t>Con </a:t>
            </a:r>
            <a:r>
              <a:rPr lang="en-US" sz="2000" dirty="0" err="1" smtClean="0">
                <a:solidFill>
                  <a:srgbClr val="0D0D0D"/>
                </a:solidFill>
                <a:effectLst/>
                <a:latin typeface="Times New Roman" panose="02020603050405020304" pitchFamily="18" charset="0"/>
                <a:ea typeface="Times New Roman" panose="02020603050405020304" pitchFamily="18" charset="0"/>
              </a:rPr>
              <a:t>nhà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người</a:t>
            </a:r>
            <a:r>
              <a:rPr lang="en-US" sz="2000" dirty="0" smtClean="0">
                <a:solidFill>
                  <a:srgbClr val="0D0D0D"/>
                </a:solidFill>
                <a:effectLst/>
                <a:latin typeface="Times New Roman" panose="02020603050405020304" pitchFamily="18" charset="0"/>
                <a:ea typeface="Times New Roman" panose="02020603050405020304" pitchFamily="18" charset="0"/>
              </a:rPr>
              <a:t> ta </a:t>
            </a:r>
            <a:r>
              <a:rPr lang="en-US" sz="2000" dirty="0" err="1" smtClean="0">
                <a:solidFill>
                  <a:srgbClr val="0D0D0D"/>
                </a:solidFill>
                <a:effectLst/>
                <a:latin typeface="Times New Roman" panose="02020603050405020304" pitchFamily="18" charset="0"/>
                <a:ea typeface="Times New Roman" panose="02020603050405020304" pitchFamily="18" charset="0"/>
              </a:rPr>
              <a:t>bảy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tám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tuổi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đã</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đi</a:t>
            </a:r>
            <a:r>
              <a:rPr lang="en-US" sz="2000" dirty="0" smtClean="0">
                <a:solidFill>
                  <a:srgbClr val="0D0D0D"/>
                </a:solidFill>
                <a:effectLst/>
                <a:latin typeface="Times New Roman" panose="02020603050405020304" pitchFamily="18" charset="0"/>
                <a:ea typeface="Times New Roman" panose="02020603050405020304" pitchFamily="18" charset="0"/>
              </a:rPr>
              <a:t> ở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Còn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mày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thì</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chẳng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được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tích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sự</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gì</a:t>
            </a:r>
            <a:r>
              <a:rPr lang="en-US" sz="2000" dirty="0" smtClean="0">
                <a:solidFill>
                  <a:srgbClr val="0D0D0D"/>
                </a:solidFill>
                <a:effectLst/>
                <a:latin typeface="Times New Roman" panose="02020603050405020304" pitchFamily="18" charset="0"/>
                <a:ea typeface="Times New Roman" panose="02020603050405020304" pitchFamily="18" charset="0"/>
              </a:rPr>
              <a:t>. </a:t>
            </a:r>
            <a:endParaRPr lang="en-US" sz="2000" dirty="0" smtClean="0">
              <a:effectLst/>
              <a:latin typeface="Times New Roman" panose="02020603050405020304" pitchFamily="18" charset="0"/>
              <a:ea typeface="Times New Roman" panose="02020603050405020304" pitchFamily="18" charset="0"/>
            </a:endParaRPr>
          </a:p>
          <a:p>
            <a:pPr marL="228600" algn="just" fontAlgn="base">
              <a:lnSpc>
                <a:spcPct val="115000"/>
              </a:lnSpc>
              <a:spcAft>
                <a:spcPts val="1800"/>
              </a:spcAft>
            </a:pP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Sọ</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Dừa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nói</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marL="342900" lvl="0" indent="-342900" algn="just" fontAlgn="base">
              <a:lnSpc>
                <a:spcPct val="115000"/>
              </a:lnSpc>
              <a:spcAft>
                <a:spcPts val="1800"/>
              </a:spcAft>
              <a:buFont typeface="Times New Roman" panose="02020603050405020304" pitchFamily="18" charset="0"/>
              <a:buChar char="-"/>
              <a:tabLst>
                <a:tab pos="457200" algn="l"/>
              </a:tabLst>
            </a:pPr>
            <a:r>
              <a:rPr lang="en-US" sz="2000" dirty="0" err="1" smtClean="0">
                <a:solidFill>
                  <a:srgbClr val="0D0D0D"/>
                </a:solidFill>
                <a:effectLst/>
                <a:latin typeface="Times New Roman" panose="02020603050405020304" pitchFamily="18" charset="0"/>
                <a:ea typeface="Times New Roman" panose="02020603050405020304" pitchFamily="18" charset="0"/>
              </a:rPr>
              <a:t>Gì</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chứ</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thì</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cũng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được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Mẹ</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cứ</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nói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với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phú</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cho</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đến</a:t>
            </a:r>
            <a:r>
              <a:rPr lang="en-US" sz="2000" dirty="0" smtClean="0">
                <a:solidFill>
                  <a:srgbClr val="0D0D0D"/>
                </a:solidFill>
                <a:effectLst/>
                <a:latin typeface="Times New Roman" panose="02020603050405020304" pitchFamily="18" charset="0"/>
                <a:ea typeface="Times New Roman" panose="02020603050405020304" pitchFamily="18" charset="0"/>
              </a:rPr>
              <a:t> ở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000" dirty="0" err="1" smtClean="0">
                <a:solidFill>
                  <a:srgbClr val="0D0D0D"/>
                </a:solidFill>
                <a:effectLst/>
                <a:latin typeface="Times New Roman" panose="02020603050405020304" pitchFamily="18" charset="0"/>
                <a:ea typeface="Times New Roman" panose="02020603050405020304" pitchFamily="18" charset="0"/>
              </a:rPr>
              <a:t>Nghe</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giục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mẹ</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đến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hỏi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phú</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ông.Phú</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ngần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ngại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Cả</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đàn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giao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thằng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bé</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người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ngợm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ấy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dắt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làm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Nhưng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nuôi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nó</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thì</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được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cái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ít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tốn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cơm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sá</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chẳng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bao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hơn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nuôi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đứa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khác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nhiều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Thôi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cứ</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thử</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xem</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Thế</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Sọ</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Dừa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đến</a:t>
            </a:r>
            <a:r>
              <a:rPr lang="en-US" sz="2000" dirty="0" smtClean="0">
                <a:solidFill>
                  <a:srgbClr val="0D0D0D"/>
                </a:solidFill>
                <a:effectLst/>
                <a:latin typeface="Times New Roman" panose="02020603050405020304" pitchFamily="18" charset="0"/>
                <a:ea typeface="Times New Roman" panose="02020603050405020304" pitchFamily="18" charset="0"/>
              </a:rPr>
              <a:t> ở </a:t>
            </a:r>
            <a:r>
              <a:rPr lang="en-US" sz="2000" dirty="0" err="1" smtClean="0">
                <a:solidFill>
                  <a:srgbClr val="0D0D0D"/>
                </a:solidFill>
                <a:effectLst/>
                <a:latin typeface="Times New Roman" panose="02020603050405020304" pitchFamily="18" charset="0"/>
                <a:ea typeface="Times New Roman" panose="02020603050405020304" pitchFamily="18" charset="0"/>
              </a:rPr>
              <a:t>nhà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phú</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Cậu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rất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giỏi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Hằng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ngày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Sọ</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Dừa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đàn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đồng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tối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đến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lại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đàn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chuồng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Ngày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nắng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cũng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như</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ngày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mưa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bò</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nào</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nấy</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bụng</a:t>
            </a:r>
            <a:r>
              <a:rPr lang="en-US" sz="2000" dirty="0" smtClean="0">
                <a:solidFill>
                  <a:srgbClr val="0D0D0D"/>
                </a:solidFill>
                <a:effectLst/>
                <a:latin typeface="Times New Roman" panose="02020603050405020304" pitchFamily="18" charset="0"/>
                <a:ea typeface="Times New Roman" panose="02020603050405020304" pitchFamily="18" charset="0"/>
              </a:rPr>
              <a:t> no </a:t>
            </a:r>
            <a:r>
              <a:rPr lang="en-US" sz="2000" dirty="0" err="1" smtClean="0">
                <a:solidFill>
                  <a:srgbClr val="0D0D0D"/>
                </a:solidFill>
                <a:effectLst/>
                <a:latin typeface="Times New Roman" panose="02020603050405020304" pitchFamily="18" charset="0"/>
                <a:ea typeface="Times New Roman" panose="02020603050405020304" pitchFamily="18" charset="0"/>
              </a:rPr>
              <a:t>căng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Phú</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mừng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lắm</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36811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1000"/>
                                        <p:tgtEl>
                                          <p:spTgt spid="2">
                                            <p:txEl>
                                              <p:pRg st="0" end="0"/>
                                            </p:txEl>
                                          </p:spTgt>
                                        </p:tgtEl>
                                      </p:cBhvr>
                                    </p:animEffect>
                                    <p:anim calcmode="lin" valueType="num">
                                      <p:cBhvr>
                                        <p:cTn id="22"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fade">
                                      <p:cBhvr>
                                        <p:cTn id="35" dur="1000"/>
                                        <p:tgtEl>
                                          <p:spTgt spid="2">
                                            <p:txEl>
                                              <p:pRg st="2" end="2"/>
                                            </p:txEl>
                                          </p:spTgt>
                                        </p:tgtEl>
                                      </p:cBhvr>
                                    </p:animEffect>
                                    <p:anim calcmode="lin" valueType="num">
                                      <p:cBhvr>
                                        <p:cTn id="36"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3" end="3"/>
                                            </p:txEl>
                                          </p:spTgt>
                                        </p:tgtEl>
                                        <p:attrNameLst>
                                          <p:attrName>style.visibility</p:attrName>
                                        </p:attrNameLst>
                                      </p:cBhvr>
                                      <p:to>
                                        <p:strVal val="visible"/>
                                      </p:to>
                                    </p:set>
                                    <p:animEffect transition="in" filter="fade">
                                      <p:cBhvr>
                                        <p:cTn id="42" dur="1000"/>
                                        <p:tgtEl>
                                          <p:spTgt spid="2">
                                            <p:txEl>
                                              <p:pRg st="3" end="3"/>
                                            </p:txEl>
                                          </p:spTgt>
                                        </p:tgtEl>
                                      </p:cBhvr>
                                    </p:animEffect>
                                    <p:anim calcmode="lin" valueType="num">
                                      <p:cBhvr>
                                        <p:cTn id="43"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4" end="4"/>
                                            </p:txEl>
                                          </p:spTgt>
                                        </p:tgtEl>
                                        <p:attrNameLst>
                                          <p:attrName>style.visibility</p:attrName>
                                        </p:attrNameLst>
                                      </p:cBhvr>
                                      <p:to>
                                        <p:strVal val="visible"/>
                                      </p:to>
                                    </p:set>
                                    <p:animEffect transition="in" filter="fade">
                                      <p:cBhvr>
                                        <p:cTn id="49" dur="1000"/>
                                        <p:tgtEl>
                                          <p:spTgt spid="2">
                                            <p:txEl>
                                              <p:pRg st="4" end="4"/>
                                            </p:txEl>
                                          </p:spTgt>
                                        </p:tgtEl>
                                      </p:cBhvr>
                                    </p:animEffect>
                                    <p:anim calcmode="lin" valueType="num">
                                      <p:cBhvr>
                                        <p:cTn id="50"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8" name="Rectangle 7"/>
          <p:cNvSpPr/>
          <p:nvPr/>
        </p:nvSpPr>
        <p:spPr>
          <a:xfrm>
            <a:off x="666750" y="937930"/>
            <a:ext cx="10858500" cy="108337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I.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(3.0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6750" y="1852460"/>
            <a:ext cx="10858500" cy="4111703"/>
          </a:xfrm>
          <a:prstGeom prst="rect">
            <a:avLst/>
          </a:prstGeom>
        </p:spPr>
        <p:txBody>
          <a:bodyPr>
            <a:spAutoFit/>
          </a:bodyPr>
          <a:lstStyle/>
          <a:p>
            <a:pPr indent="400050" algn="just" fontAlgn="base">
              <a:lnSpc>
                <a:spcPct val="115000"/>
              </a:lnSpc>
              <a:spcAft>
                <a:spcPts val="1800"/>
              </a:spcAft>
            </a:pPr>
            <a:r>
              <a:rPr lang="en-US" sz="2400" dirty="0" err="1" smtClean="0">
                <a:solidFill>
                  <a:srgbClr val="0D0D0D"/>
                </a:solidFill>
                <a:effectLst/>
                <a:latin typeface="Times New Roman" panose="02020603050405020304" pitchFamily="18" charset="0"/>
                <a:ea typeface="Times New Roman" panose="02020603050405020304" pitchFamily="18" charset="0"/>
              </a:rPr>
              <a:t>Ngày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mùa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tớ</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đồng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phú</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con </a:t>
            </a:r>
            <a:r>
              <a:rPr lang="en-US" sz="2400" dirty="0" err="1" smtClean="0">
                <a:solidFill>
                  <a:srgbClr val="0D0D0D"/>
                </a:solidFill>
                <a:effectLst/>
                <a:latin typeface="Times New Roman" panose="02020603050405020304" pitchFamily="18" charset="0"/>
                <a:ea typeface="Times New Roman" panose="02020603050405020304" pitchFamily="18" charset="0"/>
              </a:rPr>
              <a:t>gái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thay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phiên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nhau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đưa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cơm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Sọ</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Dừa</a:t>
            </a:r>
            <a:r>
              <a:rPr lang="en-US" sz="2400" dirty="0" smtClean="0">
                <a:solidFill>
                  <a:srgbClr val="0D0D0D"/>
                </a:solidFill>
                <a:effectLst/>
                <a:latin typeface="Times New Roman" panose="02020603050405020304" pitchFamily="18" charset="0"/>
                <a:ea typeface="Times New Roman" panose="02020603050405020304" pitchFamily="18" charset="0"/>
              </a:rPr>
              <a:t>. Hai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nghiệt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kiêu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thường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hắt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hủi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Sọ</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Dừa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còn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út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hiền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tính</a:t>
            </a:r>
            <a:r>
              <a:rPr lang="en-US" sz="2400" dirty="0" smtClean="0">
                <a:solidFill>
                  <a:srgbClr val="0D0D0D"/>
                </a:solidFill>
                <a:effectLst/>
                <a:latin typeface="Times New Roman" panose="02020603050405020304" pitchFamily="18" charset="0"/>
                <a:ea typeface="Times New Roman" panose="02020603050405020304" pitchFamily="18" charset="0"/>
              </a:rPr>
              <a:t> hay </a:t>
            </a:r>
            <a:r>
              <a:rPr lang="en-US" sz="2400" dirty="0" err="1" smtClean="0">
                <a:solidFill>
                  <a:srgbClr val="0D0D0D"/>
                </a:solidFill>
                <a:effectLst/>
                <a:latin typeface="Times New Roman" panose="02020603050405020304" pitchFamily="18" charset="0"/>
                <a:ea typeface="Times New Roman" panose="02020603050405020304" pitchFamily="18" charset="0"/>
              </a:rPr>
              <a:t>thương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đối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Sọ</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Dừa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tử</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tế</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indent="400050" algn="just" fontAlgn="base">
              <a:lnSpc>
                <a:spcPct val="115000"/>
              </a:lnSpc>
              <a:spcAft>
                <a:spcPts val="1800"/>
              </a:spcAft>
            </a:pPr>
            <a:r>
              <a:rPr lang="en-US" sz="2400" dirty="0" err="1" smtClean="0">
                <a:solidFill>
                  <a:srgbClr val="0D0D0D"/>
                </a:solidFill>
                <a:effectLst/>
                <a:latin typeface="Times New Roman" panose="02020603050405020304" pitchFamily="18" charset="0"/>
                <a:ea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hôm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út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vừa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mang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cơm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dưới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đồi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nghe</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tiếng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sáo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véo</a:t>
            </a:r>
            <a:r>
              <a:rPr lang="en-US" sz="2400" dirty="0" smtClean="0">
                <a:solidFill>
                  <a:srgbClr val="0D0D0D"/>
                </a:solidFill>
                <a:effectLst/>
                <a:latin typeface="Times New Roman" panose="02020603050405020304" pitchFamily="18" charset="0"/>
                <a:ea typeface="Times New Roman" panose="02020603050405020304" pitchFamily="18" charset="0"/>
              </a:rPr>
              <a:t> von.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rón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rén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bước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nấp</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sau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bụi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cây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tuấn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tú</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đang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ngồi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chiếc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võng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mắc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cành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cây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thổi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sáo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đàn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bò</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gặm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cỏ</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tiếng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chỉ</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Sọ</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Dừa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nằm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lăn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lóc</a:t>
            </a:r>
            <a:r>
              <a:rPr lang="en-US" sz="2400" dirty="0" smtClean="0">
                <a:solidFill>
                  <a:srgbClr val="0D0D0D"/>
                </a:solidFill>
                <a:effectLst/>
                <a:latin typeface="Times New Roman" panose="02020603050405020304" pitchFamily="18" charset="0"/>
                <a:ea typeface="Times New Roman" panose="02020603050405020304" pitchFamily="18" charset="0"/>
              </a:rPr>
              <a:t> ở </a:t>
            </a:r>
            <a:r>
              <a:rPr lang="en-US" sz="2400" dirty="0" err="1" smtClean="0">
                <a:solidFill>
                  <a:srgbClr val="0D0D0D"/>
                </a:solidFill>
                <a:effectLst/>
                <a:latin typeface="Times New Roman" panose="02020603050405020304" pitchFamily="18" charset="0"/>
                <a:ea typeface="Times New Roman" panose="02020603050405020304" pitchFamily="18" charset="0"/>
              </a:rPr>
              <a:t>đấy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Nhiều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Sọ</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Dừa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lòng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yêu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ngon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đều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giấu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4442627" y="5930691"/>
            <a:ext cx="6522941" cy="483017"/>
          </a:xfrm>
          <a:prstGeom prst="rect">
            <a:avLst/>
          </a:prstGeom>
        </p:spPr>
        <p:txBody>
          <a:bodyPr wrap="none">
            <a:spAutoFit/>
          </a:bodyPr>
          <a:lstStyle/>
          <a:p>
            <a:pPr indent="400050" algn="r" fontAlgn="base">
              <a:lnSpc>
                <a:spcPct val="115000"/>
              </a:lnSpc>
              <a:spcAft>
                <a:spcPts val="0"/>
              </a:spcAft>
            </a:pPr>
            <a:r>
              <a:rPr lang="en-US" sz="2400" b="1" i="1" dirty="0" smtClean="0">
                <a:solidFill>
                  <a:srgbClr val="0D0D0D"/>
                </a:solidFill>
                <a:effectLst/>
                <a:latin typeface="Times New Roman" panose="02020603050405020304" pitchFamily="18" charset="0"/>
                <a:ea typeface="Times New Roman" panose="02020603050405020304" pitchFamily="18" charset="0"/>
              </a:rPr>
              <a:t>(</a:t>
            </a:r>
            <a:r>
              <a:rPr lang="en-US" sz="2400" i="1" dirty="0" smtClean="0">
                <a:solidFill>
                  <a:srgbClr val="0D0D0D"/>
                </a:solidFill>
                <a:effectLst/>
                <a:latin typeface="Times New Roman" panose="02020603050405020304" pitchFamily="18" charset="0"/>
                <a:ea typeface="Times New Roman" panose="02020603050405020304" pitchFamily="18" charset="0"/>
              </a:rPr>
              <a:t>Theo</a:t>
            </a:r>
            <a:r>
              <a:rPr lang="en-US" sz="2400" b="1" i="1"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Nguyễn</a:t>
            </a:r>
            <a:r>
              <a:rPr lang="en-US" sz="2400" b="0"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Khắc</a:t>
            </a:r>
            <a:r>
              <a:rPr lang="en-US" sz="2400" b="0" dirty="0" smtClean="0">
                <a:solidFill>
                  <a:srgbClr val="0D0D0D"/>
                </a:solidFill>
                <a:effectLst/>
                <a:latin typeface="Times New Roman" panose="02020603050405020304" pitchFamily="18" charset="0"/>
                <a:ea typeface="Times New Roman" panose="02020603050405020304" pitchFamily="18" charset="0"/>
              </a:rPr>
              <a:t> Phi, </a:t>
            </a:r>
            <a:r>
              <a:rPr lang="en-US" sz="2400" b="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b="0"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cổ</a:t>
            </a:r>
            <a:r>
              <a:rPr lang="en-US" sz="2400" b="0"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tích</a:t>
            </a:r>
            <a:r>
              <a:rPr lang="en-US" sz="2400" b="0"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Sọ</a:t>
            </a:r>
            <a:r>
              <a:rPr lang="en-US" sz="2400" b="0" dirty="0" smtClean="0">
                <a:solidFill>
                  <a:srgbClr val="0D0D0D"/>
                </a:solidFill>
                <a:effectLst/>
                <a:latin typeface="Times New Roman" panose="02020603050405020304" pitchFamily="18" charset="0"/>
                <a:ea typeface="Times New Roman" panose="02020603050405020304" pitchFamily="18" charset="0"/>
              </a:rPr>
              <a:t> </a:t>
            </a:r>
            <a:r>
              <a:rPr lang="en-US" sz="2400" b="0" dirty="0" err="1" smtClean="0">
                <a:solidFill>
                  <a:srgbClr val="0D0D0D"/>
                </a:solidFill>
                <a:effectLst/>
                <a:latin typeface="Times New Roman" panose="02020603050405020304" pitchFamily="18" charset="0"/>
                <a:ea typeface="Times New Roman" panose="02020603050405020304" pitchFamily="18" charset="0"/>
              </a:rPr>
              <a:t>Dừa</a:t>
            </a:r>
            <a:r>
              <a:rPr lang="en-US" sz="2400" b="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68405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fade">
                                      <p:cBhvr>
                                        <p:cTn id="21" dur="1000"/>
                                        <p:tgtEl>
                                          <p:spTgt spid="3">
                                            <p:txEl>
                                              <p:pRg st="0" end="0"/>
                                            </p:txEl>
                                          </p:spTgt>
                                        </p:tgtEl>
                                      </p:cBhvr>
                                    </p:animEffect>
                                    <p:anim calcmode="lin" valueType="num">
                                      <p:cBhvr>
                                        <p:cTn id="22"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1" end="1"/>
                                            </p:txEl>
                                          </p:spTgt>
                                        </p:tgtEl>
                                        <p:attrNameLst>
                                          <p:attrName>style.visibility</p:attrName>
                                        </p:attrNameLst>
                                      </p:cBhvr>
                                      <p:to>
                                        <p:strVal val="visible"/>
                                      </p:to>
                                    </p:set>
                                    <p:animEffect transition="in" filter="fade">
                                      <p:cBhvr>
                                        <p:cTn id="28" dur="1000"/>
                                        <p:tgtEl>
                                          <p:spTgt spid="3">
                                            <p:txEl>
                                              <p:pRg st="1" end="1"/>
                                            </p:txEl>
                                          </p:spTgt>
                                        </p:tgtEl>
                                      </p:cBhvr>
                                    </p:animEffect>
                                    <p:anim calcmode="lin" valueType="num">
                                      <p:cBhvr>
                                        <p:cTn id="29"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8" name="Rectangle 7"/>
          <p:cNvSpPr/>
          <p:nvPr/>
        </p:nvSpPr>
        <p:spPr>
          <a:xfrm>
            <a:off x="660400" y="1104900"/>
            <a:ext cx="10858500" cy="108337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I.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(3.0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2188274"/>
            <a:ext cx="10858500" cy="4016741"/>
          </a:xfrm>
          <a:prstGeom prst="rect">
            <a:avLst/>
          </a:prstGeom>
        </p:spPr>
        <p:txBody>
          <a:bodyPr>
            <a:spAutoFit/>
          </a:bodyPr>
          <a:lstStyle/>
          <a:p>
            <a:pPr algn="just">
              <a:lnSpc>
                <a:spcPct val="115000"/>
              </a:lnSpc>
              <a:spcAft>
                <a:spcPts val="0"/>
              </a:spcAft>
            </a:pPr>
            <a:r>
              <a:rPr lang="en-US" sz="2800" b="1" dirty="0" err="1" smtClean="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1.</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( 0.5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2. </a:t>
            </a:r>
            <a:r>
              <a:rPr lang="en-US" sz="2800" b="0" dirty="0" smtClean="0">
                <a:solidFill>
                  <a:srgbClr val="0D0D0D"/>
                </a:solidFill>
                <a:effectLst/>
                <a:latin typeface="Times New Roman" panose="02020603050405020304" pitchFamily="18" charset="0"/>
                <a:ea typeface="Times New Roman" panose="02020603050405020304" pitchFamily="18" charset="0"/>
              </a:rPr>
              <a:t>(0.75 </a:t>
            </a:r>
            <a:r>
              <a:rPr lang="en-US" sz="2800" b="0" dirty="0" err="1" smtClean="0">
                <a:solidFill>
                  <a:srgbClr val="0D0D0D"/>
                </a:solidFill>
                <a:effectLst/>
                <a:latin typeface="Times New Roman" panose="02020603050405020304" pitchFamily="18" charset="0"/>
                <a:ea typeface="Times New Roman" panose="02020603050405020304" pitchFamily="18" charset="0"/>
              </a:rPr>
              <a:t>điểm</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Nhận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xét</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về</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ngoại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phẩm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chất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Sọ</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Dừa</a:t>
            </a:r>
            <a:r>
              <a:rPr lang="en-US" sz="2800" dirty="0" smtClean="0">
                <a:solidFill>
                  <a:srgbClr val="0D0D0D"/>
                </a:solidFill>
                <a:effectLst/>
                <a:latin typeface="Times New Roman" panose="02020603050405020304" pitchFamily="18" charset="0"/>
                <a:ea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trích</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tabLst>
                <a:tab pos="228600" algn="l"/>
              </a:tabLs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3. </a:t>
            </a:r>
            <a:r>
              <a:rPr lang="en-US" sz="2800" b="0" dirty="0" smtClean="0">
                <a:solidFill>
                  <a:srgbClr val="0D0D0D"/>
                </a:solidFill>
                <a:effectLst/>
                <a:latin typeface="Times New Roman" panose="02020603050405020304" pitchFamily="18" charset="0"/>
                <a:ea typeface="Times New Roman" panose="02020603050405020304" pitchFamily="18" charset="0"/>
              </a:rPr>
              <a:t>(1.0 </a:t>
            </a:r>
            <a:r>
              <a:rPr lang="en-US" sz="2800" b="0" dirty="0" err="1" smtClean="0">
                <a:solidFill>
                  <a:srgbClr val="0D0D0D"/>
                </a:solidFill>
                <a:effectLst/>
                <a:latin typeface="Times New Roman" panose="02020603050405020304" pitchFamily="18" charset="0"/>
                <a:ea typeface="Times New Roman" panose="02020603050405020304" pitchFamily="18" charset="0"/>
              </a:rPr>
              <a:t>điểm</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Chỉ</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ra</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và</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nêu</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vai</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trò</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của</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yếu</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tố</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kì</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ảo</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trong</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đoạn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trích</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trên</a:t>
            </a:r>
            <a:r>
              <a:rPr lang="en-US" sz="2800" b="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4. </a:t>
            </a:r>
            <a:r>
              <a:rPr lang="en-US" sz="2800" b="0" dirty="0" smtClean="0">
                <a:solidFill>
                  <a:srgbClr val="0D0D0D"/>
                </a:solidFill>
                <a:effectLst/>
                <a:latin typeface="Times New Roman" panose="02020603050405020304" pitchFamily="18" charset="0"/>
                <a:ea typeface="Times New Roman" panose="02020603050405020304" pitchFamily="18" charset="0"/>
              </a:rPr>
              <a:t>(0.75 </a:t>
            </a:r>
            <a:r>
              <a:rPr lang="en-US" sz="2800" b="0" dirty="0" err="1" smtClean="0">
                <a:solidFill>
                  <a:srgbClr val="0D0D0D"/>
                </a:solidFill>
                <a:effectLst/>
                <a:latin typeface="Times New Roman" panose="02020603050405020304" pitchFamily="18" charset="0"/>
                <a:ea typeface="Times New Roman" panose="02020603050405020304" pitchFamily="18" charset="0"/>
              </a:rPr>
              <a:t>điểm</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Kể</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tên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thêm</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một</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số</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cổ</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tích</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có</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cùng</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kiểu</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nhân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vật</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với</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Sọ</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Dừa</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mà</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em</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biết</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Tối</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thiểu</a:t>
            </a:r>
            <a:r>
              <a:rPr lang="en-US" sz="2800" b="0" dirty="0" smtClean="0">
                <a:solidFill>
                  <a:srgbClr val="0D0D0D"/>
                </a:solidFill>
                <a:effectLst/>
                <a:latin typeface="Times New Roman" panose="02020603050405020304" pitchFamily="18" charset="0"/>
                <a:ea typeface="Times New Roman" panose="02020603050405020304" pitchFamily="18" charset="0"/>
              </a:rPr>
              <a:t> 03 </a:t>
            </a:r>
            <a:r>
              <a:rPr lang="en-US" sz="2800" b="0" dirty="0" err="1" smtClean="0">
                <a:solidFill>
                  <a:srgbClr val="0D0D0D"/>
                </a:solidFill>
                <a:effectLst/>
                <a:latin typeface="Times New Roman" panose="02020603050405020304" pitchFamily="18" charset="0"/>
                <a:ea typeface="Times New Roman" panose="02020603050405020304" pitchFamily="18" charset="0"/>
              </a:rPr>
              <a:t>tác</a:t>
            </a:r>
            <a:r>
              <a:rPr lang="en-US" sz="2800" b="0" dirty="0" smtClean="0">
                <a:solidFill>
                  <a:srgbClr val="0D0D0D"/>
                </a:solidFill>
                <a:effectLst/>
                <a:latin typeface="Times New Roman" panose="02020603050405020304" pitchFamily="18" charset="0"/>
                <a:ea typeface="Times New Roman" panose="02020603050405020304" pitchFamily="18" charset="0"/>
              </a:rPr>
              <a:t> </a:t>
            </a:r>
            <a:r>
              <a:rPr lang="en-US" sz="2800" b="0" dirty="0" err="1" smtClean="0">
                <a:solidFill>
                  <a:srgbClr val="0D0D0D"/>
                </a:solidFill>
                <a:effectLst/>
                <a:latin typeface="Times New Roman" panose="02020603050405020304" pitchFamily="18" charset="0"/>
                <a:ea typeface="Times New Roman" panose="02020603050405020304" pitchFamily="18" charset="0"/>
              </a:rPr>
              <a:t>phẩm</a:t>
            </a:r>
            <a:r>
              <a:rPr lang="en-US" sz="2800" b="0"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577715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1000"/>
                                        <p:tgtEl>
                                          <p:spTgt spid="2">
                                            <p:txEl>
                                              <p:pRg st="0" end="0"/>
                                            </p:txEl>
                                          </p:spTgt>
                                        </p:tgtEl>
                                      </p:cBhvr>
                                    </p:animEffect>
                                    <p:anim calcmode="lin" valueType="num">
                                      <p:cBhvr>
                                        <p:cTn id="22"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fade">
                                      <p:cBhvr>
                                        <p:cTn id="35" dur="1000"/>
                                        <p:tgtEl>
                                          <p:spTgt spid="2">
                                            <p:txEl>
                                              <p:pRg st="2" end="2"/>
                                            </p:txEl>
                                          </p:spTgt>
                                        </p:tgtEl>
                                      </p:cBhvr>
                                    </p:animEffect>
                                    <p:anim calcmode="lin" valueType="num">
                                      <p:cBhvr>
                                        <p:cTn id="36"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3" end="3"/>
                                            </p:txEl>
                                          </p:spTgt>
                                        </p:tgtEl>
                                        <p:attrNameLst>
                                          <p:attrName>style.visibility</p:attrName>
                                        </p:attrNameLst>
                                      </p:cBhvr>
                                      <p:to>
                                        <p:strVal val="visible"/>
                                      </p:to>
                                    </p:set>
                                    <p:animEffect transition="in" filter="fade">
                                      <p:cBhvr>
                                        <p:cTn id="42" dur="1000"/>
                                        <p:tgtEl>
                                          <p:spTgt spid="2">
                                            <p:txEl>
                                              <p:pRg st="3" end="3"/>
                                            </p:txEl>
                                          </p:spTgt>
                                        </p:tgtEl>
                                      </p:cBhvr>
                                    </p:animEffect>
                                    <p:anim calcmode="lin" valueType="num">
                                      <p:cBhvr>
                                        <p:cTn id="43"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8" name="Rectangle 7"/>
          <p:cNvSpPr/>
          <p:nvPr/>
        </p:nvSpPr>
        <p:spPr>
          <a:xfrm>
            <a:off x="660400" y="1104900"/>
            <a:ext cx="10858500" cy="548099"/>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I.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(3.0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652999"/>
            <a:ext cx="10858500" cy="3065455"/>
          </a:xfrm>
          <a:prstGeom prst="rect">
            <a:avLst/>
          </a:prstGeom>
        </p:spPr>
        <p:txBody>
          <a:bodyPr>
            <a:spAutoFit/>
          </a:bodyPr>
          <a:lstStyle/>
          <a:p>
            <a:pPr>
              <a:lnSpc>
                <a:spcPct val="115000"/>
              </a:lnSpc>
              <a:spcAft>
                <a:spcPts val="0"/>
              </a:spcAft>
            </a:pPr>
            <a:r>
              <a:rPr lang="en-US" sz="2800" b="1" dirty="0" smtClean="0">
                <a:solidFill>
                  <a:srgbClr val="0D0D0D"/>
                </a:solidFill>
                <a:effectLst/>
                <a:latin typeface="Times New Roman" panose="02020603050405020304" pitchFamily="18" charset="0"/>
                <a:ea typeface="Times New Roman" panose="02020603050405020304" pitchFamily="18" charset="0"/>
              </a:rPr>
              <a:t>II. </a:t>
            </a:r>
            <a:r>
              <a:rPr lang="en-US" sz="2800" b="1" dirty="0" err="1" smtClean="0">
                <a:solidFill>
                  <a:srgbClr val="0D0D0D"/>
                </a:solidFill>
                <a:effectLst/>
                <a:latin typeface="Times New Roman" panose="02020603050405020304" pitchFamily="18" charset="0"/>
                <a:ea typeface="Times New Roman" panose="02020603050405020304" pitchFamily="18" charset="0"/>
              </a:rPr>
              <a:t>Làm</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văn</a:t>
            </a:r>
            <a:r>
              <a:rPr lang="en-US" sz="2800" b="1" dirty="0" smtClean="0">
                <a:solidFill>
                  <a:srgbClr val="0D0D0D"/>
                </a:solidFill>
                <a:effectLst/>
                <a:latin typeface="Times New Roman" panose="02020603050405020304" pitchFamily="18" charset="0"/>
                <a:ea typeface="Times New Roman" panose="02020603050405020304" pitchFamily="18" charset="0"/>
              </a:rPr>
              <a:t> (7.0 </a:t>
            </a:r>
            <a:r>
              <a:rPr lang="en-US" sz="2800" b="1" dirty="0" err="1" smtClean="0">
                <a:solidFill>
                  <a:srgbClr val="0D0D0D"/>
                </a:solidFill>
                <a:effectLst/>
                <a:latin typeface="Times New Roman" panose="02020603050405020304" pitchFamily="18" charset="0"/>
                <a:ea typeface="Times New Roman" panose="02020603050405020304" pitchFamily="18" charset="0"/>
              </a:rPr>
              <a:t>điểm</a:t>
            </a:r>
            <a:r>
              <a:rPr lang="en-US" sz="2800" b="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1. </a:t>
            </a:r>
            <a:r>
              <a:rPr lang="en-US" sz="2800" dirty="0" smtClean="0">
                <a:solidFill>
                  <a:srgbClr val="0D0D0D"/>
                </a:solidFill>
                <a:effectLst/>
                <a:latin typeface="Times New Roman" panose="02020603050405020304" pitchFamily="18" charset="0"/>
                <a:ea typeface="Times New Roman" panose="02020603050405020304" pitchFamily="18" charset="0"/>
              </a:rPr>
              <a:t>(2.0 </a:t>
            </a:r>
            <a:r>
              <a:rPr lang="en-US" sz="2800" dirty="0" err="1" smtClean="0">
                <a:solidFill>
                  <a:srgbClr val="0D0D0D"/>
                </a:solidFill>
                <a:effectLst/>
                <a:latin typeface="Times New Roman" panose="02020603050405020304" pitchFamily="18" charset="0"/>
                <a:ea typeface="Times New Roman" panose="02020603050405020304" pitchFamily="18" charset="0"/>
              </a:rPr>
              <a:t>điểm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trích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hiểu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em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hãy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viết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đoạn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văn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ngắn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khoảng</a:t>
            </a:r>
            <a:r>
              <a:rPr lang="en-US" sz="2800" dirty="0" smtClean="0">
                <a:solidFill>
                  <a:srgbClr val="0D0D0D"/>
                </a:solidFill>
                <a:effectLst/>
                <a:latin typeface="Times New Roman" panose="02020603050405020304" pitchFamily="18" charset="0"/>
                <a:ea typeface="Times New Roman" panose="02020603050405020304" pitchFamily="18" charset="0"/>
              </a:rPr>
              <a:t> 10 </a:t>
            </a:r>
            <a:r>
              <a:rPr lang="en-US" sz="2800" dirty="0" err="1" smtClean="0">
                <a:solidFill>
                  <a:srgbClr val="0D0D0D"/>
                </a:solidFill>
                <a:effectLst/>
                <a:latin typeface="Times New Roman" panose="02020603050405020304" pitchFamily="18" charset="0"/>
                <a:ea typeface="Times New Roman" panose="02020603050405020304" pitchFamily="18" charset="0"/>
              </a:rPr>
              <a:t>dòng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nêu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suy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nhìn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giá</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cuộc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rPr>
              <a:t> 2. </a:t>
            </a:r>
            <a:r>
              <a:rPr lang="en-US" sz="2800" dirty="0" smtClean="0">
                <a:solidFill>
                  <a:srgbClr val="0D0D0D"/>
                </a:solidFill>
                <a:effectLst/>
                <a:latin typeface="Times New Roman" panose="02020603050405020304" pitchFamily="18" charset="0"/>
                <a:ea typeface="Times New Roman" panose="02020603050405020304" pitchFamily="18" charset="0"/>
              </a:rPr>
              <a:t>(5.0 </a:t>
            </a:r>
            <a:r>
              <a:rPr lang="en-US" sz="2800" dirty="0" err="1" smtClean="0">
                <a:solidFill>
                  <a:srgbClr val="0D0D0D"/>
                </a:solidFill>
                <a:effectLst/>
                <a:latin typeface="Times New Roman" panose="02020603050405020304" pitchFamily="18" charset="0"/>
                <a:ea typeface="Times New Roman" panose="02020603050405020304" pitchFamily="18" charset="0"/>
              </a:rPr>
              <a:t>điểm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Em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hãy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đóng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vai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để</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kể</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lại</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một</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truyền</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thuyết</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mà</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em</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học</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hoặc</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đọc</a:t>
            </a:r>
            <a:r>
              <a:rPr lang="en-US" sz="2800" dirty="0" smtClean="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51874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843290"/>
            <a:ext cx="3898247" cy="523220"/>
          </a:xfrm>
          <a:prstGeom prst="rect">
            <a:avLst/>
          </a:prstGeom>
        </p:spPr>
        <p:txBody>
          <a:bodyPr wrap="none">
            <a:spAutoFit/>
          </a:bodyPr>
          <a:lstStyle/>
          <a:p>
            <a:r>
              <a:rPr lang="en-US" sz="1400" dirty="0" smtClean="0">
                <a:effectLst/>
                <a:latin typeface="Times New Roman" panose="02020603050405020304" pitchFamily="18" charset="0"/>
                <a:ea typeface="Times New Roman" panose="02020603050405020304" pitchFamily="18" charset="0"/>
              </a:rPr>
              <a:t> </a:t>
            </a:r>
            <a:r>
              <a:rPr lang="en-US" sz="2800" b="1" dirty="0" smtClean="0">
                <a:solidFill>
                  <a:srgbClr val="FF0000"/>
                </a:solidFill>
                <a:effectLst/>
                <a:latin typeface="Times New Roman" panose="02020603050405020304" pitchFamily="18" charset="0"/>
                <a:ea typeface="Times New Roman" panose="02020603050405020304" pitchFamily="18" charset="0"/>
              </a:rPr>
              <a:t>ĐÁP ÁN HƯỚNG DẪN</a:t>
            </a:r>
            <a:endParaRPr lang="en-US" sz="2800" dirty="0"/>
          </a:p>
        </p:txBody>
      </p:sp>
      <p:sp>
        <p:nvSpPr>
          <p:cNvPr id="5" name="Rectangle 4"/>
          <p:cNvSpPr/>
          <p:nvPr/>
        </p:nvSpPr>
        <p:spPr>
          <a:xfrm>
            <a:off x="660400" y="1246287"/>
            <a:ext cx="5955476" cy="523220"/>
          </a:xfrm>
          <a:prstGeom prst="rect">
            <a:avLst/>
          </a:prstGeom>
        </p:spPr>
        <p:txBody>
          <a:bodyPr wrap="none">
            <a:spAutoFit/>
          </a:bodyPr>
          <a:lstStyle/>
          <a:p>
            <a:r>
              <a:rPr lang="en-US" sz="2800" b="1" u="sng" dirty="0" err="1" smtClean="0">
                <a:solidFill>
                  <a:srgbClr val="0D0D0D"/>
                </a:solidFill>
                <a:effectLst/>
                <a:latin typeface="Times New Roman" panose="02020603050405020304" pitchFamily="18" charset="0"/>
                <a:ea typeface="Times New Roman" panose="02020603050405020304" pitchFamily="18" charset="0"/>
              </a:rPr>
              <a:t>Phần</a:t>
            </a:r>
            <a:r>
              <a:rPr lang="en-US" sz="2800" b="1" u="sng" dirty="0" smtClean="0">
                <a:solidFill>
                  <a:srgbClr val="0D0D0D"/>
                </a:solidFill>
                <a:effectLst/>
                <a:latin typeface="Times New Roman" panose="02020603050405020304" pitchFamily="18" charset="0"/>
                <a:ea typeface="Times New Roman" panose="02020603050405020304" pitchFamily="18" charset="0"/>
              </a:rPr>
              <a:t> I. </a:t>
            </a:r>
            <a:r>
              <a:rPr lang="en-US" sz="2800" b="1" u="sng" dirty="0" err="1" smtClean="0">
                <a:solidFill>
                  <a:srgbClr val="0D0D0D"/>
                </a:solidFill>
                <a:effectLst/>
                <a:latin typeface="Times New Roman" panose="02020603050405020304" pitchFamily="18" charset="0"/>
                <a:ea typeface="Times New Roman" panose="02020603050405020304" pitchFamily="18" charset="0"/>
              </a:rPr>
              <a:t>Đọc</a:t>
            </a:r>
            <a:r>
              <a:rPr lang="en-US" sz="2800" b="1" u="sng" dirty="0" smtClean="0">
                <a:solidFill>
                  <a:srgbClr val="0D0D0D"/>
                </a:solidFill>
                <a:effectLst/>
                <a:latin typeface="Times New Roman" panose="02020603050405020304" pitchFamily="18" charset="0"/>
                <a:ea typeface="Times New Roman" panose="02020603050405020304" pitchFamily="18" charset="0"/>
              </a:rPr>
              <a:t> – </a:t>
            </a:r>
            <a:r>
              <a:rPr lang="en-US" sz="2800" b="1" u="sng" dirty="0" err="1" smtClean="0">
                <a:solidFill>
                  <a:srgbClr val="0D0D0D"/>
                </a:solidFill>
                <a:effectLst/>
                <a:latin typeface="Times New Roman" panose="02020603050405020304" pitchFamily="18" charset="0"/>
                <a:ea typeface="Times New Roman" panose="02020603050405020304" pitchFamily="18" charset="0"/>
              </a:rPr>
              <a:t>hiểu</a:t>
            </a:r>
            <a:r>
              <a:rPr lang="en-US" sz="2800" b="1" u="sng" dirty="0" smtClean="0">
                <a:solidFill>
                  <a:srgbClr val="0D0D0D"/>
                </a:solidFill>
                <a:effectLst/>
                <a:latin typeface="Times New Roman" panose="02020603050405020304" pitchFamily="18" charset="0"/>
                <a:ea typeface="Times New Roman" panose="02020603050405020304" pitchFamily="18" charset="0"/>
              </a:rPr>
              <a:t> </a:t>
            </a:r>
            <a:r>
              <a:rPr lang="en-US" sz="2800" b="1" u="sng" dirty="0" err="1" smtClean="0">
                <a:solidFill>
                  <a:srgbClr val="0D0D0D"/>
                </a:solidFill>
                <a:effectLst/>
                <a:latin typeface="Times New Roman" panose="02020603050405020304" pitchFamily="18" charset="0"/>
                <a:ea typeface="Times New Roman" panose="02020603050405020304" pitchFamily="18" charset="0"/>
              </a:rPr>
              <a:t>văn</a:t>
            </a:r>
            <a:r>
              <a:rPr lang="en-US" sz="2800" b="1" u="sng" dirty="0" smtClean="0">
                <a:solidFill>
                  <a:srgbClr val="0D0D0D"/>
                </a:solidFill>
                <a:effectLst/>
                <a:latin typeface="Times New Roman" panose="02020603050405020304" pitchFamily="18" charset="0"/>
                <a:ea typeface="Times New Roman" panose="02020603050405020304" pitchFamily="18" charset="0"/>
              </a:rPr>
              <a:t> </a:t>
            </a:r>
            <a:r>
              <a:rPr lang="en-US" sz="2800" b="1" u="sng" dirty="0" err="1" smtClean="0">
                <a:solidFill>
                  <a:srgbClr val="0D0D0D"/>
                </a:solidFill>
                <a:effectLst/>
                <a:latin typeface="Times New Roman" panose="02020603050405020304" pitchFamily="18" charset="0"/>
                <a:ea typeface="Times New Roman" panose="02020603050405020304" pitchFamily="18" charset="0"/>
              </a:rPr>
              <a:t>bản</a:t>
            </a:r>
            <a:r>
              <a:rPr lang="en-US" sz="2800" b="1" u="sng" dirty="0" smtClean="0">
                <a:solidFill>
                  <a:srgbClr val="0D0D0D"/>
                </a:solidFill>
                <a:effectLst/>
                <a:latin typeface="Times New Roman" panose="02020603050405020304" pitchFamily="18" charset="0"/>
                <a:ea typeface="Times New Roman" panose="02020603050405020304" pitchFamily="18" charset="0"/>
              </a:rPr>
              <a:t> (3.0 </a:t>
            </a:r>
            <a:r>
              <a:rPr lang="en-US" sz="2800" b="1" u="sng" dirty="0" err="1" smtClean="0">
                <a:solidFill>
                  <a:srgbClr val="0D0D0D"/>
                </a:solidFill>
                <a:effectLst/>
                <a:latin typeface="Times New Roman" panose="02020603050405020304" pitchFamily="18" charset="0"/>
                <a:ea typeface="Times New Roman" panose="02020603050405020304" pitchFamily="18" charset="0"/>
              </a:rPr>
              <a:t>điểm</a:t>
            </a:r>
            <a:r>
              <a:rPr lang="en-US" sz="2800" b="1" u="sng" dirty="0" smtClean="0">
                <a:solidFill>
                  <a:srgbClr val="0D0D0D"/>
                </a:solidFill>
                <a:effectLst/>
                <a:latin typeface="Times New Roman" panose="02020603050405020304" pitchFamily="18" charset="0"/>
                <a:ea typeface="Times New Roman" panose="02020603050405020304" pitchFamily="18" charset="0"/>
              </a:rPr>
              <a:t>)</a:t>
            </a:r>
            <a:endParaRPr lang="en-US" sz="2800" dirty="0"/>
          </a:p>
        </p:txBody>
      </p:sp>
      <p:graphicFrame>
        <p:nvGraphicFramePr>
          <p:cNvPr id="6" name="Table 5"/>
          <p:cNvGraphicFramePr>
            <a:graphicFrameLocks noGrp="1"/>
          </p:cNvGraphicFramePr>
          <p:nvPr>
            <p:extLst>
              <p:ext uri="{D42A27DB-BD31-4B8C-83A1-F6EECF244321}">
                <p14:modId xmlns:p14="http://schemas.microsoft.com/office/powerpoint/2010/main" val="1110196510"/>
              </p:ext>
            </p:extLst>
          </p:nvPr>
        </p:nvGraphicFramePr>
        <p:xfrm>
          <a:off x="660400" y="1806060"/>
          <a:ext cx="10858500" cy="4276980"/>
        </p:xfrm>
        <a:graphic>
          <a:graphicData uri="http://schemas.openxmlformats.org/drawingml/2006/table">
            <a:tbl>
              <a:tblPr firstRow="1" firstCol="1" lastRow="1" lastCol="1" bandRow="1" bandCol="1"/>
              <a:tblGrid>
                <a:gridCol w="952500">
                  <a:extLst>
                    <a:ext uri="{9D8B030D-6E8A-4147-A177-3AD203B41FA5}">
                      <a16:colId xmlns:a16="http://schemas.microsoft.com/office/drawing/2014/main" xmlns="" val="4193975986"/>
                    </a:ext>
                  </a:extLst>
                </a:gridCol>
                <a:gridCol w="8953500">
                  <a:extLst>
                    <a:ext uri="{9D8B030D-6E8A-4147-A177-3AD203B41FA5}">
                      <a16:colId xmlns:a16="http://schemas.microsoft.com/office/drawing/2014/main" xmlns="" val="42886623"/>
                    </a:ext>
                  </a:extLst>
                </a:gridCol>
                <a:gridCol w="952500">
                  <a:extLst>
                    <a:ext uri="{9D8B030D-6E8A-4147-A177-3AD203B41FA5}">
                      <a16:colId xmlns:a16="http://schemas.microsoft.com/office/drawing/2014/main" xmlns="" val="671297733"/>
                    </a:ext>
                  </a:extLst>
                </a:gridCol>
              </a:tblGrid>
              <a:tr h="0">
                <a:tc>
                  <a:txBody>
                    <a:bodyPr/>
                    <a:lstStyle/>
                    <a:p>
                      <a:pPr algn="ctr">
                        <a:lnSpc>
                          <a:spcPct val="115000"/>
                        </a:lnSpc>
                        <a:spcAft>
                          <a:spcPts val="0"/>
                        </a:spcAft>
                        <a:tabLst>
                          <a:tab pos="400050" algn="l"/>
                        </a:tabLst>
                      </a:pP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400050" algn="l"/>
                        </a:tabLst>
                      </a:pP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0.5</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69174221"/>
                  </a:ext>
                </a:extLst>
              </a:tr>
              <a:tr h="0">
                <a:tc>
                  <a:txBody>
                    <a:bodyPr/>
                    <a:lstStyle/>
                    <a:p>
                      <a:pPr algn="ctr">
                        <a:lnSpc>
                          <a:spcPct val="115000"/>
                        </a:lnSpc>
                        <a:spcAft>
                          <a:spcPts val="0"/>
                        </a:spcAft>
                        <a:tabLst>
                          <a:tab pos="400050" algn="l"/>
                        </a:tabLst>
                      </a:pPr>
                      <a:r>
                        <a:rPr lang="en-US" sz="20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véo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von).</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hăm</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minh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đương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0.75 đ</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01 ý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0.5 đ</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i="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0.75</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47472471"/>
                  </a:ext>
                </a:extLst>
              </a:tr>
            </a:tbl>
          </a:graphicData>
        </a:graphic>
      </p:graphicFrame>
    </p:spTree>
    <p:extLst>
      <p:ext uri="{BB962C8B-B14F-4D97-AF65-F5344CB8AC3E}">
        <p14:creationId xmlns:p14="http://schemas.microsoft.com/office/powerpoint/2010/main" val="260897753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843290"/>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5" name="Rectangle 4"/>
          <p:cNvSpPr/>
          <p:nvPr/>
        </p:nvSpPr>
        <p:spPr>
          <a:xfrm>
            <a:off x="660400" y="1246287"/>
            <a:ext cx="595547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I.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Đọc</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bản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(3.0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639847689"/>
              </p:ext>
            </p:extLst>
          </p:nvPr>
        </p:nvGraphicFramePr>
        <p:xfrm>
          <a:off x="660400" y="1806060"/>
          <a:ext cx="10858500" cy="4239070"/>
        </p:xfrm>
        <a:graphic>
          <a:graphicData uri="http://schemas.openxmlformats.org/drawingml/2006/table">
            <a:tbl>
              <a:tblPr firstRow="1" firstCol="1" lastRow="1" lastCol="1" bandRow="1" bandCol="1"/>
              <a:tblGrid>
                <a:gridCol w="952500">
                  <a:extLst>
                    <a:ext uri="{9D8B030D-6E8A-4147-A177-3AD203B41FA5}">
                      <a16:colId xmlns:a16="http://schemas.microsoft.com/office/drawing/2014/main" xmlns="" val="62850939"/>
                    </a:ext>
                  </a:extLst>
                </a:gridCol>
                <a:gridCol w="8953500">
                  <a:extLst>
                    <a:ext uri="{9D8B030D-6E8A-4147-A177-3AD203B41FA5}">
                      <a16:colId xmlns:a16="http://schemas.microsoft.com/office/drawing/2014/main" xmlns="" val="1596494292"/>
                    </a:ext>
                  </a:extLst>
                </a:gridCol>
                <a:gridCol w="952500">
                  <a:extLst>
                    <a:ext uri="{9D8B030D-6E8A-4147-A177-3AD203B41FA5}">
                      <a16:colId xmlns:a16="http://schemas.microsoft.com/office/drawing/2014/main" xmlns="" val="3934980306"/>
                    </a:ext>
                  </a:extLst>
                </a:gridCol>
              </a:tblGrid>
              <a:tr h="0">
                <a:tc>
                  <a:txBody>
                    <a:bodyPr/>
                    <a:lstStyle/>
                    <a:p>
                      <a:pPr algn="ctr">
                        <a:lnSpc>
                          <a:spcPct val="115000"/>
                        </a:lnSpc>
                        <a:spcAft>
                          <a:spcPts val="0"/>
                        </a:spcAft>
                        <a:tabLst>
                          <a:tab pos="400050" algn="l"/>
                        </a:tabLst>
                      </a:pP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(0.5 đ)</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lóc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0.5 đ</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bù</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diệu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1.0</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53507079"/>
                  </a:ext>
                </a:extLst>
              </a:tr>
            </a:tbl>
          </a:graphicData>
        </a:graphic>
      </p:graphicFrame>
    </p:spTree>
    <p:extLst>
      <p:ext uri="{BB962C8B-B14F-4D97-AF65-F5344CB8AC3E}">
        <p14:creationId xmlns:p14="http://schemas.microsoft.com/office/powerpoint/2010/main" val="2498673024"/>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843290"/>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5" name="Rectangle 4"/>
          <p:cNvSpPr/>
          <p:nvPr/>
        </p:nvSpPr>
        <p:spPr>
          <a:xfrm>
            <a:off x="660400" y="1246287"/>
            <a:ext cx="5955476"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I.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Đọc</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bản</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(3.0 </a:t>
            </a:r>
            <a:r>
              <a:rPr kumimoji="0" lang="en-US" sz="28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graphicFrame>
        <p:nvGraphicFramePr>
          <p:cNvPr id="6" name="Table 5"/>
          <p:cNvGraphicFramePr>
            <a:graphicFrameLocks noGrp="1"/>
          </p:cNvGraphicFramePr>
          <p:nvPr>
            <p:extLst>
              <p:ext uri="{D42A27DB-BD31-4B8C-83A1-F6EECF244321}">
                <p14:modId xmlns:p14="http://schemas.microsoft.com/office/powerpoint/2010/main" val="3383838093"/>
              </p:ext>
            </p:extLst>
          </p:nvPr>
        </p:nvGraphicFramePr>
        <p:xfrm>
          <a:off x="660400" y="1806060"/>
          <a:ext cx="10858500" cy="4172522"/>
        </p:xfrm>
        <a:graphic>
          <a:graphicData uri="http://schemas.openxmlformats.org/drawingml/2006/table">
            <a:tbl>
              <a:tblPr firstRow="1" firstCol="1" lastRow="1" lastCol="1" bandRow="1" bandCol="1"/>
              <a:tblGrid>
                <a:gridCol w="952500">
                  <a:extLst>
                    <a:ext uri="{9D8B030D-6E8A-4147-A177-3AD203B41FA5}">
                      <a16:colId xmlns:a16="http://schemas.microsoft.com/office/drawing/2014/main" xmlns="" val="2456655562"/>
                    </a:ext>
                  </a:extLst>
                </a:gridCol>
                <a:gridCol w="8953500">
                  <a:extLst>
                    <a:ext uri="{9D8B030D-6E8A-4147-A177-3AD203B41FA5}">
                      <a16:colId xmlns:a16="http://schemas.microsoft.com/office/drawing/2014/main" xmlns="" val="2727653147"/>
                    </a:ext>
                  </a:extLst>
                </a:gridCol>
                <a:gridCol w="952500">
                  <a:extLst>
                    <a:ext uri="{9D8B030D-6E8A-4147-A177-3AD203B41FA5}">
                      <a16:colId xmlns:a16="http://schemas.microsoft.com/office/drawing/2014/main" xmlns="" val="2347117282"/>
                    </a:ext>
                  </a:extLst>
                </a:gridCol>
              </a:tblGrid>
              <a:tr h="0">
                <a:tc>
                  <a:txBody>
                    <a:bodyPr/>
                    <a:lstStyle/>
                    <a:p>
                      <a:pPr algn="ctr">
                        <a:lnSpc>
                          <a:spcPct val="115000"/>
                        </a:lnSpc>
                        <a:spcAft>
                          <a:spcPts val="0"/>
                        </a:spcAft>
                        <a:tabLst>
                          <a:tab pos="400050" algn="l"/>
                        </a:tabLst>
                      </a:pP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trăm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khế</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Dê</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0.75 đ</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0.5 đ</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0.25 đ</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0.75</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26766890"/>
                  </a:ext>
                </a:extLst>
              </a:tr>
            </a:tbl>
          </a:graphicData>
        </a:graphic>
      </p:graphicFrame>
    </p:spTree>
    <p:extLst>
      <p:ext uri="{BB962C8B-B14F-4D97-AF65-F5344CB8AC3E}">
        <p14:creationId xmlns:p14="http://schemas.microsoft.com/office/powerpoint/2010/main" val="192554228"/>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r>
              <a:rPr lang="vi-VN" sz="2800" b="1" u="sng" dirty="0" smtClean="0">
                <a:solidFill>
                  <a:srgbClr val="0D0D0D"/>
                </a:solidFill>
                <a:effectLst/>
                <a:latin typeface="Times New Roman" panose="02020603050405020304" pitchFamily="18" charset="0"/>
                <a:ea typeface="Times New Roman" panose="02020603050405020304" pitchFamily="18" charset="0"/>
              </a:rPr>
              <a:t>Phần III. Làm văn (</a:t>
            </a:r>
            <a:r>
              <a:rPr lang="en-US" sz="2800" b="1" u="sng" dirty="0" smtClean="0">
                <a:solidFill>
                  <a:srgbClr val="0D0D0D"/>
                </a:solidFill>
                <a:effectLst/>
                <a:latin typeface="Times New Roman" panose="02020603050405020304" pitchFamily="18" charset="0"/>
                <a:ea typeface="Times New Roman" panose="02020603050405020304" pitchFamily="18" charset="0"/>
              </a:rPr>
              <a:t> 6,0 </a:t>
            </a:r>
            <a:r>
              <a:rPr lang="vi-VN" sz="2800" b="1" u="sng" dirty="0" smtClean="0">
                <a:solidFill>
                  <a:srgbClr val="0D0D0D"/>
                </a:solidFill>
                <a:effectLst/>
                <a:latin typeface="Times New Roman" panose="02020603050405020304" pitchFamily="18" charset="0"/>
                <a:ea typeface="Times New Roman" panose="02020603050405020304" pitchFamily="18" charset="0"/>
              </a:rPr>
              <a:t>điểm)</a:t>
            </a:r>
            <a:endParaRPr lang="en-US" sz="2800" dirty="0"/>
          </a:p>
        </p:txBody>
      </p:sp>
      <p:graphicFrame>
        <p:nvGraphicFramePr>
          <p:cNvPr id="8" name="Table 7"/>
          <p:cNvGraphicFramePr>
            <a:graphicFrameLocks noGrp="1"/>
          </p:cNvGraphicFramePr>
          <p:nvPr>
            <p:extLst>
              <p:ext uri="{D42A27DB-BD31-4B8C-83A1-F6EECF244321}">
                <p14:modId xmlns:p14="http://schemas.microsoft.com/office/powerpoint/2010/main" val="2978095576"/>
              </p:ext>
            </p:extLst>
          </p:nvPr>
        </p:nvGraphicFramePr>
        <p:xfrm>
          <a:off x="660400" y="1664673"/>
          <a:ext cx="11083926" cy="4702445"/>
        </p:xfrm>
        <a:graphic>
          <a:graphicData uri="http://schemas.openxmlformats.org/drawingml/2006/table">
            <a:tbl>
              <a:tblPr firstRow="1" firstCol="1" lastRow="1" lastCol="1" bandRow="1" bandCol="1"/>
              <a:tblGrid>
                <a:gridCol w="1396835">
                  <a:extLst>
                    <a:ext uri="{9D8B030D-6E8A-4147-A177-3AD203B41FA5}">
                      <a16:colId xmlns:a16="http://schemas.microsoft.com/office/drawing/2014/main" xmlns="" val="3882662264"/>
                    </a:ext>
                  </a:extLst>
                </a:gridCol>
                <a:gridCol w="9127298">
                  <a:extLst>
                    <a:ext uri="{9D8B030D-6E8A-4147-A177-3AD203B41FA5}">
                      <a16:colId xmlns:a16="http://schemas.microsoft.com/office/drawing/2014/main" xmlns="" val="3985533143"/>
                    </a:ext>
                  </a:extLst>
                </a:gridCol>
                <a:gridCol w="559793">
                  <a:extLst>
                    <a:ext uri="{9D8B030D-6E8A-4147-A177-3AD203B41FA5}">
                      <a16:colId xmlns:a16="http://schemas.microsoft.com/office/drawing/2014/main" xmlns="" val="1746774813"/>
                    </a:ext>
                  </a:extLst>
                </a:gridCol>
              </a:tblGrid>
              <a:tr h="407015">
                <a:tc rowSpan="5">
                  <a:txBody>
                    <a:bodyPr/>
                    <a:lstStyle/>
                    <a:p>
                      <a:pPr algn="ctr">
                        <a:lnSpc>
                          <a:spcPct val="115000"/>
                        </a:lnSpc>
                        <a:spcAft>
                          <a:spcPts val="0"/>
                        </a:spcAft>
                        <a:tabLst>
                          <a:tab pos="400050" algn="l"/>
                        </a:tabLst>
                      </a:pP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(1.5 </a:t>
                      </a:r>
                      <a:r>
                        <a:rPr lang="en-US" sz="20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0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tabLst>
                          <a:tab pos="400050" algn="l"/>
                        </a:tabLs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72082379"/>
                  </a:ext>
                </a:extLst>
              </a:tr>
              <a:tr h="629261">
                <a:tc vMerge="1">
                  <a:txBody>
                    <a:bodyPr/>
                    <a:lstStyle/>
                    <a:p>
                      <a:endParaRPr lang="en-US"/>
                    </a:p>
                  </a:txBody>
                  <a:tcPr/>
                </a:tc>
                <a:tc>
                  <a:txBody>
                    <a:bodyPr/>
                    <a:lstStyle/>
                    <a:p>
                      <a:pPr>
                        <a:lnSpc>
                          <a:spcPct val="115000"/>
                        </a:lnSpc>
                        <a:spcAft>
                          <a:spcPts val="0"/>
                        </a:spcAft>
                      </a:pP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b.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Xác</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định</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đúng</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nội</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dung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chủ</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yếu</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đoạn</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văn</a:t>
                      </a:r>
                      <a:r>
                        <a:rPr lang="en-US" sz="2000" i="1"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suy</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nghĩ</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về</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cách</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nhìn</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nhận</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đánh</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giá</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con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người</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cần</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trong</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cuộc</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sống</a:t>
                      </a:r>
                      <a:r>
                        <a:rPr lang="en-US" sz="20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37152862"/>
                  </a:ext>
                </a:extLst>
              </a:tr>
              <a:tr h="2248450">
                <a:tc vMerge="1">
                  <a:txBody>
                    <a:bodyPr/>
                    <a:lstStyle/>
                    <a:p>
                      <a:endParaRPr lang="en-US"/>
                    </a:p>
                  </a:txBody>
                  <a:tcPr/>
                </a:tc>
                <a:tc>
                  <a:txBody>
                    <a:bodyPr/>
                    <a:lstStyle/>
                    <a:p>
                      <a:pPr algn="just">
                        <a:lnSpc>
                          <a:spcPct val="115000"/>
                        </a:lnSpc>
                        <a:spcAft>
                          <a:spcPts val="0"/>
                        </a:spcAft>
                        <a:tabLst>
                          <a:tab pos="400050" algn="l"/>
                        </a:tabLst>
                      </a:pP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bề</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hẹp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phủ</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15347112"/>
                  </a:ext>
                </a:extLst>
              </a:tr>
              <a:tr h="513016">
                <a:tc vMerge="1">
                  <a:txBody>
                    <a:bodyPr/>
                    <a:lstStyle/>
                    <a:p>
                      <a:endParaRPr lang="en-US"/>
                    </a:p>
                  </a:txBody>
                  <a:tcPr/>
                </a:tc>
                <a:tc>
                  <a:txBody>
                    <a:bodyPr/>
                    <a:lstStyle/>
                    <a:p>
                      <a:pPr algn="just">
                        <a:lnSpc>
                          <a:spcPct val="115000"/>
                        </a:lnSpc>
                        <a:spcAft>
                          <a:spcPts val="0"/>
                        </a:spcAft>
                        <a:tabLst>
                          <a:tab pos="400050" algn="l"/>
                        </a:tabLs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35479103"/>
                  </a:ext>
                </a:extLst>
              </a:tr>
              <a:tr h="627734">
                <a:tc vMerge="1">
                  <a:txBody>
                    <a:bodyPr/>
                    <a:lstStyle/>
                    <a:p>
                      <a:endParaRPr lang="en-US"/>
                    </a:p>
                  </a:txBody>
                  <a:tcPr/>
                </a:tc>
                <a:tc>
                  <a:txBody>
                    <a:bodyPr/>
                    <a:lstStyle/>
                    <a:p>
                      <a:pPr algn="just">
                        <a:lnSpc>
                          <a:spcPct val="115000"/>
                        </a:lnSpc>
                        <a:spcAft>
                          <a:spcPts val="0"/>
                        </a:spcAft>
                        <a:tabLst>
                          <a:tab pos="400050" algn="l"/>
                        </a:tabLst>
                      </a:pP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0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20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55282" marR="552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36688049"/>
                  </a:ext>
                </a:extLst>
              </a:tr>
            </a:tbl>
          </a:graphicData>
        </a:graphic>
      </p:graphicFrame>
    </p:spTree>
    <p:extLst>
      <p:ext uri="{BB962C8B-B14F-4D97-AF65-F5344CB8AC3E}">
        <p14:creationId xmlns:p14="http://schemas.microsoft.com/office/powerpoint/2010/main" val="1545058414"/>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graphicFrame>
        <p:nvGraphicFramePr>
          <p:cNvPr id="5" name="Table 4"/>
          <p:cNvGraphicFramePr>
            <a:graphicFrameLocks noGrp="1"/>
          </p:cNvGraphicFramePr>
          <p:nvPr>
            <p:extLst>
              <p:ext uri="{D42A27DB-BD31-4B8C-83A1-F6EECF244321}">
                <p14:modId xmlns:p14="http://schemas.microsoft.com/office/powerpoint/2010/main" val="2341659202"/>
              </p:ext>
            </p:extLst>
          </p:nvPr>
        </p:nvGraphicFramePr>
        <p:xfrm>
          <a:off x="660399" y="1587151"/>
          <a:ext cx="10858501" cy="5018819"/>
        </p:xfrm>
        <a:graphic>
          <a:graphicData uri="http://schemas.openxmlformats.org/drawingml/2006/table">
            <a:tbl>
              <a:tblPr firstRow="1" firstCol="1" lastRow="1" lastCol="1" bandRow="1" bandCol="1"/>
              <a:tblGrid>
                <a:gridCol w="1325564">
                  <a:extLst>
                    <a:ext uri="{9D8B030D-6E8A-4147-A177-3AD203B41FA5}">
                      <a16:colId xmlns:a16="http://schemas.microsoft.com/office/drawing/2014/main" xmlns="" val="1852958390"/>
                    </a:ext>
                  </a:extLst>
                </a:gridCol>
                <a:gridCol w="8984529">
                  <a:extLst>
                    <a:ext uri="{9D8B030D-6E8A-4147-A177-3AD203B41FA5}">
                      <a16:colId xmlns:a16="http://schemas.microsoft.com/office/drawing/2014/main" xmlns="" val="1883595837"/>
                    </a:ext>
                  </a:extLst>
                </a:gridCol>
                <a:gridCol w="548408">
                  <a:extLst>
                    <a:ext uri="{9D8B030D-6E8A-4147-A177-3AD203B41FA5}">
                      <a16:colId xmlns:a16="http://schemas.microsoft.com/office/drawing/2014/main" xmlns="" val="3731104536"/>
                    </a:ext>
                  </a:extLst>
                </a:gridCol>
              </a:tblGrid>
              <a:tr h="99172">
                <a:tc rowSpan="5">
                  <a:txBody>
                    <a:bodyPr/>
                    <a:lstStyle/>
                    <a:p>
                      <a:pPr algn="ctr">
                        <a:lnSpc>
                          <a:spcPct val="115000"/>
                        </a:lnSpc>
                        <a:spcAft>
                          <a:spcPts val="0"/>
                        </a:spcAft>
                        <a:tabLst>
                          <a:tab pos="400050" algn="l"/>
                        </a:tabLst>
                      </a:pPr>
                      <a:r>
                        <a:rPr lang="en-US" sz="1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0"/>
                        </a:spcAft>
                        <a:tabLst>
                          <a:tab pos="400050" algn="l"/>
                        </a:tabLst>
                      </a:pP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(4.5 </a:t>
                      </a:r>
                      <a:r>
                        <a:rPr lang="en-US" sz="1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1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400050" algn="l"/>
                        </a:tabLst>
                      </a:pP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chẽ</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22922956"/>
                  </a:ext>
                </a:extLst>
              </a:tr>
              <a:tr h="99172">
                <a:tc vMerge="1">
                  <a:txBody>
                    <a:bodyPr/>
                    <a:lstStyle/>
                    <a:p>
                      <a:endParaRPr lang="en-US"/>
                    </a:p>
                  </a:txBody>
                  <a:tcPr/>
                </a:tc>
                <a:tc>
                  <a:txBody>
                    <a:bodyPr/>
                    <a:lstStyle/>
                    <a:p>
                      <a:pPr algn="just">
                        <a:lnSpc>
                          <a:spcPct val="115000"/>
                        </a:lnSpc>
                        <a:spcAft>
                          <a:spcPts val="0"/>
                        </a:spcAft>
                        <a:tabLst>
                          <a:tab pos="400050" algn="l"/>
                        </a:tabLst>
                      </a:pP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80678752"/>
                  </a:ext>
                </a:extLst>
              </a:tr>
              <a:tr h="3206019">
                <a:tc vMerge="1">
                  <a:txBody>
                    <a:bodyPr/>
                    <a:lstStyle/>
                    <a:p>
                      <a:endParaRPr lang="en-US"/>
                    </a:p>
                  </a:txBody>
                  <a:tcPr/>
                </a:tc>
                <a:tc>
                  <a:txBody>
                    <a:bodyPr/>
                    <a:lstStyle/>
                    <a:p>
                      <a:pPr algn="just">
                        <a:lnSpc>
                          <a:spcPct val="115000"/>
                        </a:lnSpc>
                        <a:spcAft>
                          <a:spcPts val="0"/>
                        </a:spcAft>
                        <a:tabLst>
                          <a:tab pos="400050" algn="l"/>
                        </a:tabLst>
                      </a:pP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c.Triển</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400"/>
                        </a:spcAft>
                      </a:pP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400"/>
                        </a:spcAf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400"/>
                        </a:spcAf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400"/>
                        </a:spcAf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chuỗi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400"/>
                        </a:spcAft>
                      </a:pP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3.5</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05351917"/>
                  </a:ext>
                </a:extLst>
              </a:tr>
              <a:tr h="99172">
                <a:tc vMerge="1">
                  <a:txBody>
                    <a:bodyPr/>
                    <a:lstStyle/>
                    <a:p>
                      <a:endParaRPr lang="en-US"/>
                    </a:p>
                  </a:txBody>
                  <a:tcPr/>
                </a:tc>
                <a:tc>
                  <a:txBody>
                    <a:bodyPr/>
                    <a:lstStyle/>
                    <a:p>
                      <a:pPr algn="just">
                        <a:lnSpc>
                          <a:spcPct val="115000"/>
                        </a:lnSpc>
                        <a:spcAft>
                          <a:spcPts val="0"/>
                        </a:spcAft>
                        <a:tabLst>
                          <a:tab pos="400050" algn="l"/>
                        </a:tabLst>
                      </a:pP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mẻ</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99862545"/>
                  </a:ext>
                </a:extLst>
              </a:tr>
              <a:tr h="99172">
                <a:tc vMerge="1">
                  <a:txBody>
                    <a:bodyPr/>
                    <a:lstStyle/>
                    <a:p>
                      <a:endParaRPr lang="en-US"/>
                    </a:p>
                  </a:txBody>
                  <a:tcPr/>
                </a:tc>
                <a:tc>
                  <a:txBody>
                    <a:bodyPr/>
                    <a:lstStyle/>
                    <a:p>
                      <a:pPr algn="just">
                        <a:lnSpc>
                          <a:spcPct val="115000"/>
                        </a:lnSpc>
                        <a:spcAft>
                          <a:spcPts val="0"/>
                        </a:spcAft>
                        <a:tabLst>
                          <a:tab pos="400050" algn="l"/>
                        </a:tabLst>
                      </a:pPr>
                      <a:r>
                        <a:rPr lang="en-US" sz="1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tabLst>
                          <a:tab pos="400050" algn="l"/>
                        </a:tabLst>
                      </a:pPr>
                      <a:r>
                        <a:rPr lang="en-US" sz="1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0,25</a:t>
                      </a:r>
                      <a:endParaRPr lang="en-US" sz="1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1888" marR="4188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33010734"/>
                  </a:ext>
                </a:extLst>
              </a:tr>
            </a:tbl>
          </a:graphicData>
        </a:graphic>
      </p:graphicFrame>
    </p:spTree>
    <p:extLst>
      <p:ext uri="{BB962C8B-B14F-4D97-AF65-F5344CB8AC3E}">
        <p14:creationId xmlns:p14="http://schemas.microsoft.com/office/powerpoint/2010/main" val="436437647"/>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a:lnSpc>
                <a:spcPct val="115000"/>
              </a:lnSpc>
              <a:spcBef>
                <a:spcPts val="750"/>
              </a:spcBef>
              <a:spcAft>
                <a:spcPts val="0"/>
              </a:spcAft>
              <a:tabLst>
                <a:tab pos="400050" algn="l"/>
              </a:tabLst>
            </a:pPr>
            <a:r>
              <a:rPr lang="en-US" sz="2400" b="1" dirty="0" err="1" smtClean="0">
                <a:solidFill>
                  <a:srgbClr val="0D0D0D"/>
                </a:solidFill>
                <a:effectLst/>
                <a:latin typeface="Times New Roman" panose="02020603050405020304" pitchFamily="18" charset="0"/>
                <a:ea typeface="Times New Roman" panose="02020603050405020304" pitchFamily="18" charset="0"/>
              </a:rPr>
              <a:t>Câu</a:t>
            </a:r>
            <a:r>
              <a:rPr lang="en-US" sz="2400" b="1" dirty="0" smtClean="0">
                <a:solidFill>
                  <a:srgbClr val="0D0D0D"/>
                </a:solidFill>
                <a:effectLst/>
                <a:latin typeface="Times New Roman" panose="02020603050405020304" pitchFamily="18" charset="0"/>
                <a:ea typeface="Times New Roman" panose="02020603050405020304" pitchFamily="18" charset="0"/>
              </a:rPr>
              <a:t> 2: </a:t>
            </a:r>
            <a:r>
              <a:rPr lang="en-US" sz="2400" b="1" dirty="0" err="1" smtClean="0">
                <a:solidFill>
                  <a:srgbClr val="0D0D0D"/>
                </a:solidFill>
                <a:effectLst/>
                <a:latin typeface="Times New Roman" panose="02020603050405020304" pitchFamily="18" charset="0"/>
                <a:ea typeface="Times New Roman" panose="02020603050405020304" pitchFamily="18" charset="0"/>
              </a:rPr>
              <a:t>Tham</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khảo</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Đóng</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vai</a:t>
            </a:r>
            <a:r>
              <a:rPr lang="en-US" sz="2400" b="1" dirty="0" smtClean="0">
                <a:solidFill>
                  <a:srgbClr val="0070C0"/>
                </a:solidFill>
                <a:effectLst/>
                <a:latin typeface="Times New Roman" panose="02020603050405020304" pitchFamily="18" charset="0"/>
                <a:ea typeface="Times New Roman" panose="02020603050405020304" pitchFamily="18" charset="0"/>
              </a:rPr>
              <a:t> Lang </a:t>
            </a:r>
            <a:r>
              <a:rPr lang="en-US" sz="2400" b="1" dirty="0" err="1" smtClean="0">
                <a:solidFill>
                  <a:srgbClr val="0070C0"/>
                </a:solidFill>
                <a:effectLst/>
                <a:latin typeface="Times New Roman" panose="02020603050405020304" pitchFamily="18" charset="0"/>
                <a:ea typeface="Times New Roman" panose="02020603050405020304" pitchFamily="18" charset="0"/>
              </a:rPr>
              <a:t>Liêu</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kể</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lại</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truyền</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dirty="0" err="1" smtClean="0">
                <a:solidFill>
                  <a:srgbClr val="0070C0"/>
                </a:solidFill>
                <a:effectLst/>
                <a:latin typeface="Times New Roman" panose="02020603050405020304" pitchFamily="18" charset="0"/>
                <a:ea typeface="Times New Roman" panose="02020603050405020304" pitchFamily="18" charset="0"/>
              </a:rPr>
              <a:t>thuyết</a:t>
            </a:r>
            <a:r>
              <a:rPr lang="en-US" sz="2400" b="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Sự</a:t>
            </a:r>
            <a:r>
              <a:rPr lang="en-US" sz="2400" b="1" i="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tích</a:t>
            </a:r>
            <a:r>
              <a:rPr lang="en-US" sz="2400" b="1" i="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Bánh</a:t>
            </a:r>
            <a:r>
              <a:rPr lang="en-US" sz="2400" b="1" i="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chưng</a:t>
            </a:r>
            <a:r>
              <a:rPr lang="en-US" sz="2400" b="1" i="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bánh</a:t>
            </a:r>
            <a:r>
              <a:rPr lang="en-US" sz="2400" b="1" i="1" dirty="0" smtClean="0">
                <a:solidFill>
                  <a:srgbClr val="0070C0"/>
                </a:solidFill>
                <a:effectLst/>
                <a:latin typeface="Times New Roman" panose="02020603050405020304" pitchFamily="18" charset="0"/>
                <a:ea typeface="Times New Roman" panose="02020603050405020304" pitchFamily="18" charset="0"/>
              </a:rPr>
              <a:t> </a:t>
            </a:r>
            <a:r>
              <a:rPr lang="en-US" sz="2400" b="1" i="1" dirty="0" err="1" smtClean="0">
                <a:solidFill>
                  <a:srgbClr val="0070C0"/>
                </a:solidFill>
                <a:effectLst/>
                <a:latin typeface="Times New Roman" panose="02020603050405020304" pitchFamily="18" charset="0"/>
                <a:ea typeface="Times New Roman" panose="02020603050405020304" pitchFamily="18" charset="0"/>
              </a:rPr>
              <a:t>giầy</a:t>
            </a:r>
            <a:r>
              <a:rPr lang="en-US" sz="2400" b="1" i="1" dirty="0" smtClean="0">
                <a:solidFill>
                  <a:srgbClr val="0070C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60400" y="2403450"/>
            <a:ext cx="10858500" cy="3957302"/>
          </a:xfrm>
          <a:prstGeom prst="rect">
            <a:avLst/>
          </a:prstGeom>
        </p:spPr>
        <p:txBody>
          <a:bodyPr>
            <a:spAutoFit/>
          </a:bodyPr>
          <a:lstStyle/>
          <a:p>
            <a:pPr>
              <a:lnSpc>
                <a:spcPct val="115000"/>
              </a:lnSpc>
              <a:spcBef>
                <a:spcPts val="750"/>
              </a:spcBef>
              <a:spcAft>
                <a:spcPts val="0"/>
              </a:spcAft>
              <a:tabLst>
                <a:tab pos="400050" algn="l"/>
              </a:tabLst>
            </a:pPr>
            <a:r>
              <a:rPr lang="en-US" sz="2000" b="1" u="sng" dirty="0" smtClean="0">
                <a:solidFill>
                  <a:srgbClr val="0D0D0D"/>
                </a:solidFill>
                <a:effectLst/>
                <a:latin typeface="Times New Roman" panose="02020603050405020304" pitchFamily="18" charset="0"/>
                <a:ea typeface="Times New Roman" panose="02020603050405020304" pitchFamily="18" charset="0"/>
              </a:rPr>
              <a:t>B1. </a:t>
            </a:r>
            <a:r>
              <a:rPr lang="en-US" sz="2000" b="1" u="sng" dirty="0" err="1" smtClean="0">
                <a:solidFill>
                  <a:srgbClr val="0D0D0D"/>
                </a:solidFill>
                <a:effectLst/>
                <a:latin typeface="Times New Roman" panose="02020603050405020304" pitchFamily="18" charset="0"/>
                <a:ea typeface="Times New Roman" panose="02020603050405020304" pitchFamily="18" charset="0"/>
              </a:rPr>
              <a:t>Hướng</a:t>
            </a:r>
            <a:r>
              <a:rPr lang="en-US" sz="2000" b="1" u="sng" dirty="0" smtClean="0">
                <a:solidFill>
                  <a:srgbClr val="0D0D0D"/>
                </a:solidFill>
                <a:effectLst/>
                <a:latin typeface="Times New Roman" panose="02020603050405020304" pitchFamily="18" charset="0"/>
                <a:ea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rPr>
              <a:t>dẫn</a:t>
            </a:r>
            <a:r>
              <a:rPr lang="en-US" sz="2000" b="1" u="sng" dirty="0" smtClean="0">
                <a:solidFill>
                  <a:srgbClr val="0D0D0D"/>
                </a:solidFill>
                <a:effectLst/>
                <a:latin typeface="Times New Roman" panose="02020603050405020304" pitchFamily="18" charset="0"/>
                <a:ea typeface="Times New Roman" panose="02020603050405020304" pitchFamily="18" charset="0"/>
              </a:rPr>
              <a:t> HS </a:t>
            </a:r>
            <a:r>
              <a:rPr lang="en-US" sz="2000" b="1" u="sng" dirty="0" err="1" smtClean="0">
                <a:solidFill>
                  <a:srgbClr val="0D0D0D"/>
                </a:solidFill>
                <a:effectLst/>
                <a:latin typeface="Times New Roman" panose="02020603050405020304" pitchFamily="18" charset="0"/>
                <a:ea typeface="Times New Roman" panose="02020603050405020304" pitchFamily="18" charset="0"/>
              </a:rPr>
              <a:t>lập</a:t>
            </a:r>
            <a:r>
              <a:rPr lang="en-US" sz="2000" b="1" u="sng" dirty="0" smtClean="0">
                <a:solidFill>
                  <a:srgbClr val="0D0D0D"/>
                </a:solidFill>
                <a:effectLst/>
                <a:latin typeface="Times New Roman" panose="02020603050405020304" pitchFamily="18" charset="0"/>
                <a:ea typeface="Times New Roman" panose="02020603050405020304" pitchFamily="18" charset="0"/>
              </a:rPr>
              <a:t> </a:t>
            </a:r>
            <a:r>
              <a:rPr lang="en-US" sz="2000" b="1" u="sng" dirty="0" err="1" smtClean="0">
                <a:solidFill>
                  <a:srgbClr val="0D0D0D"/>
                </a:solidFill>
                <a:effectLst/>
                <a:latin typeface="Times New Roman" panose="02020603050405020304" pitchFamily="18" charset="0"/>
                <a:ea typeface="Times New Roman" panose="02020603050405020304" pitchFamily="18" charset="0"/>
              </a:rPr>
              <a:t>dàn</a:t>
            </a:r>
            <a:r>
              <a:rPr lang="en-US" sz="2000" b="1" u="sng" dirty="0" smtClean="0">
                <a:solidFill>
                  <a:srgbClr val="0D0D0D"/>
                </a:solidFill>
                <a:effectLst/>
                <a:latin typeface="Times New Roman" panose="02020603050405020304" pitchFamily="18" charset="0"/>
                <a:ea typeface="Times New Roman" panose="02020603050405020304" pitchFamily="18" charset="0"/>
              </a:rPr>
              <a:t> ý chi </a:t>
            </a:r>
            <a:r>
              <a:rPr lang="en-US" sz="2000" b="1" u="sng" dirty="0" err="1" smtClean="0">
                <a:solidFill>
                  <a:srgbClr val="0D0D0D"/>
                </a:solidFill>
                <a:effectLst/>
                <a:latin typeface="Times New Roman" panose="02020603050405020304" pitchFamily="18" charset="0"/>
                <a:ea typeface="Times New Roman" panose="02020603050405020304" pitchFamily="18" charset="0"/>
              </a:rPr>
              <a:t>tiết</a:t>
            </a:r>
            <a:r>
              <a:rPr lang="en-US" sz="2000" b="1" u="sng"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rPr>
              <a:t>I. </a:t>
            </a:r>
            <a:r>
              <a:rPr lang="en-US" sz="2000" b="1" dirty="0" err="1" smtClean="0">
                <a:solidFill>
                  <a:srgbClr val="0D0D0D"/>
                </a:solidFill>
                <a:effectLst/>
                <a:latin typeface="Times New Roman" panose="02020603050405020304" pitchFamily="18" charset="0"/>
                <a:ea typeface="Times New Roman" panose="02020603050405020304" pitchFamily="18" charset="0"/>
              </a:rPr>
              <a:t>Mở</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bài</a:t>
            </a:r>
            <a:r>
              <a:rPr lang="en-US" sz="2000" b="1"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rPr>
              <a:t>- Lang </a:t>
            </a:r>
            <a:r>
              <a:rPr lang="en-US" sz="2000" dirty="0" err="1" smtClean="0">
                <a:solidFill>
                  <a:srgbClr val="0D0D0D"/>
                </a:solidFill>
                <a:effectLst/>
                <a:latin typeface="Times New Roman" panose="02020603050405020304" pitchFamily="18" charset="0"/>
                <a:ea typeface="Times New Roman" panose="02020603050405020304" pitchFamily="18" charset="0"/>
              </a:rPr>
              <a:t>Liêu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tự</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giới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thiệu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bản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thân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mình</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Gợi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chuyển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để</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kể</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nguồn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gốc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việc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làm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bánh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chưng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bánh</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giầy</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rPr>
              <a:t>II. </a:t>
            </a:r>
            <a:r>
              <a:rPr lang="en-US" sz="2000" b="1" dirty="0" err="1" smtClean="0">
                <a:solidFill>
                  <a:srgbClr val="0D0D0D"/>
                </a:solidFill>
                <a:effectLst/>
                <a:latin typeface="Times New Roman" panose="02020603050405020304" pitchFamily="18" charset="0"/>
                <a:ea typeface="Times New Roman" panose="02020603050405020304" pitchFamily="18" charset="0"/>
              </a:rPr>
              <a:t>Thân</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bài</a:t>
            </a:r>
            <a:r>
              <a:rPr lang="en-US" sz="2000" b="1"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rPr>
              <a:t>1. </a:t>
            </a:r>
            <a:r>
              <a:rPr lang="en-US" sz="2000" b="1" dirty="0" err="1" smtClean="0">
                <a:solidFill>
                  <a:srgbClr val="0D0D0D"/>
                </a:solidFill>
                <a:effectLst/>
                <a:latin typeface="Times New Roman" panose="02020603050405020304" pitchFamily="18" charset="0"/>
                <a:ea typeface="Times New Roman" panose="02020603050405020304" pitchFamily="18" charset="0"/>
              </a:rPr>
              <a:t>Giới</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thiệu</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nguyên</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nhân</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của</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việc</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làm</a:t>
            </a:r>
            <a:r>
              <a:rPr lang="en-US" sz="2000" b="1" dirty="0" smtClean="0">
                <a:solidFill>
                  <a:srgbClr val="0D0D0D"/>
                </a:solidFill>
                <a:effectLst/>
                <a:latin typeface="Times New Roman" panose="02020603050405020304" pitchFamily="18" charset="0"/>
                <a:ea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rPr>
              <a:t>bánh</a:t>
            </a:r>
            <a:r>
              <a:rPr lang="en-US" sz="2000" b="1"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Năm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đó</a:t>
            </a:r>
            <a:r>
              <a:rPr lang="en-US" sz="2000" dirty="0" smtClean="0">
                <a:solidFill>
                  <a:srgbClr val="0D0D0D"/>
                </a:solidFill>
                <a:effectLst/>
                <a:latin typeface="Times New Roman" panose="02020603050405020304" pitchFamily="18" charset="0"/>
                <a:ea typeface="Times New Roman" panose="02020603050405020304" pitchFamily="18" charset="0"/>
              </a:rPr>
              <a:t> cha ta </a:t>
            </a:r>
            <a:r>
              <a:rPr lang="en-US" sz="2000" dirty="0" err="1" smtClean="0">
                <a:solidFill>
                  <a:srgbClr val="0D0D0D"/>
                </a:solidFill>
                <a:effectLst/>
                <a:latin typeface="Times New Roman" panose="02020603050405020304" pitchFamily="18" charset="0"/>
                <a:ea typeface="Times New Roman" panose="02020603050405020304" pitchFamily="18" charset="0"/>
              </a:rPr>
              <a:t>là</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vua</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Hùng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Vương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muốn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truyền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ngôi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nhưng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Người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nhiều</a:t>
            </a:r>
            <a:r>
              <a:rPr lang="en-US" sz="2000" dirty="0" smtClean="0">
                <a:solidFill>
                  <a:srgbClr val="0D0D0D"/>
                </a:solidFill>
                <a:effectLst/>
                <a:latin typeface="Times New Roman" panose="02020603050405020304" pitchFamily="18" charset="0"/>
                <a:ea typeface="Times New Roman" panose="02020603050405020304" pitchFamily="18" charset="0"/>
              </a:rPr>
              <a:t> con </a:t>
            </a:r>
            <a:r>
              <a:rPr lang="en-US" sz="2000" dirty="0" err="1" smtClean="0">
                <a:solidFill>
                  <a:srgbClr val="0D0D0D"/>
                </a:solidFill>
                <a:effectLst/>
                <a:latin typeface="Times New Roman" panose="02020603050405020304" pitchFamily="18" charset="0"/>
                <a:ea typeface="Times New Roman" panose="02020603050405020304" pitchFamily="18" charset="0"/>
              </a:rPr>
              <a:t>trai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ai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cũng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tài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giỏi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nên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biết</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truyền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ngôi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ai</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rPr>
              <a:t>+ Cha ta </a:t>
            </a:r>
            <a:r>
              <a:rPr lang="en-US" sz="2000" dirty="0" err="1" smtClean="0">
                <a:solidFill>
                  <a:srgbClr val="0D0D0D"/>
                </a:solidFill>
                <a:effectLst/>
                <a:latin typeface="Times New Roman" panose="02020603050405020304" pitchFamily="18" charset="0"/>
                <a:ea typeface="Times New Roman" panose="02020603050405020304" pitchFamily="18" charset="0"/>
              </a:rPr>
              <a:t>thông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báo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ai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làm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vừa</a:t>
            </a:r>
            <a:r>
              <a:rPr lang="en-US" sz="2000" dirty="0" smtClean="0">
                <a:solidFill>
                  <a:srgbClr val="0D0D0D"/>
                </a:solidFill>
                <a:effectLst/>
                <a:latin typeface="Times New Roman" panose="02020603050405020304" pitchFamily="18" charset="0"/>
                <a:ea typeface="Times New Roman" panose="02020603050405020304" pitchFamily="18" charset="0"/>
              </a:rPr>
              <a:t> ý cha </a:t>
            </a:r>
            <a:r>
              <a:rPr lang="en-US" sz="2000" dirty="0" err="1" smtClean="0">
                <a:solidFill>
                  <a:srgbClr val="0D0D0D"/>
                </a:solidFill>
                <a:effectLst/>
                <a:latin typeface="Times New Roman" panose="02020603050405020304" pitchFamily="18" charset="0"/>
                <a:ea typeface="Times New Roman" panose="02020603050405020304" pitchFamily="18" charset="0"/>
              </a:rPr>
              <a:t>thì</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sẽ</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được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truyền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ngôi</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Sau</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nghe</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vua</a:t>
            </a:r>
            <a:r>
              <a:rPr lang="en-US" sz="2000" dirty="0" smtClean="0">
                <a:solidFill>
                  <a:srgbClr val="0D0D0D"/>
                </a:solidFill>
                <a:effectLst/>
                <a:latin typeface="Times New Roman" panose="02020603050405020304" pitchFamily="18" charset="0"/>
                <a:ea typeface="Times New Roman" panose="02020603050405020304" pitchFamily="18" charset="0"/>
              </a:rPr>
              <a:t> cha </a:t>
            </a:r>
            <a:r>
              <a:rPr lang="en-US" sz="2000" dirty="0" err="1" smtClean="0">
                <a:solidFill>
                  <a:srgbClr val="0D0D0D"/>
                </a:solidFill>
                <a:effectLst/>
                <a:latin typeface="Times New Roman" panose="02020603050405020304" pitchFamily="18" charset="0"/>
                <a:ea typeface="Times New Roman" panose="02020603050405020304" pitchFamily="18" charset="0"/>
              </a:rPr>
              <a:t>phán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thế</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các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hoàng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tử</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khác</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cho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người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lên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rừng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xuống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biển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tìm</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sơn</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hào</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hải</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vị</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để</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dâng</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lên</a:t>
            </a:r>
            <a:r>
              <a:rPr lang="en-US" sz="2000" dirty="0" smtClean="0">
                <a:solidFill>
                  <a:srgbClr val="0D0D0D"/>
                </a:solidFill>
                <a:effectLst/>
                <a:latin typeface="Times New Roman" panose="02020603050405020304" pitchFamily="18" charset="0"/>
                <a:ea typeface="Times New Roman" panose="02020603050405020304" pitchFamily="18" charset="0"/>
              </a:rPr>
              <a:t> cha </a:t>
            </a:r>
            <a:r>
              <a:rPr lang="en-US" sz="2000" dirty="0" err="1" smtClean="0">
                <a:solidFill>
                  <a:srgbClr val="0D0D0D"/>
                </a:solidFill>
                <a:effectLst/>
                <a:latin typeface="Times New Roman" panose="02020603050405020304" pitchFamily="18" charset="0"/>
                <a:ea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rPr>
              <a:t> ta. </a:t>
            </a:r>
            <a:r>
              <a:rPr lang="en-US" sz="2000" dirty="0" err="1" smtClean="0">
                <a:solidFill>
                  <a:srgbClr val="0D0D0D"/>
                </a:solidFill>
                <a:effectLst/>
                <a:latin typeface="Times New Roman" panose="02020603050405020304" pitchFamily="18" charset="0"/>
                <a:ea typeface="Times New Roman" panose="02020603050405020304" pitchFamily="18" charset="0"/>
              </a:rPr>
              <a:t>Chỉ</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có</a:t>
            </a:r>
            <a:r>
              <a:rPr lang="en-US" sz="2000" dirty="0" smtClean="0">
                <a:solidFill>
                  <a:srgbClr val="0D0D0D"/>
                </a:solidFill>
                <a:effectLst/>
                <a:latin typeface="Times New Roman" panose="02020603050405020304" pitchFamily="18" charset="0"/>
                <a:ea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rPr>
              <a:t>mình</a:t>
            </a:r>
            <a:r>
              <a:rPr lang="en-US" sz="2000" dirty="0" smtClean="0">
                <a:solidFill>
                  <a:srgbClr val="0D0D0D"/>
                </a:solidFill>
                <a:effectLst/>
                <a:latin typeface="Times New Roman" panose="02020603050405020304" pitchFamily="18" charset="0"/>
                <a:ea typeface="Times New Roman" panose="02020603050405020304" pitchFamily="18" charset="0"/>
              </a:rPr>
              <a:t> ta lo </a:t>
            </a:r>
            <a:r>
              <a:rPr lang="en-US" sz="2000" dirty="0" err="1" smtClean="0">
                <a:solidFill>
                  <a:srgbClr val="0D0D0D"/>
                </a:solidFill>
                <a:effectLst/>
                <a:latin typeface="Times New Roman" panose="02020603050405020304" pitchFamily="18" charset="0"/>
                <a:ea typeface="Times New Roman" panose="02020603050405020304" pitchFamily="18" charset="0"/>
              </a:rPr>
              <a:t>lắng</a:t>
            </a:r>
            <a:r>
              <a:rPr lang="en-US" sz="2000" dirty="0" smtClean="0">
                <a:solidFill>
                  <a:srgbClr val="0D0D0D"/>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731124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Effect transition="in" filter="fade">
                                      <p:cBhvr>
                                        <p:cTn id="42" dur="1000"/>
                                        <p:tgtEl>
                                          <p:spTgt spid="8">
                                            <p:txEl>
                                              <p:pRg st="5" end="5"/>
                                            </p:txEl>
                                          </p:spTgt>
                                        </p:tgtEl>
                                      </p:cBhvr>
                                    </p:animEffect>
                                    <p:anim calcmode="lin" valueType="num">
                                      <p:cBhvr>
                                        <p:cTn id="43"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6" end="6"/>
                                            </p:txEl>
                                          </p:spTgt>
                                        </p:tgtEl>
                                        <p:attrNameLst>
                                          <p:attrName>style.visibility</p:attrName>
                                        </p:attrNameLst>
                                      </p:cBhvr>
                                      <p:to>
                                        <p:strVal val="visible"/>
                                      </p:to>
                                    </p:set>
                                    <p:animEffect transition="in" filter="fade">
                                      <p:cBhvr>
                                        <p:cTn id="49" dur="1000"/>
                                        <p:tgtEl>
                                          <p:spTgt spid="8">
                                            <p:txEl>
                                              <p:pRg st="6" end="6"/>
                                            </p:txEl>
                                          </p:spTgt>
                                        </p:tgtEl>
                                      </p:cBhvr>
                                    </p:animEffect>
                                    <p:anim calcmode="lin" valueType="num">
                                      <p:cBhvr>
                                        <p:cTn id="50"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7" end="7"/>
                                            </p:txEl>
                                          </p:spTgt>
                                        </p:tgtEl>
                                        <p:attrNameLst>
                                          <p:attrName>style.visibility</p:attrName>
                                        </p:attrNameLst>
                                      </p:cBhvr>
                                      <p:to>
                                        <p:strVal val="visible"/>
                                      </p:to>
                                    </p:set>
                                    <p:animEffect transition="in" filter="fade">
                                      <p:cBhvr>
                                        <p:cTn id="56" dur="1000"/>
                                        <p:tgtEl>
                                          <p:spTgt spid="8">
                                            <p:txEl>
                                              <p:pRg st="7" end="7"/>
                                            </p:txEl>
                                          </p:spTgt>
                                        </p:tgtEl>
                                      </p:cBhvr>
                                    </p:animEffect>
                                    <p:anim calcmode="lin" valueType="num">
                                      <p:cBhvr>
                                        <p:cTn id="57"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8" end="8"/>
                                            </p:txEl>
                                          </p:spTgt>
                                        </p:tgtEl>
                                        <p:attrNameLst>
                                          <p:attrName>style.visibility</p:attrName>
                                        </p:attrNameLst>
                                      </p:cBhvr>
                                      <p:to>
                                        <p:strVal val="visible"/>
                                      </p:to>
                                    </p:set>
                                    <p:animEffect transition="in" filter="fade">
                                      <p:cBhvr>
                                        <p:cTn id="63" dur="1000"/>
                                        <p:tgtEl>
                                          <p:spTgt spid="8">
                                            <p:txEl>
                                              <p:pRg st="8" end="8"/>
                                            </p:txEl>
                                          </p:spTgt>
                                        </p:tgtEl>
                                      </p:cBhvr>
                                    </p:animEffect>
                                    <p:anim calcmode="lin" valueType="num">
                                      <p:cBhvr>
                                        <p:cTn id="64" dur="1000" fill="hold"/>
                                        <p:tgtEl>
                                          <p:spTgt spid="8">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546401"/>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673100" y="2094051"/>
            <a:ext cx="10845800" cy="4511748"/>
          </a:xfrm>
          <a:prstGeom prst="rect">
            <a:avLst/>
          </a:prstGeom>
        </p:spPr>
        <p:txBody>
          <a:bodyPr wrap="square">
            <a:spAutoFit/>
          </a:bodyPr>
          <a:lstStyle/>
          <a:p>
            <a:pPr marL="0" marR="0" lvl="0" indent="0" algn="l" defTabSz="914400" rtl="0" eaLnBrk="1" fontAlgn="auto" latinLnBrk="0" hangingPunct="1">
              <a:lnSpc>
                <a:spcPct val="115000"/>
              </a:lnSpc>
              <a:spcBef>
                <a:spcPts val="1200"/>
              </a:spcBef>
              <a:spcAft>
                <a:spcPts val="0"/>
              </a:spcAft>
              <a:buClrTx/>
              <a:buSzTx/>
              <a:buFontTx/>
              <a:buNone/>
              <a:tabLst>
                <a:tab pos="400050" algn="l"/>
              </a:tabLst>
              <a:defRPr/>
            </a:pP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Trong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kho</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tàng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văn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học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Việt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Nam,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chủ</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đề</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yêu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nước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giống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như</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một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sợi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chỉ</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đỏ</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xuyên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suốt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chiều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dài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văn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học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trải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qua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mọi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thời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kì</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dựng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nước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và</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giữ</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nước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của</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dân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tộc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Và</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trong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chuỗi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các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truyền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thuyết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có</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cùng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chủ</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đề</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ta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không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thể</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không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nhắc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đến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truyền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thuyết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1"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Thánh</a:t>
            </a:r>
            <a:r>
              <a:rPr kumimoji="0" lang="en-US" sz="2800" b="1" i="1"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1"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Gióng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1"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Thánh</a:t>
            </a:r>
            <a:r>
              <a:rPr kumimoji="0" lang="en-US" sz="2800" b="1" i="1"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1"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Gióng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là</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một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trong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những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bản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anh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hùng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ca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mở</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đầu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cho</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truyền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thống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yêu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nước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của</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dân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tộc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ta.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Truyền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thuyết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này</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đã</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xây</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dựng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hình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tượng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nhân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vật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anh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hùng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Thánh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Gióng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với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nhiều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màu</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sắc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thần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kì</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thể</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hiện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ý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thức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và</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sức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mạnh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bảo</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vệ</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dân</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tộc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trở</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thành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bức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tượng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đài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bất</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hủ</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về</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người</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anh</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hùng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chống</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xâm</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 </a:t>
            </a:r>
            <a:r>
              <a:rPr kumimoji="0" lang="en-US" sz="2800" b="1" i="0" u="none" strike="noStrike" kern="0" cap="none" spc="0" normalizeH="0" baseline="0" noProof="0" dirty="0" err="1" smtClean="0">
                <a:ln>
                  <a:noFill/>
                </a:ln>
                <a:solidFill>
                  <a:srgbClr val="0D0D0D"/>
                </a:solidFill>
                <a:effectLst/>
                <a:uLnTx/>
                <a:uFillTx/>
                <a:latin typeface="Times New Roman" panose="02020603050405020304" pitchFamily="18" charset="0"/>
                <a:ea typeface="+mn-ea"/>
                <a:cs typeface="+mn-cs"/>
              </a:rPr>
              <a:t>lược</a:t>
            </a:r>
            <a:r>
              <a:rPr kumimoji="0" lang="en-US" sz="2800" b="1" i="0" u="none" strike="noStrike" kern="0" cap="none" spc="0" normalizeH="0" baseline="0" noProof="0" dirty="0" smtClean="0">
                <a:ln>
                  <a:noFill/>
                </a:ln>
                <a:solidFill>
                  <a:srgbClr val="0D0D0D"/>
                </a:solidFill>
                <a:effectLst/>
                <a:uLnTx/>
                <a:uFillTx/>
                <a:latin typeface="Times New Roman" panose="02020603050405020304" pitchFamily="18" charset="0"/>
                <a:ea typeface="+mn-ea"/>
                <a:cs typeface="+mn-cs"/>
              </a:rPr>
              <a:t>.</a:t>
            </a:r>
            <a:endParaRPr kumimoji="0" lang="en-US" sz="2800" b="1" i="0" u="none" strike="noStrike" kern="0" cap="none" spc="0" normalizeH="0" baseline="0" noProof="0" dirty="0">
              <a:ln>
                <a:noFill/>
              </a:ln>
              <a:solidFill>
                <a:srgbClr val="365F91"/>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922512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10"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2606676"/>
          </a:xfrm>
          <a:prstGeom prst="rect">
            <a:avLst/>
          </a:prstGeom>
        </p:spPr>
        <p:txBody>
          <a:bodyPr>
            <a:spAutoFit/>
          </a:bodyPr>
          <a:lstStyle/>
          <a:p>
            <a:pPr>
              <a:lnSpc>
                <a:spcPct val="115000"/>
              </a:lnSpc>
              <a:spcAft>
                <a:spcPts val="0"/>
              </a:spcAft>
            </a:pPr>
            <a:r>
              <a:rPr lang="en-US" sz="2400" b="1" dirty="0" smtClean="0">
                <a:solidFill>
                  <a:srgbClr val="0D0D0D"/>
                </a:solidFill>
                <a:effectLst/>
                <a:latin typeface="Times New Roman" panose="02020603050405020304" pitchFamily="18" charset="0"/>
                <a:ea typeface="Times New Roman" panose="02020603050405020304" pitchFamily="18" charset="0"/>
              </a:rPr>
              <a:t>2. </a:t>
            </a:r>
            <a:r>
              <a:rPr lang="en-US" sz="2400" b="1" dirty="0" err="1" smtClean="0">
                <a:solidFill>
                  <a:srgbClr val="0D0D0D"/>
                </a:solidFill>
                <a:effectLst/>
                <a:latin typeface="Times New Roman" panose="02020603050405020304" pitchFamily="18" charset="0"/>
                <a:ea typeface="Times New Roman" panose="02020603050405020304" pitchFamily="18" charset="0"/>
              </a:rPr>
              <a:t>Hoàn</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cảnh</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của</a:t>
            </a:r>
            <a:r>
              <a:rPr lang="en-US" sz="2400" b="1" dirty="0" smtClean="0">
                <a:solidFill>
                  <a:srgbClr val="0D0D0D"/>
                </a:solidFill>
                <a:effectLst/>
                <a:latin typeface="Times New Roman" panose="02020603050405020304" pitchFamily="18" charset="0"/>
                <a:ea typeface="Times New Roman" panose="02020603050405020304" pitchFamily="18" charset="0"/>
              </a:rPr>
              <a:t> Lang </a:t>
            </a:r>
            <a:r>
              <a:rPr lang="en-US" sz="2400" b="1" dirty="0" err="1" smtClean="0">
                <a:solidFill>
                  <a:srgbClr val="0D0D0D"/>
                </a:solidFill>
                <a:effectLst/>
                <a:latin typeface="Times New Roman" panose="02020603050405020304" pitchFamily="18" charset="0"/>
                <a:ea typeface="Times New Roman" panose="02020603050405020304" pitchFamily="18" charset="0"/>
              </a:rPr>
              <a:t>Liêu</a:t>
            </a:r>
            <a:r>
              <a:rPr lang="en-US" sz="2400" b="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con </a:t>
            </a:r>
            <a:r>
              <a:rPr lang="en-US" sz="2400" dirty="0" err="1" smtClean="0">
                <a:solidFill>
                  <a:srgbClr val="0D0D0D"/>
                </a:solidFill>
                <a:effectLst/>
                <a:latin typeface="Times New Roman" panose="02020603050405020304" pitchFamily="18" charset="0"/>
                <a:ea typeface="Times New Roman" panose="02020603050405020304" pitchFamily="18" charset="0"/>
              </a:rPr>
              <a:t>thứ</a:t>
            </a:r>
            <a:r>
              <a:rPr lang="en-US" sz="2400" dirty="0" smtClean="0">
                <a:solidFill>
                  <a:srgbClr val="0D0D0D"/>
                </a:solidFill>
                <a:effectLst/>
                <a:latin typeface="Times New Roman" panose="02020603050405020304" pitchFamily="18" charset="0"/>
                <a:ea typeface="Times New Roman" panose="02020603050405020304" pitchFamily="18" charset="0"/>
              </a:rPr>
              <a:t> 18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cha ta.</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Mẹ</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trước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kia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ghẻ</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ốm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chết</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=&gt; Ta </a:t>
            </a:r>
            <a:r>
              <a:rPr lang="en-US" sz="2400" dirty="0" err="1" smtClean="0">
                <a:solidFill>
                  <a:srgbClr val="0D0D0D"/>
                </a:solidFill>
                <a:effectLst/>
                <a:latin typeface="Times New Roman" panose="02020603050405020304" pitchFamily="18" charset="0"/>
                <a:ea typeface="Times New Roman" panose="02020603050405020304" pitchFamily="18" charset="0"/>
              </a:rPr>
              <a:t>sống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thiệt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thòi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hơn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ngoài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khoai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lúa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rất</a:t>
            </a:r>
            <a:r>
              <a:rPr lang="en-US" sz="2400" dirty="0" smtClean="0">
                <a:solidFill>
                  <a:srgbClr val="0D0D0D"/>
                </a:solidFill>
                <a:effectLst/>
                <a:latin typeface="Times New Roman" panose="02020603050405020304" pitchFamily="18" charset="0"/>
                <a:ea typeface="Times New Roman" panose="02020603050405020304" pitchFamily="18" charset="0"/>
              </a:rPr>
              <a:t> lo </a:t>
            </a:r>
            <a:r>
              <a:rPr lang="en-US" sz="2400" dirty="0" err="1" smtClean="0">
                <a:solidFill>
                  <a:srgbClr val="0D0D0D"/>
                </a:solidFill>
                <a:effectLst/>
                <a:latin typeface="Times New Roman" panose="02020603050405020304" pitchFamily="18" charset="0"/>
                <a:ea typeface="Times New Roman" panose="02020603050405020304" pitchFamily="18" charset="0"/>
              </a:rPr>
              <a:t>lắng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sẽ</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hài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lòng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a:t>
            </a:r>
            <a:r>
              <a:rPr lang="en-US" sz="2400" dirty="0" err="1" smtClean="0">
                <a:solidFill>
                  <a:srgbClr val="0D0D0D"/>
                </a:solidFill>
                <a:effectLst/>
                <a:latin typeface="Times New Roman" panose="02020603050405020304" pitchFamily="18" charset="0"/>
                <a:ea typeface="Times New Roman" panose="02020603050405020304" pitchFamily="18" charset="0"/>
              </a:rPr>
              <a:t>Cảm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xúc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Lang </a:t>
            </a:r>
            <a:r>
              <a:rPr lang="en-US" sz="2400" dirty="0" err="1" smtClean="0">
                <a:solidFill>
                  <a:srgbClr val="0D0D0D"/>
                </a:solidFill>
                <a:effectLst/>
                <a:latin typeface="Times New Roman" panose="02020603050405020304" pitchFamily="18" charset="0"/>
                <a:ea typeface="Times New Roman" panose="02020603050405020304" pitchFamily="18" charset="0"/>
              </a:rPr>
              <a:t>Liêu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nói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hoàn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76267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0" y="2342113"/>
            <a:ext cx="10858500" cy="3065455"/>
          </a:xfrm>
          <a:prstGeom prst="rect">
            <a:avLst/>
          </a:prstGeom>
        </p:spPr>
        <p:txBody>
          <a:bodyPr>
            <a:spAutoFit/>
          </a:bodyPr>
          <a:lstStyle/>
          <a:p>
            <a:pPr>
              <a:lnSpc>
                <a:spcPct val="115000"/>
              </a:lnSpc>
              <a:spcAft>
                <a:spcPts val="0"/>
              </a:spcAft>
            </a:pPr>
            <a:r>
              <a:rPr lang="en-US" sz="2400" b="1" dirty="0" smtClean="0">
                <a:solidFill>
                  <a:srgbClr val="0D0D0D"/>
                </a:solidFill>
                <a:effectLst/>
                <a:latin typeface="Times New Roman" panose="02020603050405020304" pitchFamily="18" charset="0"/>
                <a:ea typeface="Times New Roman" panose="02020603050405020304" pitchFamily="18" charset="0"/>
              </a:rPr>
              <a:t>3. </a:t>
            </a:r>
            <a:r>
              <a:rPr lang="en-US" sz="2400" b="1" dirty="0" err="1" smtClean="0">
                <a:solidFill>
                  <a:srgbClr val="0D0D0D"/>
                </a:solidFill>
                <a:effectLst/>
                <a:latin typeface="Times New Roman" panose="02020603050405020304" pitchFamily="18" charset="0"/>
                <a:ea typeface="Times New Roman" panose="02020603050405020304" pitchFamily="18" charset="0"/>
              </a:rPr>
              <a:t>Phương</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thức</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làm</a:t>
            </a:r>
            <a:r>
              <a:rPr lang="en-US" sz="2400" b="1" dirty="0" smtClean="0">
                <a:solidFill>
                  <a:srgbClr val="0D0D0D"/>
                </a:solidFill>
                <a:effectLst/>
                <a:latin typeface="Times New Roman" panose="02020603050405020304" pitchFamily="18" charset="0"/>
                <a:ea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rPr>
              <a:t>bánh</a:t>
            </a:r>
            <a:r>
              <a:rPr lang="en-US" sz="2400" b="1"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Giấc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Lang </a:t>
            </a:r>
            <a:r>
              <a:rPr lang="en-US" sz="2400" dirty="0" err="1" smtClean="0">
                <a:solidFill>
                  <a:srgbClr val="0D0D0D"/>
                </a:solidFill>
                <a:effectLst/>
                <a:latin typeface="Times New Roman" panose="02020603050405020304" pitchFamily="18" charset="0"/>
                <a:ea typeface="Times New Roman" panose="02020603050405020304" pitchFamily="18" charset="0"/>
              </a:rPr>
              <a:t>Liêu</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nằm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xuất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giấc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hướng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dẫn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nguyên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liệu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nguyên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liệu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thiết</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giầy</a:t>
            </a:r>
            <a:r>
              <a:rPr lang="en-US" sz="2400" dirty="0" smtClean="0">
                <a:solidFill>
                  <a:srgbClr val="0D0D0D"/>
                </a:solidFill>
                <a:effectLst/>
                <a:latin typeface="Times New Roman" panose="02020603050405020304" pitchFamily="18" charset="0"/>
                <a:ea typeface="Times New Roman" panose="02020603050405020304" pitchFamily="18" charset="0"/>
              </a:rPr>
              <a:t>: HS </a:t>
            </a:r>
            <a:r>
              <a:rPr lang="en-US" sz="2400" dirty="0" err="1" smtClean="0">
                <a:solidFill>
                  <a:srgbClr val="0D0D0D"/>
                </a:solidFill>
                <a:effectLst/>
                <a:latin typeface="Times New Roman" panose="02020603050405020304" pitchFamily="18" charset="0"/>
                <a:ea typeface="Times New Roman" panose="02020603050405020304" pitchFamily="18" charset="0"/>
              </a:rPr>
              <a:t>viết</a:t>
            </a:r>
            <a:r>
              <a:rPr lang="en-US" sz="2400" dirty="0" smtClean="0">
                <a:solidFill>
                  <a:srgbClr val="0D0D0D"/>
                </a:solidFill>
                <a:effectLst/>
                <a:latin typeface="Times New Roman" panose="02020603050405020304" pitchFamily="18" charset="0"/>
                <a:ea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cụ</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Ý </a:t>
            </a:r>
            <a:r>
              <a:rPr lang="en-US" sz="2400" dirty="0" err="1" smtClean="0">
                <a:solidFill>
                  <a:srgbClr val="0D0D0D"/>
                </a:solidFill>
                <a:effectLst/>
                <a:latin typeface="Times New Roman" panose="02020603050405020304" pitchFamily="18" charset="0"/>
                <a:ea typeface="Times New Roman" panose="02020603050405020304" pitchFamily="18" charset="0"/>
              </a:rPr>
              <a:t>nghĩa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2 </a:t>
            </a:r>
            <a:r>
              <a:rPr lang="en-US" sz="2400" dirty="0" err="1" smtClean="0">
                <a:solidFill>
                  <a:srgbClr val="0D0D0D"/>
                </a:solidFill>
                <a:effectLst/>
                <a:latin typeface="Times New Roman" panose="02020603050405020304" pitchFamily="18" charset="0"/>
                <a:ea typeface="Times New Roman" panose="02020603050405020304" pitchFamily="18" charset="0"/>
              </a:rPr>
              <a:t>loại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tròn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trời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5009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399" y="2453263"/>
            <a:ext cx="10858500" cy="4343881"/>
          </a:xfrm>
          <a:prstGeom prst="rect">
            <a:avLst/>
          </a:prstGeom>
        </p:spPr>
        <p:txBody>
          <a:bodyPr>
            <a:spAutoFit/>
          </a:bodyPr>
          <a:lstStyle/>
          <a:p>
            <a:pPr>
              <a:lnSpc>
                <a:spcPct val="115000"/>
              </a:lnSpc>
              <a:spcAft>
                <a:spcPts val="0"/>
              </a:spcAft>
            </a:pPr>
            <a:r>
              <a:rPr lang="en-US" sz="2200" b="1" dirty="0" smtClean="0">
                <a:solidFill>
                  <a:srgbClr val="0D0D0D"/>
                </a:solidFill>
                <a:effectLst/>
                <a:latin typeface="Times New Roman" panose="02020603050405020304" pitchFamily="18" charset="0"/>
                <a:ea typeface="Times New Roman" panose="02020603050405020304" pitchFamily="18" charset="0"/>
              </a:rPr>
              <a:t>4. </a:t>
            </a:r>
            <a:r>
              <a:rPr lang="en-US" sz="2200" b="1" dirty="0" err="1" smtClean="0">
                <a:solidFill>
                  <a:srgbClr val="0D0D0D"/>
                </a:solidFill>
                <a:effectLst/>
                <a:latin typeface="Times New Roman" panose="02020603050405020304" pitchFamily="18" charset="0"/>
                <a:ea typeface="Times New Roman" panose="02020603050405020304" pitchFamily="18" charset="0"/>
              </a:rPr>
              <a:t>Ngày</a:t>
            </a:r>
            <a:r>
              <a:rPr lang="en-US" sz="2200" b="1" dirty="0" smtClean="0">
                <a:solidFill>
                  <a:srgbClr val="0D0D0D"/>
                </a:solidFill>
                <a:effectLst/>
                <a:latin typeface="Times New Roman" panose="02020603050405020304" pitchFamily="18" charset="0"/>
                <a:ea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Times New Roman" panose="02020603050405020304" pitchFamily="18" charset="0"/>
              </a:rPr>
              <a:t>lễ</a:t>
            </a:r>
            <a:r>
              <a:rPr lang="en-US" sz="2200" b="1" dirty="0" smtClean="0">
                <a:solidFill>
                  <a:srgbClr val="0D0D0D"/>
                </a:solidFill>
                <a:effectLst/>
                <a:latin typeface="Times New Roman" panose="02020603050405020304" pitchFamily="18" charset="0"/>
                <a:ea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Times New Roman" panose="02020603050405020304" pitchFamily="18" charset="0"/>
              </a:rPr>
              <a:t>Tiên</a:t>
            </a:r>
            <a:r>
              <a:rPr lang="en-US" sz="2200" b="1" dirty="0" smtClean="0">
                <a:solidFill>
                  <a:srgbClr val="0D0D0D"/>
                </a:solidFill>
                <a:effectLst/>
                <a:latin typeface="Times New Roman" panose="02020603050405020304" pitchFamily="18" charset="0"/>
                <a:ea typeface="Times New Roman" panose="02020603050405020304" pitchFamily="18" charset="0"/>
              </a:rPr>
              <a:t> </a:t>
            </a:r>
            <a:r>
              <a:rPr lang="en-US" sz="2200" b="1" dirty="0" err="1" smtClean="0">
                <a:solidFill>
                  <a:srgbClr val="0D0D0D"/>
                </a:solidFill>
                <a:effectLst/>
                <a:latin typeface="Times New Roman" panose="02020603050405020304" pitchFamily="18" charset="0"/>
                <a:ea typeface="Times New Roman" panose="02020603050405020304" pitchFamily="18" charset="0"/>
              </a:rPr>
              <a:t>vương</a:t>
            </a:r>
            <a:r>
              <a:rPr lang="en-US" sz="2200" b="1" dirty="0" smtClean="0">
                <a:solidFill>
                  <a:srgbClr val="0D0D0D"/>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Các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hoàng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tử</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khác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mang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toàn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sơn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hào</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hải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vị</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đến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lễ</a:t>
            </a:r>
            <a:r>
              <a:rPr lang="en-US" sz="2200" dirty="0" smtClean="0">
                <a:solidFill>
                  <a:srgbClr val="0D0D0D"/>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mang</a:t>
            </a:r>
            <a:r>
              <a:rPr lang="en-US" sz="2200" dirty="0" smtClean="0">
                <a:solidFill>
                  <a:srgbClr val="0D0D0D"/>
                </a:solidFill>
                <a:effectLst/>
                <a:latin typeface="Times New Roman" panose="02020603050405020304" pitchFamily="18" charset="0"/>
                <a:ea typeface="Times New Roman" panose="02020603050405020304" pitchFamily="18" charset="0"/>
              </a:rPr>
              <a:t> 2 </a:t>
            </a:r>
            <a:r>
              <a:rPr lang="en-US" sz="2200" dirty="0" err="1" smtClean="0">
                <a:solidFill>
                  <a:srgbClr val="0D0D0D"/>
                </a:solidFill>
                <a:effectLst/>
                <a:latin typeface="Times New Roman" panose="02020603050405020304" pitchFamily="18" charset="0"/>
                <a:ea typeface="Times New Roman" panose="02020603050405020304" pitchFamily="18" charset="0"/>
              </a:rPr>
              <a:t>thứ</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bánh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đó</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dâng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a:t>
            </a:r>
            <a:endParaRPr lang="en-US" sz="22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hài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lòng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và</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gọi</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đến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để</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hỏi</a:t>
            </a:r>
            <a:r>
              <a:rPr lang="en-US" sz="2200" dirty="0" smtClean="0">
                <a:solidFill>
                  <a:srgbClr val="0D0D0D"/>
                </a:solidFill>
                <a:effectLst/>
                <a:latin typeface="Times New Roman" panose="02020603050405020304" pitchFamily="18" charset="0"/>
                <a:ea typeface="Times New Roman" panose="02020603050405020304" pitchFamily="18" charset="0"/>
              </a:rPr>
              <a:t> ý </a:t>
            </a:r>
            <a:r>
              <a:rPr lang="en-US" sz="2200" dirty="0" err="1" smtClean="0">
                <a:solidFill>
                  <a:srgbClr val="0D0D0D"/>
                </a:solidFill>
                <a:effectLst/>
                <a:latin typeface="Times New Roman" panose="02020603050405020304" pitchFamily="18" charset="0"/>
                <a:ea typeface="Times New Roman" panose="02020603050405020304" pitchFamily="18" charset="0"/>
              </a:rPr>
              <a:t>nghĩa</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về</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các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loại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bánh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Sau</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khi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nghe</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giải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thích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thì</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đã</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họp</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mọi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người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lại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và</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đặt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tên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các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loại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bánh</a:t>
            </a:r>
            <a:r>
              <a:rPr lang="en-US" sz="2200" dirty="0" smtClean="0">
                <a:solidFill>
                  <a:srgbClr val="0D0D0D"/>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Ngạc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nhiên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khi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thấy</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đặt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tên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cho</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bánh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thấy</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lời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nói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đúng</a:t>
            </a:r>
            <a:r>
              <a:rPr lang="en-US" sz="2200" dirty="0" smtClean="0">
                <a:solidFill>
                  <a:srgbClr val="0D0D0D"/>
                </a:solidFill>
                <a:effectLst/>
                <a:latin typeface="Times New Roman" panose="02020603050405020304" pitchFamily="18" charset="0"/>
                <a:ea typeface="Times New Roman" panose="02020603050405020304" pitchFamily="18" charset="0"/>
              </a:rPr>
              <a:t> ý </a:t>
            </a:r>
            <a:r>
              <a:rPr lang="en-US" sz="2200" dirty="0" err="1" smtClean="0">
                <a:solidFill>
                  <a:srgbClr val="0D0D0D"/>
                </a:solidFill>
                <a:effectLst/>
                <a:latin typeface="Times New Roman" panose="02020603050405020304" pitchFamily="18" charset="0"/>
                <a:ea typeface="Times New Roman" panose="02020603050405020304" pitchFamily="18" charset="0"/>
              </a:rPr>
              <a:t>của</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mình</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cũng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hiểu</a:t>
            </a:r>
            <a:r>
              <a:rPr lang="en-US" sz="2200" dirty="0" smtClean="0">
                <a:solidFill>
                  <a:srgbClr val="0D0D0D"/>
                </a:solidFill>
                <a:effectLst/>
                <a:latin typeface="Times New Roman" panose="02020603050405020304" pitchFamily="18" charset="0"/>
                <a:ea typeface="Times New Roman" panose="02020603050405020304" pitchFamily="18" charset="0"/>
              </a:rPr>
              <a:t> ý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muốn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gửi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gắm</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mong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muốn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nhân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dân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được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ấm</a:t>
            </a:r>
            <a:r>
              <a:rPr lang="en-US" sz="2200" dirty="0" smtClean="0">
                <a:solidFill>
                  <a:srgbClr val="0D0D0D"/>
                </a:solidFill>
                <a:effectLst/>
                <a:latin typeface="Times New Roman" panose="02020603050405020304" pitchFamily="18" charset="0"/>
                <a:ea typeface="Times New Roman" panose="02020603050405020304" pitchFamily="18" charset="0"/>
              </a:rPr>
              <a:t> no, </a:t>
            </a:r>
            <a:r>
              <a:rPr lang="en-US" sz="2200" dirty="0" err="1" smtClean="0">
                <a:solidFill>
                  <a:srgbClr val="0D0D0D"/>
                </a:solidFill>
                <a:effectLst/>
                <a:latin typeface="Times New Roman" panose="02020603050405020304" pitchFamily="18" charset="0"/>
                <a:ea typeface="Times New Roman" panose="02020603050405020304" pitchFamily="18" charset="0"/>
              </a:rPr>
              <a:t>ngai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vàng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bền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vững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nên</a:t>
            </a:r>
            <a:r>
              <a:rPr lang="en-US" sz="2200" dirty="0" smtClean="0">
                <a:solidFill>
                  <a:srgbClr val="0D0D0D"/>
                </a:solidFill>
                <a:effectLst/>
                <a:latin typeface="Times New Roman" panose="02020603050405020304" pitchFamily="18" charset="0"/>
                <a:ea typeface="Times New Roman" panose="02020603050405020304" pitchFamily="18" charset="0"/>
              </a:rPr>
              <a:t> qua </a:t>
            </a:r>
            <a:r>
              <a:rPr lang="en-US" sz="2200" dirty="0" err="1" smtClean="0">
                <a:solidFill>
                  <a:srgbClr val="0D0D0D"/>
                </a:solidFill>
                <a:effectLst/>
                <a:latin typeface="Times New Roman" panose="02020603050405020304" pitchFamily="18" charset="0"/>
                <a:ea typeface="Times New Roman" panose="02020603050405020304" pitchFamily="18" charset="0"/>
              </a:rPr>
              <a:t>đó</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càng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cảm</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phục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hơn</a:t>
            </a:r>
            <a:r>
              <a:rPr lang="en-US" sz="2200" dirty="0" smtClean="0">
                <a:solidFill>
                  <a:srgbClr val="0D0D0D"/>
                </a:solidFill>
                <a:effectLst/>
                <a:latin typeface="Times New Roman" panose="02020603050405020304" pitchFamily="18" charset="0"/>
                <a:ea typeface="Times New Roman" panose="02020603050405020304" pitchFamily="18" charset="0"/>
              </a:rPr>
              <a:t>.</a:t>
            </a:r>
            <a:endParaRPr lang="en-US" sz="22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200" dirty="0" smtClean="0">
                <a:solidFill>
                  <a:srgbClr val="0D0D0D"/>
                </a:solidFill>
                <a:effectLst/>
                <a:latin typeface="Times New Roman" panose="02020603050405020304" pitchFamily="18" charset="0"/>
                <a:ea typeface="Times New Roman" panose="02020603050405020304" pitchFamily="18" charset="0"/>
              </a:rPr>
              <a:t>=&gt; </a:t>
            </a:r>
            <a:r>
              <a:rPr lang="en-US" sz="2200" dirty="0" err="1" smtClean="0">
                <a:solidFill>
                  <a:srgbClr val="0D0D0D"/>
                </a:solidFill>
                <a:effectLst/>
                <a:latin typeface="Times New Roman" panose="02020603050405020304" pitchFamily="18" charset="0"/>
                <a:ea typeface="Times New Roman" panose="02020603050405020304" pitchFamily="18" charset="0"/>
              </a:rPr>
              <a:t>Được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truyền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ngôI</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rất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hãnh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diện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và</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hạnh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phúc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nhưng</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cũng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hiểu</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rằng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đó</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là</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một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trọng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trách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rất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lớn</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Vì</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vậy</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trong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suốt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những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năm</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tháng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trị</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vị</a:t>
            </a:r>
            <a:r>
              <a:rPr lang="en-US" sz="2200" dirty="0" smtClean="0">
                <a:solidFill>
                  <a:srgbClr val="0D0D0D"/>
                </a:solidFill>
                <a:effectLst/>
                <a:latin typeface="Times New Roman" panose="02020603050405020304" pitchFamily="18" charset="0"/>
                <a:ea typeface="Times New Roman" panose="02020603050405020304" pitchFamily="18" charset="0"/>
              </a:rPr>
              <a:t> ta </a:t>
            </a:r>
            <a:r>
              <a:rPr lang="en-US" sz="2200" dirty="0" err="1" smtClean="0">
                <a:solidFill>
                  <a:srgbClr val="0D0D0D"/>
                </a:solidFill>
                <a:effectLst/>
                <a:latin typeface="Times New Roman" panose="02020603050405020304" pitchFamily="18" charset="0"/>
                <a:ea typeface="Times New Roman" panose="02020603050405020304" pitchFamily="18" charset="0"/>
              </a:rPr>
              <a:t>đã</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cố</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gắng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rất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nhiều</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để</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bảo</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vệ</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đất</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nước</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nối</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chí</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vua</a:t>
            </a:r>
            <a:r>
              <a:rPr lang="en-US" sz="2200" dirty="0" smtClean="0">
                <a:solidFill>
                  <a:srgbClr val="0D0D0D"/>
                </a:solidFill>
                <a:effectLst/>
                <a:latin typeface="Times New Roman" panose="02020603050405020304" pitchFamily="18" charset="0"/>
                <a:ea typeface="Times New Roman" panose="02020603050405020304" pitchFamily="18" charset="0"/>
              </a:rPr>
              <a:t> cha, </a:t>
            </a:r>
            <a:r>
              <a:rPr lang="en-US" sz="2200" dirty="0" err="1" smtClean="0">
                <a:solidFill>
                  <a:srgbClr val="0D0D0D"/>
                </a:solidFill>
                <a:effectLst/>
                <a:latin typeface="Times New Roman" panose="02020603050405020304" pitchFamily="18" charset="0"/>
                <a:ea typeface="Times New Roman" panose="02020603050405020304" pitchFamily="18" charset="0"/>
              </a:rPr>
              <a:t>làm</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rạng</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danh</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Tổ</a:t>
            </a:r>
            <a:r>
              <a:rPr lang="en-US" sz="2200" dirty="0" smtClean="0">
                <a:solidFill>
                  <a:srgbClr val="0D0D0D"/>
                </a:solidFill>
                <a:effectLst/>
                <a:latin typeface="Times New Roman" panose="02020603050405020304" pitchFamily="18" charset="0"/>
                <a:ea typeface="Times New Roman" panose="02020603050405020304" pitchFamily="18" charset="0"/>
              </a:rPr>
              <a:t> </a:t>
            </a:r>
            <a:r>
              <a:rPr lang="en-US" sz="2200" dirty="0" err="1" smtClean="0">
                <a:solidFill>
                  <a:srgbClr val="0D0D0D"/>
                </a:solidFill>
                <a:effectLst/>
                <a:latin typeface="Times New Roman" panose="02020603050405020304" pitchFamily="18" charset="0"/>
                <a:ea typeface="Times New Roman" panose="02020603050405020304" pitchFamily="18" charset="0"/>
              </a:rPr>
              <a:t>tiên</a:t>
            </a:r>
            <a:r>
              <a:rPr lang="en-US" sz="2200" dirty="0" smtClean="0">
                <a:solidFill>
                  <a:srgbClr val="0D0D0D"/>
                </a:solidFill>
                <a:effectLst/>
                <a:latin typeface="Times New Roman" panose="02020603050405020304" pitchFamily="18" charset="0"/>
                <a:ea typeface="Times New Roman" panose="02020603050405020304" pitchFamily="18" charset="0"/>
              </a:rPr>
              <a:t>.</a:t>
            </a:r>
            <a:endParaRPr lang="en-US" sz="2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80001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fade">
                                      <p:cBhvr>
                                        <p:cTn id="42" dur="1000"/>
                                        <p:tgtEl>
                                          <p:spTgt spid="5">
                                            <p:txEl>
                                              <p:pRg st="5" end="5"/>
                                            </p:txEl>
                                          </p:spTgt>
                                        </p:tgtEl>
                                      </p:cBhvr>
                                    </p:animEffect>
                                    <p:anim calcmode="lin" valueType="num">
                                      <p:cBhvr>
                                        <p:cTn id="4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0" y="2403450"/>
            <a:ext cx="10858500" cy="2538515"/>
          </a:xfrm>
          <a:prstGeom prst="rect">
            <a:avLst/>
          </a:prstGeom>
        </p:spPr>
        <p:txBody>
          <a:bodyPr>
            <a:spAutoFit/>
          </a:bodyPr>
          <a:lstStyle/>
          <a:p>
            <a:pPr>
              <a:lnSpc>
                <a:spcPct val="115000"/>
              </a:lnSpc>
              <a:spcAft>
                <a:spcPts val="0"/>
              </a:spcAft>
            </a:pPr>
            <a:r>
              <a:rPr lang="en-US" sz="2800" b="1" dirty="0" smtClean="0">
                <a:solidFill>
                  <a:srgbClr val="0D0D0D"/>
                </a:solidFill>
                <a:effectLst/>
                <a:latin typeface="Times New Roman" panose="02020603050405020304" pitchFamily="18" charset="0"/>
                <a:ea typeface="Times New Roman" panose="02020603050405020304" pitchFamily="18" charset="0"/>
              </a:rPr>
              <a:t>III. </a:t>
            </a:r>
            <a:r>
              <a:rPr lang="en-US" sz="2800" b="1" dirty="0" err="1" smtClean="0">
                <a:solidFill>
                  <a:srgbClr val="0D0D0D"/>
                </a:solidFill>
                <a:effectLst/>
                <a:latin typeface="Times New Roman" panose="02020603050405020304" pitchFamily="18" charset="0"/>
                <a:ea typeface="Times New Roman" panose="02020603050405020304" pitchFamily="18" charset="0"/>
              </a:rPr>
              <a:t>Kết</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bài</a:t>
            </a:r>
            <a:r>
              <a:rPr lang="en-US" sz="2800" b="1" dirty="0" smtClean="0">
                <a:solidFill>
                  <a:srgbClr val="0D0D0D"/>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nghiệp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quan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tâm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phát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triển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Đặc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biệt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chưng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giầy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thiếu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hương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vị</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Tết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cổ</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truyền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cuả</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rPr>
              <a:t> ta.</a:t>
            </a:r>
            <a:endParaRPr lang="en-US" sz="2800" dirty="0" smtClean="0">
              <a:effectLst/>
              <a:latin typeface="Times New Roman" panose="02020603050405020304" pitchFamily="18" charset="0"/>
              <a:ea typeface="Times New Roman" panose="02020603050405020304" pitchFamily="18" charset="0"/>
            </a:endParaRPr>
          </a:p>
          <a:p>
            <a:pPr>
              <a:lnSpc>
                <a:spcPct val="115000"/>
              </a:lnSpc>
              <a:spcAft>
                <a:spcPts val="1000"/>
              </a:spcAft>
            </a:pP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giầy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61859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anim calcmode="lin" valueType="num">
                                      <p:cBhvr>
                                        <p:cTn id="13"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8">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3661323"/>
          </a:xfrm>
          <a:prstGeom prst="rect">
            <a:avLst/>
          </a:prstGeom>
        </p:spPr>
        <p:txBody>
          <a:bodyPr>
            <a:spAutoFit/>
          </a:bodyPr>
          <a:lstStyle/>
          <a:p>
            <a:pPr>
              <a:lnSpc>
                <a:spcPct val="115000"/>
              </a:lnSpc>
              <a:spcBef>
                <a:spcPts val="750"/>
              </a:spcBef>
              <a:spcAft>
                <a:spcPts val="0"/>
              </a:spcAft>
              <a:tabLst>
                <a:tab pos="400050" algn="l"/>
              </a:tabLst>
            </a:pPr>
            <a:r>
              <a:rPr lang="en-US" sz="2400" b="1" u="sng" dirty="0" smtClean="0">
                <a:solidFill>
                  <a:srgbClr val="0D0D0D"/>
                </a:solidFill>
                <a:effectLst/>
                <a:latin typeface="Times New Roman" panose="02020603050405020304" pitchFamily="18" charset="0"/>
                <a:ea typeface="Times New Roman" panose="02020603050405020304" pitchFamily="18" charset="0"/>
              </a:rPr>
              <a:t>B2. </a:t>
            </a:r>
            <a:r>
              <a:rPr lang="en-US" sz="2400" b="1" u="sng" dirty="0" err="1" smtClean="0">
                <a:solidFill>
                  <a:srgbClr val="0D0D0D"/>
                </a:solidFill>
                <a:effectLst/>
                <a:latin typeface="Times New Roman" panose="02020603050405020304" pitchFamily="18" charset="0"/>
                <a:ea typeface="Times New Roman" panose="02020603050405020304" pitchFamily="18" charset="0"/>
              </a:rPr>
              <a:t>Bài</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viết</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tham</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khảo</a:t>
            </a:r>
            <a:r>
              <a:rPr lang="en-US" sz="2400" b="1" u="sng"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indent="457200" algn="just">
              <a:lnSpc>
                <a:spcPct val="115000"/>
              </a:lnSpc>
              <a:spcBef>
                <a:spcPts val="750"/>
              </a:spcBef>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Ta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Lang </a:t>
            </a:r>
            <a:r>
              <a:rPr lang="en-US" sz="2400" dirty="0" err="1" smtClean="0">
                <a:solidFill>
                  <a:srgbClr val="0D0D0D"/>
                </a:solidFill>
                <a:effectLst/>
                <a:latin typeface="Times New Roman" panose="02020603050405020304" pitchFamily="18" charset="0"/>
                <a:ea typeface="Times New Roman" panose="02020603050405020304" pitchFamily="18" charset="0"/>
              </a:rPr>
              <a:t>Liêu</a:t>
            </a:r>
            <a:r>
              <a:rPr lang="en-US" sz="2400" dirty="0" smtClean="0">
                <a:solidFill>
                  <a:srgbClr val="0D0D0D"/>
                </a:solidFill>
                <a:effectLst/>
                <a:latin typeface="Times New Roman" panose="02020603050405020304" pitchFamily="18" charset="0"/>
                <a:ea typeface="Times New Roman" panose="02020603050405020304" pitchFamily="18" charset="0"/>
              </a:rPr>
              <a:t>, con </a:t>
            </a:r>
            <a:r>
              <a:rPr lang="en-US" sz="2400" dirty="0" err="1" smtClean="0">
                <a:solidFill>
                  <a:srgbClr val="0D0D0D"/>
                </a:solidFill>
                <a:effectLst/>
                <a:latin typeface="Times New Roman" panose="02020603050405020304" pitchFamily="18" charset="0"/>
                <a:ea typeface="Times New Roman" panose="02020603050405020304" pitchFamily="18" charset="0"/>
              </a:rPr>
              <a:t>trai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tám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tạo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giầy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ngày</a:t>
            </a:r>
            <a:r>
              <a:rPr lang="en-US" sz="2400" dirty="0" smtClean="0">
                <a:solidFill>
                  <a:srgbClr val="0D0D0D"/>
                </a:solidFill>
                <a:effectLst/>
                <a:latin typeface="Times New Roman" panose="02020603050405020304" pitchFamily="18" charset="0"/>
                <a:ea typeface="Times New Roman" panose="02020603050405020304" pitchFamily="18" charset="0"/>
              </a:rPr>
              <a:t> nay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coi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loại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tộc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Hôm</a:t>
            </a:r>
            <a:r>
              <a:rPr lang="en-US" sz="2400" dirty="0" smtClean="0">
                <a:solidFill>
                  <a:srgbClr val="0D0D0D"/>
                </a:solidFill>
                <a:effectLst/>
                <a:latin typeface="Times New Roman" panose="02020603050405020304" pitchFamily="18" charset="0"/>
                <a:ea typeface="Times New Roman" panose="02020603050405020304" pitchFamily="18" charset="0"/>
              </a:rPr>
              <a:t> nay ta </a:t>
            </a:r>
            <a:r>
              <a:rPr lang="en-US" sz="2400" dirty="0" err="1" smtClean="0">
                <a:solidFill>
                  <a:srgbClr val="0D0D0D"/>
                </a:solidFill>
                <a:effectLst/>
                <a:latin typeface="Times New Roman" panose="02020603050405020304" pitchFamily="18" charset="0"/>
                <a:ea typeface="Times New Roman" panose="02020603050405020304" pitchFamily="18" charset="0"/>
              </a:rPr>
              <a:t>sẽ</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mọi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loại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này</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indent="457200" algn="just">
              <a:lnSpc>
                <a:spcPct val="115000"/>
              </a:lnSpc>
              <a:spcBef>
                <a:spcPts val="750"/>
              </a:spcBef>
              <a:spcAft>
                <a:spcPts val="0"/>
              </a:spcAft>
            </a:pPr>
            <a:r>
              <a:rPr lang="en-US" sz="2400" dirty="0" err="1" smtClean="0">
                <a:solidFill>
                  <a:srgbClr val="0D0D0D"/>
                </a:solidFill>
                <a:effectLst/>
                <a:latin typeface="Times New Roman" panose="02020603050405020304" pitchFamily="18" charset="0"/>
                <a:ea typeface="Times New Roman" panose="02020603050405020304" pitchFamily="18" charset="0"/>
              </a:rPr>
              <a:t>Năm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ta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tuổi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muốn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vì</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mươi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chọn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xứng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thế</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rPr>
              <a:t>liền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gọi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rồi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nói</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11441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a:lnSpc>
                <a:spcPct val="115000"/>
              </a:lnSpc>
              <a:spcBef>
                <a:spcPts val="750"/>
              </a:spcBef>
              <a:spcAft>
                <a:spcPts val="0"/>
              </a:spcAft>
              <a:tabLst>
                <a:tab pos="400050" algn="l"/>
              </a:tabLst>
            </a:pPr>
            <a:r>
              <a:rPr lang="en-US" sz="2400" b="1" u="sng" dirty="0" smtClean="0">
                <a:solidFill>
                  <a:srgbClr val="0D0D0D"/>
                </a:solidFill>
                <a:effectLst/>
                <a:latin typeface="Times New Roman" panose="02020603050405020304" pitchFamily="18" charset="0"/>
                <a:ea typeface="Times New Roman" panose="02020603050405020304" pitchFamily="18" charset="0"/>
              </a:rPr>
              <a:t>B2. </a:t>
            </a:r>
            <a:r>
              <a:rPr lang="en-US" sz="2400" b="1" u="sng" dirty="0" err="1" smtClean="0">
                <a:solidFill>
                  <a:srgbClr val="0D0D0D"/>
                </a:solidFill>
                <a:effectLst/>
                <a:latin typeface="Times New Roman" panose="02020603050405020304" pitchFamily="18" charset="0"/>
                <a:ea typeface="Times New Roman" panose="02020603050405020304" pitchFamily="18" charset="0"/>
              </a:rPr>
              <a:t>Bài</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viết</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tham</a:t>
            </a:r>
            <a:r>
              <a:rPr lang="en-US" sz="2400" b="1" u="sng" dirty="0" smtClean="0">
                <a:solidFill>
                  <a:srgbClr val="0D0D0D"/>
                </a:solidFill>
                <a:effectLst/>
                <a:latin typeface="Times New Roman" panose="02020603050405020304" pitchFamily="18" charset="0"/>
                <a:ea typeface="Times New Roman" panose="02020603050405020304" pitchFamily="18" charset="0"/>
              </a:rPr>
              <a:t> </a:t>
            </a:r>
            <a:r>
              <a:rPr lang="en-US" sz="2400" b="1" u="sng" dirty="0" err="1" smtClean="0">
                <a:solidFill>
                  <a:srgbClr val="0D0D0D"/>
                </a:solidFill>
                <a:effectLst/>
                <a:latin typeface="Times New Roman" panose="02020603050405020304" pitchFamily="18" charset="0"/>
                <a:ea typeface="Times New Roman" panose="02020603050405020304" pitchFamily="18" charset="0"/>
              </a:rPr>
              <a:t>khảo</a:t>
            </a:r>
            <a:r>
              <a:rPr lang="en-US" sz="2400" b="1" u="sng"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60400" y="2887313"/>
            <a:ext cx="10858500" cy="1366528"/>
          </a:xfrm>
          <a:prstGeom prst="rect">
            <a:avLst/>
          </a:prstGeom>
        </p:spPr>
        <p:txBody>
          <a:bodyPr>
            <a:spAutoFit/>
          </a:bodyPr>
          <a:lstStyle/>
          <a:p>
            <a:pPr indent="457200" algn="just">
              <a:lnSpc>
                <a:spcPct val="115000"/>
              </a:lnSpc>
              <a:spcBef>
                <a:spcPts val="750"/>
              </a:spcBef>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Nhờ</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phúc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Tiên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vương</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nhiều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đuổi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giặc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xâm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lấn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nhưng</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già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rồi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sống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mãi</a:t>
            </a:r>
            <a:r>
              <a:rPr lang="en-US" sz="2400" dirty="0" smtClean="0">
                <a:solidFill>
                  <a:srgbClr val="0D0D0D"/>
                </a:solidFill>
                <a:effectLst/>
                <a:latin typeface="Times New Roman" panose="02020603050405020304" pitchFamily="18" charset="0"/>
                <a:ea typeface="Times New Roman" panose="02020603050405020304" pitchFamily="18" charset="0"/>
              </a:rPr>
              <a:t> ở </a:t>
            </a:r>
            <a:r>
              <a:rPr lang="en-US" sz="2400" dirty="0" err="1" smtClean="0">
                <a:solidFill>
                  <a:srgbClr val="0D0D0D"/>
                </a:solidFill>
                <a:effectLst/>
                <a:latin typeface="Times New Roman" panose="02020603050405020304" pitchFamily="18" charset="0"/>
                <a:ea typeface="Times New Roman" panose="02020603050405020304" pitchFamily="18" charset="0"/>
              </a:rPr>
              <a:t>đời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nối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phải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nối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phải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con </a:t>
            </a:r>
            <a:r>
              <a:rPr lang="en-US" sz="2400" dirty="0" err="1" smtClean="0">
                <a:solidFill>
                  <a:srgbClr val="0D0D0D"/>
                </a:solidFill>
                <a:effectLst/>
                <a:latin typeface="Times New Roman" panose="02020603050405020304" pitchFamily="18" charset="0"/>
                <a:ea typeface="Times New Roman" panose="02020603050405020304" pitchFamily="18" charset="0"/>
              </a:rPr>
              <a:t>trưởng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lễ</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Tiên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vương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vừa</a:t>
            </a:r>
            <a:r>
              <a:rPr lang="en-US" sz="2400" dirty="0" smtClean="0">
                <a:solidFill>
                  <a:srgbClr val="0D0D0D"/>
                </a:solidFill>
                <a:effectLst/>
                <a:latin typeface="Times New Roman" panose="02020603050405020304" pitchFamily="18" charset="0"/>
                <a:ea typeface="Times New Roman" panose="02020603050405020304" pitchFamily="18" charset="0"/>
              </a:rPr>
              <a:t> ý ta, ta </a:t>
            </a:r>
            <a:r>
              <a:rPr lang="en-US" sz="2400" dirty="0" err="1" smtClean="0">
                <a:solidFill>
                  <a:srgbClr val="0D0D0D"/>
                </a:solidFill>
                <a:effectLst/>
                <a:latin typeface="Times New Roman" panose="02020603050405020304" pitchFamily="18" charset="0"/>
                <a:ea typeface="Times New Roman" panose="02020603050405020304" pitchFamily="18" charset="0"/>
              </a:rPr>
              <a:t>sẽ</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75825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B2.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60400" y="2889617"/>
            <a:ext cx="10858500" cy="3031407"/>
          </a:xfrm>
          <a:prstGeom prst="rect">
            <a:avLst/>
          </a:prstGeom>
        </p:spPr>
        <p:txBody>
          <a:bodyPr>
            <a:spAutoFit/>
          </a:bodyPr>
          <a:lstStyle/>
          <a:p>
            <a:pPr indent="457200" algn="just">
              <a:lnSpc>
                <a:spcPct val="115000"/>
              </a:lnSpc>
              <a:spcBef>
                <a:spcPts val="750"/>
              </a:spcBef>
              <a:spcAft>
                <a:spcPts val="0"/>
              </a:spcAft>
            </a:pPr>
            <a:r>
              <a:rPr lang="en-US" sz="2400" dirty="0" err="1" smtClean="0">
                <a:solidFill>
                  <a:srgbClr val="0D0D0D"/>
                </a:solidFill>
                <a:effectLst/>
                <a:latin typeface="Times New Roman" panose="02020603050405020304" pitchFamily="18" charset="0"/>
                <a:ea typeface="Times New Roman" panose="02020603050405020304" pitchFamily="18" charset="0"/>
              </a:rPr>
              <a:t>Tất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cũng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đều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muốn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dốc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lòng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vừa</a:t>
            </a:r>
            <a:r>
              <a:rPr lang="en-US" sz="2400" dirty="0" smtClean="0">
                <a:solidFill>
                  <a:srgbClr val="0D0D0D"/>
                </a:solidFill>
                <a:effectLst/>
                <a:latin typeface="Times New Roman" panose="02020603050405020304" pitchFamily="18" charset="0"/>
                <a:ea typeface="Times New Roman" panose="02020603050405020304" pitchFamily="18" charset="0"/>
              </a:rPr>
              <a:t> ý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ta </a:t>
            </a:r>
            <a:r>
              <a:rPr lang="en-US" sz="2400" dirty="0" err="1" smtClean="0">
                <a:solidFill>
                  <a:srgbClr val="0D0D0D"/>
                </a:solidFill>
                <a:effectLst/>
                <a:latin typeface="Times New Roman" panose="02020603050405020304" pitchFamily="18" charset="0"/>
                <a:ea typeface="Times New Roman" panose="02020603050405020304" pitchFamily="18" charset="0"/>
              </a:rPr>
              <a:t>cũng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muốn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vừa</a:t>
            </a:r>
            <a:r>
              <a:rPr lang="en-US" sz="2400" dirty="0" smtClean="0">
                <a:solidFill>
                  <a:srgbClr val="0D0D0D"/>
                </a:solidFill>
                <a:effectLst/>
                <a:latin typeface="Times New Roman" panose="02020603050405020304" pitchFamily="18" charset="0"/>
                <a:ea typeface="Times New Roman" panose="02020603050405020304" pitchFamily="18" charset="0"/>
              </a:rPr>
              <a:t> ý </a:t>
            </a:r>
            <a:r>
              <a:rPr lang="en-US" sz="2400" dirty="0" err="1" smtClean="0">
                <a:solidFill>
                  <a:srgbClr val="0D0D0D"/>
                </a:solidFill>
                <a:effectLst/>
                <a:latin typeface="Times New Roman" panose="02020603050405020304" pitchFamily="18" charset="0"/>
                <a:ea typeface="Times New Roman" panose="02020603050405020304" pitchFamily="18" charset="0"/>
              </a:rPr>
              <a:t>nhưng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thật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buồn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mẹ</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trước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kia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luôn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rPr>
              <a:t>ghẻ</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ốm</a:t>
            </a:r>
            <a:r>
              <a:rPr lang="en-US" sz="2400" dirty="0" smtClean="0">
                <a:solidFill>
                  <a:srgbClr val="0D0D0D"/>
                </a:solidFill>
                <a:effectLst/>
                <a:latin typeface="Times New Roman" panose="02020603050405020304" pitchFamily="18" charset="0"/>
                <a:ea typeface="Times New Roman" panose="02020603050405020304" pitchFamily="18" charset="0"/>
              </a:rPr>
              <a:t>, so </a:t>
            </a:r>
            <a:r>
              <a:rPr lang="en-US" sz="2400" dirty="0" err="1" smtClean="0">
                <a:solidFill>
                  <a:srgbClr val="0D0D0D"/>
                </a:solidFill>
                <a:effectLst/>
                <a:latin typeface="Times New Roman" panose="02020603050405020304" pitchFamily="18" charset="0"/>
                <a:ea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em</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thiệt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thòi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khi</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lớn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ở </a:t>
            </a:r>
            <a:r>
              <a:rPr lang="en-US" sz="2400" dirty="0" err="1" smtClean="0">
                <a:solidFill>
                  <a:srgbClr val="0D0D0D"/>
                </a:solidFill>
                <a:effectLst/>
                <a:latin typeface="Times New Roman" panose="02020603050405020304" pitchFamily="18" charset="0"/>
                <a:ea typeface="Times New Roman" panose="02020603050405020304" pitchFamily="18" charset="0"/>
              </a:rPr>
              <a:t>riêng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chăm</a:t>
            </a:r>
            <a:r>
              <a:rPr lang="en-US" sz="2400" dirty="0" smtClean="0">
                <a:solidFill>
                  <a:srgbClr val="0D0D0D"/>
                </a:solidFill>
                <a:effectLst/>
                <a:latin typeface="Times New Roman" panose="02020603050405020304" pitchFamily="18" charset="0"/>
                <a:ea typeface="Times New Roman" panose="02020603050405020304" pitchFamily="18" charset="0"/>
              </a:rPr>
              <a:t> lo </a:t>
            </a:r>
            <a:r>
              <a:rPr lang="en-US" sz="2400" dirty="0" err="1" smtClean="0">
                <a:solidFill>
                  <a:srgbClr val="0D0D0D"/>
                </a:solidFill>
                <a:effectLst/>
                <a:latin typeface="Times New Roman" panose="02020603050405020304" pitchFamily="18" charset="0"/>
                <a:ea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đồng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ruộng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lúa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quan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trường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kẻ</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hầu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Nghĩ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món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ăn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ngon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chỉ</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toàn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khoai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lúa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khoai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lúa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thì</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quá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tầm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thường</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vô</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cùng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phiền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lòng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lo </a:t>
            </a:r>
            <a:r>
              <a:rPr lang="en-US" sz="2400" dirty="0" err="1" smtClean="0">
                <a:solidFill>
                  <a:srgbClr val="0D0D0D"/>
                </a:solidFill>
                <a:effectLst/>
                <a:latin typeface="Times New Roman" panose="02020603050405020304" pitchFamily="18" charset="0"/>
                <a:ea typeface="Times New Roman" panose="02020603050405020304" pitchFamily="18" charset="0"/>
              </a:rPr>
              <a:t>lắng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Bỗng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đêm</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mộng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thấy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mách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bảo</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69286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B2.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399" y="2954956"/>
            <a:ext cx="10858500" cy="1578894"/>
          </a:xfrm>
          <a:prstGeom prst="rect">
            <a:avLst/>
          </a:prstGeom>
        </p:spPr>
        <p:txBody>
          <a:bodyPr>
            <a:spAutoFit/>
          </a:bodyPr>
          <a:lstStyle/>
          <a:p>
            <a:pPr indent="457200" algn="just">
              <a:lnSpc>
                <a:spcPct val="115000"/>
              </a:lnSpc>
              <a:spcBef>
                <a:spcPts val="750"/>
              </a:spcBef>
              <a:spcAft>
                <a:spcPts val="0"/>
              </a:spcAft>
            </a:pP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đất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quý</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hạt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hạt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nuôi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ăn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bao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giờ</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chán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trồng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ngon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hiếm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hãy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gạo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lễ</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vương</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12440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B2.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60400" y="2857324"/>
            <a:ext cx="10858500" cy="3889398"/>
          </a:xfrm>
          <a:prstGeom prst="rect">
            <a:avLst/>
          </a:prstGeom>
        </p:spPr>
        <p:txBody>
          <a:bodyPr>
            <a:spAutoFit/>
          </a:bodyPr>
          <a:lstStyle/>
          <a:p>
            <a:pPr indent="457200" algn="just">
              <a:lnSpc>
                <a:spcPct val="115000"/>
              </a:lnSpc>
              <a:spcBef>
                <a:spcPts val="750"/>
              </a:spcBef>
              <a:spcAft>
                <a:spcPts val="0"/>
              </a:spcAft>
            </a:pPr>
            <a:r>
              <a:rPr lang="en-US" dirty="0" err="1" smtClean="0">
                <a:solidFill>
                  <a:srgbClr val="0D0D0D"/>
                </a:solidFill>
                <a:effectLst/>
                <a:latin typeface="Times New Roman" panose="02020603050405020304" pitchFamily="18" charset="0"/>
                <a:ea typeface="Times New Roman" panose="02020603050405020304" pitchFamily="18" charset="0"/>
              </a:rPr>
              <a:t>Nghe</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thần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mách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bảo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như</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vậy</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mới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thấu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hiểu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giá</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trị</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hạt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gạo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biết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bao</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mừng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vì</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nghĩ</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một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món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ăn</a:t>
            </a:r>
            <a:r>
              <a:rPr lang="en-US" dirty="0" smtClean="0">
                <a:solidFill>
                  <a:srgbClr val="0D0D0D"/>
                </a:solidFill>
                <a:effectLst/>
                <a:latin typeface="Times New Roman" panose="02020603050405020304" pitchFamily="18" charset="0"/>
                <a:ea typeface="Times New Roman" panose="02020603050405020304" pitchFamily="18" charset="0"/>
              </a:rPr>
              <a:t> ý </a:t>
            </a:r>
            <a:r>
              <a:rPr lang="en-US" dirty="0" err="1" smtClean="0">
                <a:solidFill>
                  <a:srgbClr val="0D0D0D"/>
                </a:solidFill>
                <a:effectLst/>
                <a:latin typeface="Times New Roman" panose="02020603050405020304" pitchFamily="18" charset="0"/>
                <a:ea typeface="Times New Roman" panose="02020603050405020304" pitchFamily="18" charset="0"/>
              </a:rPr>
              <a:t>nghĩa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giá</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trị</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bắt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tay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việc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làm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từ</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gạo</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tận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tay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chọn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từng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gạo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hạt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nếp</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thơm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lừng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trắng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tinh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tròn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mẩy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sạch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lấy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đậu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xanh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thịt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lợn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làm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phần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ngoài</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dùng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ngay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lá</a:t>
            </a:r>
            <a:r>
              <a:rPr lang="en-US" dirty="0" smtClean="0">
                <a:solidFill>
                  <a:srgbClr val="0D0D0D"/>
                </a:solidFill>
                <a:effectLst/>
                <a:latin typeface="Times New Roman" panose="02020603050405020304" pitchFamily="18" charset="0"/>
                <a:ea typeface="Times New Roman" panose="02020603050405020304" pitchFamily="18" charset="0"/>
              </a:rPr>
              <a:t> dong </a:t>
            </a:r>
            <a:r>
              <a:rPr lang="en-US" dirty="0" err="1" smtClean="0">
                <a:solidFill>
                  <a:srgbClr val="0D0D0D"/>
                </a:solidFill>
                <a:effectLst/>
                <a:latin typeface="Times New Roman" panose="02020603050405020304" pitchFamily="18" charset="0"/>
                <a:ea typeface="Times New Roman" panose="02020603050405020304" pitchFamily="18" charset="0"/>
              </a:rPr>
              <a:t>trong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vườn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gói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thành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hình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vuông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ngay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ngắn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xong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xuôi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nước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nấu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sôi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suốt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một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ngày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một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đêm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nhừ</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Tiếp</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theo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cũng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loại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gạo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nếp</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nhưng</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chọn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cách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đồ</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gạo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dẻo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giã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nhuyễn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nặn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thành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hình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tròn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hoàn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thành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phẩm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mình</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rất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hộp</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chờ</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đến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ngày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dâng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lễ</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Tiên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vương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cuối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cùng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ngày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đó</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cũng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đến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Quả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thực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các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anh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ai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cũng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dâng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toàn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sơn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hào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hải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vị</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công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phượng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chẳng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thiếu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ngon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lạ</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gì</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vua</a:t>
            </a:r>
            <a:r>
              <a:rPr lang="en-US" dirty="0" smtClean="0">
                <a:solidFill>
                  <a:srgbClr val="0D0D0D"/>
                </a:solidFill>
                <a:effectLst/>
                <a:latin typeface="Times New Roman" panose="02020603050405020304" pitchFamily="18" charset="0"/>
                <a:ea typeface="Times New Roman" panose="02020603050405020304" pitchFamily="18" charset="0"/>
              </a:rPr>
              <a:t> cha </a:t>
            </a:r>
            <a:r>
              <a:rPr lang="en-US" dirty="0" err="1" smtClean="0">
                <a:solidFill>
                  <a:srgbClr val="0D0D0D"/>
                </a:solidFill>
                <a:effectLst/>
                <a:latin typeface="Times New Roman" panose="02020603050405020304" pitchFamily="18" charset="0"/>
                <a:ea typeface="Times New Roman" panose="02020603050405020304" pitchFamily="18" charset="0"/>
              </a:rPr>
              <a:t>đi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các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anh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bỗng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dừng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trước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chồng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bỗng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vua</a:t>
            </a:r>
            <a:r>
              <a:rPr lang="en-US" dirty="0" smtClean="0">
                <a:solidFill>
                  <a:srgbClr val="0D0D0D"/>
                </a:solidFill>
                <a:effectLst/>
                <a:latin typeface="Times New Roman" panose="02020603050405020304" pitchFamily="18" charset="0"/>
                <a:ea typeface="Times New Roman" panose="02020603050405020304" pitchFamily="18" charset="0"/>
              </a:rPr>
              <a:t> cha </a:t>
            </a:r>
            <a:r>
              <a:rPr lang="en-US" dirty="0" err="1" smtClean="0">
                <a:solidFill>
                  <a:srgbClr val="0D0D0D"/>
                </a:solidFill>
                <a:effectLst/>
                <a:latin typeface="Times New Roman" panose="02020603050405020304" pitchFamily="18" charset="0"/>
                <a:ea typeface="Times New Roman" panose="02020603050405020304" pitchFamily="18" charset="0"/>
              </a:rPr>
              <a:t>gọi</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lên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hỏi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Khi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được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hỏi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về</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nguyên</a:t>
            </a:r>
            <a:r>
              <a:rPr lang="en-US" dirty="0" smtClean="0">
                <a:solidFill>
                  <a:srgbClr val="0D0D0D"/>
                </a:solidFill>
                <a:effectLst/>
                <a:latin typeface="Times New Roman" panose="02020603050405020304" pitchFamily="18" charset="0"/>
                <a:ea typeface="Times New Roman" panose="02020603050405020304" pitchFamily="18" charset="0"/>
              </a:rPr>
              <a:t> do </a:t>
            </a:r>
            <a:r>
              <a:rPr lang="en-US" dirty="0" err="1" smtClean="0">
                <a:solidFill>
                  <a:srgbClr val="0D0D0D"/>
                </a:solidFill>
                <a:effectLst/>
                <a:latin typeface="Times New Roman" panose="02020603050405020304" pitchFamily="18" charset="0"/>
                <a:ea typeface="Times New Roman" panose="02020603050405020304" pitchFamily="18" charset="0"/>
              </a:rPr>
              <a:t>lại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làm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món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ăn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này</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đã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câu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chuyện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mộng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thấy</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thần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mách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bảo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kể</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nghe</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vua</a:t>
            </a:r>
            <a:r>
              <a:rPr lang="en-US" dirty="0" smtClean="0">
                <a:solidFill>
                  <a:srgbClr val="0D0D0D"/>
                </a:solidFill>
                <a:effectLst/>
                <a:latin typeface="Times New Roman" panose="02020603050405020304" pitchFamily="18" charset="0"/>
                <a:ea typeface="Times New Roman" panose="02020603050405020304" pitchFamily="18" charset="0"/>
              </a:rPr>
              <a:t> cha </a:t>
            </a:r>
            <a:r>
              <a:rPr lang="en-US" dirty="0" err="1" smtClean="0">
                <a:solidFill>
                  <a:srgbClr val="0D0D0D"/>
                </a:solidFill>
                <a:effectLst/>
                <a:latin typeface="Times New Roman" panose="02020603050405020304" pitchFamily="18" charset="0"/>
                <a:ea typeface="Times New Roman" panose="02020603050405020304" pitchFamily="18" charset="0"/>
              </a:rPr>
              <a:t>nghe</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xong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ngẫm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nghĩ</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lâu</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rồi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quyết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định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đem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hai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món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làm</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lễ</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tế</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Trời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Đất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cùng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Tiên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vương</a:t>
            </a:r>
            <a:r>
              <a:rPr lang="en-US" dirty="0" smtClean="0">
                <a:solidFill>
                  <a:srgbClr val="0D0D0D"/>
                </a:solidFill>
                <a:effectLst/>
                <a:latin typeface="Times New Roman" panose="02020603050405020304" pitchFamily="18" charset="0"/>
                <a:ea typeface="Times New Roman" panose="02020603050405020304" pitchFamily="18" charset="0"/>
              </a:rPr>
              <a:t>. Ta </a:t>
            </a:r>
            <a:r>
              <a:rPr lang="en-US" dirty="0" err="1" smtClean="0">
                <a:solidFill>
                  <a:srgbClr val="0D0D0D"/>
                </a:solidFill>
                <a:effectLst/>
                <a:latin typeface="Times New Roman" panose="02020603050405020304" pitchFamily="18" charset="0"/>
                <a:ea typeface="Times New Roman" panose="02020603050405020304" pitchFamily="18" charset="0"/>
              </a:rPr>
              <a:t>bất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ngờ</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mừng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khôn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xiết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vì</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món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mình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có</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thể</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vượt</a:t>
            </a:r>
            <a:r>
              <a:rPr lang="en-US" dirty="0" smtClean="0">
                <a:solidFill>
                  <a:srgbClr val="0D0D0D"/>
                </a:solidFill>
                <a:effectLst/>
                <a:latin typeface="Times New Roman" panose="02020603050405020304" pitchFamily="18" charset="0"/>
                <a:ea typeface="Times New Roman" panose="02020603050405020304" pitchFamily="18" charset="0"/>
              </a:rPr>
              <a:t> qua </a:t>
            </a:r>
            <a:r>
              <a:rPr lang="en-US" dirty="0" err="1" smtClean="0">
                <a:solidFill>
                  <a:srgbClr val="0D0D0D"/>
                </a:solidFill>
                <a:effectLst/>
                <a:latin typeface="Times New Roman" panose="02020603050405020304" pitchFamily="18" charset="0"/>
                <a:ea typeface="Times New Roman" panose="02020603050405020304" pitchFamily="18" charset="0"/>
              </a:rPr>
              <a:t>được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tất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sơn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hào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hải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vị</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kia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Lúc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thưởng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thức</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cùng</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quần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thần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vua</a:t>
            </a:r>
            <a:r>
              <a:rPr lang="en-US" dirty="0" smtClean="0">
                <a:solidFill>
                  <a:srgbClr val="0D0D0D"/>
                </a:solidFill>
                <a:effectLst/>
                <a:latin typeface="Times New Roman" panose="02020603050405020304" pitchFamily="18" charset="0"/>
                <a:ea typeface="Times New Roman" panose="02020603050405020304" pitchFamily="18" charset="0"/>
              </a:rPr>
              <a:t> cha </a:t>
            </a:r>
            <a:r>
              <a:rPr lang="en-US" dirty="0" err="1" smtClean="0">
                <a:solidFill>
                  <a:srgbClr val="0D0D0D"/>
                </a:solidFill>
                <a:effectLst/>
                <a:latin typeface="Times New Roman" panose="02020603050405020304" pitchFamily="18" charset="0"/>
                <a:ea typeface="Times New Roman" panose="02020603050405020304" pitchFamily="18" charset="0"/>
              </a:rPr>
              <a:t>đã</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đặt</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tên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cho</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hai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loại</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bánh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ra</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lệnh</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rPr>
              <a:t>ngôi</a:t>
            </a:r>
            <a:r>
              <a:rPr lang="en-US" dirty="0" smtClean="0">
                <a:solidFill>
                  <a:srgbClr val="0D0D0D"/>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10745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B2.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0" y="2857324"/>
            <a:ext cx="10858500" cy="2606676"/>
          </a:xfrm>
          <a:prstGeom prst="rect">
            <a:avLst/>
          </a:prstGeom>
        </p:spPr>
        <p:txBody>
          <a:bodyPr>
            <a:spAutoFit/>
          </a:bodyPr>
          <a:lstStyle/>
          <a:p>
            <a:pPr indent="457200" algn="just">
              <a:lnSpc>
                <a:spcPct val="115000"/>
              </a:lnSpc>
              <a:spcBef>
                <a:spcPts val="750"/>
              </a:spcBef>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tròn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đặt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Giầy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Đất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thịt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đậu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xanh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lá</a:t>
            </a:r>
            <a:r>
              <a:rPr lang="en-US" sz="2400" dirty="0" smtClean="0">
                <a:solidFill>
                  <a:srgbClr val="0D0D0D"/>
                </a:solidFill>
                <a:effectLst/>
                <a:latin typeface="Times New Roman" panose="02020603050405020304" pitchFamily="18" charset="0"/>
                <a:ea typeface="Times New Roman" panose="02020603050405020304" pitchFamily="18" charset="0"/>
              </a:rPr>
              <a:t> dong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cầm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thú</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cây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cỏ</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muôn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loài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đặt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bọc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ngoài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còn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ngụ</a:t>
            </a:r>
            <a:r>
              <a:rPr lang="en-US" sz="2400" dirty="0" smtClean="0">
                <a:solidFill>
                  <a:srgbClr val="0D0D0D"/>
                </a:solidFill>
                <a:effectLst/>
                <a:latin typeface="Times New Roman" panose="02020603050405020304" pitchFamily="18" charset="0"/>
                <a:ea typeface="Times New Roman" panose="02020603050405020304" pitchFamily="18" charset="0"/>
              </a:rPr>
              <a:t> ý </a:t>
            </a:r>
            <a:r>
              <a:rPr lang="en-US" sz="2400" dirty="0" err="1" smtClean="0">
                <a:solidFill>
                  <a:srgbClr val="0D0D0D"/>
                </a:solidFill>
                <a:effectLst/>
                <a:latin typeface="Times New Roman" panose="02020603050405020304" pitchFamily="18" charset="0"/>
                <a:ea typeface="Times New Roman" panose="02020603050405020304" pitchFamily="18" charset="0"/>
              </a:rPr>
              <a:t>đùm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bọc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nhau</a:t>
            </a:r>
            <a:r>
              <a:rPr lang="en-US" sz="2400" dirty="0" smtClean="0">
                <a:solidFill>
                  <a:srgbClr val="0D0D0D"/>
                </a:solidFill>
                <a:effectLst/>
                <a:latin typeface="Times New Roman" panose="02020603050405020304" pitchFamily="18" charset="0"/>
                <a:ea typeface="Times New Roman" panose="02020603050405020304" pitchFamily="18" charset="0"/>
              </a:rPr>
              <a:t>. Lang </a:t>
            </a:r>
            <a:r>
              <a:rPr lang="en-US" sz="2400" dirty="0" err="1" smtClean="0">
                <a:solidFill>
                  <a:srgbClr val="0D0D0D"/>
                </a:solidFill>
                <a:effectLst/>
                <a:latin typeface="Times New Roman" panose="02020603050405020304" pitchFamily="18" charset="0"/>
                <a:ea typeface="Times New Roman" panose="02020603050405020304" pitchFamily="18" charset="0"/>
              </a:rPr>
              <a:t>Liêu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lễ</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hợp</a:t>
            </a:r>
            <a:r>
              <a:rPr lang="en-US" sz="2400" dirty="0" smtClean="0">
                <a:solidFill>
                  <a:srgbClr val="0D0D0D"/>
                </a:solidFill>
                <a:effectLst/>
                <a:latin typeface="Times New Roman" panose="02020603050405020304" pitchFamily="18" charset="0"/>
                <a:ea typeface="Times New Roman" panose="02020603050405020304" pitchFamily="18" charset="0"/>
              </a:rPr>
              <a:t> ý ta, ta </a:t>
            </a:r>
            <a:r>
              <a:rPr lang="en-US" sz="2400" dirty="0" err="1" smtClean="0">
                <a:solidFill>
                  <a:srgbClr val="0D0D0D"/>
                </a:solidFill>
                <a:effectLst/>
                <a:latin typeface="Times New Roman" panose="02020603050405020304" pitchFamily="18" charset="0"/>
                <a:ea typeface="Times New Roman" panose="02020603050405020304" pitchFamily="18" charset="0"/>
              </a:rPr>
              <a:t>sẽ</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Lang </a:t>
            </a:r>
            <a:r>
              <a:rPr lang="en-US" sz="2400" dirty="0" err="1" smtClean="0">
                <a:solidFill>
                  <a:srgbClr val="0D0D0D"/>
                </a:solidFill>
                <a:effectLst/>
                <a:latin typeface="Times New Roman" panose="02020603050405020304" pitchFamily="18" charset="0"/>
                <a:ea typeface="Times New Roman" panose="02020603050405020304" pitchFamily="18" charset="0"/>
              </a:rPr>
              <a:t>Liêu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Thế</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rồi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ngôi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niềm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xúc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ngưỡng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mộ</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quần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thần</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91160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546401"/>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134254"/>
            <a:ext cx="10944497" cy="4520597"/>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đời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phi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bởi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ướm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thử</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mươi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hai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dừng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tuấn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tú</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vẫn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cười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đời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phi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1873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5"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221962"/>
            <a:ext cx="10858500" cy="584775"/>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w="12700">
                  <a:solidFill>
                    <a:srgbClr val="44546A">
                      <a:lumMod val="75000"/>
                    </a:srgbClr>
                  </a:solidFill>
                  <a:prstDash val="solid"/>
                </a:ln>
                <a:pattFill prst="dkUpDiag">
                  <a:fgClr>
                    <a:srgbClr val="44546A"/>
                  </a:fgClr>
                  <a:bgClr>
                    <a:srgbClr val="44546A">
                      <a:lumMod val="20000"/>
                      <a:lumOff val="80000"/>
                    </a:srgbClr>
                  </a:bgClr>
                </a:pattFill>
                <a:effectLst>
                  <a:outerShdw dist="38100" dir="2640000" algn="bl" rotWithShape="0">
                    <a:srgbClr val="44546A">
                      <a:lumMod val="75000"/>
                    </a:srgbClr>
                  </a:outerShdw>
                </a:effectLst>
                <a:uLnTx/>
                <a:uFillTx/>
                <a:latin typeface="Times New Roman" panose="02020603050405020304" pitchFamily="18" charset="0"/>
                <a:ea typeface="+mn-ea"/>
                <a:cs typeface="Times New Roman" panose="02020603050405020304" pitchFamily="18" charset="0"/>
              </a:rPr>
              <a:t>THỰC HÀNH</a:t>
            </a:r>
          </a:p>
        </p:txBody>
      </p:sp>
      <p:sp>
        <p:nvSpPr>
          <p:cNvPr id="7" name="Oval 6"/>
          <p:cNvSpPr/>
          <p:nvPr/>
        </p:nvSpPr>
        <p:spPr>
          <a:xfrm>
            <a:off x="660400" y="64292"/>
            <a:ext cx="2632075" cy="900113"/>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 02</a:t>
            </a:r>
          </a:p>
        </p:txBody>
      </p:sp>
      <p:sp>
        <p:nvSpPr>
          <p:cNvPr id="2" name="Rectangle 1"/>
          <p:cNvSpPr/>
          <p:nvPr/>
        </p:nvSpPr>
        <p:spPr>
          <a:xfrm>
            <a:off x="4140526" y="755093"/>
            <a:ext cx="3898247"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ĐÁP ÁN HƯỚNG DẪN</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3" name="Rectangle 2"/>
          <p:cNvSpPr/>
          <p:nvPr/>
        </p:nvSpPr>
        <p:spPr>
          <a:xfrm>
            <a:off x="660400" y="1141453"/>
            <a:ext cx="4756430"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 III. Làm văn (</a:t>
            </a:r>
            <a:r>
              <a:rPr kumimoji="0" lang="en-US"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6,0 </a:t>
            </a:r>
            <a:r>
              <a:rPr kumimoji="0" lang="vi-VN" sz="28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endParaRPr kumimoji="0" lang="en-US" sz="2800" b="0" i="0" u="none" strike="noStrike" kern="1200" cap="none" spc="0" normalizeH="0" baseline="0" noProof="0" dirty="0" smtClean="0">
              <a:ln>
                <a:noFill/>
              </a:ln>
              <a:solidFill>
                <a:prstClr val="black"/>
              </a:solidFill>
              <a:effectLst/>
              <a:uLnTx/>
              <a:uFillTx/>
              <a:latin typeface="Calibri" panose="020F0502020204030204"/>
              <a:ea typeface="+mn-ea"/>
              <a:cs typeface="+mn-cs"/>
            </a:endParaRPr>
          </a:p>
        </p:txBody>
      </p:sp>
      <p:sp>
        <p:nvSpPr>
          <p:cNvPr id="6" name="Rectangle 5"/>
          <p:cNvSpPr/>
          <p:nvPr/>
        </p:nvSpPr>
        <p:spPr>
          <a:xfrm>
            <a:off x="660400" y="1545514"/>
            <a:ext cx="10858500" cy="907749"/>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2: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Đóng</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vai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Lang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Liêu</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kể</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lại</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Sự</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tích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smtClean="0">
                <a:ln>
                  <a:noFill/>
                </a:ln>
                <a:solidFill>
                  <a:srgbClr val="0070C0"/>
                </a:solidFill>
                <a:effectLst/>
                <a:uLnTx/>
                <a:uFillTx/>
                <a:latin typeface="Times New Roman" panose="02020603050405020304" pitchFamily="18" charset="0"/>
                <a:ea typeface="Times New Roman" panose="02020603050405020304" pitchFamily="18" charset="0"/>
                <a:cs typeface="+mn-cs"/>
              </a:rPr>
              <a:t>giầy</a:t>
            </a:r>
            <a:r>
              <a:rPr kumimoji="0" lang="en-US" sz="2400" b="1" i="1" u="none" strike="noStrike" kern="1200" cap="none" spc="0" normalizeH="0" baseline="0" noProof="0" dirty="0" smtClean="0">
                <a:ln>
                  <a:noFill/>
                </a:ln>
                <a:solidFill>
                  <a:srgbClr val="0070C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2403450"/>
            <a:ext cx="10858500" cy="483017"/>
          </a:xfrm>
          <a:prstGeom prst="rect">
            <a:avLst/>
          </a:prstGeom>
        </p:spPr>
        <p:txBody>
          <a:bodyPr>
            <a:spAutoFit/>
          </a:bodyPr>
          <a:lstStyle/>
          <a:p>
            <a:pPr marL="0" marR="0" lvl="0" indent="0" algn="l" defTabSz="914400" rtl="0" eaLnBrk="1" fontAlgn="auto" latinLnBrk="0" hangingPunct="1">
              <a:lnSpc>
                <a:spcPct val="115000"/>
              </a:lnSpc>
              <a:spcBef>
                <a:spcPts val="750"/>
              </a:spcBef>
              <a:spcAft>
                <a:spcPts val="0"/>
              </a:spcAft>
              <a:buClrTx/>
              <a:buSzTx/>
              <a:buFontTx/>
              <a:buNone/>
              <a:tabLst>
                <a:tab pos="400050" algn="l"/>
              </a:tabLst>
              <a:defRPr/>
            </a:pP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B2.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tham</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sng"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khảo</a:t>
            </a:r>
            <a:r>
              <a:rPr kumimoji="0" lang="en-US" sz="2400" b="1" i="0" u="sng"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60400" y="2954956"/>
            <a:ext cx="10858500" cy="2606676"/>
          </a:xfrm>
          <a:prstGeom prst="rect">
            <a:avLst/>
          </a:prstGeom>
        </p:spPr>
        <p:txBody>
          <a:bodyPr>
            <a:spAutoFit/>
          </a:bodyPr>
          <a:lstStyle/>
          <a:p>
            <a:pPr indent="457200">
              <a:lnSpc>
                <a:spcPct val="115000"/>
              </a:lnSpc>
              <a:spcBef>
                <a:spcPts val="750"/>
              </a:spcBef>
              <a:spcAft>
                <a:spcPts val="0"/>
              </a:spcAft>
              <a:tabLst>
                <a:tab pos="400050" algn="l"/>
              </a:tabLst>
            </a:pPr>
            <a:r>
              <a:rPr lang="en-US" sz="2400" dirty="0" err="1" smtClean="0">
                <a:solidFill>
                  <a:srgbClr val="0D0D0D"/>
                </a:solidFill>
                <a:effectLst/>
                <a:latin typeface="Times New Roman" panose="02020603050405020304" pitchFamily="18" charset="0"/>
                <a:ea typeface="Times New Roman" panose="02020603050405020304" pitchFamily="18" charset="0"/>
              </a:rPr>
              <a:t>Kể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dạo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nào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cũng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làm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chưng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giầy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tổ</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tiên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bà</a:t>
            </a:r>
            <a:r>
              <a:rPr lang="en-US" sz="2400" dirty="0" smtClean="0">
                <a:solidFill>
                  <a:srgbClr val="0D0D0D"/>
                </a:solidFill>
                <a:effectLst/>
                <a:latin typeface="Times New Roman" panose="02020603050405020304" pitchFamily="18" charset="0"/>
                <a:ea typeface="Times New Roman" panose="02020603050405020304" pitchFamily="18" charset="0"/>
              </a:rPr>
              <a:t>.  Hai </a:t>
            </a:r>
            <a:r>
              <a:rPr lang="en-US" sz="2400" dirty="0" err="1" smtClean="0">
                <a:solidFill>
                  <a:srgbClr val="0D0D0D"/>
                </a:solidFill>
                <a:effectLst/>
                <a:latin typeface="Times New Roman" panose="02020603050405020304" pitchFamily="18" charset="0"/>
                <a:ea typeface="Times New Roman" panose="02020603050405020304" pitchFamily="18" charset="0"/>
              </a:rPr>
              <a:t>thứ</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bánh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này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trở</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thành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món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ăn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thống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thiêng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liêng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tộc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Việt</a:t>
            </a:r>
            <a:r>
              <a:rPr lang="en-US" sz="2400" dirty="0" smtClean="0">
                <a:solidFill>
                  <a:srgbClr val="0D0D0D"/>
                </a:solidFill>
                <a:effectLst/>
                <a:latin typeface="Times New Roman" panose="02020603050405020304" pitchFamily="18" charset="0"/>
                <a:ea typeface="Times New Roman" panose="02020603050405020304" pitchFamily="18" charset="0"/>
              </a:rPr>
              <a:t>. Qua </a:t>
            </a:r>
            <a:r>
              <a:rPr lang="en-US" sz="2400" dirty="0" err="1" smtClean="0">
                <a:solidFill>
                  <a:srgbClr val="0D0D0D"/>
                </a:solidFill>
                <a:effectLst/>
                <a:latin typeface="Times New Roman" panose="02020603050405020304" pitchFamily="18" charset="0"/>
                <a:ea typeface="Times New Roman" panose="02020603050405020304" pitchFamily="18" charset="0"/>
              </a:rPr>
              <a:t>câu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rPr>
              <a:t>, ta  </a:t>
            </a:r>
            <a:r>
              <a:rPr lang="en-US" sz="2400" dirty="0" err="1" smtClean="0">
                <a:solidFill>
                  <a:srgbClr val="0D0D0D"/>
                </a:solidFill>
                <a:effectLst/>
                <a:latin typeface="Times New Roman" panose="02020603050405020304" pitchFamily="18" charset="0"/>
                <a:ea typeface="Times New Roman" panose="02020603050405020304" pitchFamily="18" charset="0"/>
              </a:rPr>
              <a:t>cũng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muốn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gửi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gắm</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rPr>
              <a:t> con </a:t>
            </a:r>
            <a:r>
              <a:rPr lang="en-US" sz="2400" dirty="0" err="1" smtClean="0">
                <a:solidFill>
                  <a:srgbClr val="0D0D0D"/>
                </a:solidFill>
                <a:effectLst/>
                <a:latin typeface="Times New Roman" panose="02020603050405020304" pitchFamily="18" charset="0"/>
                <a:ea typeface="Times New Roman" panose="02020603050405020304" pitchFamily="18" charset="0"/>
              </a:rPr>
              <a:t>cháu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đời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sau</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rằng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hãy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ngừng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lao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tạo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thành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quả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trị</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bằng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sức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lao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động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hãy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biết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giữ</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gìn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văn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hoá</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thống</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tốt</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đẹp</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tộc</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dù</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cho</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xã</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hội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thay</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đổi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sao</a:t>
            </a:r>
            <a:r>
              <a:rPr lang="en-US" sz="240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50678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algn="ctr"/>
            <a:r>
              <a:rPr lang="en-US" sz="4000" b="1" cap="none" spc="0" dirty="0" smtClean="0">
                <a:ln w="6600">
                  <a:solidFill>
                    <a:schemeClr val="accent2"/>
                  </a:solidFill>
                  <a:prstDash val="solid"/>
                </a:ln>
                <a:solidFill>
                  <a:srgbClr val="FFFFFF"/>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VẬN DỤNG</a:t>
            </a:r>
            <a:endParaRPr lang="en-US" sz="4000" b="1" cap="none" spc="0" dirty="0">
              <a:ln w="6600">
                <a:solidFill>
                  <a:schemeClr val="accent2"/>
                </a:solidFill>
                <a:prstDash val="solid"/>
              </a:ln>
              <a:solidFill>
                <a:srgbClr val="FFFFFF"/>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endParaRPr>
          </a:p>
        </p:txBody>
      </p:sp>
      <p:sp>
        <p:nvSpPr>
          <p:cNvPr id="5" name="Rectangle 4"/>
          <p:cNvSpPr/>
          <p:nvPr/>
        </p:nvSpPr>
        <p:spPr>
          <a:xfrm>
            <a:off x="660400" y="753993"/>
            <a:ext cx="10858500" cy="1051955"/>
          </a:xfrm>
          <a:prstGeom prst="rect">
            <a:avLst/>
          </a:prstGeom>
        </p:spPr>
        <p:txBody>
          <a:bodyPr>
            <a:spAutoFit/>
          </a:bodyPr>
          <a:lstStyle/>
          <a:p>
            <a:pPr>
              <a:lnSpc>
                <a:spcPct val="115000"/>
              </a:lnSpc>
              <a:spcAft>
                <a:spcPts val="1000"/>
              </a:spcAft>
            </a:pPr>
            <a:r>
              <a:rPr lang="en-US" sz="2800" b="1" u="sng"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u="sng"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u="sng"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smtClean="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614144"/>
            <a:ext cx="10858500" cy="5006499"/>
          </a:xfrm>
          <a:prstGeom prst="rect">
            <a:avLst/>
          </a:prstGeom>
        </p:spPr>
        <p:txBody>
          <a:bodyPr>
            <a:spAutoFit/>
          </a:bodyPr>
          <a:lstStyle/>
          <a:p>
            <a:pPr marL="228600" algn="ctr">
              <a:lnSpc>
                <a:spcPct val="115000"/>
              </a:lnSpc>
              <a:spcAft>
                <a:spcPts val="1000"/>
              </a:spcAft>
            </a:pPr>
            <a:r>
              <a:rPr lang="en-US" sz="20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0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0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0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0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0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0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u="sng"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000" b="1" u="sng" dirty="0" smtClean="0">
                <a:effectLst/>
                <a:latin typeface="Times New Roman" panose="02020603050405020304" pitchFamily="18" charset="0"/>
                <a:ea typeface="Times New Roman" panose="02020603050405020304" pitchFamily="18" charset="0"/>
                <a:cs typeface="Times New Roman" panose="02020603050405020304" pitchFamily="18" charset="0"/>
              </a:rPr>
              <a:t> ý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indent="-342900">
              <a:lnSpc>
                <a:spcPct val="115000"/>
              </a:lnSpc>
              <a:spcBef>
                <a:spcPts val="750"/>
              </a:spcBef>
              <a:spcAft>
                <a:spcPts val="0"/>
              </a:spcAft>
              <a:buFontTx/>
              <a:buChar char="-"/>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Bef>
                <a:spcPts val="750"/>
              </a:spcBef>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0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indent="-342900">
              <a:lnSpc>
                <a:spcPct val="115000"/>
              </a:lnSpc>
              <a:spcAft>
                <a:spcPts val="0"/>
              </a:spcAft>
              <a:buFont typeface="Arial" panose="020B0604020202020204" pitchFamily="34" charset="0"/>
              <a:buChar char="•"/>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endPar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nSpc>
                <a:spcPct val="115000"/>
              </a:lnSpc>
              <a:spcAft>
                <a:spcPts val="0"/>
              </a:spcAft>
              <a:buFont typeface="Arial" panose="020B0604020202020204" pitchFamily="34" charset="0"/>
              <a:buChar char="•"/>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nSpc>
                <a:spcPct val="115000"/>
              </a:lnSpc>
              <a:spcAft>
                <a:spcPts val="0"/>
              </a:spcAft>
              <a:buFont typeface="Arial" panose="020B0604020202020204" pitchFamily="34" charset="0"/>
              <a:buChar char="•"/>
            </a:pP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0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750"/>
              </a:spcBef>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Bef>
                <a:spcPts val="750"/>
              </a:spcBef>
              <a:spcAft>
                <a:spcPts val="0"/>
              </a:spcAft>
            </a:pP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9367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fade">
                                      <p:cBhvr>
                                        <p:cTn id="49" dur="1000"/>
                                        <p:tgtEl>
                                          <p:spTgt spid="6">
                                            <p:txEl>
                                              <p:pRg st="6" end="6"/>
                                            </p:txEl>
                                          </p:spTgt>
                                        </p:tgtEl>
                                      </p:cBhvr>
                                    </p:animEffect>
                                    <p:anim calcmode="lin" valueType="num">
                                      <p:cBhvr>
                                        <p:cTn id="50" dur="1000" fill="hold"/>
                                        <p:tgtEl>
                                          <p:spTgt spid="6">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6">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6">
                                            <p:txEl>
                                              <p:pRg st="7" end="7"/>
                                            </p:txEl>
                                          </p:spTgt>
                                        </p:tgtEl>
                                        <p:attrNameLst>
                                          <p:attrName>style.visibility</p:attrName>
                                        </p:attrNameLst>
                                      </p:cBhvr>
                                      <p:to>
                                        <p:strVal val="visible"/>
                                      </p:to>
                                    </p:set>
                                    <p:animEffect transition="in" filter="fade">
                                      <p:cBhvr>
                                        <p:cTn id="56" dur="1000"/>
                                        <p:tgtEl>
                                          <p:spTgt spid="6">
                                            <p:txEl>
                                              <p:pRg st="7" end="7"/>
                                            </p:txEl>
                                          </p:spTgt>
                                        </p:tgtEl>
                                      </p:cBhvr>
                                    </p:animEffect>
                                    <p:anim calcmode="lin" valueType="num">
                                      <p:cBhvr>
                                        <p:cTn id="57" dur="1000" fill="hold"/>
                                        <p:tgtEl>
                                          <p:spTgt spid="6">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6">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6">
                                            <p:txEl>
                                              <p:pRg st="8" end="8"/>
                                            </p:txEl>
                                          </p:spTgt>
                                        </p:tgtEl>
                                        <p:attrNameLst>
                                          <p:attrName>style.visibility</p:attrName>
                                        </p:attrNameLst>
                                      </p:cBhvr>
                                      <p:to>
                                        <p:strVal val="visible"/>
                                      </p:to>
                                    </p:set>
                                    <p:animEffect transition="in" filter="fade">
                                      <p:cBhvr>
                                        <p:cTn id="63" dur="1000"/>
                                        <p:tgtEl>
                                          <p:spTgt spid="6">
                                            <p:txEl>
                                              <p:pRg st="8" end="8"/>
                                            </p:txEl>
                                          </p:spTgt>
                                        </p:tgtEl>
                                      </p:cBhvr>
                                    </p:animEffect>
                                    <p:anim calcmode="lin" valueType="num">
                                      <p:cBhvr>
                                        <p:cTn id="64" dur="1000" fill="hold"/>
                                        <p:tgtEl>
                                          <p:spTgt spid="6">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6">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6">
                                            <p:txEl>
                                              <p:pRg st="9" end="9"/>
                                            </p:txEl>
                                          </p:spTgt>
                                        </p:tgtEl>
                                        <p:attrNameLst>
                                          <p:attrName>style.visibility</p:attrName>
                                        </p:attrNameLst>
                                      </p:cBhvr>
                                      <p:to>
                                        <p:strVal val="visible"/>
                                      </p:to>
                                    </p:set>
                                    <p:animEffect transition="in" filter="fade">
                                      <p:cBhvr>
                                        <p:cTn id="70" dur="1000"/>
                                        <p:tgtEl>
                                          <p:spTgt spid="6">
                                            <p:txEl>
                                              <p:pRg st="9" end="9"/>
                                            </p:txEl>
                                          </p:spTgt>
                                        </p:tgtEl>
                                      </p:cBhvr>
                                    </p:animEffect>
                                    <p:anim calcmode="lin" valueType="num">
                                      <p:cBhvr>
                                        <p:cTn id="71" dur="1000" fill="hold"/>
                                        <p:tgtEl>
                                          <p:spTgt spid="6">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6">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6">
                                            <p:txEl>
                                              <p:pRg st="10" end="10"/>
                                            </p:txEl>
                                          </p:spTgt>
                                        </p:tgtEl>
                                        <p:attrNameLst>
                                          <p:attrName>style.visibility</p:attrName>
                                        </p:attrNameLst>
                                      </p:cBhvr>
                                      <p:to>
                                        <p:strVal val="visible"/>
                                      </p:to>
                                    </p:set>
                                    <p:animEffect transition="in" filter="fade">
                                      <p:cBhvr>
                                        <p:cTn id="77" dur="1000"/>
                                        <p:tgtEl>
                                          <p:spTgt spid="6">
                                            <p:txEl>
                                              <p:pRg st="10" end="10"/>
                                            </p:txEl>
                                          </p:spTgt>
                                        </p:tgtEl>
                                      </p:cBhvr>
                                    </p:animEffect>
                                    <p:anim calcmode="lin" valueType="num">
                                      <p:cBhvr>
                                        <p:cTn id="78" dur="1000" fill="hold"/>
                                        <p:tgtEl>
                                          <p:spTgt spid="6">
                                            <p:txEl>
                                              <p:pRg st="10" end="10"/>
                                            </p:txEl>
                                          </p:spTgt>
                                        </p:tgtEl>
                                        <p:attrNameLst>
                                          <p:attrName>ppt_x</p:attrName>
                                        </p:attrNameLst>
                                      </p:cBhvr>
                                      <p:tavLst>
                                        <p:tav tm="0">
                                          <p:val>
                                            <p:strVal val="#ppt_x"/>
                                          </p:val>
                                        </p:tav>
                                        <p:tav tm="100000">
                                          <p:val>
                                            <p:strVal val="#ppt_x"/>
                                          </p:val>
                                        </p:tav>
                                      </p:tavLst>
                                    </p:anim>
                                    <p:anim calcmode="lin" valueType="num">
                                      <p:cBhvr>
                                        <p:cTn id="79" dur="1000" fill="hold"/>
                                        <p:tgtEl>
                                          <p:spTgt spid="6">
                                            <p:txEl>
                                              <p:pRg st="10" end="10"/>
                                            </p:txEl>
                                          </p:spTgt>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nodeType="clickEffect">
                                  <p:stCondLst>
                                    <p:cond delay="0"/>
                                  </p:stCondLst>
                                  <p:childTnLst>
                                    <p:set>
                                      <p:cBhvr>
                                        <p:cTn id="83" dur="1" fill="hold">
                                          <p:stCondLst>
                                            <p:cond delay="0"/>
                                          </p:stCondLst>
                                        </p:cTn>
                                        <p:tgtEl>
                                          <p:spTgt spid="6">
                                            <p:txEl>
                                              <p:pRg st="11" end="11"/>
                                            </p:txEl>
                                          </p:spTgt>
                                        </p:tgtEl>
                                        <p:attrNameLst>
                                          <p:attrName>style.visibility</p:attrName>
                                        </p:attrNameLst>
                                      </p:cBhvr>
                                      <p:to>
                                        <p:strVal val="visible"/>
                                      </p:to>
                                    </p:set>
                                    <p:animEffect transition="in" filter="fade">
                                      <p:cBhvr>
                                        <p:cTn id="84" dur="1000"/>
                                        <p:tgtEl>
                                          <p:spTgt spid="6">
                                            <p:txEl>
                                              <p:pRg st="11" end="11"/>
                                            </p:txEl>
                                          </p:spTgt>
                                        </p:tgtEl>
                                      </p:cBhvr>
                                    </p:animEffect>
                                    <p:anim calcmode="lin" valueType="num">
                                      <p:cBhvr>
                                        <p:cTn id="85" dur="1000" fill="hold"/>
                                        <p:tgtEl>
                                          <p:spTgt spid="6">
                                            <p:txEl>
                                              <p:pRg st="11" end="11"/>
                                            </p:txEl>
                                          </p:spTgt>
                                        </p:tgtEl>
                                        <p:attrNameLst>
                                          <p:attrName>ppt_x</p:attrName>
                                        </p:attrNameLst>
                                      </p:cBhvr>
                                      <p:tavLst>
                                        <p:tav tm="0">
                                          <p:val>
                                            <p:strVal val="#ppt_x"/>
                                          </p:val>
                                        </p:tav>
                                        <p:tav tm="100000">
                                          <p:val>
                                            <p:strVal val="#ppt_x"/>
                                          </p:val>
                                        </p:tav>
                                      </p:tavLst>
                                    </p:anim>
                                    <p:anim calcmode="lin" valueType="num">
                                      <p:cBhvr>
                                        <p:cTn id="86" dur="1000" fill="hold"/>
                                        <p:tgtEl>
                                          <p:spTgt spid="6">
                                            <p:txEl>
                                              <p:pRg st="11" end="1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3565913"/>
          </a:xfrm>
          <a:prstGeom prst="rect">
            <a:avLst/>
          </a:prstGeom>
        </p:spPr>
        <p:txBody>
          <a:bodyPr>
            <a:spAutoFit/>
          </a:bodyPr>
          <a:lstStyle/>
          <a:p>
            <a:pPr marL="228600">
              <a:lnSpc>
                <a:spcPct val="115000"/>
              </a:lnSpc>
              <a:spcBef>
                <a:spcPts val="750"/>
              </a:spcBef>
              <a:spcAft>
                <a:spcPts val="0"/>
              </a:spcAft>
            </a:pPr>
            <a:r>
              <a:rPr lang="en-US" sz="2400" b="1" u="sng"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400" b="1" u="sng" dirty="0" err="1"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u="sng"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u="sng"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b="1" u="sng"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228600" indent="342900">
              <a:lnSpc>
                <a:spcPct val="115000"/>
              </a:lnSpc>
              <a:spcBef>
                <a:spcPts val="750"/>
              </a:spcBef>
              <a:spcAft>
                <a:spcPts val="0"/>
              </a:spcAft>
              <a:tabLst>
                <a:tab pos="228600" algn="l"/>
              </a:tabLst>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phai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899538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2296147"/>
            <a:ext cx="10858500" cy="4305602"/>
          </a:xfrm>
          <a:prstGeom prst="rect">
            <a:avLst/>
          </a:prstGeom>
        </p:spPr>
        <p:txBody>
          <a:bodyPr>
            <a:spAutoFit/>
          </a:bodyPr>
          <a:lstStyle/>
          <a:p>
            <a:pPr marL="228600" indent="342900">
              <a:lnSpc>
                <a:spcPct val="115000"/>
              </a:lnSpc>
              <a:spcAft>
                <a:spcPts val="900"/>
              </a:spcAft>
              <a:tabLst>
                <a:tab pos="228600" algn="l"/>
              </a:tabLst>
            </a:pPr>
            <a:r>
              <a:rPr lang="en-US" sz="2400" spc="60" dirty="0" err="1" smtClean="0">
                <a:solidFill>
                  <a:srgbClr val="0D0D0D"/>
                </a:solidFill>
                <a:effectLst/>
                <a:latin typeface="Times New Roman" panose="02020603050405020304" pitchFamily="18" charset="0"/>
                <a:ea typeface="Times New Roman" panose="02020603050405020304" pitchFamily="18" charset="0"/>
              </a:rPr>
              <a:t>Lần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ấy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mải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mê</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đọc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những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truyền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thuyết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và</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lúc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mệt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quá</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rồi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vẫn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chịu</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ngủ</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khi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vừa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đọc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những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dòng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chữ</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cuối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cùng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của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truyện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i="1" spc="60" dirty="0" err="1" smtClean="0">
                <a:solidFill>
                  <a:srgbClr val="0D0D0D"/>
                </a:solidFill>
                <a:effectLst/>
                <a:latin typeface="Times New Roman" panose="02020603050405020304" pitchFamily="18" charset="0"/>
                <a:ea typeface="Times New Roman" panose="02020603050405020304" pitchFamily="18" charset="0"/>
              </a:rPr>
              <a:t>Thánh</a:t>
            </a:r>
            <a:r>
              <a:rPr lang="en-US" sz="2400" i="1" spc="60" dirty="0" smtClean="0">
                <a:solidFill>
                  <a:srgbClr val="0D0D0D"/>
                </a:solidFill>
                <a:effectLst/>
                <a:latin typeface="Times New Roman" panose="02020603050405020304" pitchFamily="18" charset="0"/>
                <a:ea typeface="Times New Roman" panose="02020603050405020304" pitchFamily="18" charset="0"/>
              </a:rPr>
              <a:t> </a:t>
            </a:r>
            <a:r>
              <a:rPr lang="en-US" sz="2400" i="1" spc="60" dirty="0" err="1" smtClean="0">
                <a:solidFill>
                  <a:srgbClr val="0D0D0D"/>
                </a:solidFill>
                <a:effectLst/>
                <a:latin typeface="Times New Roman" panose="02020603050405020304" pitchFamily="18" charset="0"/>
                <a:ea typeface="Times New Roman" panose="02020603050405020304" pitchFamily="18" charset="0"/>
              </a:rPr>
              <a:t>Gióng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thì</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bỗng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thấy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mình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một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nơi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rất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xa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lạ</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xung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quanh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mây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phủ</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trắng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một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mùi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thơm</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như</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của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loài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hoa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toả</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ra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ngào</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ngạt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Khung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cảnh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rất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giống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thiên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đình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nơi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có</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vị</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thần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tiên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mà</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thường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thấy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trong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câu</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chuyện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cổ</a:t>
            </a:r>
            <a:r>
              <a:rPr lang="en-US" sz="2400" spc="60" dirty="0" smtClean="0">
                <a:solidFill>
                  <a:srgbClr val="0D0D0D"/>
                </a:solidFill>
                <a:effectLst/>
                <a:latin typeface="Times New Roman" panose="02020603050405020304" pitchFamily="18" charset="0"/>
                <a:ea typeface="Times New Roman" panose="02020603050405020304" pitchFamily="18" charset="0"/>
              </a:rPr>
              <a:t> hay </a:t>
            </a:r>
            <a:r>
              <a:rPr lang="en-US" sz="2400" spc="60" dirty="0" err="1" smtClean="0">
                <a:solidFill>
                  <a:srgbClr val="0D0D0D"/>
                </a:solidFill>
                <a:effectLst/>
                <a:latin typeface="Times New Roman" panose="02020603050405020304" pitchFamily="18" charset="0"/>
                <a:ea typeface="Times New Roman" panose="02020603050405020304" pitchFamily="18" charset="0"/>
              </a:rPr>
              <a:t>trong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bộ</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phim</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đang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ngơ</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hiểu</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mình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đã</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bước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vào</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đâu</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bỗng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trước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mắt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một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tráng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sĩ</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vóc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dáng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cao</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lớn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bình</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thản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tiến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về</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phía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vô</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cùng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ngạc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nhiên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vì</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đây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là</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lần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đầu</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tiên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nhìn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thấy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một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spc="60" dirty="0" smtClean="0">
                <a:solidFill>
                  <a:srgbClr val="0D0D0D"/>
                </a:solidFill>
                <a:effectLst/>
                <a:latin typeface="Times New Roman" panose="02020603050405020304" pitchFamily="18" charset="0"/>
                <a:ea typeface="Times New Roman" panose="02020603050405020304" pitchFamily="18" charset="0"/>
              </a:rPr>
              <a:t> to </a:t>
            </a:r>
            <a:r>
              <a:rPr lang="en-US" sz="2400" spc="60" dirty="0" err="1" smtClean="0">
                <a:solidFill>
                  <a:srgbClr val="0D0D0D"/>
                </a:solidFill>
                <a:effectLst/>
                <a:latin typeface="Times New Roman" panose="02020603050405020304" pitchFamily="18" charset="0"/>
                <a:ea typeface="Times New Roman" panose="02020603050405020304" pitchFamily="18" charset="0"/>
              </a:rPr>
              <a:t>lớn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như</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vậy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vẫn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chưa</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hết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ngỡ</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ngàng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thì</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người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đó</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đã</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đứng</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ngay</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trước</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mặt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tôi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và</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nở</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một</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nụ</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cười</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thân</a:t>
            </a:r>
            <a:r>
              <a:rPr lang="en-US" sz="2400" spc="60" dirty="0" smtClean="0">
                <a:solidFill>
                  <a:srgbClr val="0D0D0D"/>
                </a:solidFill>
                <a:effectLst/>
                <a:latin typeface="Times New Roman" panose="02020603050405020304" pitchFamily="18" charset="0"/>
                <a:ea typeface="Times New Roman" panose="02020603050405020304" pitchFamily="18" charset="0"/>
              </a:rPr>
              <a:t> </a:t>
            </a:r>
            <a:r>
              <a:rPr lang="en-US" sz="2400" spc="60" dirty="0" err="1" smtClean="0">
                <a:solidFill>
                  <a:srgbClr val="0D0D0D"/>
                </a:solidFill>
                <a:effectLst/>
                <a:latin typeface="Times New Roman" panose="02020603050405020304" pitchFamily="18" charset="0"/>
                <a:ea typeface="Times New Roman" panose="02020603050405020304" pitchFamily="18" charset="0"/>
              </a:rPr>
              <a:t>thiện</a:t>
            </a:r>
            <a:r>
              <a:rPr lang="en-US" sz="2400" spc="60"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48086198"/>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296147"/>
            <a:ext cx="10858500" cy="3949607"/>
          </a:xfrm>
          <a:prstGeom prst="rect">
            <a:avLst/>
          </a:prstGeom>
        </p:spPr>
        <p:txBody>
          <a:bodyPr>
            <a:spAutoFit/>
          </a:bodyPr>
          <a:lstStyle/>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Chào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bé</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từ</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đâu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đến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vậy</a:t>
            </a:r>
            <a:r>
              <a:rPr lang="en-US" sz="2000" spc="55" dirty="0" smtClean="0">
                <a:solidFill>
                  <a:srgbClr val="0D0D0D"/>
                </a:solidFill>
                <a:effectLst/>
                <a:latin typeface="Times New Roman" panose="02020603050405020304" pitchFamily="18" charset="0"/>
                <a:ea typeface="Times New Roman" panose="02020603050405020304" pitchFamily="18" charset="0"/>
              </a:rPr>
              <a:t>?</a:t>
            </a:r>
            <a:br>
              <a:rPr lang="en-US" sz="2000" spc="55" dirty="0" smtClean="0">
                <a:solidFill>
                  <a:srgbClr val="0D0D0D"/>
                </a:solidFill>
                <a:effectLst/>
                <a:latin typeface="Times New Roman" panose="02020603050405020304" pitchFamily="18" charset="0"/>
                <a:ea typeface="Times New Roman" panose="02020603050405020304" pitchFamily="18" charset="0"/>
              </a:rPr>
            </a:br>
            <a:r>
              <a:rPr lang="en-US" sz="2000" spc="55" dirty="0" err="1" smtClean="0">
                <a:solidFill>
                  <a:srgbClr val="0D0D0D"/>
                </a:solidFill>
                <a:effectLst/>
                <a:latin typeface="Times New Roman" panose="02020603050405020304" pitchFamily="18" charset="0"/>
                <a:ea typeface="Times New Roman" panose="02020603050405020304" pitchFamily="18" charset="0"/>
              </a:rPr>
              <a:t>Tôi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càng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ngạc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nhiên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hơn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khi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đứng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trước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mặt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tôi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lúc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này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giới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thiệu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mình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Thánh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Gióng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Tôi</a:t>
            </a:r>
            <a:r>
              <a:rPr lang="en-US" sz="2000" spc="55" dirty="0" smtClean="0">
                <a:solidFill>
                  <a:srgbClr val="0D0D0D"/>
                </a:solidFill>
                <a:effectLst/>
                <a:latin typeface="Times New Roman" panose="02020603050405020304" pitchFamily="18" charset="0"/>
                <a:ea typeface="Times New Roman" panose="02020603050405020304" pitchFamily="18" charset="0"/>
              </a:rPr>
              <a:t> sung </a:t>
            </a:r>
            <a:r>
              <a:rPr lang="en-US" sz="2000" spc="55" dirty="0" err="1" smtClean="0">
                <a:solidFill>
                  <a:srgbClr val="0D0D0D"/>
                </a:solidFill>
                <a:effectLst/>
                <a:latin typeface="Times New Roman" panose="02020603050405020304" pitchFamily="18" charset="0"/>
                <a:ea typeface="Times New Roman" panose="02020603050405020304" pitchFamily="18" charset="0"/>
              </a:rPr>
              <a:t>sướng</a:t>
            </a:r>
            <a:r>
              <a:rPr lang="en-US" sz="2000" spc="55" dirty="0" smtClean="0">
                <a:solidFill>
                  <a:srgbClr val="0D0D0D"/>
                </a:solidFill>
                <a:effectLst/>
                <a:latin typeface="Times New Roman" panose="02020603050405020304" pitchFamily="18" charset="0"/>
                <a:ea typeface="Times New Roman" panose="02020603050405020304" pitchFamily="18" charset="0"/>
              </a:rPr>
              <a:t> reo </a:t>
            </a:r>
            <a:r>
              <a:rPr lang="en-US" sz="2000" spc="55" dirty="0" err="1" smtClean="0">
                <a:solidFill>
                  <a:srgbClr val="0D0D0D"/>
                </a:solidFill>
                <a:effectLst/>
                <a:latin typeface="Times New Roman" panose="02020603050405020304" pitchFamily="18" charset="0"/>
                <a:ea typeface="Times New Roman" panose="02020603050405020304" pitchFamily="18" charset="0"/>
              </a:rPr>
              <a:t>lên</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A!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chính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Gióng</a:t>
            </a:r>
            <a:r>
              <a:rPr lang="en-US" sz="2000" spc="55" dirty="0" smtClean="0">
                <a:solidFill>
                  <a:srgbClr val="0D0D0D"/>
                </a:solidFill>
                <a:effectLst/>
                <a:latin typeface="Times New Roman" panose="02020603050405020304" pitchFamily="18" charset="0"/>
                <a:ea typeface="Times New Roman" panose="02020603050405020304" pitchFamily="18" charset="0"/>
              </a:rPr>
              <a:t> – </a:t>
            </a:r>
            <a:r>
              <a:rPr lang="en-US" sz="20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đã</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đánh</a:t>
            </a:r>
            <a:r>
              <a:rPr lang="en-US" sz="2000" spc="55" dirty="0" smtClean="0">
                <a:solidFill>
                  <a:srgbClr val="0D0D0D"/>
                </a:solidFill>
                <a:effectLst/>
                <a:latin typeface="Times New Roman" panose="02020603050405020304" pitchFamily="18" charset="0"/>
                <a:ea typeface="Times New Roman" panose="02020603050405020304" pitchFamily="18" charset="0"/>
              </a:rPr>
              <a:t> tan </a:t>
            </a:r>
            <a:r>
              <a:rPr lang="en-US" sz="2000" spc="55" dirty="0" err="1" smtClean="0">
                <a:solidFill>
                  <a:srgbClr val="0D0D0D"/>
                </a:solidFill>
                <a:effectLst/>
                <a:latin typeface="Times New Roman" panose="02020603050405020304" pitchFamily="18" charset="0"/>
                <a:ea typeface="Times New Roman" panose="02020603050405020304" pitchFamily="18" charset="0"/>
              </a:rPr>
              <a:t>lũ</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giặc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Ân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để</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giữ</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nước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thuở</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trước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đúng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000" spc="55" dirty="0" smtClean="0">
                <a:solidFill>
                  <a:srgbClr val="0D0D0D"/>
                </a:solidFill>
                <a:effectLst/>
                <a:latin typeface="Times New Roman" panose="02020603050405020304" pitchFamily="18" charset="0"/>
                <a:ea typeface="Times New Roman" panose="02020603050405020304" pitchFamily="18" charset="0"/>
              </a:rPr>
              <a:t> ạ?</a:t>
            </a:r>
            <a:br>
              <a:rPr lang="en-US" sz="2000" spc="55" dirty="0" smtClean="0">
                <a:solidFill>
                  <a:srgbClr val="0D0D0D"/>
                </a:solidFill>
                <a:effectLst/>
                <a:latin typeface="Times New Roman" panose="02020603050405020304" pitchFamily="18" charset="0"/>
                <a:ea typeface="Times New Roman" panose="02020603050405020304" pitchFamily="18" charset="0"/>
              </a:rPr>
            </a:br>
            <a:r>
              <a:rPr lang="en-US" sz="2000" spc="55" dirty="0" err="1" smtClean="0">
                <a:solidFill>
                  <a:srgbClr val="0D0D0D"/>
                </a:solidFill>
                <a:effectLst/>
                <a:latin typeface="Times New Roman" panose="02020603050405020304" pitchFamily="18" charset="0"/>
                <a:ea typeface="Times New Roman" panose="02020603050405020304" pitchFamily="18" charset="0"/>
              </a:rPr>
              <a:t>Tráng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sĩ</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nhìn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tôi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mỉm</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cười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đáp</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đúng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đây</a:t>
            </a:r>
            <a:r>
              <a:rPr lang="en-US" sz="2000" spc="55" dirty="0" smtClean="0">
                <a:solidFill>
                  <a:srgbClr val="0D0D0D"/>
                </a:solidFill>
                <a:effectLst/>
                <a:latin typeface="Times New Roman" panose="02020603050405020304" pitchFamily="18" charset="0"/>
                <a:ea typeface="Times New Roman" panose="02020603050405020304" pitchFamily="18" charset="0"/>
              </a:rPr>
              <a:t>! Sao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biết</a:t>
            </a:r>
            <a:r>
              <a:rPr lang="en-US" sz="2000" spc="55" dirty="0" smtClean="0">
                <a:solidFill>
                  <a:srgbClr val="0D0D0D"/>
                </a:solidFill>
                <a:effectLst/>
                <a:latin typeface="Times New Roman" panose="02020603050405020304" pitchFamily="18" charset="0"/>
                <a:ea typeface="Times New Roman" panose="02020603050405020304" pitchFamily="18" charset="0"/>
              </a:rPr>
              <a:t> ta?</a:t>
            </a:r>
            <a:endParaRPr lang="en-US" sz="20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Chúng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đang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học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về</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truyền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thuyết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i="1" spc="55" dirty="0" err="1" smtClean="0">
                <a:solidFill>
                  <a:srgbClr val="0D0D0D"/>
                </a:solidFill>
                <a:effectLst/>
                <a:latin typeface="Times New Roman" panose="02020603050405020304" pitchFamily="18" charset="0"/>
                <a:ea typeface="Times New Roman" panose="02020603050405020304" pitchFamily="18" charset="0"/>
              </a:rPr>
              <a:t>Thánh</a:t>
            </a:r>
            <a:r>
              <a:rPr lang="en-US" sz="2000" i="1" spc="55" dirty="0" smtClean="0">
                <a:solidFill>
                  <a:srgbClr val="0D0D0D"/>
                </a:solidFill>
                <a:effectLst/>
                <a:latin typeface="Times New Roman" panose="02020603050405020304" pitchFamily="18" charset="0"/>
                <a:ea typeface="Times New Roman" panose="02020603050405020304" pitchFamily="18" charset="0"/>
              </a:rPr>
              <a:t> </a:t>
            </a:r>
            <a:r>
              <a:rPr lang="en-US" sz="2000" i="1" spc="55" dirty="0" err="1" smtClean="0">
                <a:solidFill>
                  <a:srgbClr val="0D0D0D"/>
                </a:solidFill>
                <a:effectLst/>
                <a:latin typeface="Times New Roman" panose="02020603050405020304" pitchFamily="18" charset="0"/>
                <a:ea typeface="Times New Roman" panose="02020603050405020304" pitchFamily="18" charset="0"/>
              </a:rPr>
              <a:t>Gióng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đấy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ạ. May </a:t>
            </a:r>
            <a:r>
              <a:rPr lang="en-US" sz="2000" spc="55" dirty="0" err="1" smtClean="0">
                <a:solidFill>
                  <a:srgbClr val="0D0D0D"/>
                </a:solidFill>
                <a:effectLst/>
                <a:latin typeface="Times New Roman" panose="02020603050405020304" pitchFamily="18" charset="0"/>
                <a:ea typeface="Times New Roman" panose="02020603050405020304" pitchFamily="18" charset="0"/>
              </a:rPr>
              <a:t>quá</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hôm</a:t>
            </a:r>
            <a:r>
              <a:rPr lang="en-US" sz="2000" spc="55" dirty="0" smtClean="0">
                <a:solidFill>
                  <a:srgbClr val="0D0D0D"/>
                </a:solidFill>
                <a:effectLst/>
                <a:latin typeface="Times New Roman" panose="02020603050405020304" pitchFamily="18" charset="0"/>
                <a:ea typeface="Times New Roman" panose="02020603050405020304" pitchFamily="18" charset="0"/>
              </a:rPr>
              <a:t> nay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gặp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ở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đây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thể</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hỏi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vài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điều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đang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thắc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mắc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000" spc="55" dirty="0" smtClean="0">
                <a:solidFill>
                  <a:srgbClr val="0D0D0D"/>
                </a:solidFill>
                <a:effectLst/>
                <a:latin typeface="Times New Roman" panose="02020603050405020304" pitchFamily="18" charset="0"/>
                <a:ea typeface="Times New Roman" panose="02020603050405020304" pitchFamily="18" charset="0"/>
              </a:rPr>
              <a:t> ạ?</a:t>
            </a:r>
            <a:br>
              <a:rPr lang="en-US" sz="2000" spc="55" dirty="0" smtClean="0">
                <a:solidFill>
                  <a:srgbClr val="0D0D0D"/>
                </a:solidFill>
                <a:effectLst/>
                <a:latin typeface="Times New Roman" panose="02020603050405020304" pitchFamily="18" charset="0"/>
                <a:ea typeface="Times New Roman" panose="02020603050405020304" pitchFamily="18" charset="0"/>
              </a:rPr>
            </a:b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Gióng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nhìn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tôi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mỉm</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cười</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179898827"/>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2296147"/>
            <a:ext cx="10858500" cy="3377656"/>
          </a:xfrm>
          <a:prstGeom prst="rect">
            <a:avLst/>
          </a:prstGeom>
        </p:spPr>
        <p:txBody>
          <a:bodyPr>
            <a:spAutoFit/>
          </a:bodyPr>
          <a:lstStyle/>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cứ</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hỏi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đi</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ơi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Vì</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sao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đánh</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thắng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giặc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Ân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xong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trở</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về</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quê</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nhà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lại</a:t>
            </a:r>
            <a:r>
              <a:rPr lang="en-US" sz="2400" spc="55" dirty="0" smtClean="0">
                <a:solidFill>
                  <a:srgbClr val="0D0D0D"/>
                </a:solidFill>
                <a:effectLst/>
                <a:latin typeface="Times New Roman" panose="02020603050405020304" pitchFamily="18" charset="0"/>
                <a:ea typeface="Times New Roman" panose="02020603050405020304" pitchFamily="18" charset="0"/>
              </a:rPr>
              <a:t> bay </a:t>
            </a:r>
            <a:r>
              <a:rPr lang="en-US" sz="2400" spc="55" dirty="0" err="1" smtClean="0">
                <a:solidFill>
                  <a:srgbClr val="0D0D0D"/>
                </a:solidFill>
                <a:effectLst/>
                <a:latin typeface="Times New Roman" panose="02020603050405020304" pitchFamily="18" charset="0"/>
                <a:ea typeface="Times New Roman" panose="02020603050405020304" pitchFamily="18" charset="0"/>
              </a:rPr>
              <a:t>lên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trời</a:t>
            </a:r>
            <a:r>
              <a:rPr lang="en-US" sz="2400" spc="55" dirty="0" smtClean="0">
                <a:solidFill>
                  <a:srgbClr val="0D0D0D"/>
                </a:solidFill>
                <a:effectLst/>
                <a:latin typeface="Times New Roman" panose="02020603050405020304" pitchFamily="18" charset="0"/>
                <a:ea typeface="Times New Roman" panose="02020603050405020304" pitchFamily="18" charset="0"/>
              </a:rPr>
              <a:t>? Hay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chê</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quê</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nghèo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bằng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xứ</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thần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tiên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này</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cũng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muốn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400" spc="55" dirty="0" smtClean="0">
                <a:solidFill>
                  <a:srgbClr val="0D0D0D"/>
                </a:solidFill>
                <a:effectLst/>
                <a:latin typeface="Times New Roman" panose="02020603050405020304" pitchFamily="18" charset="0"/>
                <a:ea typeface="Times New Roman" panose="02020603050405020304" pitchFamily="18" charset="0"/>
              </a:rPr>
              <a:t> ở </a:t>
            </a:r>
            <a:r>
              <a:rPr lang="en-US" sz="2400" spc="55" dirty="0" err="1" smtClean="0">
                <a:solidFill>
                  <a:srgbClr val="0D0D0D"/>
                </a:solidFill>
                <a:effectLst/>
                <a:latin typeface="Times New Roman" panose="02020603050405020304" pitchFamily="18" charset="0"/>
                <a:ea typeface="Times New Roman" panose="02020603050405020304" pitchFamily="18" charset="0"/>
              </a:rPr>
              <a:t>lại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cùng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dân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dưới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hạ</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nhưng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vì</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vốn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là</a:t>
            </a:r>
            <a:r>
              <a:rPr lang="en-US" sz="2400" spc="55" dirty="0" smtClean="0">
                <a:solidFill>
                  <a:srgbClr val="0D0D0D"/>
                </a:solidFill>
                <a:effectLst/>
                <a:latin typeface="Times New Roman" panose="02020603050405020304" pitchFamily="18" charset="0"/>
                <a:ea typeface="Times New Roman" panose="02020603050405020304" pitchFamily="18" charset="0"/>
              </a:rPr>
              <a:t> con </a:t>
            </a:r>
            <a:r>
              <a:rPr lang="en-US" sz="2400" spc="55" dirty="0" err="1" smtClean="0">
                <a:solidFill>
                  <a:srgbClr val="0D0D0D"/>
                </a:solidFill>
                <a:effectLst/>
                <a:latin typeface="Times New Roman" panose="02020603050405020304" pitchFamily="18" charset="0"/>
                <a:ea typeface="Times New Roman" panose="02020603050405020304" pitchFamily="18" charset="0"/>
              </a:rPr>
              <a:t>trưởng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của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Ngọc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Hoàng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nên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phải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trở</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về</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thiên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đình</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sau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đã</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hoàn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thành</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sứ</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mệnh</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Thế</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có</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nhớ</a:t>
            </a:r>
            <a:r>
              <a:rPr lang="en-US" sz="2400" spc="55" dirty="0" smtClean="0">
                <a:solidFill>
                  <a:srgbClr val="0D0D0D"/>
                </a:solidFill>
                <a:effectLst/>
                <a:latin typeface="Times New Roman" panose="02020603050405020304" pitchFamily="18" charset="0"/>
                <a:ea typeface="Times New Roman" panose="02020603050405020304" pitchFamily="18" charset="0"/>
              </a:rPr>
              <a:t> cha </a:t>
            </a:r>
            <a:r>
              <a:rPr lang="en-US" sz="2400" spc="55" dirty="0" err="1" smtClean="0">
                <a:solidFill>
                  <a:srgbClr val="0D0D0D"/>
                </a:solidFill>
                <a:effectLst/>
                <a:latin typeface="Times New Roman" panose="02020603050405020304" pitchFamily="18" charset="0"/>
                <a:ea typeface="Times New Roman" panose="02020603050405020304" pitchFamily="18" charset="0"/>
              </a:rPr>
              <a:t>mẹ</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ở </a:t>
            </a:r>
            <a:r>
              <a:rPr lang="en-US" sz="2400" spc="55" dirty="0" err="1" smtClean="0">
                <a:solidFill>
                  <a:srgbClr val="0D0D0D"/>
                </a:solidFill>
                <a:effectLst/>
                <a:latin typeface="Times New Roman" panose="02020603050405020304" pitchFamily="18" charset="0"/>
                <a:ea typeface="Times New Roman" panose="02020603050405020304" pitchFamily="18" charset="0"/>
              </a:rPr>
              <a:t>dưới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kia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44548517"/>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399534"/>
            <a:ext cx="10858500" cy="3480248"/>
          </a:xfrm>
          <a:prstGeom prst="rect">
            <a:avLst/>
          </a:prstGeom>
        </p:spPr>
        <p:txBody>
          <a:bodyPr>
            <a:spAutoFit/>
          </a:bodyPr>
          <a:lstStyle/>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chứ</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họ</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đã</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từng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mang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nặng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đẻ</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đau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ra</a:t>
            </a:r>
            <a:r>
              <a:rPr lang="en-US" sz="2000" spc="55" dirty="0" smtClean="0">
                <a:solidFill>
                  <a:srgbClr val="0D0D0D"/>
                </a:solidFill>
                <a:effectLst/>
                <a:latin typeface="Times New Roman" panose="02020603050405020304" pitchFamily="18" charset="0"/>
                <a:ea typeface="Times New Roman" panose="02020603050405020304" pitchFamily="18" charset="0"/>
              </a:rPr>
              <a:t> ta,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rất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biết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ơn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họ</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nhất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những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ngày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tháng</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biết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biết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nói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họ</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vẫn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yêu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thương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hề</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ghét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bỏ</a:t>
            </a:r>
            <a:r>
              <a:rPr lang="en-US" sz="2000" spc="55" dirty="0" smtClean="0">
                <a:solidFill>
                  <a:srgbClr val="0D0D0D"/>
                </a:solidFill>
                <a:effectLst/>
                <a:latin typeface="Times New Roman" panose="02020603050405020304" pitchFamily="18" charset="0"/>
                <a:ea typeface="Times New Roman" panose="02020603050405020304" pitchFamily="18" charset="0"/>
              </a:rPr>
              <a:t> ta.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rất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muốn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ngày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nào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trở</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về</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đền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ơn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nghĩa</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mẹ</a:t>
            </a:r>
            <a:r>
              <a:rPr lang="en-US" sz="2000" spc="55" dirty="0" smtClean="0">
                <a:solidFill>
                  <a:srgbClr val="0D0D0D"/>
                </a:solidFill>
                <a:effectLst/>
                <a:latin typeface="Times New Roman" panose="02020603050405020304" pitchFamily="18" charset="0"/>
                <a:ea typeface="Times New Roman" panose="02020603050405020304" pitchFamily="18" charset="0"/>
              </a:rPr>
              <a:t> cha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Cũng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chính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vì</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lẽ</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mà</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đã</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cố</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gắng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đánh</a:t>
            </a:r>
            <a:r>
              <a:rPr lang="en-US" sz="2000" spc="55" dirty="0" smtClean="0">
                <a:solidFill>
                  <a:srgbClr val="0D0D0D"/>
                </a:solidFill>
                <a:effectLst/>
                <a:latin typeface="Times New Roman" panose="02020603050405020304" pitchFamily="18" charset="0"/>
                <a:ea typeface="Times New Roman" panose="02020603050405020304" pitchFamily="18" charset="0"/>
              </a:rPr>
              <a:t> tan </a:t>
            </a:r>
            <a:r>
              <a:rPr lang="en-US" sz="2000" spc="55" dirty="0" err="1" smtClean="0">
                <a:solidFill>
                  <a:srgbClr val="0D0D0D"/>
                </a:solidFill>
                <a:effectLst/>
                <a:latin typeface="Times New Roman" panose="02020603050405020304" pitchFamily="18" charset="0"/>
                <a:ea typeface="Times New Roman" panose="02020603050405020304" pitchFamily="18" charset="0"/>
              </a:rPr>
              <a:t>quân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xâm</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lược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để</a:t>
            </a:r>
            <a:r>
              <a:rPr lang="en-US" sz="2000" spc="55" dirty="0" smtClean="0">
                <a:solidFill>
                  <a:srgbClr val="0D0D0D"/>
                </a:solidFill>
                <a:effectLst/>
                <a:latin typeface="Times New Roman" panose="02020603050405020304" pitchFamily="18" charset="0"/>
                <a:ea typeface="Times New Roman" panose="02020603050405020304" pitchFamily="18" charset="0"/>
              </a:rPr>
              <a:t> cha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mẹ</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sống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trong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tự</a:t>
            </a:r>
            <a:r>
              <a:rPr lang="en-US" sz="2000" spc="55" dirty="0" smtClean="0">
                <a:solidFill>
                  <a:srgbClr val="0D0D0D"/>
                </a:solidFill>
                <a:effectLst/>
                <a:latin typeface="Times New Roman" panose="02020603050405020304" pitchFamily="18" charset="0"/>
                <a:ea typeface="Times New Roman" panose="02020603050405020304" pitchFamily="18" charset="0"/>
              </a:rPr>
              <a:t> do </a:t>
            </a:r>
            <a:r>
              <a:rPr lang="en-US" sz="2000" spc="55" dirty="0" err="1" smtClean="0">
                <a:solidFill>
                  <a:srgbClr val="0D0D0D"/>
                </a:solidFill>
                <a:effectLst/>
                <a:latin typeface="Times New Roman" panose="02020603050405020304" pitchFamily="18" charset="0"/>
                <a:ea typeface="Times New Roman" panose="02020603050405020304" pitchFamily="18" charset="0"/>
              </a:rPr>
              <a:t>thanh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bình</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Dạ</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Giờ</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thì</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hiểu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rồi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đã</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báo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nuôi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dưỡng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của</a:t>
            </a:r>
            <a:r>
              <a:rPr lang="en-US" sz="2000" spc="55" dirty="0" smtClean="0">
                <a:solidFill>
                  <a:srgbClr val="0D0D0D"/>
                </a:solidFill>
                <a:effectLst/>
                <a:latin typeface="Times New Roman" panose="02020603050405020304" pitchFamily="18" charset="0"/>
                <a:ea typeface="Times New Roman" panose="02020603050405020304" pitchFamily="18" charset="0"/>
              </a:rPr>
              <a:t> cha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mẹ</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mình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bằng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chính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sự</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cố</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gắng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chiến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thắng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quân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xâm</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lược</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000" spc="55" dirty="0" smtClean="0">
                <a:solidFill>
                  <a:srgbClr val="0D0D0D"/>
                </a:solidFill>
                <a:effectLst/>
                <a:latin typeface="Times New Roman" panose="02020603050405020304" pitchFamily="18" charset="0"/>
                <a:ea typeface="Times New Roman" panose="02020603050405020304" pitchFamily="18" charset="0"/>
              </a:rPr>
              <a:t>-  Ừ,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đó</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một</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trong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những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cách</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thể</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hiện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lòng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hiếu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thảo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của</a:t>
            </a:r>
            <a:r>
              <a:rPr lang="en-US" sz="2000" spc="55" dirty="0" smtClean="0">
                <a:solidFill>
                  <a:srgbClr val="0D0D0D"/>
                </a:solidFill>
                <a:effectLst/>
                <a:latin typeface="Times New Roman" panose="02020603050405020304" pitchFamily="18" charset="0"/>
                <a:ea typeface="Times New Roman" panose="02020603050405020304" pitchFamily="18" charset="0"/>
              </a:rPr>
              <a:t> con </a:t>
            </a:r>
            <a:r>
              <a:rPr lang="en-US" sz="2000" spc="55" dirty="0" err="1" smtClean="0">
                <a:solidFill>
                  <a:srgbClr val="0D0D0D"/>
                </a:solidFill>
                <a:effectLst/>
                <a:latin typeface="Times New Roman" panose="02020603050405020304" pitchFamily="18" charset="0"/>
                <a:ea typeface="Times New Roman" panose="02020603050405020304" pitchFamily="18" charset="0"/>
              </a:rPr>
              <a:t>cái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đối</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với</a:t>
            </a:r>
            <a:r>
              <a:rPr lang="en-US" sz="2000" spc="55" dirty="0" smtClean="0">
                <a:solidFill>
                  <a:srgbClr val="0D0D0D"/>
                </a:solidFill>
                <a:effectLst/>
                <a:latin typeface="Times New Roman" panose="02020603050405020304" pitchFamily="18" charset="0"/>
                <a:ea typeface="Times New Roman" panose="02020603050405020304" pitchFamily="18" charset="0"/>
              </a:rPr>
              <a:t> cha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mẹ</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đấy</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ạ.Ta</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chỉ</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muốn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báo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công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ơn</a:t>
            </a:r>
            <a:r>
              <a:rPr lang="en-US" sz="2000" spc="55" dirty="0" smtClean="0">
                <a:solidFill>
                  <a:srgbClr val="0D0D0D"/>
                </a:solidFill>
                <a:effectLst/>
                <a:latin typeface="Times New Roman" panose="02020603050405020304" pitchFamily="18" charset="0"/>
                <a:ea typeface="Times New Roman" panose="02020603050405020304" pitchFamily="18" charset="0"/>
              </a:rPr>
              <a:t> cha </a:t>
            </a:r>
            <a:r>
              <a:rPr lang="en-US" sz="2000" spc="55" dirty="0" err="1" smtClean="0">
                <a:solidFill>
                  <a:srgbClr val="0D0D0D"/>
                </a:solidFill>
                <a:effectLst/>
                <a:latin typeface="Times New Roman" panose="02020603050405020304" pitchFamily="18" charset="0"/>
                <a:ea typeface="Times New Roman" panose="02020603050405020304" pitchFamily="18" charset="0"/>
              </a:rPr>
              <a:t>mẹ</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mà</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còn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muốn</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báo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đáp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cả</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bà</a:t>
            </a:r>
            <a:r>
              <a:rPr lang="en-US" sz="2000" spc="55" dirty="0" smtClean="0">
                <a:solidFill>
                  <a:srgbClr val="0D0D0D"/>
                </a:solidFill>
                <a:effectLst/>
                <a:latin typeface="Times New Roman" panose="02020603050405020304" pitchFamily="18" charset="0"/>
                <a:ea typeface="Times New Roman" panose="02020603050405020304" pitchFamily="18" charset="0"/>
              </a:rPr>
              <a:t> con </a:t>
            </a:r>
            <a:r>
              <a:rPr lang="en-US" sz="2000" spc="55" dirty="0" err="1" smtClean="0">
                <a:solidFill>
                  <a:srgbClr val="0D0D0D"/>
                </a:solidFill>
                <a:effectLst/>
                <a:latin typeface="Times New Roman" panose="02020603050405020304" pitchFamily="18" charset="0"/>
                <a:ea typeface="Times New Roman" panose="02020603050405020304" pitchFamily="18" charset="0"/>
              </a:rPr>
              <a:t>làng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xóm</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đã</a:t>
            </a:r>
            <a:r>
              <a:rPr lang="en-US" sz="2000" spc="55" dirty="0" smtClean="0">
                <a:solidFill>
                  <a:srgbClr val="0D0D0D"/>
                </a:solidFill>
                <a:effectLst/>
                <a:latin typeface="Times New Roman" panose="02020603050405020304" pitchFamily="18" charset="0"/>
                <a:ea typeface="Times New Roman" panose="02020603050405020304" pitchFamily="18" charset="0"/>
              </a:rPr>
              <a:t> tin </a:t>
            </a:r>
            <a:r>
              <a:rPr lang="en-US" sz="2000" spc="55" dirty="0" err="1" smtClean="0">
                <a:solidFill>
                  <a:srgbClr val="0D0D0D"/>
                </a:solidFill>
                <a:effectLst/>
                <a:latin typeface="Times New Roman" panose="02020603050405020304" pitchFamily="18" charset="0"/>
                <a:ea typeface="Times New Roman" panose="02020603050405020304" pitchFamily="18" charset="0"/>
              </a:rPr>
              <a:t>tưởng</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và</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góp</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gạo</a:t>
            </a:r>
            <a:r>
              <a:rPr lang="en-US" sz="2000" spc="55" dirty="0" smtClean="0">
                <a:solidFill>
                  <a:srgbClr val="0D0D0D"/>
                </a:solidFill>
                <a:effectLst/>
                <a:latin typeface="Times New Roman" panose="02020603050405020304" pitchFamily="18" charset="0"/>
                <a:ea typeface="Times New Roman" panose="02020603050405020304" pitchFamily="18" charset="0"/>
              </a:rPr>
              <a:t> </a:t>
            </a:r>
            <a:r>
              <a:rPr lang="en-US" sz="2000" spc="55" dirty="0" err="1" smtClean="0">
                <a:solidFill>
                  <a:srgbClr val="0D0D0D"/>
                </a:solidFill>
                <a:effectLst/>
                <a:latin typeface="Times New Roman" panose="02020603050405020304" pitchFamily="18" charset="0"/>
                <a:ea typeface="Times New Roman" panose="02020603050405020304" pitchFamily="18" charset="0"/>
              </a:rPr>
              <a:t>nuôi</a:t>
            </a:r>
            <a:r>
              <a:rPr lang="en-US" sz="2000" spc="55" dirty="0" smtClean="0">
                <a:solidFill>
                  <a:srgbClr val="0D0D0D"/>
                </a:solidFill>
                <a:effectLst/>
                <a:latin typeface="Times New Roman" panose="02020603050405020304" pitchFamily="18" charset="0"/>
                <a:ea typeface="Times New Roman" panose="02020603050405020304" pitchFamily="18" charset="0"/>
              </a:rPr>
              <a:t> ta </a:t>
            </a:r>
            <a:r>
              <a:rPr lang="en-US" sz="2000" spc="55" dirty="0" err="1" smtClean="0">
                <a:solidFill>
                  <a:srgbClr val="0D0D0D"/>
                </a:solidFill>
                <a:effectLst/>
                <a:latin typeface="Times New Roman" panose="02020603050405020304" pitchFamily="18" charset="0"/>
                <a:ea typeface="Times New Roman" panose="02020603050405020304" pitchFamily="18" charset="0"/>
              </a:rPr>
              <a:t>lớn</a:t>
            </a:r>
            <a:r>
              <a:rPr lang="en-US" sz="2000" spc="55" dirty="0" smtClean="0">
                <a:solidFill>
                  <a:srgbClr val="0D0D0D"/>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11505793"/>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2400257"/>
            <a:ext cx="10858500" cy="2837508"/>
          </a:xfrm>
          <a:prstGeom prst="rect">
            <a:avLst/>
          </a:prstGeom>
        </p:spPr>
        <p:txBody>
          <a:bodyPr>
            <a:spAutoFit/>
          </a:bodyPr>
          <a:lstStyle/>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Vậy</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từ</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bấy</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giờ</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có</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nào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về</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lại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hạ</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không</a:t>
            </a:r>
            <a:r>
              <a:rPr lang="en-US" sz="2400" spc="55" dirty="0" smtClean="0">
                <a:solidFill>
                  <a:srgbClr val="0D0D0D"/>
                </a:solidFill>
                <a:effectLst/>
                <a:latin typeface="Times New Roman" panose="02020603050405020304" pitchFamily="18" charset="0"/>
                <a:ea typeface="Times New Roman" panose="02020603050405020304" pitchFamily="18" charset="0"/>
              </a:rPr>
              <a:t> ạ?</a:t>
            </a:r>
            <a:endParaRPr lang="en-US" sz="24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Có</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chứ</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Hằng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năm</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vẫn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về</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thăm</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làng</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vào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mỗi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dịp</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dân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mở</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hội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rất</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cảm</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động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vì</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mọi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người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vẫn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luôn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nhớ</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đến</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Hơn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nữa</a:t>
            </a:r>
            <a:r>
              <a:rPr lang="en-US" sz="2400" spc="55" dirty="0" smtClean="0">
                <a:solidFill>
                  <a:srgbClr val="0D0D0D"/>
                </a:solidFill>
                <a:effectLst/>
                <a:latin typeface="Times New Roman" panose="02020603050405020304" pitchFamily="18" charset="0"/>
                <a:ea typeface="Times New Roman" panose="02020603050405020304" pitchFamily="18" charset="0"/>
              </a:rPr>
              <a:t>, ta </a:t>
            </a:r>
            <a:r>
              <a:rPr lang="en-US" sz="2400" spc="55" dirty="0" err="1" smtClean="0">
                <a:solidFill>
                  <a:srgbClr val="0D0D0D"/>
                </a:solidFill>
                <a:effectLst/>
                <a:latin typeface="Times New Roman" panose="02020603050405020304" pitchFamily="18" charset="0"/>
                <a:ea typeface="Times New Roman" panose="02020603050405020304" pitchFamily="18" charset="0"/>
              </a:rPr>
              <a:t>phải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xuống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hạ</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để</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còn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coi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xem</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thế</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hệ</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các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giữ</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nước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xây</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dựng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đất</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nước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ra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sao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chứ</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marL="228600" indent="342900">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hứa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với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sẽ</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cố</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gắng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học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tập</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rèn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luyện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để</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có</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thể</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góp</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phần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nhỏ</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bé</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của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mình</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xây</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dựng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và</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bảo</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vệ</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đất</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nước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trong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tương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lai</a:t>
            </a:r>
            <a:r>
              <a:rPr lang="en-US" sz="2400" spc="55" dirty="0" smtClean="0">
                <a:solidFill>
                  <a:srgbClr val="0D0D0D"/>
                </a:solidFill>
                <a:effectLst/>
                <a:latin typeface="Times New Roman" panose="02020603050405020304" pitchFamily="18" charset="0"/>
                <a:ea typeface="Times New Roman" panose="02020603050405020304" pitchFamily="18" charset="0"/>
              </a:rPr>
              <a:t> ạ.</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14323476"/>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22742" y="160407"/>
            <a:ext cx="2933816"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smtClean="0">
                <a:ln w="6600">
                  <a:solidFill>
                    <a:srgbClr val="ED7D31"/>
                  </a:solidFill>
                  <a:prstDash val="solid"/>
                </a:ln>
                <a:solidFill>
                  <a:srgbClr val="FFFFFF"/>
                </a:solidFill>
                <a:effectLst>
                  <a:outerShdw dist="38100" dir="2700000" algn="tl" rotWithShape="0">
                    <a:srgbClr val="ED7D31"/>
                  </a:outerShdw>
                </a:effectLst>
                <a:uLnTx/>
                <a:uFillTx/>
                <a:latin typeface="Times New Roman" panose="02020603050405020304" pitchFamily="18" charset="0"/>
                <a:ea typeface="+mn-ea"/>
                <a:cs typeface="Times New Roman" panose="02020603050405020304" pitchFamily="18" charset="0"/>
              </a:rPr>
              <a:t>VẬN DỤNG</a:t>
            </a:r>
          </a:p>
        </p:txBody>
      </p:sp>
      <p:sp>
        <p:nvSpPr>
          <p:cNvPr id="5" name="Rectangle 4"/>
          <p:cNvSpPr/>
          <p:nvPr/>
        </p:nvSpPr>
        <p:spPr>
          <a:xfrm>
            <a:off x="660400" y="753993"/>
            <a:ext cx="10858500" cy="1051955"/>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26262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805948"/>
            <a:ext cx="10858500" cy="490199"/>
          </a:xfrm>
          <a:prstGeom prst="rect">
            <a:avLst/>
          </a:prstGeom>
        </p:spPr>
        <p:txBody>
          <a:bodyPr>
            <a:spAutoFit/>
          </a:bodyPr>
          <a:lstStyle/>
          <a:p>
            <a:pPr marL="228600" marR="0" lvl="0" indent="0" algn="l" defTabSz="914400" rtl="0" eaLnBrk="1" fontAlgn="auto" latinLnBrk="0" hangingPunct="1">
              <a:lnSpc>
                <a:spcPct val="115000"/>
              </a:lnSpc>
              <a:spcBef>
                <a:spcPts val="750"/>
              </a:spcBef>
              <a:spcAft>
                <a:spcPts val="0"/>
              </a:spcAft>
              <a:buClrTx/>
              <a:buSzTx/>
              <a:buFontTx/>
              <a:buNone/>
              <a:tabLst/>
              <a:defRPr/>
            </a:pP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B2.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tham</a:t>
            </a:r>
            <a:r>
              <a:rPr kumimoji="0" lang="en-US" sz="2400" b="1" i="0" u="sng"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sng" strike="noStrike" kern="1200" cap="none" spc="0" normalizeH="0" baseline="0" noProof="0" dirty="0" err="1"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khảo</a:t>
            </a:r>
            <a:r>
              <a:rPr kumimoji="0" lang="en-US" sz="2400" b="0" i="0" u="none" strike="noStrike" kern="1200" cap="none" spc="0" normalizeH="0" baseline="0" noProof="0" dirty="0" smtClean="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415133"/>
            <a:ext cx="10858500" cy="3089564"/>
          </a:xfrm>
          <a:prstGeom prst="rect">
            <a:avLst/>
          </a:prstGeom>
        </p:spPr>
        <p:txBody>
          <a:bodyPr>
            <a:spAutoFit/>
          </a:bodyPr>
          <a:lstStyle/>
          <a:p>
            <a:pPr>
              <a:lnSpc>
                <a:spcPct val="115000"/>
              </a:lnSpc>
              <a:spcAft>
                <a:spcPts val="900"/>
              </a:spcAft>
              <a:tabLst>
                <a:tab pos="228600" algn="l"/>
              </a:tabLst>
            </a:pPr>
            <a:r>
              <a:rPr lang="en-US" sz="2400" spc="55" dirty="0" err="1" smtClean="0">
                <a:solidFill>
                  <a:srgbClr val="0D0D0D"/>
                </a:solidFill>
                <a:effectLst/>
                <a:latin typeface="Times New Roman" panose="02020603050405020304" pitchFamily="18" charset="0"/>
                <a:ea typeface="Times New Roman" panose="02020603050405020304" pitchFamily="18" charset="0"/>
              </a:rPr>
              <a:t>Ông</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xoa</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đầu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tôi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mỉm</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cười</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thật</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gần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gũi</a:t>
            </a:r>
            <a:r>
              <a:rPr lang="en-US" sz="2400" spc="55" dirty="0" smtClean="0">
                <a:solidFill>
                  <a:srgbClr val="0D0D0D"/>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 </a:t>
            </a:r>
            <a:r>
              <a:rPr lang="en-US" sz="2400" spc="55" dirty="0" err="1" smtClean="0">
                <a:solidFill>
                  <a:srgbClr val="0D0D0D"/>
                </a:solidFill>
                <a:effectLst/>
                <a:latin typeface="Times New Roman" panose="02020603050405020304" pitchFamily="18" charset="0"/>
                <a:ea typeface="Times New Roman" panose="02020603050405020304" pitchFamily="18" charset="0"/>
              </a:rPr>
              <a:t>Cố</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lên</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bé</a:t>
            </a:r>
            <a:r>
              <a:rPr lang="en-US" sz="2400" spc="55" dirty="0" smtClean="0">
                <a:solidFill>
                  <a:srgbClr val="0D0D0D"/>
                </a:solidFill>
                <a:effectLst/>
                <a:latin typeface="Times New Roman" panose="02020603050405020304" pitchFamily="18" charset="0"/>
                <a:ea typeface="Times New Roman" panose="02020603050405020304" pitchFamily="18" charset="0"/>
              </a:rPr>
              <a:t>! Ta tin </a:t>
            </a:r>
            <a:r>
              <a:rPr lang="en-US" sz="2400" spc="55" dirty="0" err="1" smtClean="0">
                <a:solidFill>
                  <a:srgbClr val="0D0D0D"/>
                </a:solidFill>
                <a:effectLst/>
                <a:latin typeface="Times New Roman" panose="02020603050405020304" pitchFamily="18" charset="0"/>
                <a:ea typeface="Times New Roman" panose="02020603050405020304" pitchFamily="18" charset="0"/>
              </a:rPr>
              <a:t>cháu</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sẽ</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làm</a:t>
            </a:r>
            <a:r>
              <a:rPr lang="en-US" sz="2400" spc="55" dirty="0" smtClean="0">
                <a:solidFill>
                  <a:srgbClr val="0D0D0D"/>
                </a:solidFill>
                <a:effectLst/>
                <a:latin typeface="Times New Roman" panose="02020603050405020304" pitchFamily="18" charset="0"/>
                <a:ea typeface="Times New Roman" panose="02020603050405020304" pitchFamily="18" charset="0"/>
              </a:rPr>
              <a:t> </a:t>
            </a:r>
            <a:r>
              <a:rPr lang="en-US" sz="2400" spc="55" dirty="0" err="1" smtClean="0">
                <a:solidFill>
                  <a:srgbClr val="0D0D0D"/>
                </a:solidFill>
                <a:effectLst/>
                <a:latin typeface="Times New Roman" panose="02020603050405020304" pitchFamily="18" charset="0"/>
                <a:ea typeface="Times New Roman" panose="02020603050405020304" pitchFamily="18" charset="0"/>
              </a:rPr>
              <a:t>được</a:t>
            </a:r>
            <a:r>
              <a:rPr lang="en-US" sz="2400" spc="55" dirty="0" smtClean="0">
                <a:solidFill>
                  <a:srgbClr val="0D0D0D"/>
                </a:solidFill>
                <a:effectLst/>
                <a:latin typeface="Times New Roman" panose="02020603050405020304" pitchFamily="18" charset="0"/>
                <a:ea typeface="Times New Roman" panose="02020603050405020304" pitchFamily="18" charset="0"/>
              </a:rPr>
              <a:t>. </a:t>
            </a:r>
            <a:endParaRPr lang="en-US" sz="2400" dirty="0" smtClean="0">
              <a:effectLst/>
              <a:latin typeface="Times New Roman" panose="02020603050405020304" pitchFamily="18" charset="0"/>
              <a:ea typeface="Times New Roman" panose="02020603050405020304" pitchFamily="18" charset="0"/>
            </a:endParaRPr>
          </a:p>
          <a:p>
            <a:pPr>
              <a:lnSpc>
                <a:spcPct val="115000"/>
              </a:lnSpc>
              <a:spcAft>
                <a:spcPts val="900"/>
              </a:spcAft>
              <a:tabLst>
                <a:tab pos="228600" algn="l"/>
              </a:tabLst>
            </a:pPr>
            <a:r>
              <a:rPr lang="en-US" sz="2400" spc="55" dirty="0" smtClean="0">
                <a:solidFill>
                  <a:srgbClr val="0D0D0D"/>
                </a:solidFill>
                <a:effectLst/>
                <a:latin typeface="Times New Roman" panose="02020603050405020304" pitchFamily="18" charset="0"/>
                <a:ea typeface="Times New Roman" panose="02020603050405020304" pitchFamily="18" charset="0"/>
              </a:rPr>
              <a:t>        …</a:t>
            </a:r>
            <a:endParaRPr lang="en-US" sz="2400" dirty="0" smtClean="0">
              <a:effectLst/>
              <a:latin typeface="Times New Roman" panose="02020603050405020304" pitchFamily="18" charset="0"/>
              <a:ea typeface="Times New Roman" panose="02020603050405020304" pitchFamily="18" charset="0"/>
            </a:endParaRPr>
          </a:p>
          <a:p>
            <a:pPr indent="342900">
              <a:lnSpc>
                <a:spcPct val="115000"/>
              </a:lnSpc>
              <a:spcBef>
                <a:spcPts val="750"/>
              </a:spcBef>
              <a:spcAft>
                <a:spcPts val="0"/>
              </a:spcAft>
              <a:tabLst>
                <a:tab pos="228600" algn="l"/>
              </a:tabLst>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khẽ</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2457268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60400" y="1372280"/>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598714" y="1961298"/>
            <a:ext cx="10845800" cy="48320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chất</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phi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thường</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Gióng</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biểu</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rõ</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nét</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hơn</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quá</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lớn</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lên</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trưởng</a:t>
            </a:r>
            <a:r>
              <a:rPr kumimoji="0" lang="en-US" sz="28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Cậu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bé</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năm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chẳng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cười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ấy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tiếng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nghe</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sứ</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tìm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tiên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cậu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xin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cứu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thấy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thức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trách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nhiệm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trước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vận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mệnh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Ông</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tâu</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sắm</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con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ngựa</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cái</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roi</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tấm</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áo</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giáp</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sẽ</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phá</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tan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lũ</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này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Qua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gian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gửi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gắm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tinh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trách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nhiệm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thức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cứu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dõng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dạc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đòi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roi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ngựa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áo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giáp</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ước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khí</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 Chi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thành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tựu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hoá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thuật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Vương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3266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73100" y="2082002"/>
            <a:ext cx="10845800" cy="4025076"/>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bộ</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rèn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phục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vụ</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Càng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hơn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hôm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gặp</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no,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vừa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xong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chật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đủ</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nuôi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sang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nuôi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bố</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rõ</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đoàn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tộc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nuôi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dưỡng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46631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041799"/>
            <a:ext cx="10858500" cy="4317207"/>
          </a:xfrm>
          <a:prstGeom prst="rect">
            <a:avLst/>
          </a:prstGeom>
        </p:spPr>
        <p:txBody>
          <a:bodyPr wrap="square">
            <a:spAutoFit/>
          </a:bodyPr>
          <a:lstStyle/>
          <a:p>
            <a:pPr marL="0" marR="0" lvl="0" indent="457200" algn="l" defTabSz="914400" rtl="0" eaLnBrk="1" fontAlgn="auto" latinLnBrk="0" hangingPunct="1">
              <a:lnSpc>
                <a:spcPct val="115000"/>
              </a:lnSpc>
              <a:spcBef>
                <a:spcPts val="0"/>
              </a:spcBef>
              <a:spcAft>
                <a:spcPts val="1000"/>
              </a:spcAft>
              <a:buClrTx/>
              <a:buSzTx/>
              <a:buFontTx/>
              <a:buNone/>
              <a:tabLst/>
              <a:defRPr/>
            </a:pP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Vẻ</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hào</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tục</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khắc</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kiện</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1"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0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núi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Trâu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tuổi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bỗng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vươn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vai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vụt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oai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phong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lẫm</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càng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đậm</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hơn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mối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hệ</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cứu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ứng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phù</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lồ</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vóc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dáng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đảm</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đương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trọng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trách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bấy</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mặc</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áo</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giáp</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cầm</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roi</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nhảy</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phun</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lửa</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thúc</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phi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thẳng</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đón</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giết</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000" b="0" i="1"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000" b="1"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vẻ</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dũng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nhìn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phi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tan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hết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roi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gãy</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hề</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nao</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núng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bụi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tre</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ven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tục</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chiến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thù</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tiêu</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diệt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thấy</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vũ</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vũ</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lá</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02396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041799"/>
            <a:ext cx="10845800" cy="4520597"/>
          </a:xfrm>
          <a:prstGeom prst="rect">
            <a:avLst/>
          </a:prstGeom>
        </p:spPr>
        <p:txBody>
          <a:bodyPr wrap="square">
            <a:spAutoFit/>
          </a:bodyPr>
          <a:lstStyle/>
          <a:p>
            <a:pPr marL="0" marR="0" lvl="0" indent="45720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tan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núi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Sóc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cởi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ngựa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nhiệm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vụ</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cứu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công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danh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giới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trần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mục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đích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dẹp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bình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càng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hơn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nữa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cõi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tử</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mãi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trường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tồn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tộc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2116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362199" y="36257"/>
            <a:ext cx="7467600" cy="1279325"/>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a:t>
            </a:r>
            <a:endParaRPr kumimoji="0" lang="en-US" sz="3200" b="0" i="0" u="none" strike="noStrike" kern="1200" cap="none" spc="0" normalizeH="0" baseline="0" noProof="0" dirty="0" smtClean="0">
              <a:ln>
                <a:noFill/>
              </a:ln>
              <a:solidFill>
                <a:srgbClr val="00206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mn-cs"/>
              </a:rPr>
              <a:t>LẮNG NGHE LỊCH SỬ NƯỚC MÌNH</a:t>
            </a:r>
            <a:endParaRPr kumimoji="0" lang="en-US" sz="3200" b="0" i="0" u="none" strike="noStrike" kern="1200" cap="none" spc="0" normalizeH="0" baseline="0" noProof="0" dirty="0" smtClean="0">
              <a:ln>
                <a:noFill/>
              </a:ln>
              <a:solidFill>
                <a:srgbClr val="002060"/>
              </a:solidFill>
              <a:effectLst/>
              <a:uLnTx/>
              <a:uFillTx/>
              <a:latin typeface="Calibri" panose="020F0502020204030204"/>
              <a:ea typeface="+mn-ea"/>
              <a:cs typeface="+mn-cs"/>
            </a:endParaRPr>
          </a:p>
        </p:txBody>
      </p:sp>
      <p:sp>
        <p:nvSpPr>
          <p:cNvPr id="14" name="TextBox 13"/>
          <p:cNvSpPr txBox="1"/>
          <p:nvPr/>
        </p:nvSpPr>
        <p:spPr>
          <a:xfrm>
            <a:off x="1084217" y="1570685"/>
            <a:ext cx="5855321"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BÁO CÁO SẢN PHẨM DỰ ÁN HỌC TẬP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NHÓM 2</a:t>
            </a:r>
          </a:p>
        </p:txBody>
      </p:sp>
      <p:sp>
        <p:nvSpPr>
          <p:cNvPr id="15" name="Rounded Rectangular Callout 14"/>
          <p:cNvSpPr/>
          <p:nvPr/>
        </p:nvSpPr>
        <p:spPr>
          <a:xfrm>
            <a:off x="5505992" y="2076994"/>
            <a:ext cx="5166361" cy="1841863"/>
          </a:xfrm>
          <a:prstGeom prst="wedgeRoundRectCallout">
            <a:avLst>
              <a:gd name="adj1" fmla="val -59412"/>
              <a:gd name="adj2" fmla="val 72495"/>
              <a:gd name="adj3" fmla="val 16667"/>
            </a:avLst>
          </a:prstGeom>
          <a:ln w="28575"/>
          <a:scene3d>
            <a:camera prst="orthographicFront"/>
            <a:lightRig rig="threePt" dir="t"/>
          </a:scene3d>
          <a:sp3d>
            <a:bevelT w="139700" prst="cross"/>
          </a:sp3d>
        </p:spPr>
        <p:style>
          <a:lnRef idx="2">
            <a:schemeClr val="accent2"/>
          </a:lnRef>
          <a:fillRef idx="1">
            <a:schemeClr val="lt1"/>
          </a:fillRef>
          <a:effectRef idx="0">
            <a:schemeClr val="accent2"/>
          </a:effectRef>
          <a:fontRef idx="minor">
            <a:schemeClr val="dk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hoạ</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sĩ</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Vẽ</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bức</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tranh</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minh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hoạ</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nội</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dung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1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ghép</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nhiều</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tranh</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tự</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tạo</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1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tranh</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6" name="Picture 5"/>
          <p:cNvPicPr>
            <a:picLocks noChangeAspect="1"/>
          </p:cNvPicPr>
          <p:nvPr/>
        </p:nvPicPr>
        <p:blipFill>
          <a:blip r:embed="rId2"/>
          <a:stretch>
            <a:fillRect/>
          </a:stretch>
        </p:blipFill>
        <p:spPr>
          <a:xfrm>
            <a:off x="2481944" y="2991394"/>
            <a:ext cx="2364376" cy="23654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4384634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041799"/>
            <a:ext cx="10833100" cy="31085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Phần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cuối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truyện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gian</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d</a:t>
            </a:r>
            <a:r>
              <a:rPr kumimoji="0" lang="vi-VN"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ấu tích để sau khi Gióng đánh giặc</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Đó là những khóm tre đằng ngà vì ngựa phun bị cháy ngả màu vàng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những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v</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ết chân ngựa thành những hồ ao liên tiếp</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hay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Cháy</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được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lí</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do k</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hi ngựa </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t</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hét lửa, lửa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thiêu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vi-VN"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cháy một làng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Cháy</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Cách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lí</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mang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màu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hoang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đường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kì</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ảo</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ngợi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ca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công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trạng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nhấn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mạnh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tầm</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vóc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kì</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vĩ</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hùng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774764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85800" y="2022256"/>
            <a:ext cx="10833100" cy="440120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công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rực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rỡ</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cứu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hợp</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tố</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tố</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tố</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ngay</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đời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diệu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thổi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vươn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vai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đuổi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lược</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Bên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cạnh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mang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đậm</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dấu</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vẻ</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vết</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chân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vươn</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8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75338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Effect transition="in" filter="fade">
                                      <p:cBhvr>
                                        <p:cTn id="21" dur="1000"/>
                                        <p:tgtEl>
                                          <p:spTgt spid="5">
                                            <p:txEl>
                                              <p:pRg st="0" end="0"/>
                                            </p:txEl>
                                          </p:spTgt>
                                        </p:tgtEl>
                                      </p:cBhvr>
                                    </p:animEffect>
                                    <p:anim calcmode="lin" valueType="num">
                                      <p:cBhvr>
                                        <p:cTn id="2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020153"/>
            <a:ext cx="10845800" cy="3880871"/>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hài</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hòa</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giữa</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yếu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khái</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quát</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lí</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tưởng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Thánh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trở</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bất</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tử</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lòng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yêu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ta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đấu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tranh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chống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ngoại</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xâm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Thánh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sống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lâu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bền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Nam,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trở</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nguồn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ứng</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nhiều</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tìm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gié</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lúa</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muốn</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thêm</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nhiều</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hạt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Gỗ</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trăm</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cây</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muốn</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nên</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trầm</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năm</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mơ</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con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sông</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muốn</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Bạch</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Đằng</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Tổ</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quốc</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bao</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giờ</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đẹp</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thế</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này</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chăng</a:t>
            </a:r>
            <a:r>
              <a:rPr kumimoji="0" lang="en-US" sz="24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Chế</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Lan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Viên</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11731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8011" y="46926"/>
            <a:ext cx="9379132" cy="547650"/>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ÔN TẬP VĂN BẢN ĐỌC HIỂU</a:t>
            </a:r>
          </a:p>
        </p:txBody>
      </p:sp>
      <p:sp>
        <p:nvSpPr>
          <p:cNvPr id="2" name="Rectangle 1"/>
          <p:cNvSpPr/>
          <p:nvPr/>
        </p:nvSpPr>
        <p:spPr>
          <a:xfrm>
            <a:off x="3777121" y="421469"/>
            <a:ext cx="4488986" cy="587853"/>
          </a:xfrm>
          <a:prstGeom prst="rect">
            <a:avLst/>
          </a:prstGeom>
        </p:spPr>
        <p:txBody>
          <a:bodyPr wrap="none">
            <a:spAutoFit/>
          </a:bodyPr>
          <a:lstStyle/>
          <a:p>
            <a:pPr marL="0" marR="30480" lvl="0" indent="0" algn="ctr"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1: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969119"/>
            <a:ext cx="6870663"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pt-BR"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a:t>
            </a:r>
            <a:r>
              <a:rPr kumimoji="0" lang="pt-BR" sz="2800" b="0" i="1"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p:nvPr/>
        </p:nvSpPr>
        <p:spPr>
          <a:xfrm>
            <a:off x="673100" y="1494149"/>
            <a:ext cx="3926075"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2026948"/>
            <a:ext cx="10845800" cy="4108817"/>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Hay </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13144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Ôi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trẻ!Xưa</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trai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Phù</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Đổng</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13144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Vươn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vai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lớn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bổng</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dậy</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nghìn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cân</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13144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Cưỡi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lưng</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ngựa</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sắt</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bay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phun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lửa</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13144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Nhổ</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bụi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tre</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làng,đuổi</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giặc</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Ân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13144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''Theo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chân</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Bác</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Tố</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Hữu</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0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74295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Bằng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kết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hợp</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giữa</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cốt lõi sự thực lịch sử với những yếu tố hoang</a:t>
            </a:r>
            <a:r>
              <a:rPr kumimoji="0" lang="vi-VN" sz="2000" b="0" i="0" u="none" strike="noStrike" kern="1200" cap="none" spc="-8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đường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kì</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ảo</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thuyết</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0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đã kể về công lao đánh đuổi giặc ngoại xâm của người anh hùng Thánh Gióng. </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Qua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Thánh</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gian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đề</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cao</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thống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yêu</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bất</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khuất</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sức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mạnh</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cuộc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đấu</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tranh</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bảo</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vệ</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Tổ</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quốc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vi-VN" sz="20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thể hiện ý thức tự cường của dân tộc</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Truyền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thuyết</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Thánh</a:t>
            </a:r>
            <a:r>
              <a:rPr kumimoji="0" lang="en-US" sz="2000" b="0" i="1"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1"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Gióng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sẽ</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sống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mãi</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lòng</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ngàn</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mn-cs"/>
              </a:rPr>
              <a:t>đời</a:t>
            </a:r>
            <a:r>
              <a:rPr kumimoji="0" lang="en-US" sz="20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804285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487013"/>
            <a:ext cx="6096000" cy="1083374"/>
          </a:xfrm>
          <a:prstGeom prst="rect">
            <a:avLst/>
          </a:prstGeom>
        </p:spPr>
        <p:txBody>
          <a:bodyPr>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a:t>
            </a:r>
            <a:r>
              <a:rPr kumimoji="0" lang="en-US" sz="2800" b="0"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0"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800" b="0"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trắc</a:t>
            </a:r>
            <a:r>
              <a:rPr kumimoji="0" lang="en-US" sz="2800" b="0"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nghiệm</a:t>
            </a:r>
            <a:r>
              <a:rPr kumimoji="0" lang="en-US" sz="2800" b="0"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2"/>
          <a:stretch>
            <a:fillRect/>
          </a:stretch>
        </p:blipFill>
        <p:spPr>
          <a:xfrm>
            <a:off x="6319350" y="1209722"/>
            <a:ext cx="3843554" cy="3843554"/>
          </a:xfrm>
          <a:prstGeom prst="rect">
            <a:avLst/>
          </a:prstGeom>
        </p:spPr>
      </p:pic>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71137" y="1917009"/>
            <a:ext cx="4610256" cy="1600306"/>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637111" y="3863937"/>
            <a:ext cx="2926716" cy="1950010"/>
          </a:xfrm>
          <a:prstGeom prst="rect">
            <a:avLst/>
          </a:prstGeom>
        </p:spPr>
      </p:pic>
    </p:spTree>
    <p:extLst>
      <p:ext uri="{BB962C8B-B14F-4D97-AF65-F5344CB8AC3E}">
        <p14:creationId xmlns:p14="http://schemas.microsoft.com/office/powerpoint/2010/main" val="52656567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xmlns="" id="{69C01B56-DA3A-41A9-AE57-D9F13F2E1984}"/>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4322084" y="-49894"/>
            <a:ext cx="3468041" cy="3468041"/>
          </a:xfrm>
          <a:prstGeom prst="rect">
            <a:avLst/>
          </a:prstGeom>
        </p:spPr>
      </p:pic>
      <p:cxnSp>
        <p:nvCxnSpPr>
          <p:cNvPr id="23" name="Straight Connector 22">
            <a:extLst>
              <a:ext uri="{FF2B5EF4-FFF2-40B4-BE49-F238E27FC236}">
                <a16:creationId xmlns:a16="http://schemas.microsoft.com/office/drawing/2014/main" xmlns="" id="{C7B0FE9C-F303-49FF-B30D-C4457E06642A}"/>
              </a:ext>
            </a:extLst>
          </p:cNvPr>
          <p:cNvCxnSpPr/>
          <p:nvPr/>
        </p:nvCxnSpPr>
        <p:spPr>
          <a:xfrm>
            <a:off x="0" y="613410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xmlns="" id="{2254BD6F-C222-4EBF-A18A-FDA724EC8AEA}"/>
              </a:ext>
            </a:extLst>
          </p:cNvPr>
          <p:cNvSpPr/>
          <p:nvPr/>
        </p:nvSpPr>
        <p:spPr>
          <a:xfrm flipH="1">
            <a:off x="659905" y="3584278"/>
            <a:ext cx="10872190"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18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1:</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hình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tượng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gì</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15" name="bang d">
            <a:extLst>
              <a:ext uri="{FF2B5EF4-FFF2-40B4-BE49-F238E27FC236}">
                <a16:creationId xmlns:a16="http://schemas.microsoft.com/office/drawing/2014/main" xmlns="" id="{D0E6AFB4-275F-4728-9A13-27E00F9EA3A2}"/>
              </a:ext>
            </a:extLst>
          </p:cNvPr>
          <p:cNvSpPr/>
          <p:nvPr/>
        </p:nvSpPr>
        <p:spPr>
          <a:xfrm flipH="1">
            <a:off x="6135894" y="5772069"/>
            <a:ext cx="5249773" cy="79066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ang b">
            <a:extLst>
              <a:ext uri="{FF2B5EF4-FFF2-40B4-BE49-F238E27FC236}">
                <a16:creationId xmlns:a16="http://schemas.microsoft.com/office/drawing/2014/main" xmlns="" id="{CA2E0476-BE10-4768-BE1B-A9C0072703C2}"/>
              </a:ext>
            </a:extLst>
          </p:cNvPr>
          <p:cNvSpPr/>
          <p:nvPr/>
        </p:nvSpPr>
        <p:spPr>
          <a:xfrm flipH="1">
            <a:off x="6135895" y="5094960"/>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ctr"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au hoi d">
            <a:extLst>
              <a:ext uri="{FF2B5EF4-FFF2-40B4-BE49-F238E27FC236}">
                <a16:creationId xmlns:a16="http://schemas.microsoft.com/office/drawing/2014/main" xmlns="" id="{9897B1B9-EB78-41AF-AC33-1E8F7714B11F}"/>
              </a:ext>
            </a:extLst>
          </p:cNvPr>
          <p:cNvSpPr txBox="1"/>
          <p:nvPr/>
        </p:nvSpPr>
        <p:spPr>
          <a:xfrm>
            <a:off x="6435571" y="6001729"/>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D</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cả</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A,B,C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27" name="cau hoi b">
            <a:extLst>
              <a:ext uri="{FF2B5EF4-FFF2-40B4-BE49-F238E27FC236}">
                <a16:creationId xmlns:a16="http://schemas.microsoft.com/office/drawing/2014/main" xmlns="" id="{D96707EC-5A82-4050-B897-6DBAB63AC957}"/>
              </a:ext>
            </a:extLst>
          </p:cNvPr>
          <p:cNvSpPr txBox="1"/>
          <p:nvPr/>
        </p:nvSpPr>
        <p:spPr>
          <a:xfrm>
            <a:off x="6435571" y="5053469"/>
            <a:ext cx="4650419" cy="646331"/>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B</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ngoại</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a">
            <a:extLst>
              <a:ext uri="{FF2B5EF4-FFF2-40B4-BE49-F238E27FC236}">
                <a16:creationId xmlns:a16="http://schemas.microsoft.com/office/drawing/2014/main" xmlns="" id="{8DD63B39-09F3-4F04-83CD-408FC7619A90}"/>
              </a:ext>
            </a:extLst>
          </p:cNvPr>
          <p:cNvSpPr/>
          <p:nvPr/>
        </p:nvSpPr>
        <p:spPr>
          <a:xfrm flipH="1">
            <a:off x="806332" y="5094961"/>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ang c">
            <a:extLst>
              <a:ext uri="{FF2B5EF4-FFF2-40B4-BE49-F238E27FC236}">
                <a16:creationId xmlns:a16="http://schemas.microsoft.com/office/drawing/2014/main" xmlns="" id="{A6F11D1C-4D08-4BAF-9A3D-4AC673B9036B}"/>
              </a:ext>
            </a:extLst>
          </p:cNvPr>
          <p:cNvSpPr/>
          <p:nvPr/>
        </p:nvSpPr>
        <p:spPr>
          <a:xfrm flipH="1">
            <a:off x="806331" y="5772069"/>
            <a:ext cx="5249773" cy="79066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au hoi a">
            <a:extLst>
              <a:ext uri="{FF2B5EF4-FFF2-40B4-BE49-F238E27FC236}">
                <a16:creationId xmlns:a16="http://schemas.microsoft.com/office/drawing/2014/main" xmlns="" id="{9B5DABB8-849A-4D2D-930C-9CA07BFC5BDE}"/>
              </a:ext>
            </a:extLst>
          </p:cNvPr>
          <p:cNvSpPr txBox="1"/>
          <p:nvPr/>
        </p:nvSpPr>
        <p:spPr>
          <a:xfrm>
            <a:off x="1106008" y="5053469"/>
            <a:ext cx="4650419" cy="677108"/>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tinh</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đoàn</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toàn</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c">
            <a:extLst>
              <a:ext uri="{FF2B5EF4-FFF2-40B4-BE49-F238E27FC236}">
                <a16:creationId xmlns:a16="http://schemas.microsoft.com/office/drawing/2014/main" xmlns="" id="{42A746A3-96B8-42A5-8EFA-A104DB6B2F69}"/>
              </a:ext>
            </a:extLst>
          </p:cNvPr>
          <p:cNvSpPr txBox="1"/>
          <p:nvPr/>
        </p:nvSpPr>
        <p:spPr>
          <a:xfrm>
            <a:off x="1106007" y="5699472"/>
            <a:ext cx="4950097" cy="95410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C</a:t>
            </a:r>
            <a:r>
              <a:rPr kumimoji="0" lang="en-US" sz="18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Uớc</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mơ</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cùa</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mẫu</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lí</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ngoại</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38" name="Question">
            <a:hlinkClick r:id="" action="ppaction://media"/>
            <a:extLst>
              <a:ext uri="{FF2B5EF4-FFF2-40B4-BE49-F238E27FC236}">
                <a16:creationId xmlns:a16="http://schemas.microsoft.com/office/drawing/2014/main" xmlns=""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0" y="863859"/>
            <a:ext cx="487363" cy="487363"/>
          </a:xfrm>
          <a:prstGeom prst="rect">
            <a:avLst/>
          </a:prstGeom>
        </p:spPr>
      </p:pic>
      <p:pic>
        <p:nvPicPr>
          <p:cNvPr id="39" name="Final Answer">
            <a:hlinkClick r:id="" action="ppaction://media"/>
            <a:extLst>
              <a:ext uri="{FF2B5EF4-FFF2-40B4-BE49-F238E27FC236}">
                <a16:creationId xmlns:a16="http://schemas.microsoft.com/office/drawing/2014/main" xmlns=""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0" y="1478693"/>
            <a:ext cx="487363" cy="487363"/>
          </a:xfrm>
          <a:prstGeom prst="rect">
            <a:avLst/>
          </a:prstGeom>
        </p:spPr>
      </p:pic>
      <p:pic>
        <p:nvPicPr>
          <p:cNvPr id="40" name="Win">
            <a:hlinkClick r:id="" action="ppaction://media"/>
            <a:extLst>
              <a:ext uri="{FF2B5EF4-FFF2-40B4-BE49-F238E27FC236}">
                <a16:creationId xmlns:a16="http://schemas.microsoft.com/office/drawing/2014/main" xmlns=""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5"/>
            <a:ext cx="487363" cy="487363"/>
          </a:xfrm>
          <a:prstGeom prst="rect">
            <a:avLst/>
          </a:prstGeom>
        </p:spPr>
      </p:pic>
      <p:pic>
        <p:nvPicPr>
          <p:cNvPr id="41" name="Lose">
            <a:hlinkClick r:id="" action="ppaction://media"/>
            <a:extLst>
              <a:ext uri="{FF2B5EF4-FFF2-40B4-BE49-F238E27FC236}">
                <a16:creationId xmlns:a16="http://schemas.microsoft.com/office/drawing/2014/main" xmlns=""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1"/>
            <a:ext cx="487363" cy="487363"/>
          </a:xfrm>
          <a:prstGeom prst="rect">
            <a:avLst/>
          </a:prstGeom>
        </p:spPr>
      </p:pic>
    </p:spTree>
    <p:extLst>
      <p:ext uri="{BB962C8B-B14F-4D97-AF65-F5344CB8AC3E}">
        <p14:creationId xmlns:p14="http://schemas.microsoft.com/office/powerpoint/2010/main" val="310176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38"/>
                </p:tgtEl>
              </p:cMediaNode>
            </p:audio>
            <p:seq concurrent="1" nextAc="seek">
              <p:cTn id="28" restart="whenNotActive" fill="hold" evtFilter="cancelBubble" nodeType="interactiveSeq">
                <p:stCondLst>
                  <p:cond evt="onClick" delay="0">
                    <p:tgtEl>
                      <p:spTgt spid="25"/>
                    </p:tgtEl>
                  </p:cond>
                </p:stCondLst>
                <p:endSync evt="end" delay="0">
                  <p:rtn val="all"/>
                </p:endSync>
                <p:childTnLst>
                  <p:par>
                    <p:cTn id="29" fill="hold">
                      <p:stCondLst>
                        <p:cond delay="0"/>
                      </p:stCondLst>
                      <p:childTnLst>
                        <p:par>
                          <p:cTn id="30" fill="hold">
                            <p:stCondLst>
                              <p:cond delay="0"/>
                            </p:stCondLst>
                            <p:childTnLst>
                              <p:par>
                                <p:cTn id="31" presetID="24" presetClass="emph" presetSubtype="0" fill="hold" grpId="1" nodeType="clickEffect">
                                  <p:stCondLst>
                                    <p:cond delay="0"/>
                                  </p:stCondLst>
                                  <p:childTnLst>
                                    <p:animClr clrSpc="hsl" dir="cw">
                                      <p:cBhvr override="childStyle">
                                        <p:cTn id="32" dur="500" fill="hold"/>
                                        <p:tgtEl>
                                          <p:spTgt spid="25"/>
                                        </p:tgtEl>
                                        <p:attrNameLst>
                                          <p:attrName>style.color</p:attrName>
                                        </p:attrNameLst>
                                      </p:cBhvr>
                                      <p:by>
                                        <p:hsl h="0" s="-12549" l="-25098"/>
                                      </p:by>
                                    </p:animClr>
                                    <p:animClr clrSpc="hsl" dir="cw">
                                      <p:cBhvr>
                                        <p:cTn id="33" dur="500" fill="hold"/>
                                        <p:tgtEl>
                                          <p:spTgt spid="25"/>
                                        </p:tgtEl>
                                        <p:attrNameLst>
                                          <p:attrName>fillcolor</p:attrName>
                                        </p:attrNameLst>
                                      </p:cBhvr>
                                      <p:by>
                                        <p:hsl h="0" s="-12549" l="-25098"/>
                                      </p:by>
                                    </p:animClr>
                                    <p:animClr clrSpc="hsl" dir="cw">
                                      <p:cBhvr>
                                        <p:cTn id="34" dur="500" fill="hold"/>
                                        <p:tgtEl>
                                          <p:spTgt spid="25"/>
                                        </p:tgtEl>
                                        <p:attrNameLst>
                                          <p:attrName>stroke.color</p:attrName>
                                        </p:attrNameLst>
                                      </p:cBhvr>
                                      <p:by>
                                        <p:hsl h="0" s="-12549" l="-25098"/>
                                      </p:by>
                                    </p:animClr>
                                    <p:set>
                                      <p:cBhvr>
                                        <p:cTn id="35" dur="500" fill="hold"/>
                                        <p:tgtEl>
                                          <p:spTgt spid="25"/>
                                        </p:tgtEl>
                                        <p:attrNameLst>
                                          <p:attrName>fill.type</p:attrName>
                                        </p:attrNameLst>
                                      </p:cBhvr>
                                      <p:to>
                                        <p:strVal val="solid"/>
                                      </p:to>
                                    </p:set>
                                  </p:childTnLst>
                                </p:cTn>
                              </p:par>
                              <p:par>
                                <p:cTn id="36" presetID="19" presetClass="emph" presetSubtype="0" fill="hold" grpId="0" nodeType="withEffect">
                                  <p:stCondLst>
                                    <p:cond delay="0"/>
                                  </p:stCondLst>
                                  <p:childTnLst>
                                    <p:animClr clrSpc="rgb" dir="cw">
                                      <p:cBhvr override="childStyle">
                                        <p:cTn id="37" dur="500" fill="hold"/>
                                        <p:tgtEl>
                                          <p:spTgt spid="15"/>
                                        </p:tgtEl>
                                        <p:attrNameLst>
                                          <p:attrName>style.color</p:attrName>
                                        </p:attrNameLst>
                                      </p:cBhvr>
                                      <p:to>
                                        <a:srgbClr val="FFC000"/>
                                      </p:to>
                                    </p:animClr>
                                    <p:animClr clrSpc="rgb" dir="cw">
                                      <p:cBhvr>
                                        <p:cTn id="38" dur="500" fill="hold"/>
                                        <p:tgtEl>
                                          <p:spTgt spid="15"/>
                                        </p:tgtEl>
                                        <p:attrNameLst>
                                          <p:attrName>fillcolor</p:attrName>
                                        </p:attrNameLst>
                                      </p:cBhvr>
                                      <p:to>
                                        <a:srgbClr val="FFC000"/>
                                      </p:to>
                                    </p:animClr>
                                    <p:set>
                                      <p:cBhvr>
                                        <p:cTn id="39" dur="500" fill="hold"/>
                                        <p:tgtEl>
                                          <p:spTgt spid="15"/>
                                        </p:tgtEl>
                                        <p:attrNameLst>
                                          <p:attrName>fill.type</p:attrName>
                                        </p:attrNameLst>
                                      </p:cBhvr>
                                      <p:to>
                                        <p:strVal val="solid"/>
                                      </p:to>
                                    </p:set>
                                    <p:set>
                                      <p:cBhvr>
                                        <p:cTn id="40" dur="500" fill="hold"/>
                                        <p:tgtEl>
                                          <p:spTgt spid="15"/>
                                        </p:tgtEl>
                                        <p:attrNameLst>
                                          <p:attrName>fill.on</p:attrName>
                                        </p:attrNameLst>
                                      </p:cBhvr>
                                      <p:to>
                                        <p:strVal val="true"/>
                                      </p:to>
                                    </p:set>
                                  </p:childTnLst>
                                </p:cTn>
                              </p:par>
                              <p:par>
                                <p:cTn id="41" presetID="1" presetClass="mediacall" presetSubtype="0" fill="hold" nodeType="withEffect">
                                  <p:stCondLst>
                                    <p:cond delay="0"/>
                                  </p:stCondLst>
                                  <p:childTnLst>
                                    <p:cmd type="call" cmd="playFrom(0.0)">
                                      <p:cBhvr>
                                        <p:cTn id="42" dur="20218" fill="hold"/>
                                        <p:tgtEl>
                                          <p:spTgt spid="39"/>
                                        </p:tgtEl>
                                      </p:cBhvr>
                                    </p:cmd>
                                  </p:childTnLst>
                                </p:cTn>
                              </p:par>
                              <p:par>
                                <p:cTn id="43" presetID="3" presetClass="mediacall" presetSubtype="0" fill="hold" nodeType="withEffect">
                                  <p:stCondLst>
                                    <p:cond delay="0"/>
                                  </p:stCondLst>
                                  <p:childTnLst>
                                    <p:cmd type="call" cmd="stop">
                                      <p:cBhvr>
                                        <p:cTn id="44" dur="1" fill="hold"/>
                                        <p:tgtEl>
                                          <p:spTgt spid="38"/>
                                        </p:tgtEl>
                                      </p:cBhvr>
                                    </p:cmd>
                                  </p:childTnLst>
                                </p:cTn>
                              </p:par>
                              <p:par>
                                <p:cTn id="45" presetID="19" presetClass="emph" presetSubtype="0" repeatCount="4000" fill="hold" grpId="1" nodeType="withEffect">
                                  <p:stCondLst>
                                    <p:cond delay="3000"/>
                                  </p:stCondLst>
                                  <p:childTnLst>
                                    <p:animClr clrSpc="rgb" dir="cw">
                                      <p:cBhvr override="childStyle">
                                        <p:cTn id="46" dur="500" fill="hold"/>
                                        <p:tgtEl>
                                          <p:spTgt spid="15"/>
                                        </p:tgtEl>
                                        <p:attrNameLst>
                                          <p:attrName>style.color</p:attrName>
                                        </p:attrNameLst>
                                      </p:cBhvr>
                                      <p:to>
                                        <a:srgbClr val="92D050"/>
                                      </p:to>
                                    </p:animClr>
                                    <p:animClr clrSpc="rgb" dir="cw">
                                      <p:cBhvr>
                                        <p:cTn id="47" dur="500" fill="hold"/>
                                        <p:tgtEl>
                                          <p:spTgt spid="15"/>
                                        </p:tgtEl>
                                        <p:attrNameLst>
                                          <p:attrName>fillcolor</p:attrName>
                                        </p:attrNameLst>
                                      </p:cBhvr>
                                      <p:to>
                                        <a:srgbClr val="92D050"/>
                                      </p:to>
                                    </p:animClr>
                                    <p:set>
                                      <p:cBhvr>
                                        <p:cTn id="48" dur="500" fill="hold"/>
                                        <p:tgtEl>
                                          <p:spTgt spid="15"/>
                                        </p:tgtEl>
                                        <p:attrNameLst>
                                          <p:attrName>fill.type</p:attrName>
                                        </p:attrNameLst>
                                      </p:cBhvr>
                                      <p:to>
                                        <p:strVal val="solid"/>
                                      </p:to>
                                    </p:set>
                                    <p:set>
                                      <p:cBhvr>
                                        <p:cTn id="49" dur="500" fill="hold"/>
                                        <p:tgtEl>
                                          <p:spTgt spid="15"/>
                                        </p:tgtEl>
                                        <p:attrNameLst>
                                          <p:attrName>fill.on</p:attrName>
                                        </p:attrNameLst>
                                      </p:cBhvr>
                                      <p:to>
                                        <p:strVal val="true"/>
                                      </p:to>
                                    </p:set>
                                  </p:childTnLst>
                                </p:cTn>
                              </p:par>
                              <p:par>
                                <p:cTn id="50" presetID="1" presetClass="mediacall" presetSubtype="0" fill="hold" nodeType="withEffect">
                                  <p:stCondLst>
                                    <p:cond delay="3000"/>
                                  </p:stCondLst>
                                  <p:childTnLst>
                                    <p:cmd type="call" cmd="playFrom(0.0)">
                                      <p:cBhvr>
                                        <p:cTn id="51" dur="7732" fill="hold"/>
                                        <p:tgtEl>
                                          <p:spTgt spid="40"/>
                                        </p:tgtEl>
                                      </p:cBhvr>
                                    </p:cmd>
                                  </p:childTnLst>
                                </p:cTn>
                              </p:par>
                              <p:par>
                                <p:cTn id="52" presetID="3" presetClass="mediacall" presetSubtype="0" fill="hold" nodeType="withEffect">
                                  <p:stCondLst>
                                    <p:cond delay="3000"/>
                                  </p:stCondLst>
                                  <p:childTnLst>
                                    <p:cmd type="call" cmd="stop">
                                      <p:cBhvr>
                                        <p:cTn id="53" dur="1" fill="hold"/>
                                        <p:tgtEl>
                                          <p:spTgt spid="39"/>
                                        </p:tgtEl>
                                      </p:cBhvr>
                                    </p:cmd>
                                  </p:childTnLst>
                                </p:cTn>
                              </p:par>
                              <p:par>
                                <p:cTn id="54" presetID="24" presetClass="emph" presetSubtype="0" fill="hold" grpId="2" nodeType="withEffect">
                                  <p:stCondLst>
                                    <p:cond delay="3000"/>
                                  </p:stCondLst>
                                  <p:childTnLst>
                                    <p:animClr clrSpc="hsl" dir="cw">
                                      <p:cBhvr override="childStyle">
                                        <p:cTn id="55" dur="500" fill="hold"/>
                                        <p:tgtEl>
                                          <p:spTgt spid="25"/>
                                        </p:tgtEl>
                                        <p:attrNameLst>
                                          <p:attrName>style.color</p:attrName>
                                        </p:attrNameLst>
                                      </p:cBhvr>
                                      <p:by>
                                        <p:hsl h="0" s="-12549" l="-25098"/>
                                      </p:by>
                                    </p:animClr>
                                    <p:animClr clrSpc="hsl" dir="cw">
                                      <p:cBhvr>
                                        <p:cTn id="56" dur="500" fill="hold"/>
                                        <p:tgtEl>
                                          <p:spTgt spid="25"/>
                                        </p:tgtEl>
                                        <p:attrNameLst>
                                          <p:attrName>fillcolor</p:attrName>
                                        </p:attrNameLst>
                                      </p:cBhvr>
                                      <p:by>
                                        <p:hsl h="0" s="-12549" l="-25098"/>
                                      </p:by>
                                    </p:animClr>
                                    <p:animClr clrSpc="hsl" dir="cw">
                                      <p:cBhvr>
                                        <p:cTn id="57" dur="500" fill="hold"/>
                                        <p:tgtEl>
                                          <p:spTgt spid="25"/>
                                        </p:tgtEl>
                                        <p:attrNameLst>
                                          <p:attrName>stroke.color</p:attrName>
                                        </p:attrNameLst>
                                      </p:cBhvr>
                                      <p:by>
                                        <p:hsl h="0" s="-12549" l="-25098"/>
                                      </p:by>
                                    </p:animClr>
                                    <p:set>
                                      <p:cBhvr>
                                        <p:cTn id="58"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9" restart="whenNotActive" fill="hold" evtFilter="cancelBubble" nodeType="interactiveSeq">
                <p:stCondLst>
                  <p:cond evt="onClick" delay="0">
                    <p:tgtEl>
                      <p:spTgt spid="33"/>
                    </p:tgtEl>
                  </p:cond>
                </p:stCondLst>
                <p:endSync evt="end" delay="0">
                  <p:rtn val="all"/>
                </p:endSync>
                <p:childTnLst>
                  <p:par>
                    <p:cTn id="60" fill="hold">
                      <p:stCondLst>
                        <p:cond delay="0"/>
                      </p:stCondLst>
                      <p:childTnLst>
                        <p:par>
                          <p:cTn id="61" fill="hold">
                            <p:stCondLst>
                              <p:cond delay="0"/>
                            </p:stCondLst>
                            <p:childTnLst>
                              <p:par>
                                <p:cTn id="62" presetID="24" presetClass="emph" presetSubtype="0" fill="hold" grpId="1" nodeType="clickEffect">
                                  <p:stCondLst>
                                    <p:cond delay="0"/>
                                  </p:stCondLst>
                                  <p:childTnLst>
                                    <p:animClr clrSpc="hsl" dir="cw">
                                      <p:cBhvr override="childStyle">
                                        <p:cTn id="63" dur="500" fill="hold"/>
                                        <p:tgtEl>
                                          <p:spTgt spid="33"/>
                                        </p:tgtEl>
                                        <p:attrNameLst>
                                          <p:attrName>style.color</p:attrName>
                                        </p:attrNameLst>
                                      </p:cBhvr>
                                      <p:by>
                                        <p:hsl h="0" s="-12549" l="-25098"/>
                                      </p:by>
                                    </p:animClr>
                                    <p:animClr clrSpc="hsl" dir="cw">
                                      <p:cBhvr>
                                        <p:cTn id="64" dur="500" fill="hold"/>
                                        <p:tgtEl>
                                          <p:spTgt spid="33"/>
                                        </p:tgtEl>
                                        <p:attrNameLst>
                                          <p:attrName>fillcolor</p:attrName>
                                        </p:attrNameLst>
                                      </p:cBhvr>
                                      <p:by>
                                        <p:hsl h="0" s="-12549" l="-25098"/>
                                      </p:by>
                                    </p:animClr>
                                    <p:animClr clrSpc="hsl" dir="cw">
                                      <p:cBhvr>
                                        <p:cTn id="65" dur="500" fill="hold"/>
                                        <p:tgtEl>
                                          <p:spTgt spid="33"/>
                                        </p:tgtEl>
                                        <p:attrNameLst>
                                          <p:attrName>stroke.color</p:attrName>
                                        </p:attrNameLst>
                                      </p:cBhvr>
                                      <p:by>
                                        <p:hsl h="0" s="-12549" l="-25098"/>
                                      </p:by>
                                    </p:animClr>
                                    <p:set>
                                      <p:cBhvr>
                                        <p:cTn id="66" dur="500" fill="hold"/>
                                        <p:tgtEl>
                                          <p:spTgt spid="33"/>
                                        </p:tgtEl>
                                        <p:attrNameLst>
                                          <p:attrName>fill.type</p:attrName>
                                        </p:attrNameLst>
                                      </p:cBhvr>
                                      <p:to>
                                        <p:strVal val="solid"/>
                                      </p:to>
                                    </p:set>
                                  </p:childTnLst>
                                </p:cTn>
                              </p:par>
                              <p:par>
                                <p:cTn id="67" presetID="19" presetClass="emph" presetSubtype="0" fill="hold" grpId="0" nodeType="withEffect">
                                  <p:stCondLst>
                                    <p:cond delay="0"/>
                                  </p:stCondLst>
                                  <p:childTnLst>
                                    <p:animClr clrSpc="rgb" dir="cw">
                                      <p:cBhvr override="childStyle">
                                        <p:cTn id="68" dur="500" fill="hold"/>
                                        <p:tgtEl>
                                          <p:spTgt spid="31"/>
                                        </p:tgtEl>
                                        <p:attrNameLst>
                                          <p:attrName>style.color</p:attrName>
                                        </p:attrNameLst>
                                      </p:cBhvr>
                                      <p:to>
                                        <a:srgbClr val="FFC000"/>
                                      </p:to>
                                    </p:animClr>
                                    <p:animClr clrSpc="rgb" dir="cw">
                                      <p:cBhvr>
                                        <p:cTn id="69" dur="500" fill="hold"/>
                                        <p:tgtEl>
                                          <p:spTgt spid="31"/>
                                        </p:tgtEl>
                                        <p:attrNameLst>
                                          <p:attrName>fillcolor</p:attrName>
                                        </p:attrNameLst>
                                      </p:cBhvr>
                                      <p:to>
                                        <a:srgbClr val="FFC000"/>
                                      </p:to>
                                    </p:animClr>
                                    <p:set>
                                      <p:cBhvr>
                                        <p:cTn id="70" dur="500" fill="hold"/>
                                        <p:tgtEl>
                                          <p:spTgt spid="31"/>
                                        </p:tgtEl>
                                        <p:attrNameLst>
                                          <p:attrName>fill.type</p:attrName>
                                        </p:attrNameLst>
                                      </p:cBhvr>
                                      <p:to>
                                        <p:strVal val="solid"/>
                                      </p:to>
                                    </p:set>
                                    <p:set>
                                      <p:cBhvr>
                                        <p:cTn id="71" dur="500" fill="hold"/>
                                        <p:tgtEl>
                                          <p:spTgt spid="31"/>
                                        </p:tgtEl>
                                        <p:attrNameLst>
                                          <p:attrName>fill.on</p:attrName>
                                        </p:attrNameLst>
                                      </p:cBhvr>
                                      <p:to>
                                        <p:strVal val="true"/>
                                      </p:to>
                                    </p:set>
                                  </p:childTnLst>
                                </p:cTn>
                              </p:par>
                              <p:par>
                                <p:cTn id="72" presetID="1" presetClass="mediacall" presetSubtype="0" fill="hold" nodeType="withEffect">
                                  <p:stCondLst>
                                    <p:cond delay="0"/>
                                  </p:stCondLst>
                                  <p:childTnLst>
                                    <p:cmd type="call" cmd="playFrom(0.0)">
                                      <p:cBhvr>
                                        <p:cTn id="73" dur="20218" fill="hold"/>
                                        <p:tgtEl>
                                          <p:spTgt spid="39"/>
                                        </p:tgtEl>
                                      </p:cBhvr>
                                    </p:cmd>
                                  </p:childTnLst>
                                </p:cTn>
                              </p:par>
                              <p:par>
                                <p:cTn id="74" presetID="3" presetClass="mediacall" presetSubtype="0" fill="hold" nodeType="withEffect">
                                  <p:stCondLst>
                                    <p:cond delay="0"/>
                                  </p:stCondLst>
                                  <p:childTnLst>
                                    <p:cmd type="call" cmd="stop">
                                      <p:cBhvr>
                                        <p:cTn id="75" dur="1" fill="hold"/>
                                        <p:tgtEl>
                                          <p:spTgt spid="38"/>
                                        </p:tgtEl>
                                      </p:cBhvr>
                                    </p:cmd>
                                  </p:childTnLst>
                                </p:cTn>
                              </p:par>
                              <p:par>
                                <p:cTn id="76" presetID="19" presetClass="emph" presetSubtype="0" fill="hold" grpId="1" nodeType="withEffect">
                                  <p:stCondLst>
                                    <p:cond delay="3000"/>
                                  </p:stCondLst>
                                  <p:childTnLst>
                                    <p:animClr clrSpc="rgb" dir="cw">
                                      <p:cBhvr override="childStyle">
                                        <p:cTn id="77" dur="500" fill="hold"/>
                                        <p:tgtEl>
                                          <p:spTgt spid="31"/>
                                        </p:tgtEl>
                                        <p:attrNameLst>
                                          <p:attrName>style.color</p:attrName>
                                        </p:attrNameLst>
                                      </p:cBhvr>
                                      <p:to>
                                        <a:srgbClr val="FF0000"/>
                                      </p:to>
                                    </p:animClr>
                                    <p:animClr clrSpc="rgb" dir="cw">
                                      <p:cBhvr>
                                        <p:cTn id="78" dur="500" fill="hold"/>
                                        <p:tgtEl>
                                          <p:spTgt spid="31"/>
                                        </p:tgtEl>
                                        <p:attrNameLst>
                                          <p:attrName>fillcolor</p:attrName>
                                        </p:attrNameLst>
                                      </p:cBhvr>
                                      <p:to>
                                        <a:srgbClr val="FF0000"/>
                                      </p:to>
                                    </p:animClr>
                                    <p:set>
                                      <p:cBhvr>
                                        <p:cTn id="79" dur="500" fill="hold"/>
                                        <p:tgtEl>
                                          <p:spTgt spid="31"/>
                                        </p:tgtEl>
                                        <p:attrNameLst>
                                          <p:attrName>fill.type</p:attrName>
                                        </p:attrNameLst>
                                      </p:cBhvr>
                                      <p:to>
                                        <p:strVal val="solid"/>
                                      </p:to>
                                    </p:set>
                                    <p:set>
                                      <p:cBhvr>
                                        <p:cTn id="80" dur="500" fill="hold"/>
                                        <p:tgtEl>
                                          <p:spTgt spid="31"/>
                                        </p:tgtEl>
                                        <p:attrNameLst>
                                          <p:attrName>fill.on</p:attrName>
                                        </p:attrNameLst>
                                      </p:cBhvr>
                                      <p:to>
                                        <p:strVal val="true"/>
                                      </p:to>
                                    </p:set>
                                  </p:childTnLst>
                                </p:cTn>
                              </p:par>
                              <p:par>
                                <p:cTn id="81" presetID="19" presetClass="emph" presetSubtype="0" repeatCount="4000" fill="hold" grpId="2" nodeType="withEffect">
                                  <p:stCondLst>
                                    <p:cond delay="3000"/>
                                  </p:stCondLst>
                                  <p:childTnLst>
                                    <p:animClr clrSpc="rgb" dir="cw">
                                      <p:cBhvr override="childStyle">
                                        <p:cTn id="82" dur="500" fill="hold"/>
                                        <p:tgtEl>
                                          <p:spTgt spid="15"/>
                                        </p:tgtEl>
                                        <p:attrNameLst>
                                          <p:attrName>style.color</p:attrName>
                                        </p:attrNameLst>
                                      </p:cBhvr>
                                      <p:to>
                                        <a:srgbClr val="92D050"/>
                                      </p:to>
                                    </p:animClr>
                                    <p:animClr clrSpc="rgb" dir="cw">
                                      <p:cBhvr>
                                        <p:cTn id="83" dur="500" fill="hold"/>
                                        <p:tgtEl>
                                          <p:spTgt spid="15"/>
                                        </p:tgtEl>
                                        <p:attrNameLst>
                                          <p:attrName>fillcolor</p:attrName>
                                        </p:attrNameLst>
                                      </p:cBhvr>
                                      <p:to>
                                        <a:srgbClr val="92D050"/>
                                      </p:to>
                                    </p:animClr>
                                    <p:set>
                                      <p:cBhvr>
                                        <p:cTn id="84" dur="500" fill="hold"/>
                                        <p:tgtEl>
                                          <p:spTgt spid="15"/>
                                        </p:tgtEl>
                                        <p:attrNameLst>
                                          <p:attrName>fill.type</p:attrName>
                                        </p:attrNameLst>
                                      </p:cBhvr>
                                      <p:to>
                                        <p:strVal val="solid"/>
                                      </p:to>
                                    </p:set>
                                    <p:set>
                                      <p:cBhvr>
                                        <p:cTn id="85" dur="500" fill="hold"/>
                                        <p:tgtEl>
                                          <p:spTgt spid="15"/>
                                        </p:tgtEl>
                                        <p:attrNameLst>
                                          <p:attrName>fill.on</p:attrName>
                                        </p:attrNameLst>
                                      </p:cBhvr>
                                      <p:to>
                                        <p:strVal val="true"/>
                                      </p:to>
                                    </p:set>
                                  </p:childTnLst>
                                </p:cTn>
                              </p:par>
                              <p:par>
                                <p:cTn id="86" presetID="1" presetClass="mediacall" presetSubtype="0" fill="hold" nodeType="withEffect">
                                  <p:stCondLst>
                                    <p:cond delay="3000"/>
                                  </p:stCondLst>
                                  <p:childTnLst>
                                    <p:cmd type="call" cmd="playFrom(0.0)">
                                      <p:cBhvr>
                                        <p:cTn id="87" dur="5903" fill="hold"/>
                                        <p:tgtEl>
                                          <p:spTgt spid="41"/>
                                        </p:tgtEl>
                                      </p:cBhvr>
                                    </p:cmd>
                                  </p:childTnLst>
                                </p:cTn>
                              </p:par>
                              <p:par>
                                <p:cTn id="88" presetID="3" presetClass="mediacall" presetSubtype="0" fill="hold" nodeType="withEffect">
                                  <p:stCondLst>
                                    <p:cond delay="3000"/>
                                  </p:stCondLst>
                                  <p:childTnLst>
                                    <p:cmd type="call" cmd="stop">
                                      <p:cBhvr>
                                        <p:cTn id="89" dur="1" fill="hold"/>
                                        <p:tgtEl>
                                          <p:spTgt spid="39"/>
                                        </p:tgtEl>
                                      </p:cBhvr>
                                    </p:cmd>
                                  </p:childTnLst>
                                </p:cTn>
                              </p:par>
                              <p:par>
                                <p:cTn id="90" presetID="30" presetClass="emph" presetSubtype="0" fill="hold" grpId="2" nodeType="withEffect">
                                  <p:stCondLst>
                                    <p:cond delay="3000"/>
                                  </p:stCondLst>
                                  <p:childTnLst>
                                    <p:animClr clrSpc="hsl" dir="cw">
                                      <p:cBhvr override="childStyle">
                                        <p:cTn id="91" dur="500" fill="hold"/>
                                        <p:tgtEl>
                                          <p:spTgt spid="33"/>
                                        </p:tgtEl>
                                        <p:attrNameLst>
                                          <p:attrName>style.color</p:attrName>
                                        </p:attrNameLst>
                                      </p:cBhvr>
                                      <p:by>
                                        <p:hsl h="0" s="12549" l="25098"/>
                                      </p:by>
                                    </p:animClr>
                                    <p:animClr clrSpc="hsl" dir="cw">
                                      <p:cBhvr>
                                        <p:cTn id="92" dur="500" fill="hold"/>
                                        <p:tgtEl>
                                          <p:spTgt spid="33"/>
                                        </p:tgtEl>
                                        <p:attrNameLst>
                                          <p:attrName>fillcolor</p:attrName>
                                        </p:attrNameLst>
                                      </p:cBhvr>
                                      <p:by>
                                        <p:hsl h="0" s="12549" l="25098"/>
                                      </p:by>
                                    </p:animClr>
                                    <p:animClr clrSpc="hsl" dir="cw">
                                      <p:cBhvr>
                                        <p:cTn id="93" dur="500" fill="hold"/>
                                        <p:tgtEl>
                                          <p:spTgt spid="33"/>
                                        </p:tgtEl>
                                        <p:attrNameLst>
                                          <p:attrName>stroke.color</p:attrName>
                                        </p:attrNameLst>
                                      </p:cBhvr>
                                      <p:by>
                                        <p:hsl h="0" s="12549" l="25098"/>
                                      </p:by>
                                    </p:animClr>
                                    <p:set>
                                      <p:cBhvr>
                                        <p:cTn id="94" dur="500" fill="hold"/>
                                        <p:tgtEl>
                                          <p:spTgt spid="33"/>
                                        </p:tgtEl>
                                        <p:attrNameLst>
                                          <p:attrName>fill.type</p:attrName>
                                        </p:attrNameLst>
                                      </p:cBhvr>
                                      <p:to>
                                        <p:strVal val="solid"/>
                                      </p:to>
                                    </p:set>
                                  </p:childTnLst>
                                </p:cTn>
                              </p:par>
                              <p:par>
                                <p:cTn id="95" presetID="24" presetClass="emph" presetSubtype="0" fill="hold" grpId="3" nodeType="withEffect">
                                  <p:stCondLst>
                                    <p:cond delay="3000"/>
                                  </p:stCondLst>
                                  <p:childTnLst>
                                    <p:animClr clrSpc="hsl" dir="cw">
                                      <p:cBhvr override="childStyle">
                                        <p:cTn id="96" dur="500" fill="hold"/>
                                        <p:tgtEl>
                                          <p:spTgt spid="25"/>
                                        </p:tgtEl>
                                        <p:attrNameLst>
                                          <p:attrName>style.color</p:attrName>
                                        </p:attrNameLst>
                                      </p:cBhvr>
                                      <p:by>
                                        <p:hsl h="0" s="-12549" l="-25098"/>
                                      </p:by>
                                    </p:animClr>
                                    <p:animClr clrSpc="hsl" dir="cw">
                                      <p:cBhvr>
                                        <p:cTn id="97" dur="500" fill="hold"/>
                                        <p:tgtEl>
                                          <p:spTgt spid="25"/>
                                        </p:tgtEl>
                                        <p:attrNameLst>
                                          <p:attrName>fillcolor</p:attrName>
                                        </p:attrNameLst>
                                      </p:cBhvr>
                                      <p:by>
                                        <p:hsl h="0" s="-12549" l="-25098"/>
                                      </p:by>
                                    </p:animClr>
                                    <p:animClr clrSpc="hsl" dir="cw">
                                      <p:cBhvr>
                                        <p:cTn id="98" dur="500" fill="hold"/>
                                        <p:tgtEl>
                                          <p:spTgt spid="25"/>
                                        </p:tgtEl>
                                        <p:attrNameLst>
                                          <p:attrName>stroke.color</p:attrName>
                                        </p:attrNameLst>
                                      </p:cBhvr>
                                      <p:by>
                                        <p:hsl h="0" s="-12549" l="-25098"/>
                                      </p:by>
                                    </p:animClr>
                                    <p:set>
                                      <p:cBhvr>
                                        <p:cTn id="99"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0" restart="whenNotActive" fill="hold" evtFilter="cancelBubble" nodeType="interactiveSeq">
                <p:stCondLst>
                  <p:cond evt="onClick" delay="0">
                    <p:tgtEl>
                      <p:spTgt spid="27"/>
                    </p:tgtEl>
                  </p:cond>
                </p:stCondLst>
                <p:endSync evt="end" delay="0">
                  <p:rtn val="all"/>
                </p:endSync>
                <p:childTnLst>
                  <p:par>
                    <p:cTn id="101" fill="hold">
                      <p:stCondLst>
                        <p:cond delay="0"/>
                      </p:stCondLst>
                      <p:childTnLst>
                        <p:par>
                          <p:cTn id="102" fill="hold">
                            <p:stCondLst>
                              <p:cond delay="0"/>
                            </p:stCondLst>
                            <p:childTnLst>
                              <p:par>
                                <p:cTn id="103" presetID="24" presetClass="emph" presetSubtype="0" fill="hold" grpId="1" nodeType="clickEffect">
                                  <p:stCondLst>
                                    <p:cond delay="0"/>
                                  </p:stCondLst>
                                  <p:childTnLst>
                                    <p:animClr clrSpc="hsl" dir="cw">
                                      <p:cBhvr override="childStyle">
                                        <p:cTn id="104" dur="500" fill="hold"/>
                                        <p:tgtEl>
                                          <p:spTgt spid="27"/>
                                        </p:tgtEl>
                                        <p:attrNameLst>
                                          <p:attrName>style.color</p:attrName>
                                        </p:attrNameLst>
                                      </p:cBhvr>
                                      <p:by>
                                        <p:hsl h="0" s="-12549" l="-25098"/>
                                      </p:by>
                                    </p:animClr>
                                    <p:animClr clrSpc="hsl" dir="cw">
                                      <p:cBhvr>
                                        <p:cTn id="105" dur="500" fill="hold"/>
                                        <p:tgtEl>
                                          <p:spTgt spid="27"/>
                                        </p:tgtEl>
                                        <p:attrNameLst>
                                          <p:attrName>fillcolor</p:attrName>
                                        </p:attrNameLst>
                                      </p:cBhvr>
                                      <p:by>
                                        <p:hsl h="0" s="-12549" l="-25098"/>
                                      </p:by>
                                    </p:animClr>
                                    <p:animClr clrSpc="hsl" dir="cw">
                                      <p:cBhvr>
                                        <p:cTn id="106" dur="500" fill="hold"/>
                                        <p:tgtEl>
                                          <p:spTgt spid="27"/>
                                        </p:tgtEl>
                                        <p:attrNameLst>
                                          <p:attrName>stroke.color</p:attrName>
                                        </p:attrNameLst>
                                      </p:cBhvr>
                                      <p:by>
                                        <p:hsl h="0" s="-12549" l="-25098"/>
                                      </p:by>
                                    </p:animClr>
                                    <p:set>
                                      <p:cBhvr>
                                        <p:cTn id="107" dur="500" fill="hold"/>
                                        <p:tgtEl>
                                          <p:spTgt spid="27"/>
                                        </p:tgtEl>
                                        <p:attrNameLst>
                                          <p:attrName>fill.type</p:attrName>
                                        </p:attrNameLst>
                                      </p:cBhvr>
                                      <p:to>
                                        <p:strVal val="solid"/>
                                      </p:to>
                                    </p:set>
                                  </p:childTnLst>
                                </p:cTn>
                              </p:par>
                              <p:par>
                                <p:cTn id="108" presetID="19" presetClass="emph" presetSubtype="0" fill="hold" grpId="0" nodeType="withEffect">
                                  <p:stCondLst>
                                    <p:cond delay="0"/>
                                  </p:stCondLst>
                                  <p:childTnLst>
                                    <p:animClr clrSpc="rgb" dir="cw">
                                      <p:cBhvr override="childStyle">
                                        <p:cTn id="109" dur="500" fill="hold"/>
                                        <p:tgtEl>
                                          <p:spTgt spid="16"/>
                                        </p:tgtEl>
                                        <p:attrNameLst>
                                          <p:attrName>style.color</p:attrName>
                                        </p:attrNameLst>
                                      </p:cBhvr>
                                      <p:to>
                                        <a:srgbClr val="FFC000"/>
                                      </p:to>
                                    </p:animClr>
                                    <p:animClr clrSpc="rgb" dir="cw">
                                      <p:cBhvr>
                                        <p:cTn id="110" dur="500" fill="hold"/>
                                        <p:tgtEl>
                                          <p:spTgt spid="16"/>
                                        </p:tgtEl>
                                        <p:attrNameLst>
                                          <p:attrName>fillcolor</p:attrName>
                                        </p:attrNameLst>
                                      </p:cBhvr>
                                      <p:to>
                                        <a:srgbClr val="FFC000"/>
                                      </p:to>
                                    </p:animClr>
                                    <p:set>
                                      <p:cBhvr>
                                        <p:cTn id="111" dur="500" fill="hold"/>
                                        <p:tgtEl>
                                          <p:spTgt spid="16"/>
                                        </p:tgtEl>
                                        <p:attrNameLst>
                                          <p:attrName>fill.type</p:attrName>
                                        </p:attrNameLst>
                                      </p:cBhvr>
                                      <p:to>
                                        <p:strVal val="solid"/>
                                      </p:to>
                                    </p:set>
                                    <p:set>
                                      <p:cBhvr>
                                        <p:cTn id="112" dur="500" fill="hold"/>
                                        <p:tgtEl>
                                          <p:spTgt spid="16"/>
                                        </p:tgtEl>
                                        <p:attrNameLst>
                                          <p:attrName>fill.on</p:attrName>
                                        </p:attrNameLst>
                                      </p:cBhvr>
                                      <p:to>
                                        <p:strVal val="true"/>
                                      </p:to>
                                    </p:set>
                                  </p:childTnLst>
                                </p:cTn>
                              </p:par>
                              <p:par>
                                <p:cTn id="113" presetID="1" presetClass="mediacall" presetSubtype="0" fill="hold" nodeType="withEffect">
                                  <p:stCondLst>
                                    <p:cond delay="0"/>
                                  </p:stCondLst>
                                  <p:childTnLst>
                                    <p:cmd type="call" cmd="playFrom(0.0)">
                                      <p:cBhvr>
                                        <p:cTn id="114" dur="20218" fill="hold"/>
                                        <p:tgtEl>
                                          <p:spTgt spid="39"/>
                                        </p:tgtEl>
                                      </p:cBhvr>
                                    </p:cmd>
                                  </p:childTnLst>
                                </p:cTn>
                              </p:par>
                              <p:par>
                                <p:cTn id="115" presetID="3" presetClass="mediacall" presetSubtype="0" fill="hold" nodeType="withEffect">
                                  <p:stCondLst>
                                    <p:cond delay="0"/>
                                  </p:stCondLst>
                                  <p:childTnLst>
                                    <p:cmd type="call" cmd="stop">
                                      <p:cBhvr>
                                        <p:cTn id="116" dur="1" fill="hold"/>
                                        <p:tgtEl>
                                          <p:spTgt spid="38"/>
                                        </p:tgtEl>
                                      </p:cBhvr>
                                    </p:cmd>
                                  </p:childTnLst>
                                </p:cTn>
                              </p:par>
                              <p:par>
                                <p:cTn id="117" presetID="19" presetClass="emph" presetSubtype="0" fill="hold" grpId="1" nodeType="withEffect">
                                  <p:stCondLst>
                                    <p:cond delay="3500"/>
                                  </p:stCondLst>
                                  <p:childTnLst>
                                    <p:animClr clrSpc="rgb" dir="cw">
                                      <p:cBhvr override="childStyle">
                                        <p:cTn id="118" dur="500" fill="hold"/>
                                        <p:tgtEl>
                                          <p:spTgt spid="16"/>
                                        </p:tgtEl>
                                        <p:attrNameLst>
                                          <p:attrName>style.color</p:attrName>
                                        </p:attrNameLst>
                                      </p:cBhvr>
                                      <p:to>
                                        <a:srgbClr val="FF0000"/>
                                      </p:to>
                                    </p:animClr>
                                    <p:animClr clrSpc="rgb" dir="cw">
                                      <p:cBhvr>
                                        <p:cTn id="119" dur="500" fill="hold"/>
                                        <p:tgtEl>
                                          <p:spTgt spid="16"/>
                                        </p:tgtEl>
                                        <p:attrNameLst>
                                          <p:attrName>fillcolor</p:attrName>
                                        </p:attrNameLst>
                                      </p:cBhvr>
                                      <p:to>
                                        <a:srgbClr val="FF0000"/>
                                      </p:to>
                                    </p:animClr>
                                    <p:set>
                                      <p:cBhvr>
                                        <p:cTn id="120" dur="500" fill="hold"/>
                                        <p:tgtEl>
                                          <p:spTgt spid="16"/>
                                        </p:tgtEl>
                                        <p:attrNameLst>
                                          <p:attrName>fill.type</p:attrName>
                                        </p:attrNameLst>
                                      </p:cBhvr>
                                      <p:to>
                                        <p:strVal val="solid"/>
                                      </p:to>
                                    </p:set>
                                    <p:set>
                                      <p:cBhvr>
                                        <p:cTn id="121" dur="500" fill="hold"/>
                                        <p:tgtEl>
                                          <p:spTgt spid="16"/>
                                        </p:tgtEl>
                                        <p:attrNameLst>
                                          <p:attrName>fill.on</p:attrName>
                                        </p:attrNameLst>
                                      </p:cBhvr>
                                      <p:to>
                                        <p:strVal val="true"/>
                                      </p:to>
                                    </p:set>
                                  </p:childTnLst>
                                </p:cTn>
                              </p:par>
                              <p:par>
                                <p:cTn id="122" presetID="19" presetClass="emph" presetSubtype="0" repeatCount="4000" fill="hold" grpId="3" nodeType="withEffect">
                                  <p:stCondLst>
                                    <p:cond delay="3500"/>
                                  </p:stCondLst>
                                  <p:childTnLst>
                                    <p:animClr clrSpc="rgb" dir="cw">
                                      <p:cBhvr override="childStyle">
                                        <p:cTn id="123" dur="500" fill="hold"/>
                                        <p:tgtEl>
                                          <p:spTgt spid="15"/>
                                        </p:tgtEl>
                                        <p:attrNameLst>
                                          <p:attrName>style.color</p:attrName>
                                        </p:attrNameLst>
                                      </p:cBhvr>
                                      <p:to>
                                        <a:srgbClr val="92D050"/>
                                      </p:to>
                                    </p:animClr>
                                    <p:animClr clrSpc="rgb" dir="cw">
                                      <p:cBhvr>
                                        <p:cTn id="124" dur="500" fill="hold"/>
                                        <p:tgtEl>
                                          <p:spTgt spid="15"/>
                                        </p:tgtEl>
                                        <p:attrNameLst>
                                          <p:attrName>fillcolor</p:attrName>
                                        </p:attrNameLst>
                                      </p:cBhvr>
                                      <p:to>
                                        <a:srgbClr val="92D05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 presetClass="mediacall" presetSubtype="0" fill="hold" nodeType="withEffect">
                                  <p:stCondLst>
                                    <p:cond delay="3500"/>
                                  </p:stCondLst>
                                  <p:childTnLst>
                                    <p:cmd type="call" cmd="playFrom(0.0)">
                                      <p:cBhvr>
                                        <p:cTn id="128" dur="5903" fill="hold"/>
                                        <p:tgtEl>
                                          <p:spTgt spid="41"/>
                                        </p:tgtEl>
                                      </p:cBhvr>
                                    </p:cmd>
                                  </p:childTnLst>
                                </p:cTn>
                              </p:par>
                              <p:par>
                                <p:cTn id="129" presetID="3" presetClass="mediacall" presetSubtype="0" fill="hold" nodeType="withEffect">
                                  <p:stCondLst>
                                    <p:cond delay="3500"/>
                                  </p:stCondLst>
                                  <p:childTnLst>
                                    <p:cmd type="call" cmd="stop">
                                      <p:cBhvr>
                                        <p:cTn id="130" dur="1" fill="hold"/>
                                        <p:tgtEl>
                                          <p:spTgt spid="39"/>
                                        </p:tgtEl>
                                      </p:cBhvr>
                                    </p:cmd>
                                  </p:childTnLst>
                                </p:cTn>
                              </p:par>
                              <p:par>
                                <p:cTn id="131" presetID="30" presetClass="emph" presetSubtype="0" fill="hold" grpId="2" nodeType="withEffect">
                                  <p:stCondLst>
                                    <p:cond delay="3500"/>
                                  </p:stCondLst>
                                  <p:childTnLst>
                                    <p:animClr clrSpc="hsl" dir="cw">
                                      <p:cBhvr override="childStyle">
                                        <p:cTn id="132" dur="500" fill="hold"/>
                                        <p:tgtEl>
                                          <p:spTgt spid="27"/>
                                        </p:tgtEl>
                                        <p:attrNameLst>
                                          <p:attrName>style.color</p:attrName>
                                        </p:attrNameLst>
                                      </p:cBhvr>
                                      <p:by>
                                        <p:hsl h="0" s="12549" l="25098"/>
                                      </p:by>
                                    </p:animClr>
                                    <p:animClr clrSpc="hsl" dir="cw">
                                      <p:cBhvr>
                                        <p:cTn id="133" dur="500" fill="hold"/>
                                        <p:tgtEl>
                                          <p:spTgt spid="27"/>
                                        </p:tgtEl>
                                        <p:attrNameLst>
                                          <p:attrName>fillcolor</p:attrName>
                                        </p:attrNameLst>
                                      </p:cBhvr>
                                      <p:by>
                                        <p:hsl h="0" s="12549" l="25098"/>
                                      </p:by>
                                    </p:animClr>
                                    <p:animClr clrSpc="hsl" dir="cw">
                                      <p:cBhvr>
                                        <p:cTn id="134" dur="500" fill="hold"/>
                                        <p:tgtEl>
                                          <p:spTgt spid="27"/>
                                        </p:tgtEl>
                                        <p:attrNameLst>
                                          <p:attrName>stroke.color</p:attrName>
                                        </p:attrNameLst>
                                      </p:cBhvr>
                                      <p:by>
                                        <p:hsl h="0" s="12549" l="25098"/>
                                      </p:by>
                                    </p:animClr>
                                    <p:set>
                                      <p:cBhvr>
                                        <p:cTn id="135" dur="500" fill="hold"/>
                                        <p:tgtEl>
                                          <p:spTgt spid="27"/>
                                        </p:tgtEl>
                                        <p:attrNameLst>
                                          <p:attrName>fill.type</p:attrName>
                                        </p:attrNameLst>
                                      </p:cBhvr>
                                      <p:to>
                                        <p:strVal val="solid"/>
                                      </p:to>
                                    </p:set>
                                  </p:childTnLst>
                                </p:cTn>
                              </p:par>
                              <p:par>
                                <p:cTn id="136" presetID="24" presetClass="emph" presetSubtype="0" fill="hold" grpId="4" nodeType="withEffect">
                                  <p:stCondLst>
                                    <p:cond delay="3500"/>
                                  </p:stCondLst>
                                  <p:childTnLst>
                                    <p:animClr clrSpc="hsl" dir="cw">
                                      <p:cBhvr override="childStyle">
                                        <p:cTn id="137" dur="500" fill="hold"/>
                                        <p:tgtEl>
                                          <p:spTgt spid="25"/>
                                        </p:tgtEl>
                                        <p:attrNameLst>
                                          <p:attrName>style.color</p:attrName>
                                        </p:attrNameLst>
                                      </p:cBhvr>
                                      <p:by>
                                        <p:hsl h="0" s="-12549" l="-25098"/>
                                      </p:by>
                                    </p:animClr>
                                    <p:animClr clrSpc="hsl" dir="cw">
                                      <p:cBhvr>
                                        <p:cTn id="138" dur="500" fill="hold"/>
                                        <p:tgtEl>
                                          <p:spTgt spid="25"/>
                                        </p:tgtEl>
                                        <p:attrNameLst>
                                          <p:attrName>fillcolor</p:attrName>
                                        </p:attrNameLst>
                                      </p:cBhvr>
                                      <p:by>
                                        <p:hsl h="0" s="-12549" l="-25098"/>
                                      </p:by>
                                    </p:animClr>
                                    <p:animClr clrSpc="hsl" dir="cw">
                                      <p:cBhvr>
                                        <p:cTn id="139" dur="500" fill="hold"/>
                                        <p:tgtEl>
                                          <p:spTgt spid="25"/>
                                        </p:tgtEl>
                                        <p:attrNameLst>
                                          <p:attrName>stroke.color</p:attrName>
                                        </p:attrNameLst>
                                      </p:cBhvr>
                                      <p:by>
                                        <p:hsl h="0" s="-12549" l="-25098"/>
                                      </p:by>
                                    </p:animClr>
                                    <p:set>
                                      <p:cBhvr>
                                        <p:cTn id="140"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1" restart="whenNotActive" fill="hold" evtFilter="cancelBubble" nodeType="interactiveSeq">
                <p:stCondLst>
                  <p:cond evt="onClick" delay="0">
                    <p:tgtEl>
                      <p:spTgt spid="34"/>
                    </p:tgtEl>
                  </p:cond>
                </p:stCondLst>
                <p:endSync evt="end" delay="0">
                  <p:rtn val="all"/>
                </p:endSync>
                <p:childTnLst>
                  <p:par>
                    <p:cTn id="142" fill="hold">
                      <p:stCondLst>
                        <p:cond delay="0"/>
                      </p:stCondLst>
                      <p:childTnLst>
                        <p:par>
                          <p:cTn id="143" fill="hold">
                            <p:stCondLst>
                              <p:cond delay="0"/>
                            </p:stCondLst>
                            <p:childTnLst>
                              <p:par>
                                <p:cTn id="144" presetID="24" presetClass="emph" presetSubtype="0" fill="hold" grpId="1" nodeType="clickEffect">
                                  <p:stCondLst>
                                    <p:cond delay="0"/>
                                  </p:stCondLst>
                                  <p:childTnLst>
                                    <p:animClr clrSpc="hsl" dir="cw">
                                      <p:cBhvr override="childStyle">
                                        <p:cTn id="145" dur="500" fill="hold"/>
                                        <p:tgtEl>
                                          <p:spTgt spid="34"/>
                                        </p:tgtEl>
                                        <p:attrNameLst>
                                          <p:attrName>style.color</p:attrName>
                                        </p:attrNameLst>
                                      </p:cBhvr>
                                      <p:by>
                                        <p:hsl h="0" s="-12549" l="-25098"/>
                                      </p:by>
                                    </p:animClr>
                                    <p:animClr clrSpc="hsl" dir="cw">
                                      <p:cBhvr>
                                        <p:cTn id="146" dur="500" fill="hold"/>
                                        <p:tgtEl>
                                          <p:spTgt spid="34"/>
                                        </p:tgtEl>
                                        <p:attrNameLst>
                                          <p:attrName>fillcolor</p:attrName>
                                        </p:attrNameLst>
                                      </p:cBhvr>
                                      <p:by>
                                        <p:hsl h="0" s="-12549" l="-25098"/>
                                      </p:by>
                                    </p:animClr>
                                    <p:animClr clrSpc="hsl" dir="cw">
                                      <p:cBhvr>
                                        <p:cTn id="147" dur="500" fill="hold"/>
                                        <p:tgtEl>
                                          <p:spTgt spid="34"/>
                                        </p:tgtEl>
                                        <p:attrNameLst>
                                          <p:attrName>stroke.color</p:attrName>
                                        </p:attrNameLst>
                                      </p:cBhvr>
                                      <p:by>
                                        <p:hsl h="0" s="-12549" l="-25098"/>
                                      </p:by>
                                    </p:animClr>
                                    <p:set>
                                      <p:cBhvr>
                                        <p:cTn id="148" dur="500" fill="hold"/>
                                        <p:tgtEl>
                                          <p:spTgt spid="34"/>
                                        </p:tgtEl>
                                        <p:attrNameLst>
                                          <p:attrName>fill.type</p:attrName>
                                        </p:attrNameLst>
                                      </p:cBhvr>
                                      <p:to>
                                        <p:strVal val="solid"/>
                                      </p:to>
                                    </p:set>
                                  </p:childTnLst>
                                </p:cTn>
                              </p:par>
                              <p:par>
                                <p:cTn id="149" presetID="19" presetClass="emph" presetSubtype="0" fill="hold" grpId="0" nodeType="withEffect">
                                  <p:stCondLst>
                                    <p:cond delay="0"/>
                                  </p:stCondLst>
                                  <p:childTnLst>
                                    <p:animClr clrSpc="rgb" dir="cw">
                                      <p:cBhvr override="childStyle">
                                        <p:cTn id="150" dur="500" fill="hold"/>
                                        <p:tgtEl>
                                          <p:spTgt spid="32"/>
                                        </p:tgtEl>
                                        <p:attrNameLst>
                                          <p:attrName>style.color</p:attrName>
                                        </p:attrNameLst>
                                      </p:cBhvr>
                                      <p:to>
                                        <a:schemeClr val="accent2"/>
                                      </p:to>
                                    </p:animClr>
                                    <p:animClr clrSpc="rgb" dir="cw">
                                      <p:cBhvr>
                                        <p:cTn id="151" dur="500" fill="hold"/>
                                        <p:tgtEl>
                                          <p:spTgt spid="32"/>
                                        </p:tgtEl>
                                        <p:attrNameLst>
                                          <p:attrName>fillcolor</p:attrName>
                                        </p:attrNameLst>
                                      </p:cBhvr>
                                      <p:to>
                                        <a:schemeClr val="accent2"/>
                                      </p:to>
                                    </p:animClr>
                                    <p:set>
                                      <p:cBhvr>
                                        <p:cTn id="152" dur="500" fill="hold"/>
                                        <p:tgtEl>
                                          <p:spTgt spid="32"/>
                                        </p:tgtEl>
                                        <p:attrNameLst>
                                          <p:attrName>fill.type</p:attrName>
                                        </p:attrNameLst>
                                      </p:cBhvr>
                                      <p:to>
                                        <p:strVal val="solid"/>
                                      </p:to>
                                    </p:set>
                                    <p:set>
                                      <p:cBhvr>
                                        <p:cTn id="153" dur="500" fill="hold"/>
                                        <p:tgtEl>
                                          <p:spTgt spid="32"/>
                                        </p:tgtEl>
                                        <p:attrNameLst>
                                          <p:attrName>fill.on</p:attrName>
                                        </p:attrNameLst>
                                      </p:cBhvr>
                                      <p:to>
                                        <p:strVal val="true"/>
                                      </p:to>
                                    </p:set>
                                  </p:childTnLst>
                                </p:cTn>
                              </p:par>
                              <p:par>
                                <p:cTn id="154" presetID="1" presetClass="mediacall" presetSubtype="0" fill="hold" nodeType="withEffect">
                                  <p:stCondLst>
                                    <p:cond delay="0"/>
                                  </p:stCondLst>
                                  <p:childTnLst>
                                    <p:cmd type="call" cmd="playFrom(0.0)">
                                      <p:cBhvr>
                                        <p:cTn id="155" dur="20218" fill="hold"/>
                                        <p:tgtEl>
                                          <p:spTgt spid="39"/>
                                        </p:tgtEl>
                                      </p:cBhvr>
                                    </p:cmd>
                                  </p:childTnLst>
                                </p:cTn>
                              </p:par>
                              <p:par>
                                <p:cTn id="156" presetID="3" presetClass="mediacall" presetSubtype="0" fill="hold" nodeType="withEffect">
                                  <p:stCondLst>
                                    <p:cond delay="0"/>
                                  </p:stCondLst>
                                  <p:childTnLst>
                                    <p:cmd type="call" cmd="stop">
                                      <p:cBhvr>
                                        <p:cTn id="157" dur="1" fill="hold"/>
                                        <p:tgtEl>
                                          <p:spTgt spid="38"/>
                                        </p:tgtEl>
                                      </p:cBhvr>
                                    </p:cmd>
                                  </p:childTnLst>
                                </p:cTn>
                              </p:par>
                              <p:par>
                                <p:cTn id="158" presetID="19" presetClass="emph" presetSubtype="0" fill="hold" grpId="1" nodeType="withEffect">
                                  <p:stCondLst>
                                    <p:cond delay="3000"/>
                                  </p:stCondLst>
                                  <p:childTnLst>
                                    <p:animClr clrSpc="rgb" dir="cw">
                                      <p:cBhvr override="childStyle">
                                        <p:cTn id="159" dur="500" fill="hold"/>
                                        <p:tgtEl>
                                          <p:spTgt spid="32"/>
                                        </p:tgtEl>
                                        <p:attrNameLst>
                                          <p:attrName>style.color</p:attrName>
                                        </p:attrNameLst>
                                      </p:cBhvr>
                                      <p:to>
                                        <a:srgbClr val="FF0000"/>
                                      </p:to>
                                    </p:animClr>
                                    <p:animClr clrSpc="rgb" dir="cw">
                                      <p:cBhvr>
                                        <p:cTn id="160" dur="500" fill="hold"/>
                                        <p:tgtEl>
                                          <p:spTgt spid="32"/>
                                        </p:tgtEl>
                                        <p:attrNameLst>
                                          <p:attrName>fillcolor</p:attrName>
                                        </p:attrNameLst>
                                      </p:cBhvr>
                                      <p:to>
                                        <a:srgbClr val="FF0000"/>
                                      </p:to>
                                    </p:animClr>
                                    <p:set>
                                      <p:cBhvr>
                                        <p:cTn id="161" dur="500" fill="hold"/>
                                        <p:tgtEl>
                                          <p:spTgt spid="32"/>
                                        </p:tgtEl>
                                        <p:attrNameLst>
                                          <p:attrName>fill.type</p:attrName>
                                        </p:attrNameLst>
                                      </p:cBhvr>
                                      <p:to>
                                        <p:strVal val="solid"/>
                                      </p:to>
                                    </p:set>
                                    <p:set>
                                      <p:cBhvr>
                                        <p:cTn id="162" dur="500" fill="hold"/>
                                        <p:tgtEl>
                                          <p:spTgt spid="32"/>
                                        </p:tgtEl>
                                        <p:attrNameLst>
                                          <p:attrName>fill.on</p:attrName>
                                        </p:attrNameLst>
                                      </p:cBhvr>
                                      <p:to>
                                        <p:strVal val="true"/>
                                      </p:to>
                                    </p:set>
                                  </p:childTnLst>
                                </p:cTn>
                              </p:par>
                              <p:par>
                                <p:cTn id="163" presetID="19" presetClass="emph" presetSubtype="0" repeatCount="4000" fill="hold" grpId="4" nodeType="withEffect">
                                  <p:stCondLst>
                                    <p:cond delay="3000"/>
                                  </p:stCondLst>
                                  <p:childTnLst>
                                    <p:animClr clrSpc="rgb" dir="cw">
                                      <p:cBhvr override="childStyle">
                                        <p:cTn id="164" dur="500" fill="hold"/>
                                        <p:tgtEl>
                                          <p:spTgt spid="15"/>
                                        </p:tgtEl>
                                        <p:attrNameLst>
                                          <p:attrName>style.color</p:attrName>
                                        </p:attrNameLst>
                                      </p:cBhvr>
                                      <p:to>
                                        <a:srgbClr val="92D050"/>
                                      </p:to>
                                    </p:animClr>
                                    <p:animClr clrSpc="rgb" dir="cw">
                                      <p:cBhvr>
                                        <p:cTn id="165" dur="500" fill="hold"/>
                                        <p:tgtEl>
                                          <p:spTgt spid="15"/>
                                        </p:tgtEl>
                                        <p:attrNameLst>
                                          <p:attrName>fillcolor</p:attrName>
                                        </p:attrNameLst>
                                      </p:cBhvr>
                                      <p:to>
                                        <a:srgbClr val="92D050"/>
                                      </p:to>
                                    </p:animClr>
                                    <p:set>
                                      <p:cBhvr>
                                        <p:cTn id="166" dur="500" fill="hold"/>
                                        <p:tgtEl>
                                          <p:spTgt spid="15"/>
                                        </p:tgtEl>
                                        <p:attrNameLst>
                                          <p:attrName>fill.type</p:attrName>
                                        </p:attrNameLst>
                                      </p:cBhvr>
                                      <p:to>
                                        <p:strVal val="solid"/>
                                      </p:to>
                                    </p:set>
                                    <p:set>
                                      <p:cBhvr>
                                        <p:cTn id="167" dur="500" fill="hold"/>
                                        <p:tgtEl>
                                          <p:spTgt spid="15"/>
                                        </p:tgtEl>
                                        <p:attrNameLst>
                                          <p:attrName>fill.on</p:attrName>
                                        </p:attrNameLst>
                                      </p:cBhvr>
                                      <p:to>
                                        <p:strVal val="true"/>
                                      </p:to>
                                    </p:set>
                                  </p:childTnLst>
                                </p:cTn>
                              </p:par>
                              <p:par>
                                <p:cTn id="168" presetID="1" presetClass="mediacall" presetSubtype="0" fill="hold" nodeType="withEffect">
                                  <p:stCondLst>
                                    <p:cond delay="3000"/>
                                  </p:stCondLst>
                                  <p:childTnLst>
                                    <p:cmd type="call" cmd="playFrom(0.0)">
                                      <p:cBhvr>
                                        <p:cTn id="169" dur="5903" fill="hold"/>
                                        <p:tgtEl>
                                          <p:spTgt spid="41"/>
                                        </p:tgtEl>
                                      </p:cBhvr>
                                    </p:cmd>
                                  </p:childTnLst>
                                </p:cTn>
                              </p:par>
                              <p:par>
                                <p:cTn id="170" presetID="3" presetClass="mediacall" presetSubtype="0" fill="hold" nodeType="withEffect">
                                  <p:stCondLst>
                                    <p:cond delay="3000"/>
                                  </p:stCondLst>
                                  <p:childTnLst>
                                    <p:cmd type="call" cmd="stop">
                                      <p:cBhvr>
                                        <p:cTn id="171" dur="1" fill="hold"/>
                                        <p:tgtEl>
                                          <p:spTgt spid="39"/>
                                        </p:tgtEl>
                                      </p:cBhvr>
                                    </p:cmd>
                                  </p:childTnLst>
                                </p:cTn>
                              </p:par>
                              <p:par>
                                <p:cTn id="172" presetID="30" presetClass="emph" presetSubtype="0" fill="hold" grpId="2" nodeType="withEffect">
                                  <p:stCondLst>
                                    <p:cond delay="3000"/>
                                  </p:stCondLst>
                                  <p:childTnLst>
                                    <p:animClr clrSpc="hsl" dir="cw">
                                      <p:cBhvr override="childStyle">
                                        <p:cTn id="173" dur="500" fill="hold"/>
                                        <p:tgtEl>
                                          <p:spTgt spid="34"/>
                                        </p:tgtEl>
                                        <p:attrNameLst>
                                          <p:attrName>style.color</p:attrName>
                                        </p:attrNameLst>
                                      </p:cBhvr>
                                      <p:by>
                                        <p:hsl h="0" s="12549" l="25098"/>
                                      </p:by>
                                    </p:animClr>
                                    <p:animClr clrSpc="hsl" dir="cw">
                                      <p:cBhvr>
                                        <p:cTn id="174" dur="500" fill="hold"/>
                                        <p:tgtEl>
                                          <p:spTgt spid="34"/>
                                        </p:tgtEl>
                                        <p:attrNameLst>
                                          <p:attrName>fillcolor</p:attrName>
                                        </p:attrNameLst>
                                      </p:cBhvr>
                                      <p:by>
                                        <p:hsl h="0" s="12549" l="25098"/>
                                      </p:by>
                                    </p:animClr>
                                    <p:animClr clrSpc="hsl" dir="cw">
                                      <p:cBhvr>
                                        <p:cTn id="175" dur="500" fill="hold"/>
                                        <p:tgtEl>
                                          <p:spTgt spid="34"/>
                                        </p:tgtEl>
                                        <p:attrNameLst>
                                          <p:attrName>stroke.color</p:attrName>
                                        </p:attrNameLst>
                                      </p:cBhvr>
                                      <p:by>
                                        <p:hsl h="0" s="12549" l="25098"/>
                                      </p:by>
                                    </p:animClr>
                                    <p:set>
                                      <p:cBhvr>
                                        <p:cTn id="176" dur="500" fill="hold"/>
                                        <p:tgtEl>
                                          <p:spTgt spid="34"/>
                                        </p:tgtEl>
                                        <p:attrNameLst>
                                          <p:attrName>fill.type</p:attrName>
                                        </p:attrNameLst>
                                      </p:cBhvr>
                                      <p:to>
                                        <p:strVal val="solid"/>
                                      </p:to>
                                    </p:set>
                                  </p:childTnLst>
                                </p:cTn>
                              </p:par>
                              <p:par>
                                <p:cTn id="177" presetID="24" presetClass="emph" presetSubtype="0" fill="hold" grpId="5" nodeType="withEffect">
                                  <p:stCondLst>
                                    <p:cond delay="3000"/>
                                  </p:stCondLst>
                                  <p:childTnLst>
                                    <p:animClr clrSpc="hsl" dir="cw">
                                      <p:cBhvr override="childStyle">
                                        <p:cTn id="178" dur="500" fill="hold"/>
                                        <p:tgtEl>
                                          <p:spTgt spid="25"/>
                                        </p:tgtEl>
                                        <p:attrNameLst>
                                          <p:attrName>style.color</p:attrName>
                                        </p:attrNameLst>
                                      </p:cBhvr>
                                      <p:by>
                                        <p:hsl h="0" s="-12549" l="-25098"/>
                                      </p:by>
                                    </p:animClr>
                                    <p:animClr clrSpc="hsl" dir="cw">
                                      <p:cBhvr>
                                        <p:cTn id="179" dur="500" fill="hold"/>
                                        <p:tgtEl>
                                          <p:spTgt spid="25"/>
                                        </p:tgtEl>
                                        <p:attrNameLst>
                                          <p:attrName>fillcolor</p:attrName>
                                        </p:attrNameLst>
                                      </p:cBhvr>
                                      <p:by>
                                        <p:hsl h="0" s="-12549" l="-25098"/>
                                      </p:by>
                                    </p:animClr>
                                    <p:animClr clrSpc="hsl" dir="cw">
                                      <p:cBhvr>
                                        <p:cTn id="180" dur="500" fill="hold"/>
                                        <p:tgtEl>
                                          <p:spTgt spid="25"/>
                                        </p:tgtEl>
                                        <p:attrNameLst>
                                          <p:attrName>stroke.color</p:attrName>
                                        </p:attrNameLst>
                                      </p:cBhvr>
                                      <p:by>
                                        <p:hsl h="0" s="-12549" l="-25098"/>
                                      </p:by>
                                    </p:animClr>
                                    <p:set>
                                      <p:cBhvr>
                                        <p:cTn id="181"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2" fill="hold" display="0">
                  <p:stCondLst>
                    <p:cond delay="indefinite"/>
                  </p:stCondLst>
                  <p:endCondLst>
                    <p:cond evt="onStopAudio" delay="0">
                      <p:tgtEl>
                        <p:sldTgt/>
                      </p:tgtEl>
                    </p:cond>
                  </p:endCondLst>
                </p:cTn>
                <p:tgtEl>
                  <p:spTgt spid="39"/>
                </p:tgtEl>
              </p:cMediaNode>
            </p:audio>
            <p:audio>
              <p:cMediaNode vol="80000">
                <p:cTn id="183" fill="hold" display="0">
                  <p:stCondLst>
                    <p:cond delay="indefinite"/>
                  </p:stCondLst>
                  <p:endCondLst>
                    <p:cond evt="onStopAudio" delay="0">
                      <p:tgtEl>
                        <p:sldTgt/>
                      </p:tgtEl>
                    </p:cond>
                  </p:endCondLst>
                </p:cTn>
                <p:tgtEl>
                  <p:spTgt spid="40"/>
                </p:tgtEl>
              </p:cMediaNode>
            </p:audio>
            <p:audio>
              <p:cMediaNode vol="80000">
                <p:cTn id="184" fill="hold" display="0">
                  <p:stCondLst>
                    <p:cond delay="indefinite"/>
                  </p:stCondLst>
                  <p:endCondLst>
                    <p:cond evt="onStopAudio" delay="0">
                      <p:tgtEl>
                        <p:sldTgt/>
                      </p:tgtEl>
                    </p:cond>
                  </p:endCondLst>
                </p:cTn>
                <p:tgtEl>
                  <p:spTgt spid="41"/>
                </p:tgtEl>
              </p:cMediaNode>
            </p:audio>
          </p:childTnLst>
        </p:cTn>
      </p:par>
    </p:tnLst>
    <p:bldLst>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xmlns="" id="{2AB8A841-494C-4C05-B559-B83B93E27018}"/>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4322084" y="-49894"/>
            <a:ext cx="3468041" cy="3468041"/>
          </a:xfrm>
          <a:prstGeom prst="rect">
            <a:avLst/>
          </a:prstGeom>
        </p:spPr>
      </p:pic>
      <p:cxnSp>
        <p:nvCxnSpPr>
          <p:cNvPr id="23" name="Straight Connector 22">
            <a:extLst>
              <a:ext uri="{FF2B5EF4-FFF2-40B4-BE49-F238E27FC236}">
                <a16:creationId xmlns:a16="http://schemas.microsoft.com/office/drawing/2014/main" xmlns=""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2F7D700C-B032-496C-9680-57633EB31182}"/>
              </a:ext>
            </a:extLst>
          </p:cNvPr>
          <p:cNvCxnSpPr/>
          <p:nvPr/>
        </p:nvCxnSpPr>
        <p:spPr>
          <a:xfrm>
            <a:off x="39894" y="531251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4199134-2609-4E66-A329-2863BCCC5133}"/>
              </a:ext>
            </a:extLst>
          </p:cNvPr>
          <p:cNvCxnSpPr/>
          <p:nvPr/>
        </p:nvCxnSpPr>
        <p:spPr>
          <a:xfrm>
            <a:off x="0" y="3979152"/>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xmlns="" id="{2254BD6F-C222-4EBF-A18A-FDA724EC8AEA}"/>
              </a:ext>
            </a:extLst>
          </p:cNvPr>
          <p:cNvSpPr/>
          <p:nvPr/>
        </p:nvSpPr>
        <p:spPr>
          <a:xfrm flipH="1">
            <a:off x="659905" y="3353185"/>
            <a:ext cx="10872190"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cậu</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cất</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tiên</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5" name="bang a">
            <a:extLst>
              <a:ext uri="{FF2B5EF4-FFF2-40B4-BE49-F238E27FC236}">
                <a16:creationId xmlns:a16="http://schemas.microsoft.com/office/drawing/2014/main" xmlns="" id="{D0E6AFB4-275F-4728-9A13-27E00F9EA3A2}"/>
              </a:ext>
            </a:extLst>
          </p:cNvPr>
          <p:cNvSpPr/>
          <p:nvPr/>
        </p:nvSpPr>
        <p:spPr>
          <a:xfrm flipH="1">
            <a:off x="806331" y="4894908"/>
            <a:ext cx="5249773" cy="80456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ang c">
            <a:extLst>
              <a:ext uri="{FF2B5EF4-FFF2-40B4-BE49-F238E27FC236}">
                <a16:creationId xmlns:a16="http://schemas.microsoft.com/office/drawing/2014/main" xmlns="" id="{CA2E0476-BE10-4768-BE1B-A9C0072703C2}"/>
              </a:ext>
            </a:extLst>
          </p:cNvPr>
          <p:cNvSpPr/>
          <p:nvPr/>
        </p:nvSpPr>
        <p:spPr>
          <a:xfrm flipH="1">
            <a:off x="761317" y="5884297"/>
            <a:ext cx="5249773" cy="75236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dap an a">
            <a:extLst>
              <a:ext uri="{FF2B5EF4-FFF2-40B4-BE49-F238E27FC236}">
                <a16:creationId xmlns:a16="http://schemas.microsoft.com/office/drawing/2014/main" xmlns="" id="{9897B1B9-EB78-41AF-AC33-1E8F7714B11F}"/>
              </a:ext>
            </a:extLst>
          </p:cNvPr>
          <p:cNvSpPr txBox="1"/>
          <p:nvPr/>
        </p:nvSpPr>
        <p:spPr>
          <a:xfrm>
            <a:off x="736284" y="4925520"/>
            <a:ext cx="5249773" cy="70788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t>
            </a:r>
            <a:r>
              <a:rPr kumimoji="0" lang="en-US" sz="2000" b="0" i="0" u="none" strike="noStrike" kern="1200" cap="none" spc="0" normalizeH="0" baseline="0" noProof="0" dirty="0" smtClean="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nghe</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sứ</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giả</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nhà</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vua</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loan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truyền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tìm</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người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tài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giỏi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cứu</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phá</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giặc</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Ân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27" name="dap an c">
            <a:extLst>
              <a:ext uri="{FF2B5EF4-FFF2-40B4-BE49-F238E27FC236}">
                <a16:creationId xmlns:a16="http://schemas.microsoft.com/office/drawing/2014/main" xmlns="" id="{D96707EC-5A82-4050-B897-6DBAB63AC957}"/>
              </a:ext>
            </a:extLst>
          </p:cNvPr>
          <p:cNvSpPr txBox="1"/>
          <p:nvPr/>
        </p:nvSpPr>
        <p:spPr>
          <a:xfrm>
            <a:off x="936191" y="6071562"/>
            <a:ext cx="4650419" cy="70788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C</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t>
            </a:r>
            <a:r>
              <a:rPr kumimoji="0" lang="en-US" sz="2000" b="0" i="0" u="none" strike="noStrike" kern="1200" cap="none" spc="0" normalizeH="0" baseline="0" noProof="0" dirty="0" smtClean="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cha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mẹ</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bị</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bệnh</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và</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qua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đời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b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b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31" name="bang b">
            <a:extLst>
              <a:ext uri="{FF2B5EF4-FFF2-40B4-BE49-F238E27FC236}">
                <a16:creationId xmlns:a16="http://schemas.microsoft.com/office/drawing/2014/main" xmlns="" id="{8DD63B39-09F3-4F04-83CD-408FC7619A90}"/>
              </a:ext>
            </a:extLst>
          </p:cNvPr>
          <p:cNvSpPr/>
          <p:nvPr/>
        </p:nvSpPr>
        <p:spPr>
          <a:xfrm flipH="1">
            <a:off x="6135894" y="4894908"/>
            <a:ext cx="5249773" cy="80456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ang d">
            <a:extLst>
              <a:ext uri="{FF2B5EF4-FFF2-40B4-BE49-F238E27FC236}">
                <a16:creationId xmlns:a16="http://schemas.microsoft.com/office/drawing/2014/main" xmlns="" id="{A6F11D1C-4D08-4BAF-9A3D-4AC673B9036B}"/>
              </a:ext>
            </a:extLst>
          </p:cNvPr>
          <p:cNvSpPr/>
          <p:nvPr/>
        </p:nvSpPr>
        <p:spPr>
          <a:xfrm flipH="1">
            <a:off x="6135893" y="5884297"/>
            <a:ext cx="5249773" cy="76157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dap an b">
            <a:extLst>
              <a:ext uri="{FF2B5EF4-FFF2-40B4-BE49-F238E27FC236}">
                <a16:creationId xmlns:a16="http://schemas.microsoft.com/office/drawing/2014/main" xmlns="" id="{9B5DABB8-849A-4D2D-930C-9CA07BFC5BDE}"/>
              </a:ext>
            </a:extLst>
          </p:cNvPr>
          <p:cNvSpPr txBox="1"/>
          <p:nvPr/>
        </p:nvSpPr>
        <p:spPr>
          <a:xfrm>
            <a:off x="6318005" y="4984067"/>
            <a:ext cx="4650419" cy="70788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B.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được</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sáu</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tuổi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và</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đòi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chăn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trâu</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34" name="dap an d">
            <a:extLst>
              <a:ext uri="{FF2B5EF4-FFF2-40B4-BE49-F238E27FC236}">
                <a16:creationId xmlns:a16="http://schemas.microsoft.com/office/drawing/2014/main" xmlns="" id="{42A746A3-96B8-42A5-8EFA-A104DB6B2F69}"/>
              </a:ext>
            </a:extLst>
          </p:cNvPr>
          <p:cNvSpPr txBox="1"/>
          <p:nvPr/>
        </p:nvSpPr>
        <p:spPr>
          <a:xfrm>
            <a:off x="6435569" y="5938478"/>
            <a:ext cx="4650419" cy="1015663"/>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D</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t>
            </a:r>
            <a:r>
              <a:rPr kumimoji="0" lang="en-US" sz="2000" b="0" i="0" u="none" strike="noStrike" kern="1200" cap="none" spc="0" normalizeH="0" baseline="0" noProof="0" dirty="0" smtClean="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Khi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nghe</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sứ</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giả</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của</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nhà</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vua</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thông</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báo</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công</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chúa</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kén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phò</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mã</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b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b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pic>
        <p:nvPicPr>
          <p:cNvPr id="38" name="Question">
            <a:hlinkClick r:id="" action="ppaction://media"/>
            <a:extLst>
              <a:ext uri="{FF2B5EF4-FFF2-40B4-BE49-F238E27FC236}">
                <a16:creationId xmlns:a16="http://schemas.microsoft.com/office/drawing/2014/main" xmlns=""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0" y="863859"/>
            <a:ext cx="487363" cy="487363"/>
          </a:xfrm>
          <a:prstGeom prst="rect">
            <a:avLst/>
          </a:prstGeom>
        </p:spPr>
      </p:pic>
      <p:pic>
        <p:nvPicPr>
          <p:cNvPr id="39" name="Final Answer">
            <a:hlinkClick r:id="" action="ppaction://media"/>
            <a:extLst>
              <a:ext uri="{FF2B5EF4-FFF2-40B4-BE49-F238E27FC236}">
                <a16:creationId xmlns:a16="http://schemas.microsoft.com/office/drawing/2014/main" xmlns=""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0" y="1478693"/>
            <a:ext cx="487363" cy="487363"/>
          </a:xfrm>
          <a:prstGeom prst="rect">
            <a:avLst/>
          </a:prstGeom>
        </p:spPr>
      </p:pic>
      <p:pic>
        <p:nvPicPr>
          <p:cNvPr id="40" name="Win">
            <a:hlinkClick r:id="" action="ppaction://media"/>
            <a:extLst>
              <a:ext uri="{FF2B5EF4-FFF2-40B4-BE49-F238E27FC236}">
                <a16:creationId xmlns:a16="http://schemas.microsoft.com/office/drawing/2014/main" xmlns=""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5"/>
            <a:ext cx="487363" cy="487363"/>
          </a:xfrm>
          <a:prstGeom prst="rect">
            <a:avLst/>
          </a:prstGeom>
        </p:spPr>
      </p:pic>
      <p:pic>
        <p:nvPicPr>
          <p:cNvPr id="41" name="Lose">
            <a:hlinkClick r:id="" action="ppaction://media"/>
            <a:extLst>
              <a:ext uri="{FF2B5EF4-FFF2-40B4-BE49-F238E27FC236}">
                <a16:creationId xmlns:a16="http://schemas.microsoft.com/office/drawing/2014/main" xmlns=""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1"/>
            <a:ext cx="487363" cy="487363"/>
          </a:xfrm>
          <a:prstGeom prst="rect">
            <a:avLst/>
          </a:prstGeom>
        </p:spPr>
      </p:pic>
    </p:spTree>
    <p:extLst>
      <p:ext uri="{BB962C8B-B14F-4D97-AF65-F5344CB8AC3E}">
        <p14:creationId xmlns:p14="http://schemas.microsoft.com/office/powerpoint/2010/main" val="2697359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38"/>
                </p:tgtEl>
              </p:cMediaNode>
            </p:audio>
            <p:seq concurrent="1" nextAc="seek">
              <p:cTn id="28" restart="whenNotActive" fill="hold" evtFilter="cancelBubble" nodeType="interactiveSeq">
                <p:stCondLst>
                  <p:cond evt="onClick" delay="0">
                    <p:tgtEl>
                      <p:spTgt spid="25"/>
                    </p:tgtEl>
                  </p:cond>
                </p:stCondLst>
                <p:endSync evt="end" delay="0">
                  <p:rtn val="all"/>
                </p:endSync>
                <p:childTnLst>
                  <p:par>
                    <p:cTn id="29" fill="hold">
                      <p:stCondLst>
                        <p:cond delay="0"/>
                      </p:stCondLst>
                      <p:childTnLst>
                        <p:par>
                          <p:cTn id="30" fill="hold">
                            <p:stCondLst>
                              <p:cond delay="0"/>
                            </p:stCondLst>
                            <p:childTnLst>
                              <p:par>
                                <p:cTn id="31" presetID="24" presetClass="emph" presetSubtype="0" fill="hold" grpId="1" nodeType="clickEffect">
                                  <p:stCondLst>
                                    <p:cond delay="0"/>
                                  </p:stCondLst>
                                  <p:childTnLst>
                                    <p:animClr clrSpc="hsl" dir="cw">
                                      <p:cBhvr override="childStyle">
                                        <p:cTn id="32" dur="500" fill="hold"/>
                                        <p:tgtEl>
                                          <p:spTgt spid="25"/>
                                        </p:tgtEl>
                                        <p:attrNameLst>
                                          <p:attrName>style.color</p:attrName>
                                        </p:attrNameLst>
                                      </p:cBhvr>
                                      <p:by>
                                        <p:hsl h="0" s="-12549" l="-25098"/>
                                      </p:by>
                                    </p:animClr>
                                    <p:animClr clrSpc="hsl" dir="cw">
                                      <p:cBhvr>
                                        <p:cTn id="33" dur="500" fill="hold"/>
                                        <p:tgtEl>
                                          <p:spTgt spid="25"/>
                                        </p:tgtEl>
                                        <p:attrNameLst>
                                          <p:attrName>fillcolor</p:attrName>
                                        </p:attrNameLst>
                                      </p:cBhvr>
                                      <p:by>
                                        <p:hsl h="0" s="-12549" l="-25098"/>
                                      </p:by>
                                    </p:animClr>
                                    <p:animClr clrSpc="hsl" dir="cw">
                                      <p:cBhvr>
                                        <p:cTn id="34" dur="500" fill="hold"/>
                                        <p:tgtEl>
                                          <p:spTgt spid="25"/>
                                        </p:tgtEl>
                                        <p:attrNameLst>
                                          <p:attrName>stroke.color</p:attrName>
                                        </p:attrNameLst>
                                      </p:cBhvr>
                                      <p:by>
                                        <p:hsl h="0" s="-12549" l="-25098"/>
                                      </p:by>
                                    </p:animClr>
                                    <p:set>
                                      <p:cBhvr>
                                        <p:cTn id="35" dur="500" fill="hold"/>
                                        <p:tgtEl>
                                          <p:spTgt spid="25"/>
                                        </p:tgtEl>
                                        <p:attrNameLst>
                                          <p:attrName>fill.type</p:attrName>
                                        </p:attrNameLst>
                                      </p:cBhvr>
                                      <p:to>
                                        <p:strVal val="solid"/>
                                      </p:to>
                                    </p:set>
                                  </p:childTnLst>
                                </p:cTn>
                              </p:par>
                              <p:par>
                                <p:cTn id="36" presetID="19" presetClass="emph" presetSubtype="0" fill="hold" grpId="0" nodeType="withEffect">
                                  <p:stCondLst>
                                    <p:cond delay="0"/>
                                  </p:stCondLst>
                                  <p:childTnLst>
                                    <p:animClr clrSpc="rgb" dir="cw">
                                      <p:cBhvr override="childStyle">
                                        <p:cTn id="37" dur="500" fill="hold"/>
                                        <p:tgtEl>
                                          <p:spTgt spid="15"/>
                                        </p:tgtEl>
                                        <p:attrNameLst>
                                          <p:attrName>style.color</p:attrName>
                                        </p:attrNameLst>
                                      </p:cBhvr>
                                      <p:to>
                                        <a:srgbClr val="FFC000"/>
                                      </p:to>
                                    </p:animClr>
                                    <p:animClr clrSpc="rgb" dir="cw">
                                      <p:cBhvr>
                                        <p:cTn id="38" dur="500" fill="hold"/>
                                        <p:tgtEl>
                                          <p:spTgt spid="15"/>
                                        </p:tgtEl>
                                        <p:attrNameLst>
                                          <p:attrName>fillcolor</p:attrName>
                                        </p:attrNameLst>
                                      </p:cBhvr>
                                      <p:to>
                                        <a:srgbClr val="FFC000"/>
                                      </p:to>
                                    </p:animClr>
                                    <p:set>
                                      <p:cBhvr>
                                        <p:cTn id="39" dur="500" fill="hold"/>
                                        <p:tgtEl>
                                          <p:spTgt spid="15"/>
                                        </p:tgtEl>
                                        <p:attrNameLst>
                                          <p:attrName>fill.type</p:attrName>
                                        </p:attrNameLst>
                                      </p:cBhvr>
                                      <p:to>
                                        <p:strVal val="solid"/>
                                      </p:to>
                                    </p:set>
                                    <p:set>
                                      <p:cBhvr>
                                        <p:cTn id="40" dur="500" fill="hold"/>
                                        <p:tgtEl>
                                          <p:spTgt spid="15"/>
                                        </p:tgtEl>
                                        <p:attrNameLst>
                                          <p:attrName>fill.on</p:attrName>
                                        </p:attrNameLst>
                                      </p:cBhvr>
                                      <p:to>
                                        <p:strVal val="true"/>
                                      </p:to>
                                    </p:set>
                                  </p:childTnLst>
                                </p:cTn>
                              </p:par>
                              <p:par>
                                <p:cTn id="41" presetID="1" presetClass="mediacall" presetSubtype="0" fill="hold" nodeType="withEffect">
                                  <p:stCondLst>
                                    <p:cond delay="0"/>
                                  </p:stCondLst>
                                  <p:childTnLst>
                                    <p:cmd type="call" cmd="playFrom(0.0)">
                                      <p:cBhvr>
                                        <p:cTn id="42" dur="20218" fill="hold"/>
                                        <p:tgtEl>
                                          <p:spTgt spid="39"/>
                                        </p:tgtEl>
                                      </p:cBhvr>
                                    </p:cmd>
                                  </p:childTnLst>
                                </p:cTn>
                              </p:par>
                              <p:par>
                                <p:cTn id="43" presetID="3" presetClass="mediacall" presetSubtype="0" fill="hold" nodeType="withEffect">
                                  <p:stCondLst>
                                    <p:cond delay="0"/>
                                  </p:stCondLst>
                                  <p:childTnLst>
                                    <p:cmd type="call" cmd="stop">
                                      <p:cBhvr>
                                        <p:cTn id="44" dur="1" fill="hold"/>
                                        <p:tgtEl>
                                          <p:spTgt spid="38"/>
                                        </p:tgtEl>
                                      </p:cBhvr>
                                    </p:cmd>
                                  </p:childTnLst>
                                </p:cTn>
                              </p:par>
                              <p:par>
                                <p:cTn id="45" presetID="19" presetClass="emph" presetSubtype="0" repeatCount="4000" fill="hold" grpId="1" nodeType="withEffect">
                                  <p:stCondLst>
                                    <p:cond delay="3000"/>
                                  </p:stCondLst>
                                  <p:childTnLst>
                                    <p:animClr clrSpc="rgb" dir="cw">
                                      <p:cBhvr override="childStyle">
                                        <p:cTn id="46" dur="500" fill="hold"/>
                                        <p:tgtEl>
                                          <p:spTgt spid="15"/>
                                        </p:tgtEl>
                                        <p:attrNameLst>
                                          <p:attrName>style.color</p:attrName>
                                        </p:attrNameLst>
                                      </p:cBhvr>
                                      <p:to>
                                        <a:srgbClr val="92D050"/>
                                      </p:to>
                                    </p:animClr>
                                    <p:animClr clrSpc="rgb" dir="cw">
                                      <p:cBhvr>
                                        <p:cTn id="47" dur="500" fill="hold"/>
                                        <p:tgtEl>
                                          <p:spTgt spid="15"/>
                                        </p:tgtEl>
                                        <p:attrNameLst>
                                          <p:attrName>fillcolor</p:attrName>
                                        </p:attrNameLst>
                                      </p:cBhvr>
                                      <p:to>
                                        <a:srgbClr val="92D050"/>
                                      </p:to>
                                    </p:animClr>
                                    <p:set>
                                      <p:cBhvr>
                                        <p:cTn id="48" dur="500" fill="hold"/>
                                        <p:tgtEl>
                                          <p:spTgt spid="15"/>
                                        </p:tgtEl>
                                        <p:attrNameLst>
                                          <p:attrName>fill.type</p:attrName>
                                        </p:attrNameLst>
                                      </p:cBhvr>
                                      <p:to>
                                        <p:strVal val="solid"/>
                                      </p:to>
                                    </p:set>
                                    <p:set>
                                      <p:cBhvr>
                                        <p:cTn id="49" dur="500" fill="hold"/>
                                        <p:tgtEl>
                                          <p:spTgt spid="15"/>
                                        </p:tgtEl>
                                        <p:attrNameLst>
                                          <p:attrName>fill.on</p:attrName>
                                        </p:attrNameLst>
                                      </p:cBhvr>
                                      <p:to>
                                        <p:strVal val="true"/>
                                      </p:to>
                                    </p:set>
                                  </p:childTnLst>
                                </p:cTn>
                              </p:par>
                              <p:par>
                                <p:cTn id="50" presetID="1" presetClass="mediacall" presetSubtype="0" fill="hold" nodeType="withEffect">
                                  <p:stCondLst>
                                    <p:cond delay="3000"/>
                                  </p:stCondLst>
                                  <p:childTnLst>
                                    <p:cmd type="call" cmd="playFrom(0.0)">
                                      <p:cBhvr>
                                        <p:cTn id="51" dur="7732" fill="hold"/>
                                        <p:tgtEl>
                                          <p:spTgt spid="40"/>
                                        </p:tgtEl>
                                      </p:cBhvr>
                                    </p:cmd>
                                  </p:childTnLst>
                                </p:cTn>
                              </p:par>
                              <p:par>
                                <p:cTn id="52" presetID="3" presetClass="mediacall" presetSubtype="0" fill="hold" nodeType="withEffect">
                                  <p:stCondLst>
                                    <p:cond delay="3000"/>
                                  </p:stCondLst>
                                  <p:childTnLst>
                                    <p:cmd type="call" cmd="stop">
                                      <p:cBhvr>
                                        <p:cTn id="53" dur="1" fill="hold"/>
                                        <p:tgtEl>
                                          <p:spTgt spid="39"/>
                                        </p:tgtEl>
                                      </p:cBhvr>
                                    </p:cmd>
                                  </p:childTnLst>
                                </p:cTn>
                              </p:par>
                              <p:par>
                                <p:cTn id="54" presetID="24" presetClass="emph" presetSubtype="0" fill="hold" grpId="2" nodeType="withEffect">
                                  <p:stCondLst>
                                    <p:cond delay="3000"/>
                                  </p:stCondLst>
                                  <p:childTnLst>
                                    <p:animClr clrSpc="hsl" dir="cw">
                                      <p:cBhvr override="childStyle">
                                        <p:cTn id="55" dur="500" fill="hold"/>
                                        <p:tgtEl>
                                          <p:spTgt spid="25"/>
                                        </p:tgtEl>
                                        <p:attrNameLst>
                                          <p:attrName>style.color</p:attrName>
                                        </p:attrNameLst>
                                      </p:cBhvr>
                                      <p:by>
                                        <p:hsl h="0" s="-12549" l="-25098"/>
                                      </p:by>
                                    </p:animClr>
                                    <p:animClr clrSpc="hsl" dir="cw">
                                      <p:cBhvr>
                                        <p:cTn id="56" dur="500" fill="hold"/>
                                        <p:tgtEl>
                                          <p:spTgt spid="25"/>
                                        </p:tgtEl>
                                        <p:attrNameLst>
                                          <p:attrName>fillcolor</p:attrName>
                                        </p:attrNameLst>
                                      </p:cBhvr>
                                      <p:by>
                                        <p:hsl h="0" s="-12549" l="-25098"/>
                                      </p:by>
                                    </p:animClr>
                                    <p:animClr clrSpc="hsl" dir="cw">
                                      <p:cBhvr>
                                        <p:cTn id="57" dur="500" fill="hold"/>
                                        <p:tgtEl>
                                          <p:spTgt spid="25"/>
                                        </p:tgtEl>
                                        <p:attrNameLst>
                                          <p:attrName>stroke.color</p:attrName>
                                        </p:attrNameLst>
                                      </p:cBhvr>
                                      <p:by>
                                        <p:hsl h="0" s="-12549" l="-25098"/>
                                      </p:by>
                                    </p:animClr>
                                    <p:set>
                                      <p:cBhvr>
                                        <p:cTn id="58"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9" restart="whenNotActive" fill="hold" evtFilter="cancelBubble" nodeType="interactiveSeq">
                <p:stCondLst>
                  <p:cond evt="onClick" delay="0">
                    <p:tgtEl>
                      <p:spTgt spid="33"/>
                    </p:tgtEl>
                  </p:cond>
                </p:stCondLst>
                <p:endSync evt="end" delay="0">
                  <p:rtn val="all"/>
                </p:endSync>
                <p:childTnLst>
                  <p:par>
                    <p:cTn id="60" fill="hold">
                      <p:stCondLst>
                        <p:cond delay="0"/>
                      </p:stCondLst>
                      <p:childTnLst>
                        <p:par>
                          <p:cTn id="61" fill="hold">
                            <p:stCondLst>
                              <p:cond delay="0"/>
                            </p:stCondLst>
                            <p:childTnLst>
                              <p:par>
                                <p:cTn id="62" presetID="24" presetClass="emph" presetSubtype="0" fill="hold" grpId="1" nodeType="clickEffect">
                                  <p:stCondLst>
                                    <p:cond delay="0"/>
                                  </p:stCondLst>
                                  <p:childTnLst>
                                    <p:animClr clrSpc="hsl" dir="cw">
                                      <p:cBhvr override="childStyle">
                                        <p:cTn id="63" dur="500" fill="hold"/>
                                        <p:tgtEl>
                                          <p:spTgt spid="33"/>
                                        </p:tgtEl>
                                        <p:attrNameLst>
                                          <p:attrName>style.color</p:attrName>
                                        </p:attrNameLst>
                                      </p:cBhvr>
                                      <p:by>
                                        <p:hsl h="0" s="-12549" l="-25098"/>
                                      </p:by>
                                    </p:animClr>
                                    <p:animClr clrSpc="hsl" dir="cw">
                                      <p:cBhvr>
                                        <p:cTn id="64" dur="500" fill="hold"/>
                                        <p:tgtEl>
                                          <p:spTgt spid="33"/>
                                        </p:tgtEl>
                                        <p:attrNameLst>
                                          <p:attrName>fillcolor</p:attrName>
                                        </p:attrNameLst>
                                      </p:cBhvr>
                                      <p:by>
                                        <p:hsl h="0" s="-12549" l="-25098"/>
                                      </p:by>
                                    </p:animClr>
                                    <p:animClr clrSpc="hsl" dir="cw">
                                      <p:cBhvr>
                                        <p:cTn id="65" dur="500" fill="hold"/>
                                        <p:tgtEl>
                                          <p:spTgt spid="33"/>
                                        </p:tgtEl>
                                        <p:attrNameLst>
                                          <p:attrName>stroke.color</p:attrName>
                                        </p:attrNameLst>
                                      </p:cBhvr>
                                      <p:by>
                                        <p:hsl h="0" s="-12549" l="-25098"/>
                                      </p:by>
                                    </p:animClr>
                                    <p:set>
                                      <p:cBhvr>
                                        <p:cTn id="66" dur="500" fill="hold"/>
                                        <p:tgtEl>
                                          <p:spTgt spid="33"/>
                                        </p:tgtEl>
                                        <p:attrNameLst>
                                          <p:attrName>fill.type</p:attrName>
                                        </p:attrNameLst>
                                      </p:cBhvr>
                                      <p:to>
                                        <p:strVal val="solid"/>
                                      </p:to>
                                    </p:set>
                                  </p:childTnLst>
                                </p:cTn>
                              </p:par>
                              <p:par>
                                <p:cTn id="67" presetID="19" presetClass="emph" presetSubtype="0" fill="hold" grpId="0" nodeType="withEffect">
                                  <p:stCondLst>
                                    <p:cond delay="0"/>
                                  </p:stCondLst>
                                  <p:childTnLst>
                                    <p:animClr clrSpc="rgb" dir="cw">
                                      <p:cBhvr override="childStyle">
                                        <p:cTn id="68" dur="500" fill="hold"/>
                                        <p:tgtEl>
                                          <p:spTgt spid="31"/>
                                        </p:tgtEl>
                                        <p:attrNameLst>
                                          <p:attrName>style.color</p:attrName>
                                        </p:attrNameLst>
                                      </p:cBhvr>
                                      <p:to>
                                        <a:srgbClr val="FFC000"/>
                                      </p:to>
                                    </p:animClr>
                                    <p:animClr clrSpc="rgb" dir="cw">
                                      <p:cBhvr>
                                        <p:cTn id="69" dur="500" fill="hold"/>
                                        <p:tgtEl>
                                          <p:spTgt spid="31"/>
                                        </p:tgtEl>
                                        <p:attrNameLst>
                                          <p:attrName>fillcolor</p:attrName>
                                        </p:attrNameLst>
                                      </p:cBhvr>
                                      <p:to>
                                        <a:srgbClr val="FFC000"/>
                                      </p:to>
                                    </p:animClr>
                                    <p:set>
                                      <p:cBhvr>
                                        <p:cTn id="70" dur="500" fill="hold"/>
                                        <p:tgtEl>
                                          <p:spTgt spid="31"/>
                                        </p:tgtEl>
                                        <p:attrNameLst>
                                          <p:attrName>fill.type</p:attrName>
                                        </p:attrNameLst>
                                      </p:cBhvr>
                                      <p:to>
                                        <p:strVal val="solid"/>
                                      </p:to>
                                    </p:set>
                                    <p:set>
                                      <p:cBhvr>
                                        <p:cTn id="71" dur="500" fill="hold"/>
                                        <p:tgtEl>
                                          <p:spTgt spid="31"/>
                                        </p:tgtEl>
                                        <p:attrNameLst>
                                          <p:attrName>fill.on</p:attrName>
                                        </p:attrNameLst>
                                      </p:cBhvr>
                                      <p:to>
                                        <p:strVal val="true"/>
                                      </p:to>
                                    </p:set>
                                  </p:childTnLst>
                                </p:cTn>
                              </p:par>
                              <p:par>
                                <p:cTn id="72" presetID="1" presetClass="mediacall" presetSubtype="0" fill="hold" nodeType="withEffect">
                                  <p:stCondLst>
                                    <p:cond delay="0"/>
                                  </p:stCondLst>
                                  <p:childTnLst>
                                    <p:cmd type="call" cmd="playFrom(0.0)">
                                      <p:cBhvr>
                                        <p:cTn id="73" dur="20218" fill="hold"/>
                                        <p:tgtEl>
                                          <p:spTgt spid="39"/>
                                        </p:tgtEl>
                                      </p:cBhvr>
                                    </p:cmd>
                                  </p:childTnLst>
                                </p:cTn>
                              </p:par>
                              <p:par>
                                <p:cTn id="74" presetID="3" presetClass="mediacall" presetSubtype="0" fill="hold" nodeType="withEffect">
                                  <p:stCondLst>
                                    <p:cond delay="0"/>
                                  </p:stCondLst>
                                  <p:childTnLst>
                                    <p:cmd type="call" cmd="stop">
                                      <p:cBhvr>
                                        <p:cTn id="75" dur="1" fill="hold"/>
                                        <p:tgtEl>
                                          <p:spTgt spid="38"/>
                                        </p:tgtEl>
                                      </p:cBhvr>
                                    </p:cmd>
                                  </p:childTnLst>
                                </p:cTn>
                              </p:par>
                              <p:par>
                                <p:cTn id="76" presetID="19" presetClass="emph" presetSubtype="0" fill="hold" grpId="1" nodeType="withEffect">
                                  <p:stCondLst>
                                    <p:cond delay="3000"/>
                                  </p:stCondLst>
                                  <p:childTnLst>
                                    <p:animClr clrSpc="rgb" dir="cw">
                                      <p:cBhvr override="childStyle">
                                        <p:cTn id="77" dur="500" fill="hold"/>
                                        <p:tgtEl>
                                          <p:spTgt spid="31"/>
                                        </p:tgtEl>
                                        <p:attrNameLst>
                                          <p:attrName>style.color</p:attrName>
                                        </p:attrNameLst>
                                      </p:cBhvr>
                                      <p:to>
                                        <a:srgbClr val="FF0000"/>
                                      </p:to>
                                    </p:animClr>
                                    <p:animClr clrSpc="rgb" dir="cw">
                                      <p:cBhvr>
                                        <p:cTn id="78" dur="500" fill="hold"/>
                                        <p:tgtEl>
                                          <p:spTgt spid="31"/>
                                        </p:tgtEl>
                                        <p:attrNameLst>
                                          <p:attrName>fillcolor</p:attrName>
                                        </p:attrNameLst>
                                      </p:cBhvr>
                                      <p:to>
                                        <a:srgbClr val="FF0000"/>
                                      </p:to>
                                    </p:animClr>
                                    <p:set>
                                      <p:cBhvr>
                                        <p:cTn id="79" dur="500" fill="hold"/>
                                        <p:tgtEl>
                                          <p:spTgt spid="31"/>
                                        </p:tgtEl>
                                        <p:attrNameLst>
                                          <p:attrName>fill.type</p:attrName>
                                        </p:attrNameLst>
                                      </p:cBhvr>
                                      <p:to>
                                        <p:strVal val="solid"/>
                                      </p:to>
                                    </p:set>
                                    <p:set>
                                      <p:cBhvr>
                                        <p:cTn id="80" dur="500" fill="hold"/>
                                        <p:tgtEl>
                                          <p:spTgt spid="31"/>
                                        </p:tgtEl>
                                        <p:attrNameLst>
                                          <p:attrName>fill.on</p:attrName>
                                        </p:attrNameLst>
                                      </p:cBhvr>
                                      <p:to>
                                        <p:strVal val="true"/>
                                      </p:to>
                                    </p:set>
                                  </p:childTnLst>
                                </p:cTn>
                              </p:par>
                              <p:par>
                                <p:cTn id="81" presetID="19" presetClass="emph" presetSubtype="0" repeatCount="4000" fill="hold" grpId="2" nodeType="withEffect">
                                  <p:stCondLst>
                                    <p:cond delay="3000"/>
                                  </p:stCondLst>
                                  <p:childTnLst>
                                    <p:animClr clrSpc="rgb" dir="cw">
                                      <p:cBhvr override="childStyle">
                                        <p:cTn id="82" dur="500" fill="hold"/>
                                        <p:tgtEl>
                                          <p:spTgt spid="15"/>
                                        </p:tgtEl>
                                        <p:attrNameLst>
                                          <p:attrName>style.color</p:attrName>
                                        </p:attrNameLst>
                                      </p:cBhvr>
                                      <p:to>
                                        <a:srgbClr val="92D050"/>
                                      </p:to>
                                    </p:animClr>
                                    <p:animClr clrSpc="rgb" dir="cw">
                                      <p:cBhvr>
                                        <p:cTn id="83" dur="500" fill="hold"/>
                                        <p:tgtEl>
                                          <p:spTgt spid="15"/>
                                        </p:tgtEl>
                                        <p:attrNameLst>
                                          <p:attrName>fillcolor</p:attrName>
                                        </p:attrNameLst>
                                      </p:cBhvr>
                                      <p:to>
                                        <a:srgbClr val="92D050"/>
                                      </p:to>
                                    </p:animClr>
                                    <p:set>
                                      <p:cBhvr>
                                        <p:cTn id="84" dur="500" fill="hold"/>
                                        <p:tgtEl>
                                          <p:spTgt spid="15"/>
                                        </p:tgtEl>
                                        <p:attrNameLst>
                                          <p:attrName>fill.type</p:attrName>
                                        </p:attrNameLst>
                                      </p:cBhvr>
                                      <p:to>
                                        <p:strVal val="solid"/>
                                      </p:to>
                                    </p:set>
                                    <p:set>
                                      <p:cBhvr>
                                        <p:cTn id="85" dur="500" fill="hold"/>
                                        <p:tgtEl>
                                          <p:spTgt spid="15"/>
                                        </p:tgtEl>
                                        <p:attrNameLst>
                                          <p:attrName>fill.on</p:attrName>
                                        </p:attrNameLst>
                                      </p:cBhvr>
                                      <p:to>
                                        <p:strVal val="true"/>
                                      </p:to>
                                    </p:set>
                                  </p:childTnLst>
                                </p:cTn>
                              </p:par>
                              <p:par>
                                <p:cTn id="86" presetID="1" presetClass="mediacall" presetSubtype="0" fill="hold" nodeType="withEffect">
                                  <p:stCondLst>
                                    <p:cond delay="3000"/>
                                  </p:stCondLst>
                                  <p:childTnLst>
                                    <p:cmd type="call" cmd="playFrom(0.0)">
                                      <p:cBhvr>
                                        <p:cTn id="87" dur="5903" fill="hold"/>
                                        <p:tgtEl>
                                          <p:spTgt spid="41"/>
                                        </p:tgtEl>
                                      </p:cBhvr>
                                    </p:cmd>
                                  </p:childTnLst>
                                </p:cTn>
                              </p:par>
                              <p:par>
                                <p:cTn id="88" presetID="3" presetClass="mediacall" presetSubtype="0" fill="hold" nodeType="withEffect">
                                  <p:stCondLst>
                                    <p:cond delay="3000"/>
                                  </p:stCondLst>
                                  <p:childTnLst>
                                    <p:cmd type="call" cmd="stop">
                                      <p:cBhvr>
                                        <p:cTn id="89" dur="1" fill="hold"/>
                                        <p:tgtEl>
                                          <p:spTgt spid="39"/>
                                        </p:tgtEl>
                                      </p:cBhvr>
                                    </p:cmd>
                                  </p:childTnLst>
                                </p:cTn>
                              </p:par>
                              <p:par>
                                <p:cTn id="90" presetID="30" presetClass="emph" presetSubtype="0" fill="hold" grpId="2" nodeType="withEffect">
                                  <p:stCondLst>
                                    <p:cond delay="3000"/>
                                  </p:stCondLst>
                                  <p:childTnLst>
                                    <p:animClr clrSpc="hsl" dir="cw">
                                      <p:cBhvr override="childStyle">
                                        <p:cTn id="91" dur="500" fill="hold"/>
                                        <p:tgtEl>
                                          <p:spTgt spid="33"/>
                                        </p:tgtEl>
                                        <p:attrNameLst>
                                          <p:attrName>style.color</p:attrName>
                                        </p:attrNameLst>
                                      </p:cBhvr>
                                      <p:by>
                                        <p:hsl h="0" s="12549" l="25098"/>
                                      </p:by>
                                    </p:animClr>
                                    <p:animClr clrSpc="hsl" dir="cw">
                                      <p:cBhvr>
                                        <p:cTn id="92" dur="500" fill="hold"/>
                                        <p:tgtEl>
                                          <p:spTgt spid="33"/>
                                        </p:tgtEl>
                                        <p:attrNameLst>
                                          <p:attrName>fillcolor</p:attrName>
                                        </p:attrNameLst>
                                      </p:cBhvr>
                                      <p:by>
                                        <p:hsl h="0" s="12549" l="25098"/>
                                      </p:by>
                                    </p:animClr>
                                    <p:animClr clrSpc="hsl" dir="cw">
                                      <p:cBhvr>
                                        <p:cTn id="93" dur="500" fill="hold"/>
                                        <p:tgtEl>
                                          <p:spTgt spid="33"/>
                                        </p:tgtEl>
                                        <p:attrNameLst>
                                          <p:attrName>stroke.color</p:attrName>
                                        </p:attrNameLst>
                                      </p:cBhvr>
                                      <p:by>
                                        <p:hsl h="0" s="12549" l="25098"/>
                                      </p:by>
                                    </p:animClr>
                                    <p:set>
                                      <p:cBhvr>
                                        <p:cTn id="94" dur="500" fill="hold"/>
                                        <p:tgtEl>
                                          <p:spTgt spid="33"/>
                                        </p:tgtEl>
                                        <p:attrNameLst>
                                          <p:attrName>fill.type</p:attrName>
                                        </p:attrNameLst>
                                      </p:cBhvr>
                                      <p:to>
                                        <p:strVal val="solid"/>
                                      </p:to>
                                    </p:set>
                                  </p:childTnLst>
                                </p:cTn>
                              </p:par>
                              <p:par>
                                <p:cTn id="95" presetID="24" presetClass="emph" presetSubtype="0" fill="hold" grpId="3" nodeType="withEffect">
                                  <p:stCondLst>
                                    <p:cond delay="3000"/>
                                  </p:stCondLst>
                                  <p:childTnLst>
                                    <p:animClr clrSpc="hsl" dir="cw">
                                      <p:cBhvr override="childStyle">
                                        <p:cTn id="96" dur="500" fill="hold"/>
                                        <p:tgtEl>
                                          <p:spTgt spid="25"/>
                                        </p:tgtEl>
                                        <p:attrNameLst>
                                          <p:attrName>style.color</p:attrName>
                                        </p:attrNameLst>
                                      </p:cBhvr>
                                      <p:by>
                                        <p:hsl h="0" s="-12549" l="-25098"/>
                                      </p:by>
                                    </p:animClr>
                                    <p:animClr clrSpc="hsl" dir="cw">
                                      <p:cBhvr>
                                        <p:cTn id="97" dur="500" fill="hold"/>
                                        <p:tgtEl>
                                          <p:spTgt spid="25"/>
                                        </p:tgtEl>
                                        <p:attrNameLst>
                                          <p:attrName>fillcolor</p:attrName>
                                        </p:attrNameLst>
                                      </p:cBhvr>
                                      <p:by>
                                        <p:hsl h="0" s="-12549" l="-25098"/>
                                      </p:by>
                                    </p:animClr>
                                    <p:animClr clrSpc="hsl" dir="cw">
                                      <p:cBhvr>
                                        <p:cTn id="98" dur="500" fill="hold"/>
                                        <p:tgtEl>
                                          <p:spTgt spid="25"/>
                                        </p:tgtEl>
                                        <p:attrNameLst>
                                          <p:attrName>stroke.color</p:attrName>
                                        </p:attrNameLst>
                                      </p:cBhvr>
                                      <p:by>
                                        <p:hsl h="0" s="-12549" l="-25098"/>
                                      </p:by>
                                    </p:animClr>
                                    <p:set>
                                      <p:cBhvr>
                                        <p:cTn id="99"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0" restart="whenNotActive" fill="hold" evtFilter="cancelBubble" nodeType="interactiveSeq">
                <p:stCondLst>
                  <p:cond evt="onClick" delay="0">
                    <p:tgtEl>
                      <p:spTgt spid="27"/>
                    </p:tgtEl>
                  </p:cond>
                </p:stCondLst>
                <p:endSync evt="end" delay="0">
                  <p:rtn val="all"/>
                </p:endSync>
                <p:childTnLst>
                  <p:par>
                    <p:cTn id="101" fill="hold">
                      <p:stCondLst>
                        <p:cond delay="0"/>
                      </p:stCondLst>
                      <p:childTnLst>
                        <p:par>
                          <p:cTn id="102" fill="hold">
                            <p:stCondLst>
                              <p:cond delay="0"/>
                            </p:stCondLst>
                            <p:childTnLst>
                              <p:par>
                                <p:cTn id="103" presetID="24" presetClass="emph" presetSubtype="0" fill="hold" grpId="1" nodeType="clickEffect">
                                  <p:stCondLst>
                                    <p:cond delay="0"/>
                                  </p:stCondLst>
                                  <p:childTnLst>
                                    <p:animClr clrSpc="hsl" dir="cw">
                                      <p:cBhvr override="childStyle">
                                        <p:cTn id="104" dur="500" fill="hold"/>
                                        <p:tgtEl>
                                          <p:spTgt spid="27"/>
                                        </p:tgtEl>
                                        <p:attrNameLst>
                                          <p:attrName>style.color</p:attrName>
                                        </p:attrNameLst>
                                      </p:cBhvr>
                                      <p:by>
                                        <p:hsl h="0" s="-12549" l="-25098"/>
                                      </p:by>
                                    </p:animClr>
                                    <p:animClr clrSpc="hsl" dir="cw">
                                      <p:cBhvr>
                                        <p:cTn id="105" dur="500" fill="hold"/>
                                        <p:tgtEl>
                                          <p:spTgt spid="27"/>
                                        </p:tgtEl>
                                        <p:attrNameLst>
                                          <p:attrName>fillcolor</p:attrName>
                                        </p:attrNameLst>
                                      </p:cBhvr>
                                      <p:by>
                                        <p:hsl h="0" s="-12549" l="-25098"/>
                                      </p:by>
                                    </p:animClr>
                                    <p:animClr clrSpc="hsl" dir="cw">
                                      <p:cBhvr>
                                        <p:cTn id="106" dur="500" fill="hold"/>
                                        <p:tgtEl>
                                          <p:spTgt spid="27"/>
                                        </p:tgtEl>
                                        <p:attrNameLst>
                                          <p:attrName>stroke.color</p:attrName>
                                        </p:attrNameLst>
                                      </p:cBhvr>
                                      <p:by>
                                        <p:hsl h="0" s="-12549" l="-25098"/>
                                      </p:by>
                                    </p:animClr>
                                    <p:set>
                                      <p:cBhvr>
                                        <p:cTn id="107" dur="500" fill="hold"/>
                                        <p:tgtEl>
                                          <p:spTgt spid="27"/>
                                        </p:tgtEl>
                                        <p:attrNameLst>
                                          <p:attrName>fill.type</p:attrName>
                                        </p:attrNameLst>
                                      </p:cBhvr>
                                      <p:to>
                                        <p:strVal val="solid"/>
                                      </p:to>
                                    </p:set>
                                  </p:childTnLst>
                                </p:cTn>
                              </p:par>
                              <p:par>
                                <p:cTn id="108" presetID="19" presetClass="emph" presetSubtype="0" fill="hold" grpId="0" nodeType="withEffect">
                                  <p:stCondLst>
                                    <p:cond delay="0"/>
                                  </p:stCondLst>
                                  <p:childTnLst>
                                    <p:animClr clrSpc="rgb" dir="cw">
                                      <p:cBhvr override="childStyle">
                                        <p:cTn id="109" dur="500" fill="hold"/>
                                        <p:tgtEl>
                                          <p:spTgt spid="16"/>
                                        </p:tgtEl>
                                        <p:attrNameLst>
                                          <p:attrName>style.color</p:attrName>
                                        </p:attrNameLst>
                                      </p:cBhvr>
                                      <p:to>
                                        <a:srgbClr val="FFC000"/>
                                      </p:to>
                                    </p:animClr>
                                    <p:animClr clrSpc="rgb" dir="cw">
                                      <p:cBhvr>
                                        <p:cTn id="110" dur="500" fill="hold"/>
                                        <p:tgtEl>
                                          <p:spTgt spid="16"/>
                                        </p:tgtEl>
                                        <p:attrNameLst>
                                          <p:attrName>fillcolor</p:attrName>
                                        </p:attrNameLst>
                                      </p:cBhvr>
                                      <p:to>
                                        <a:srgbClr val="FFC000"/>
                                      </p:to>
                                    </p:animClr>
                                    <p:set>
                                      <p:cBhvr>
                                        <p:cTn id="111" dur="500" fill="hold"/>
                                        <p:tgtEl>
                                          <p:spTgt spid="16"/>
                                        </p:tgtEl>
                                        <p:attrNameLst>
                                          <p:attrName>fill.type</p:attrName>
                                        </p:attrNameLst>
                                      </p:cBhvr>
                                      <p:to>
                                        <p:strVal val="solid"/>
                                      </p:to>
                                    </p:set>
                                    <p:set>
                                      <p:cBhvr>
                                        <p:cTn id="112" dur="500" fill="hold"/>
                                        <p:tgtEl>
                                          <p:spTgt spid="16"/>
                                        </p:tgtEl>
                                        <p:attrNameLst>
                                          <p:attrName>fill.on</p:attrName>
                                        </p:attrNameLst>
                                      </p:cBhvr>
                                      <p:to>
                                        <p:strVal val="true"/>
                                      </p:to>
                                    </p:set>
                                  </p:childTnLst>
                                </p:cTn>
                              </p:par>
                              <p:par>
                                <p:cTn id="113" presetID="1" presetClass="mediacall" presetSubtype="0" fill="hold" nodeType="withEffect">
                                  <p:stCondLst>
                                    <p:cond delay="0"/>
                                  </p:stCondLst>
                                  <p:childTnLst>
                                    <p:cmd type="call" cmd="playFrom(0.0)">
                                      <p:cBhvr>
                                        <p:cTn id="114" dur="20218" fill="hold"/>
                                        <p:tgtEl>
                                          <p:spTgt spid="39"/>
                                        </p:tgtEl>
                                      </p:cBhvr>
                                    </p:cmd>
                                  </p:childTnLst>
                                </p:cTn>
                              </p:par>
                              <p:par>
                                <p:cTn id="115" presetID="3" presetClass="mediacall" presetSubtype="0" fill="hold" nodeType="withEffect">
                                  <p:stCondLst>
                                    <p:cond delay="0"/>
                                  </p:stCondLst>
                                  <p:childTnLst>
                                    <p:cmd type="call" cmd="stop">
                                      <p:cBhvr>
                                        <p:cTn id="116" dur="1" fill="hold"/>
                                        <p:tgtEl>
                                          <p:spTgt spid="38"/>
                                        </p:tgtEl>
                                      </p:cBhvr>
                                    </p:cmd>
                                  </p:childTnLst>
                                </p:cTn>
                              </p:par>
                              <p:par>
                                <p:cTn id="117" presetID="19" presetClass="emph" presetSubtype="0" fill="hold" grpId="1" nodeType="withEffect">
                                  <p:stCondLst>
                                    <p:cond delay="3500"/>
                                  </p:stCondLst>
                                  <p:childTnLst>
                                    <p:animClr clrSpc="rgb" dir="cw">
                                      <p:cBhvr override="childStyle">
                                        <p:cTn id="118" dur="500" fill="hold"/>
                                        <p:tgtEl>
                                          <p:spTgt spid="16"/>
                                        </p:tgtEl>
                                        <p:attrNameLst>
                                          <p:attrName>style.color</p:attrName>
                                        </p:attrNameLst>
                                      </p:cBhvr>
                                      <p:to>
                                        <a:srgbClr val="FF0000"/>
                                      </p:to>
                                    </p:animClr>
                                    <p:animClr clrSpc="rgb" dir="cw">
                                      <p:cBhvr>
                                        <p:cTn id="119" dur="500" fill="hold"/>
                                        <p:tgtEl>
                                          <p:spTgt spid="16"/>
                                        </p:tgtEl>
                                        <p:attrNameLst>
                                          <p:attrName>fillcolor</p:attrName>
                                        </p:attrNameLst>
                                      </p:cBhvr>
                                      <p:to>
                                        <a:srgbClr val="FF0000"/>
                                      </p:to>
                                    </p:animClr>
                                    <p:set>
                                      <p:cBhvr>
                                        <p:cTn id="120" dur="500" fill="hold"/>
                                        <p:tgtEl>
                                          <p:spTgt spid="16"/>
                                        </p:tgtEl>
                                        <p:attrNameLst>
                                          <p:attrName>fill.type</p:attrName>
                                        </p:attrNameLst>
                                      </p:cBhvr>
                                      <p:to>
                                        <p:strVal val="solid"/>
                                      </p:to>
                                    </p:set>
                                    <p:set>
                                      <p:cBhvr>
                                        <p:cTn id="121" dur="500" fill="hold"/>
                                        <p:tgtEl>
                                          <p:spTgt spid="16"/>
                                        </p:tgtEl>
                                        <p:attrNameLst>
                                          <p:attrName>fill.on</p:attrName>
                                        </p:attrNameLst>
                                      </p:cBhvr>
                                      <p:to>
                                        <p:strVal val="true"/>
                                      </p:to>
                                    </p:set>
                                  </p:childTnLst>
                                </p:cTn>
                              </p:par>
                              <p:par>
                                <p:cTn id="122" presetID="19" presetClass="emph" presetSubtype="0" repeatCount="4000" fill="hold" grpId="3" nodeType="withEffect">
                                  <p:stCondLst>
                                    <p:cond delay="3500"/>
                                  </p:stCondLst>
                                  <p:childTnLst>
                                    <p:animClr clrSpc="rgb" dir="cw">
                                      <p:cBhvr override="childStyle">
                                        <p:cTn id="123" dur="500" fill="hold"/>
                                        <p:tgtEl>
                                          <p:spTgt spid="15"/>
                                        </p:tgtEl>
                                        <p:attrNameLst>
                                          <p:attrName>style.color</p:attrName>
                                        </p:attrNameLst>
                                      </p:cBhvr>
                                      <p:to>
                                        <a:srgbClr val="92D050"/>
                                      </p:to>
                                    </p:animClr>
                                    <p:animClr clrSpc="rgb" dir="cw">
                                      <p:cBhvr>
                                        <p:cTn id="124" dur="500" fill="hold"/>
                                        <p:tgtEl>
                                          <p:spTgt spid="15"/>
                                        </p:tgtEl>
                                        <p:attrNameLst>
                                          <p:attrName>fillcolor</p:attrName>
                                        </p:attrNameLst>
                                      </p:cBhvr>
                                      <p:to>
                                        <a:srgbClr val="92D05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 presetClass="mediacall" presetSubtype="0" fill="hold" nodeType="withEffect">
                                  <p:stCondLst>
                                    <p:cond delay="3500"/>
                                  </p:stCondLst>
                                  <p:childTnLst>
                                    <p:cmd type="call" cmd="playFrom(0.0)">
                                      <p:cBhvr>
                                        <p:cTn id="128" dur="5903" fill="hold"/>
                                        <p:tgtEl>
                                          <p:spTgt spid="41"/>
                                        </p:tgtEl>
                                      </p:cBhvr>
                                    </p:cmd>
                                  </p:childTnLst>
                                </p:cTn>
                              </p:par>
                              <p:par>
                                <p:cTn id="129" presetID="3" presetClass="mediacall" presetSubtype="0" fill="hold" nodeType="withEffect">
                                  <p:stCondLst>
                                    <p:cond delay="3500"/>
                                  </p:stCondLst>
                                  <p:childTnLst>
                                    <p:cmd type="call" cmd="stop">
                                      <p:cBhvr>
                                        <p:cTn id="130" dur="1" fill="hold"/>
                                        <p:tgtEl>
                                          <p:spTgt spid="39"/>
                                        </p:tgtEl>
                                      </p:cBhvr>
                                    </p:cmd>
                                  </p:childTnLst>
                                </p:cTn>
                              </p:par>
                              <p:par>
                                <p:cTn id="131" presetID="30" presetClass="emph" presetSubtype="0" fill="hold" grpId="2" nodeType="withEffect">
                                  <p:stCondLst>
                                    <p:cond delay="3500"/>
                                  </p:stCondLst>
                                  <p:childTnLst>
                                    <p:animClr clrSpc="hsl" dir="cw">
                                      <p:cBhvr override="childStyle">
                                        <p:cTn id="132" dur="500" fill="hold"/>
                                        <p:tgtEl>
                                          <p:spTgt spid="27"/>
                                        </p:tgtEl>
                                        <p:attrNameLst>
                                          <p:attrName>style.color</p:attrName>
                                        </p:attrNameLst>
                                      </p:cBhvr>
                                      <p:by>
                                        <p:hsl h="0" s="12549" l="25098"/>
                                      </p:by>
                                    </p:animClr>
                                    <p:animClr clrSpc="hsl" dir="cw">
                                      <p:cBhvr>
                                        <p:cTn id="133" dur="500" fill="hold"/>
                                        <p:tgtEl>
                                          <p:spTgt spid="27"/>
                                        </p:tgtEl>
                                        <p:attrNameLst>
                                          <p:attrName>fillcolor</p:attrName>
                                        </p:attrNameLst>
                                      </p:cBhvr>
                                      <p:by>
                                        <p:hsl h="0" s="12549" l="25098"/>
                                      </p:by>
                                    </p:animClr>
                                    <p:animClr clrSpc="hsl" dir="cw">
                                      <p:cBhvr>
                                        <p:cTn id="134" dur="500" fill="hold"/>
                                        <p:tgtEl>
                                          <p:spTgt spid="27"/>
                                        </p:tgtEl>
                                        <p:attrNameLst>
                                          <p:attrName>stroke.color</p:attrName>
                                        </p:attrNameLst>
                                      </p:cBhvr>
                                      <p:by>
                                        <p:hsl h="0" s="12549" l="25098"/>
                                      </p:by>
                                    </p:animClr>
                                    <p:set>
                                      <p:cBhvr>
                                        <p:cTn id="135" dur="500" fill="hold"/>
                                        <p:tgtEl>
                                          <p:spTgt spid="27"/>
                                        </p:tgtEl>
                                        <p:attrNameLst>
                                          <p:attrName>fill.type</p:attrName>
                                        </p:attrNameLst>
                                      </p:cBhvr>
                                      <p:to>
                                        <p:strVal val="solid"/>
                                      </p:to>
                                    </p:set>
                                  </p:childTnLst>
                                </p:cTn>
                              </p:par>
                              <p:par>
                                <p:cTn id="136" presetID="24" presetClass="emph" presetSubtype="0" fill="hold" grpId="4" nodeType="withEffect">
                                  <p:stCondLst>
                                    <p:cond delay="3500"/>
                                  </p:stCondLst>
                                  <p:childTnLst>
                                    <p:animClr clrSpc="hsl" dir="cw">
                                      <p:cBhvr override="childStyle">
                                        <p:cTn id="137" dur="500" fill="hold"/>
                                        <p:tgtEl>
                                          <p:spTgt spid="25"/>
                                        </p:tgtEl>
                                        <p:attrNameLst>
                                          <p:attrName>style.color</p:attrName>
                                        </p:attrNameLst>
                                      </p:cBhvr>
                                      <p:by>
                                        <p:hsl h="0" s="-12549" l="-25098"/>
                                      </p:by>
                                    </p:animClr>
                                    <p:animClr clrSpc="hsl" dir="cw">
                                      <p:cBhvr>
                                        <p:cTn id="138" dur="500" fill="hold"/>
                                        <p:tgtEl>
                                          <p:spTgt spid="25"/>
                                        </p:tgtEl>
                                        <p:attrNameLst>
                                          <p:attrName>fillcolor</p:attrName>
                                        </p:attrNameLst>
                                      </p:cBhvr>
                                      <p:by>
                                        <p:hsl h="0" s="-12549" l="-25098"/>
                                      </p:by>
                                    </p:animClr>
                                    <p:animClr clrSpc="hsl" dir="cw">
                                      <p:cBhvr>
                                        <p:cTn id="139" dur="500" fill="hold"/>
                                        <p:tgtEl>
                                          <p:spTgt spid="25"/>
                                        </p:tgtEl>
                                        <p:attrNameLst>
                                          <p:attrName>stroke.color</p:attrName>
                                        </p:attrNameLst>
                                      </p:cBhvr>
                                      <p:by>
                                        <p:hsl h="0" s="-12549" l="-25098"/>
                                      </p:by>
                                    </p:animClr>
                                    <p:set>
                                      <p:cBhvr>
                                        <p:cTn id="140"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1" restart="whenNotActive" fill="hold" evtFilter="cancelBubble" nodeType="interactiveSeq">
                <p:stCondLst>
                  <p:cond evt="onClick" delay="0">
                    <p:tgtEl>
                      <p:spTgt spid="34"/>
                    </p:tgtEl>
                  </p:cond>
                </p:stCondLst>
                <p:endSync evt="end" delay="0">
                  <p:rtn val="all"/>
                </p:endSync>
                <p:childTnLst>
                  <p:par>
                    <p:cTn id="142" fill="hold">
                      <p:stCondLst>
                        <p:cond delay="0"/>
                      </p:stCondLst>
                      <p:childTnLst>
                        <p:par>
                          <p:cTn id="143" fill="hold">
                            <p:stCondLst>
                              <p:cond delay="0"/>
                            </p:stCondLst>
                            <p:childTnLst>
                              <p:par>
                                <p:cTn id="144" presetID="24" presetClass="emph" presetSubtype="0" fill="hold" grpId="1" nodeType="clickEffect">
                                  <p:stCondLst>
                                    <p:cond delay="0"/>
                                  </p:stCondLst>
                                  <p:childTnLst>
                                    <p:animClr clrSpc="hsl" dir="cw">
                                      <p:cBhvr override="childStyle">
                                        <p:cTn id="145" dur="500" fill="hold"/>
                                        <p:tgtEl>
                                          <p:spTgt spid="34"/>
                                        </p:tgtEl>
                                        <p:attrNameLst>
                                          <p:attrName>style.color</p:attrName>
                                        </p:attrNameLst>
                                      </p:cBhvr>
                                      <p:by>
                                        <p:hsl h="0" s="-12549" l="-25098"/>
                                      </p:by>
                                    </p:animClr>
                                    <p:animClr clrSpc="hsl" dir="cw">
                                      <p:cBhvr>
                                        <p:cTn id="146" dur="500" fill="hold"/>
                                        <p:tgtEl>
                                          <p:spTgt spid="34"/>
                                        </p:tgtEl>
                                        <p:attrNameLst>
                                          <p:attrName>fillcolor</p:attrName>
                                        </p:attrNameLst>
                                      </p:cBhvr>
                                      <p:by>
                                        <p:hsl h="0" s="-12549" l="-25098"/>
                                      </p:by>
                                    </p:animClr>
                                    <p:animClr clrSpc="hsl" dir="cw">
                                      <p:cBhvr>
                                        <p:cTn id="147" dur="500" fill="hold"/>
                                        <p:tgtEl>
                                          <p:spTgt spid="34"/>
                                        </p:tgtEl>
                                        <p:attrNameLst>
                                          <p:attrName>stroke.color</p:attrName>
                                        </p:attrNameLst>
                                      </p:cBhvr>
                                      <p:by>
                                        <p:hsl h="0" s="-12549" l="-25098"/>
                                      </p:by>
                                    </p:animClr>
                                    <p:set>
                                      <p:cBhvr>
                                        <p:cTn id="148" dur="500" fill="hold"/>
                                        <p:tgtEl>
                                          <p:spTgt spid="34"/>
                                        </p:tgtEl>
                                        <p:attrNameLst>
                                          <p:attrName>fill.type</p:attrName>
                                        </p:attrNameLst>
                                      </p:cBhvr>
                                      <p:to>
                                        <p:strVal val="solid"/>
                                      </p:to>
                                    </p:set>
                                  </p:childTnLst>
                                </p:cTn>
                              </p:par>
                              <p:par>
                                <p:cTn id="149" presetID="19" presetClass="emph" presetSubtype="0" fill="hold" grpId="0" nodeType="withEffect">
                                  <p:stCondLst>
                                    <p:cond delay="0"/>
                                  </p:stCondLst>
                                  <p:childTnLst>
                                    <p:animClr clrSpc="rgb" dir="cw">
                                      <p:cBhvr override="childStyle">
                                        <p:cTn id="150" dur="500" fill="hold"/>
                                        <p:tgtEl>
                                          <p:spTgt spid="32"/>
                                        </p:tgtEl>
                                        <p:attrNameLst>
                                          <p:attrName>style.color</p:attrName>
                                        </p:attrNameLst>
                                      </p:cBhvr>
                                      <p:to>
                                        <a:schemeClr val="accent2"/>
                                      </p:to>
                                    </p:animClr>
                                    <p:animClr clrSpc="rgb" dir="cw">
                                      <p:cBhvr>
                                        <p:cTn id="151" dur="500" fill="hold"/>
                                        <p:tgtEl>
                                          <p:spTgt spid="32"/>
                                        </p:tgtEl>
                                        <p:attrNameLst>
                                          <p:attrName>fillcolor</p:attrName>
                                        </p:attrNameLst>
                                      </p:cBhvr>
                                      <p:to>
                                        <a:schemeClr val="accent2"/>
                                      </p:to>
                                    </p:animClr>
                                    <p:set>
                                      <p:cBhvr>
                                        <p:cTn id="152" dur="500" fill="hold"/>
                                        <p:tgtEl>
                                          <p:spTgt spid="32"/>
                                        </p:tgtEl>
                                        <p:attrNameLst>
                                          <p:attrName>fill.type</p:attrName>
                                        </p:attrNameLst>
                                      </p:cBhvr>
                                      <p:to>
                                        <p:strVal val="solid"/>
                                      </p:to>
                                    </p:set>
                                    <p:set>
                                      <p:cBhvr>
                                        <p:cTn id="153" dur="500" fill="hold"/>
                                        <p:tgtEl>
                                          <p:spTgt spid="32"/>
                                        </p:tgtEl>
                                        <p:attrNameLst>
                                          <p:attrName>fill.on</p:attrName>
                                        </p:attrNameLst>
                                      </p:cBhvr>
                                      <p:to>
                                        <p:strVal val="true"/>
                                      </p:to>
                                    </p:set>
                                  </p:childTnLst>
                                </p:cTn>
                              </p:par>
                              <p:par>
                                <p:cTn id="154" presetID="1" presetClass="mediacall" presetSubtype="0" fill="hold" nodeType="withEffect">
                                  <p:stCondLst>
                                    <p:cond delay="0"/>
                                  </p:stCondLst>
                                  <p:childTnLst>
                                    <p:cmd type="call" cmd="playFrom(0.0)">
                                      <p:cBhvr>
                                        <p:cTn id="155" dur="20218" fill="hold"/>
                                        <p:tgtEl>
                                          <p:spTgt spid="39"/>
                                        </p:tgtEl>
                                      </p:cBhvr>
                                    </p:cmd>
                                  </p:childTnLst>
                                </p:cTn>
                              </p:par>
                              <p:par>
                                <p:cTn id="156" presetID="3" presetClass="mediacall" presetSubtype="0" fill="hold" nodeType="withEffect">
                                  <p:stCondLst>
                                    <p:cond delay="0"/>
                                  </p:stCondLst>
                                  <p:childTnLst>
                                    <p:cmd type="call" cmd="stop">
                                      <p:cBhvr>
                                        <p:cTn id="157" dur="1" fill="hold"/>
                                        <p:tgtEl>
                                          <p:spTgt spid="38"/>
                                        </p:tgtEl>
                                      </p:cBhvr>
                                    </p:cmd>
                                  </p:childTnLst>
                                </p:cTn>
                              </p:par>
                              <p:par>
                                <p:cTn id="158" presetID="19" presetClass="emph" presetSubtype="0" fill="hold" grpId="1" nodeType="withEffect">
                                  <p:stCondLst>
                                    <p:cond delay="3000"/>
                                  </p:stCondLst>
                                  <p:childTnLst>
                                    <p:animClr clrSpc="rgb" dir="cw">
                                      <p:cBhvr override="childStyle">
                                        <p:cTn id="159" dur="500" fill="hold"/>
                                        <p:tgtEl>
                                          <p:spTgt spid="32"/>
                                        </p:tgtEl>
                                        <p:attrNameLst>
                                          <p:attrName>style.color</p:attrName>
                                        </p:attrNameLst>
                                      </p:cBhvr>
                                      <p:to>
                                        <a:srgbClr val="FF0000"/>
                                      </p:to>
                                    </p:animClr>
                                    <p:animClr clrSpc="rgb" dir="cw">
                                      <p:cBhvr>
                                        <p:cTn id="160" dur="500" fill="hold"/>
                                        <p:tgtEl>
                                          <p:spTgt spid="32"/>
                                        </p:tgtEl>
                                        <p:attrNameLst>
                                          <p:attrName>fillcolor</p:attrName>
                                        </p:attrNameLst>
                                      </p:cBhvr>
                                      <p:to>
                                        <a:srgbClr val="FF0000"/>
                                      </p:to>
                                    </p:animClr>
                                    <p:set>
                                      <p:cBhvr>
                                        <p:cTn id="161" dur="500" fill="hold"/>
                                        <p:tgtEl>
                                          <p:spTgt spid="32"/>
                                        </p:tgtEl>
                                        <p:attrNameLst>
                                          <p:attrName>fill.type</p:attrName>
                                        </p:attrNameLst>
                                      </p:cBhvr>
                                      <p:to>
                                        <p:strVal val="solid"/>
                                      </p:to>
                                    </p:set>
                                    <p:set>
                                      <p:cBhvr>
                                        <p:cTn id="162" dur="500" fill="hold"/>
                                        <p:tgtEl>
                                          <p:spTgt spid="32"/>
                                        </p:tgtEl>
                                        <p:attrNameLst>
                                          <p:attrName>fill.on</p:attrName>
                                        </p:attrNameLst>
                                      </p:cBhvr>
                                      <p:to>
                                        <p:strVal val="true"/>
                                      </p:to>
                                    </p:set>
                                  </p:childTnLst>
                                </p:cTn>
                              </p:par>
                              <p:par>
                                <p:cTn id="163" presetID="19" presetClass="emph" presetSubtype="0" repeatCount="4000" fill="hold" grpId="4" nodeType="withEffect">
                                  <p:stCondLst>
                                    <p:cond delay="3000"/>
                                  </p:stCondLst>
                                  <p:childTnLst>
                                    <p:animClr clrSpc="rgb" dir="cw">
                                      <p:cBhvr override="childStyle">
                                        <p:cTn id="164" dur="500" fill="hold"/>
                                        <p:tgtEl>
                                          <p:spTgt spid="15"/>
                                        </p:tgtEl>
                                        <p:attrNameLst>
                                          <p:attrName>style.color</p:attrName>
                                        </p:attrNameLst>
                                      </p:cBhvr>
                                      <p:to>
                                        <a:srgbClr val="92D050"/>
                                      </p:to>
                                    </p:animClr>
                                    <p:animClr clrSpc="rgb" dir="cw">
                                      <p:cBhvr>
                                        <p:cTn id="165" dur="500" fill="hold"/>
                                        <p:tgtEl>
                                          <p:spTgt spid="15"/>
                                        </p:tgtEl>
                                        <p:attrNameLst>
                                          <p:attrName>fillcolor</p:attrName>
                                        </p:attrNameLst>
                                      </p:cBhvr>
                                      <p:to>
                                        <a:srgbClr val="92D050"/>
                                      </p:to>
                                    </p:animClr>
                                    <p:set>
                                      <p:cBhvr>
                                        <p:cTn id="166" dur="500" fill="hold"/>
                                        <p:tgtEl>
                                          <p:spTgt spid="15"/>
                                        </p:tgtEl>
                                        <p:attrNameLst>
                                          <p:attrName>fill.type</p:attrName>
                                        </p:attrNameLst>
                                      </p:cBhvr>
                                      <p:to>
                                        <p:strVal val="solid"/>
                                      </p:to>
                                    </p:set>
                                    <p:set>
                                      <p:cBhvr>
                                        <p:cTn id="167" dur="500" fill="hold"/>
                                        <p:tgtEl>
                                          <p:spTgt spid="15"/>
                                        </p:tgtEl>
                                        <p:attrNameLst>
                                          <p:attrName>fill.on</p:attrName>
                                        </p:attrNameLst>
                                      </p:cBhvr>
                                      <p:to>
                                        <p:strVal val="true"/>
                                      </p:to>
                                    </p:set>
                                  </p:childTnLst>
                                </p:cTn>
                              </p:par>
                              <p:par>
                                <p:cTn id="168" presetID="1" presetClass="mediacall" presetSubtype="0" fill="hold" nodeType="withEffect">
                                  <p:stCondLst>
                                    <p:cond delay="3000"/>
                                  </p:stCondLst>
                                  <p:childTnLst>
                                    <p:cmd type="call" cmd="playFrom(0.0)">
                                      <p:cBhvr>
                                        <p:cTn id="169" dur="5903" fill="hold"/>
                                        <p:tgtEl>
                                          <p:spTgt spid="41"/>
                                        </p:tgtEl>
                                      </p:cBhvr>
                                    </p:cmd>
                                  </p:childTnLst>
                                </p:cTn>
                              </p:par>
                              <p:par>
                                <p:cTn id="170" presetID="3" presetClass="mediacall" presetSubtype="0" fill="hold" nodeType="withEffect">
                                  <p:stCondLst>
                                    <p:cond delay="3000"/>
                                  </p:stCondLst>
                                  <p:childTnLst>
                                    <p:cmd type="call" cmd="stop">
                                      <p:cBhvr>
                                        <p:cTn id="171" dur="1" fill="hold"/>
                                        <p:tgtEl>
                                          <p:spTgt spid="39"/>
                                        </p:tgtEl>
                                      </p:cBhvr>
                                    </p:cmd>
                                  </p:childTnLst>
                                </p:cTn>
                              </p:par>
                              <p:par>
                                <p:cTn id="172" presetID="30" presetClass="emph" presetSubtype="0" fill="hold" grpId="2" nodeType="withEffect">
                                  <p:stCondLst>
                                    <p:cond delay="3000"/>
                                  </p:stCondLst>
                                  <p:childTnLst>
                                    <p:animClr clrSpc="hsl" dir="cw">
                                      <p:cBhvr override="childStyle">
                                        <p:cTn id="173" dur="500" fill="hold"/>
                                        <p:tgtEl>
                                          <p:spTgt spid="34"/>
                                        </p:tgtEl>
                                        <p:attrNameLst>
                                          <p:attrName>style.color</p:attrName>
                                        </p:attrNameLst>
                                      </p:cBhvr>
                                      <p:by>
                                        <p:hsl h="0" s="12549" l="25098"/>
                                      </p:by>
                                    </p:animClr>
                                    <p:animClr clrSpc="hsl" dir="cw">
                                      <p:cBhvr>
                                        <p:cTn id="174" dur="500" fill="hold"/>
                                        <p:tgtEl>
                                          <p:spTgt spid="34"/>
                                        </p:tgtEl>
                                        <p:attrNameLst>
                                          <p:attrName>fillcolor</p:attrName>
                                        </p:attrNameLst>
                                      </p:cBhvr>
                                      <p:by>
                                        <p:hsl h="0" s="12549" l="25098"/>
                                      </p:by>
                                    </p:animClr>
                                    <p:animClr clrSpc="hsl" dir="cw">
                                      <p:cBhvr>
                                        <p:cTn id="175" dur="500" fill="hold"/>
                                        <p:tgtEl>
                                          <p:spTgt spid="34"/>
                                        </p:tgtEl>
                                        <p:attrNameLst>
                                          <p:attrName>stroke.color</p:attrName>
                                        </p:attrNameLst>
                                      </p:cBhvr>
                                      <p:by>
                                        <p:hsl h="0" s="12549" l="25098"/>
                                      </p:by>
                                    </p:animClr>
                                    <p:set>
                                      <p:cBhvr>
                                        <p:cTn id="176" dur="500" fill="hold"/>
                                        <p:tgtEl>
                                          <p:spTgt spid="34"/>
                                        </p:tgtEl>
                                        <p:attrNameLst>
                                          <p:attrName>fill.type</p:attrName>
                                        </p:attrNameLst>
                                      </p:cBhvr>
                                      <p:to>
                                        <p:strVal val="solid"/>
                                      </p:to>
                                    </p:set>
                                  </p:childTnLst>
                                </p:cTn>
                              </p:par>
                              <p:par>
                                <p:cTn id="177" presetID="24" presetClass="emph" presetSubtype="0" fill="hold" grpId="5" nodeType="withEffect">
                                  <p:stCondLst>
                                    <p:cond delay="3000"/>
                                  </p:stCondLst>
                                  <p:childTnLst>
                                    <p:animClr clrSpc="hsl" dir="cw">
                                      <p:cBhvr override="childStyle">
                                        <p:cTn id="178" dur="500" fill="hold"/>
                                        <p:tgtEl>
                                          <p:spTgt spid="25"/>
                                        </p:tgtEl>
                                        <p:attrNameLst>
                                          <p:attrName>style.color</p:attrName>
                                        </p:attrNameLst>
                                      </p:cBhvr>
                                      <p:by>
                                        <p:hsl h="0" s="-12549" l="-25098"/>
                                      </p:by>
                                    </p:animClr>
                                    <p:animClr clrSpc="hsl" dir="cw">
                                      <p:cBhvr>
                                        <p:cTn id="179" dur="500" fill="hold"/>
                                        <p:tgtEl>
                                          <p:spTgt spid="25"/>
                                        </p:tgtEl>
                                        <p:attrNameLst>
                                          <p:attrName>fillcolor</p:attrName>
                                        </p:attrNameLst>
                                      </p:cBhvr>
                                      <p:by>
                                        <p:hsl h="0" s="-12549" l="-25098"/>
                                      </p:by>
                                    </p:animClr>
                                    <p:animClr clrSpc="hsl" dir="cw">
                                      <p:cBhvr>
                                        <p:cTn id="180" dur="500" fill="hold"/>
                                        <p:tgtEl>
                                          <p:spTgt spid="25"/>
                                        </p:tgtEl>
                                        <p:attrNameLst>
                                          <p:attrName>stroke.color</p:attrName>
                                        </p:attrNameLst>
                                      </p:cBhvr>
                                      <p:by>
                                        <p:hsl h="0" s="-12549" l="-25098"/>
                                      </p:by>
                                    </p:animClr>
                                    <p:set>
                                      <p:cBhvr>
                                        <p:cTn id="181"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2" fill="hold" display="0">
                  <p:stCondLst>
                    <p:cond delay="indefinite"/>
                  </p:stCondLst>
                  <p:endCondLst>
                    <p:cond evt="onStopAudio" delay="0">
                      <p:tgtEl>
                        <p:sldTgt/>
                      </p:tgtEl>
                    </p:cond>
                  </p:endCondLst>
                </p:cTn>
                <p:tgtEl>
                  <p:spTgt spid="39"/>
                </p:tgtEl>
              </p:cMediaNode>
            </p:audio>
            <p:audio>
              <p:cMediaNode vol="80000">
                <p:cTn id="183" fill="hold" display="0">
                  <p:stCondLst>
                    <p:cond delay="indefinite"/>
                  </p:stCondLst>
                  <p:endCondLst>
                    <p:cond evt="onStopAudio" delay="0">
                      <p:tgtEl>
                        <p:sldTgt/>
                      </p:tgtEl>
                    </p:cond>
                  </p:endCondLst>
                </p:cTn>
                <p:tgtEl>
                  <p:spTgt spid="40"/>
                </p:tgtEl>
              </p:cMediaNode>
            </p:audio>
            <p:audio>
              <p:cMediaNode vol="80000">
                <p:cTn id="184" fill="hold" display="0">
                  <p:stCondLst>
                    <p:cond delay="indefinite"/>
                  </p:stCondLst>
                  <p:endCondLst>
                    <p:cond evt="onStopAudio" delay="0">
                      <p:tgtEl>
                        <p:sldTgt/>
                      </p:tgtEl>
                    </p:cond>
                  </p:endCondLst>
                </p:cTn>
                <p:tgtEl>
                  <p:spTgt spid="41"/>
                </p:tgtEl>
              </p:cMediaNode>
            </p:audio>
          </p:childTnLst>
        </p:cTn>
      </p:par>
    </p:tnLst>
    <p:bldLst>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xmlns="" id="{34294F01-75A2-47C6-8975-F699C21E23C1}"/>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4322084" y="-49894"/>
            <a:ext cx="3468041" cy="3468041"/>
          </a:xfrm>
          <a:prstGeom prst="rect">
            <a:avLst/>
          </a:prstGeom>
        </p:spPr>
      </p:pic>
      <p:cxnSp>
        <p:nvCxnSpPr>
          <p:cNvPr id="23" name="Straight Connector 22">
            <a:extLst>
              <a:ext uri="{FF2B5EF4-FFF2-40B4-BE49-F238E27FC236}">
                <a16:creationId xmlns:a16="http://schemas.microsoft.com/office/drawing/2014/main" xmlns=""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xmlns="" id="{2254BD6F-C222-4EBF-A18A-FDA724EC8AEA}"/>
              </a:ext>
            </a:extLst>
          </p:cNvPr>
          <p:cNvSpPr/>
          <p:nvPr/>
        </p:nvSpPr>
        <p:spPr>
          <a:xfrm flipH="1">
            <a:off x="659905" y="3584278"/>
            <a:ext cx="10872190"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3</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Tác</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phẩm</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Thánh</a:t>
            </a:r>
            <a:r>
              <a:rPr kumimoji="0" lang="en-US" sz="32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Gióng</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thuộc</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thể</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loại</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truyện</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dân</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gian</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nào</a:t>
            </a:r>
            <a:r>
              <a:rPr kumimoji="0" lang="en-US" sz="32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15" name="bang b">
            <a:extLst>
              <a:ext uri="{FF2B5EF4-FFF2-40B4-BE49-F238E27FC236}">
                <a16:creationId xmlns:a16="http://schemas.microsoft.com/office/drawing/2014/main" xmlns="" id="{D0E6AFB4-275F-4728-9A13-27E00F9EA3A2}"/>
              </a:ext>
            </a:extLst>
          </p:cNvPr>
          <p:cNvSpPr/>
          <p:nvPr/>
        </p:nvSpPr>
        <p:spPr>
          <a:xfrm flipH="1">
            <a:off x="6135895" y="5100583"/>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ang c">
            <a:extLst>
              <a:ext uri="{FF2B5EF4-FFF2-40B4-BE49-F238E27FC236}">
                <a16:creationId xmlns:a16="http://schemas.microsoft.com/office/drawing/2014/main" xmlns=""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au hoi b">
            <a:extLst>
              <a:ext uri="{FF2B5EF4-FFF2-40B4-BE49-F238E27FC236}">
                <a16:creationId xmlns:a16="http://schemas.microsoft.com/office/drawing/2014/main" xmlns="" id="{9897B1B9-EB78-41AF-AC33-1E8F7714B11F}"/>
              </a:ext>
            </a:extLst>
          </p:cNvPr>
          <p:cNvSpPr txBox="1"/>
          <p:nvPr/>
        </p:nvSpPr>
        <p:spPr>
          <a:xfrm>
            <a:off x="6435571" y="5202784"/>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smtClean="0">
                <a:ln>
                  <a:noFill/>
                </a:ln>
                <a:solidFill>
                  <a:srgbClr val="FFC000"/>
                </a:solidFill>
                <a:effectLst/>
                <a:uLnTx/>
                <a:uFillTx/>
                <a:latin typeface="Calibri" panose="020F0502020204030204" pitchFamily="34" charset="0"/>
                <a:ea typeface="Times New Roman" panose="02020603050405020304" pitchFamily="18" charset="0"/>
                <a:cs typeface="Times New Roman" panose="02020603050405020304" pitchFamily="18" charset="0"/>
              </a:rPr>
              <a:t>B</a:t>
            </a:r>
            <a:r>
              <a:rPr kumimoji="0" lang="en-US" sz="2000" b="0" i="0" u="none" strike="noStrike" kern="1200" cap="none" spc="0" normalizeH="0" baseline="0" noProof="0" dirty="0" smtClean="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Truyền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thuyết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27" name="cau hoi c">
            <a:extLst>
              <a:ext uri="{FF2B5EF4-FFF2-40B4-BE49-F238E27FC236}">
                <a16:creationId xmlns:a16="http://schemas.microsoft.com/office/drawing/2014/main" xmlns="" id="{D96707EC-5A82-4050-B897-6DBAB63AC957}"/>
              </a:ext>
            </a:extLst>
          </p:cNvPr>
          <p:cNvSpPr txBox="1"/>
          <p:nvPr/>
        </p:nvSpPr>
        <p:spPr>
          <a:xfrm>
            <a:off x="1106008" y="6060425"/>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C</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white"/>
                </a:solidFill>
                <a:effectLst/>
                <a:uLnTx/>
                <a:uFillTx/>
                <a:latin typeface="Calibri" panose="020F0502020204030204"/>
                <a:ea typeface="Tahoma" panose="020B0604030504040204" pitchFamily="34" charset="0"/>
                <a:cs typeface="Tahoma" panose="020B0604030504040204" pitchFamily="34" charset="0"/>
              </a:rPr>
              <a:t>T</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hần</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thoại</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31" name="bang a">
            <a:extLst>
              <a:ext uri="{FF2B5EF4-FFF2-40B4-BE49-F238E27FC236}">
                <a16:creationId xmlns:a16="http://schemas.microsoft.com/office/drawing/2014/main" xmlns="" id="{8DD63B39-09F3-4F04-83CD-408FC7619A90}"/>
              </a:ext>
            </a:extLst>
          </p:cNvPr>
          <p:cNvSpPr/>
          <p:nvPr/>
        </p:nvSpPr>
        <p:spPr>
          <a:xfrm flipH="1">
            <a:off x="806332" y="5094961"/>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ang d">
            <a:extLst>
              <a:ext uri="{FF2B5EF4-FFF2-40B4-BE49-F238E27FC236}">
                <a16:creationId xmlns:a16="http://schemas.microsoft.com/office/drawing/2014/main" xmlns="" id="{A6F11D1C-4D08-4BAF-9A3D-4AC673B9036B}"/>
              </a:ext>
            </a:extLst>
          </p:cNvPr>
          <p:cNvSpPr/>
          <p:nvPr/>
        </p:nvSpPr>
        <p:spPr>
          <a:xfrm flipH="1">
            <a:off x="6135895"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au hoi a">
            <a:extLst>
              <a:ext uri="{FF2B5EF4-FFF2-40B4-BE49-F238E27FC236}">
                <a16:creationId xmlns:a16="http://schemas.microsoft.com/office/drawing/2014/main" xmlns="" id="{9B5DABB8-849A-4D2D-930C-9CA07BFC5BDE}"/>
              </a:ext>
            </a:extLst>
          </p:cNvPr>
          <p:cNvSpPr txBox="1"/>
          <p:nvPr/>
        </p:nvSpPr>
        <p:spPr>
          <a:xfrm>
            <a:off x="1106008" y="5197162"/>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a:t>
            </a:r>
            <a:r>
              <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Cổ</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tích</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34" name="cau hoi d">
            <a:extLst>
              <a:ext uri="{FF2B5EF4-FFF2-40B4-BE49-F238E27FC236}">
                <a16:creationId xmlns:a16="http://schemas.microsoft.com/office/drawing/2014/main" xmlns="" id="{42A746A3-96B8-42A5-8EFA-A104DB6B2F69}"/>
              </a:ext>
            </a:extLst>
          </p:cNvPr>
          <p:cNvSpPr txBox="1"/>
          <p:nvPr/>
        </p:nvSpPr>
        <p:spPr>
          <a:xfrm>
            <a:off x="6435571" y="6060425"/>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D</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Ngụ</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ngôn</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pic>
        <p:nvPicPr>
          <p:cNvPr id="38" name="Question">
            <a:hlinkClick r:id="" action="ppaction://media"/>
            <a:extLst>
              <a:ext uri="{FF2B5EF4-FFF2-40B4-BE49-F238E27FC236}">
                <a16:creationId xmlns:a16="http://schemas.microsoft.com/office/drawing/2014/main" xmlns=""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0" y="863859"/>
            <a:ext cx="487363" cy="487363"/>
          </a:xfrm>
          <a:prstGeom prst="rect">
            <a:avLst/>
          </a:prstGeom>
        </p:spPr>
      </p:pic>
      <p:pic>
        <p:nvPicPr>
          <p:cNvPr id="39" name="Final Answer">
            <a:hlinkClick r:id="" action="ppaction://media"/>
            <a:extLst>
              <a:ext uri="{FF2B5EF4-FFF2-40B4-BE49-F238E27FC236}">
                <a16:creationId xmlns:a16="http://schemas.microsoft.com/office/drawing/2014/main" xmlns=""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0" y="1478693"/>
            <a:ext cx="487363" cy="487363"/>
          </a:xfrm>
          <a:prstGeom prst="rect">
            <a:avLst/>
          </a:prstGeom>
        </p:spPr>
      </p:pic>
      <p:pic>
        <p:nvPicPr>
          <p:cNvPr id="40" name="Win">
            <a:hlinkClick r:id="" action="ppaction://media"/>
            <a:extLst>
              <a:ext uri="{FF2B5EF4-FFF2-40B4-BE49-F238E27FC236}">
                <a16:creationId xmlns:a16="http://schemas.microsoft.com/office/drawing/2014/main" xmlns=""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5"/>
            <a:ext cx="487363" cy="487363"/>
          </a:xfrm>
          <a:prstGeom prst="rect">
            <a:avLst/>
          </a:prstGeom>
        </p:spPr>
      </p:pic>
      <p:pic>
        <p:nvPicPr>
          <p:cNvPr id="41" name="Lose">
            <a:hlinkClick r:id="" action="ppaction://media"/>
            <a:extLst>
              <a:ext uri="{FF2B5EF4-FFF2-40B4-BE49-F238E27FC236}">
                <a16:creationId xmlns:a16="http://schemas.microsoft.com/office/drawing/2014/main" xmlns=""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1"/>
            <a:ext cx="487363" cy="487363"/>
          </a:xfrm>
          <a:prstGeom prst="rect">
            <a:avLst/>
          </a:prstGeom>
        </p:spPr>
      </p:pic>
    </p:spTree>
    <p:extLst>
      <p:ext uri="{BB962C8B-B14F-4D97-AF65-F5344CB8AC3E}">
        <p14:creationId xmlns:p14="http://schemas.microsoft.com/office/powerpoint/2010/main" val="423001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38"/>
                </p:tgtEl>
              </p:cMediaNode>
            </p:audio>
            <p:seq concurrent="1" nextAc="seek">
              <p:cTn id="28" restart="whenNotActive" fill="hold" evtFilter="cancelBubble" nodeType="interactiveSeq">
                <p:stCondLst>
                  <p:cond evt="onClick" delay="0">
                    <p:tgtEl>
                      <p:spTgt spid="25"/>
                    </p:tgtEl>
                  </p:cond>
                </p:stCondLst>
                <p:endSync evt="end" delay="0">
                  <p:rtn val="all"/>
                </p:endSync>
                <p:childTnLst>
                  <p:par>
                    <p:cTn id="29" fill="hold">
                      <p:stCondLst>
                        <p:cond delay="0"/>
                      </p:stCondLst>
                      <p:childTnLst>
                        <p:par>
                          <p:cTn id="30" fill="hold">
                            <p:stCondLst>
                              <p:cond delay="0"/>
                            </p:stCondLst>
                            <p:childTnLst>
                              <p:par>
                                <p:cTn id="31" presetID="24" presetClass="emph" presetSubtype="0" fill="hold" grpId="1" nodeType="clickEffect">
                                  <p:stCondLst>
                                    <p:cond delay="0"/>
                                  </p:stCondLst>
                                  <p:childTnLst>
                                    <p:animClr clrSpc="hsl" dir="cw">
                                      <p:cBhvr override="childStyle">
                                        <p:cTn id="32" dur="500" fill="hold"/>
                                        <p:tgtEl>
                                          <p:spTgt spid="25"/>
                                        </p:tgtEl>
                                        <p:attrNameLst>
                                          <p:attrName>style.color</p:attrName>
                                        </p:attrNameLst>
                                      </p:cBhvr>
                                      <p:by>
                                        <p:hsl h="0" s="-12549" l="-25098"/>
                                      </p:by>
                                    </p:animClr>
                                    <p:animClr clrSpc="hsl" dir="cw">
                                      <p:cBhvr>
                                        <p:cTn id="33" dur="500" fill="hold"/>
                                        <p:tgtEl>
                                          <p:spTgt spid="25"/>
                                        </p:tgtEl>
                                        <p:attrNameLst>
                                          <p:attrName>fillcolor</p:attrName>
                                        </p:attrNameLst>
                                      </p:cBhvr>
                                      <p:by>
                                        <p:hsl h="0" s="-12549" l="-25098"/>
                                      </p:by>
                                    </p:animClr>
                                    <p:animClr clrSpc="hsl" dir="cw">
                                      <p:cBhvr>
                                        <p:cTn id="34" dur="500" fill="hold"/>
                                        <p:tgtEl>
                                          <p:spTgt spid="25"/>
                                        </p:tgtEl>
                                        <p:attrNameLst>
                                          <p:attrName>stroke.color</p:attrName>
                                        </p:attrNameLst>
                                      </p:cBhvr>
                                      <p:by>
                                        <p:hsl h="0" s="-12549" l="-25098"/>
                                      </p:by>
                                    </p:animClr>
                                    <p:set>
                                      <p:cBhvr>
                                        <p:cTn id="35" dur="500" fill="hold"/>
                                        <p:tgtEl>
                                          <p:spTgt spid="25"/>
                                        </p:tgtEl>
                                        <p:attrNameLst>
                                          <p:attrName>fill.type</p:attrName>
                                        </p:attrNameLst>
                                      </p:cBhvr>
                                      <p:to>
                                        <p:strVal val="solid"/>
                                      </p:to>
                                    </p:set>
                                  </p:childTnLst>
                                </p:cTn>
                              </p:par>
                              <p:par>
                                <p:cTn id="36" presetID="19" presetClass="emph" presetSubtype="0" fill="hold" grpId="0" nodeType="withEffect">
                                  <p:stCondLst>
                                    <p:cond delay="0"/>
                                  </p:stCondLst>
                                  <p:childTnLst>
                                    <p:animClr clrSpc="rgb" dir="cw">
                                      <p:cBhvr override="childStyle">
                                        <p:cTn id="37" dur="500" fill="hold"/>
                                        <p:tgtEl>
                                          <p:spTgt spid="15"/>
                                        </p:tgtEl>
                                        <p:attrNameLst>
                                          <p:attrName>style.color</p:attrName>
                                        </p:attrNameLst>
                                      </p:cBhvr>
                                      <p:to>
                                        <a:srgbClr val="FFC000"/>
                                      </p:to>
                                    </p:animClr>
                                    <p:animClr clrSpc="rgb" dir="cw">
                                      <p:cBhvr>
                                        <p:cTn id="38" dur="500" fill="hold"/>
                                        <p:tgtEl>
                                          <p:spTgt spid="15"/>
                                        </p:tgtEl>
                                        <p:attrNameLst>
                                          <p:attrName>fillcolor</p:attrName>
                                        </p:attrNameLst>
                                      </p:cBhvr>
                                      <p:to>
                                        <a:srgbClr val="FFC000"/>
                                      </p:to>
                                    </p:animClr>
                                    <p:set>
                                      <p:cBhvr>
                                        <p:cTn id="39" dur="500" fill="hold"/>
                                        <p:tgtEl>
                                          <p:spTgt spid="15"/>
                                        </p:tgtEl>
                                        <p:attrNameLst>
                                          <p:attrName>fill.type</p:attrName>
                                        </p:attrNameLst>
                                      </p:cBhvr>
                                      <p:to>
                                        <p:strVal val="solid"/>
                                      </p:to>
                                    </p:set>
                                    <p:set>
                                      <p:cBhvr>
                                        <p:cTn id="40" dur="500" fill="hold"/>
                                        <p:tgtEl>
                                          <p:spTgt spid="15"/>
                                        </p:tgtEl>
                                        <p:attrNameLst>
                                          <p:attrName>fill.on</p:attrName>
                                        </p:attrNameLst>
                                      </p:cBhvr>
                                      <p:to>
                                        <p:strVal val="true"/>
                                      </p:to>
                                    </p:set>
                                  </p:childTnLst>
                                </p:cTn>
                              </p:par>
                              <p:par>
                                <p:cTn id="41" presetID="1" presetClass="mediacall" presetSubtype="0" fill="hold" nodeType="withEffect">
                                  <p:stCondLst>
                                    <p:cond delay="0"/>
                                  </p:stCondLst>
                                  <p:childTnLst>
                                    <p:cmd type="call" cmd="playFrom(0.0)">
                                      <p:cBhvr>
                                        <p:cTn id="42" dur="20218" fill="hold"/>
                                        <p:tgtEl>
                                          <p:spTgt spid="39"/>
                                        </p:tgtEl>
                                      </p:cBhvr>
                                    </p:cmd>
                                  </p:childTnLst>
                                </p:cTn>
                              </p:par>
                              <p:par>
                                <p:cTn id="43" presetID="3" presetClass="mediacall" presetSubtype="0" fill="hold" nodeType="withEffect">
                                  <p:stCondLst>
                                    <p:cond delay="0"/>
                                  </p:stCondLst>
                                  <p:childTnLst>
                                    <p:cmd type="call" cmd="stop">
                                      <p:cBhvr>
                                        <p:cTn id="44" dur="1" fill="hold"/>
                                        <p:tgtEl>
                                          <p:spTgt spid="38"/>
                                        </p:tgtEl>
                                      </p:cBhvr>
                                    </p:cmd>
                                  </p:childTnLst>
                                </p:cTn>
                              </p:par>
                              <p:par>
                                <p:cTn id="45" presetID="19" presetClass="emph" presetSubtype="0" repeatCount="4000" fill="hold" grpId="1" nodeType="withEffect">
                                  <p:stCondLst>
                                    <p:cond delay="3000"/>
                                  </p:stCondLst>
                                  <p:childTnLst>
                                    <p:animClr clrSpc="rgb" dir="cw">
                                      <p:cBhvr override="childStyle">
                                        <p:cTn id="46" dur="500" fill="hold"/>
                                        <p:tgtEl>
                                          <p:spTgt spid="15"/>
                                        </p:tgtEl>
                                        <p:attrNameLst>
                                          <p:attrName>style.color</p:attrName>
                                        </p:attrNameLst>
                                      </p:cBhvr>
                                      <p:to>
                                        <a:srgbClr val="92D050"/>
                                      </p:to>
                                    </p:animClr>
                                    <p:animClr clrSpc="rgb" dir="cw">
                                      <p:cBhvr>
                                        <p:cTn id="47" dur="500" fill="hold"/>
                                        <p:tgtEl>
                                          <p:spTgt spid="15"/>
                                        </p:tgtEl>
                                        <p:attrNameLst>
                                          <p:attrName>fillcolor</p:attrName>
                                        </p:attrNameLst>
                                      </p:cBhvr>
                                      <p:to>
                                        <a:srgbClr val="92D050"/>
                                      </p:to>
                                    </p:animClr>
                                    <p:set>
                                      <p:cBhvr>
                                        <p:cTn id="48" dur="500" fill="hold"/>
                                        <p:tgtEl>
                                          <p:spTgt spid="15"/>
                                        </p:tgtEl>
                                        <p:attrNameLst>
                                          <p:attrName>fill.type</p:attrName>
                                        </p:attrNameLst>
                                      </p:cBhvr>
                                      <p:to>
                                        <p:strVal val="solid"/>
                                      </p:to>
                                    </p:set>
                                    <p:set>
                                      <p:cBhvr>
                                        <p:cTn id="49" dur="500" fill="hold"/>
                                        <p:tgtEl>
                                          <p:spTgt spid="15"/>
                                        </p:tgtEl>
                                        <p:attrNameLst>
                                          <p:attrName>fill.on</p:attrName>
                                        </p:attrNameLst>
                                      </p:cBhvr>
                                      <p:to>
                                        <p:strVal val="true"/>
                                      </p:to>
                                    </p:set>
                                  </p:childTnLst>
                                </p:cTn>
                              </p:par>
                              <p:par>
                                <p:cTn id="50" presetID="1" presetClass="mediacall" presetSubtype="0" fill="hold" nodeType="withEffect">
                                  <p:stCondLst>
                                    <p:cond delay="3000"/>
                                  </p:stCondLst>
                                  <p:childTnLst>
                                    <p:cmd type="call" cmd="playFrom(0.0)">
                                      <p:cBhvr>
                                        <p:cTn id="51" dur="7732" fill="hold"/>
                                        <p:tgtEl>
                                          <p:spTgt spid="40"/>
                                        </p:tgtEl>
                                      </p:cBhvr>
                                    </p:cmd>
                                  </p:childTnLst>
                                </p:cTn>
                              </p:par>
                              <p:par>
                                <p:cTn id="52" presetID="3" presetClass="mediacall" presetSubtype="0" fill="hold" nodeType="withEffect">
                                  <p:stCondLst>
                                    <p:cond delay="3000"/>
                                  </p:stCondLst>
                                  <p:childTnLst>
                                    <p:cmd type="call" cmd="stop">
                                      <p:cBhvr>
                                        <p:cTn id="53" dur="1" fill="hold"/>
                                        <p:tgtEl>
                                          <p:spTgt spid="39"/>
                                        </p:tgtEl>
                                      </p:cBhvr>
                                    </p:cmd>
                                  </p:childTnLst>
                                </p:cTn>
                              </p:par>
                              <p:par>
                                <p:cTn id="54" presetID="24" presetClass="emph" presetSubtype="0" fill="hold" grpId="2" nodeType="withEffect">
                                  <p:stCondLst>
                                    <p:cond delay="3000"/>
                                  </p:stCondLst>
                                  <p:childTnLst>
                                    <p:animClr clrSpc="hsl" dir="cw">
                                      <p:cBhvr override="childStyle">
                                        <p:cTn id="55" dur="500" fill="hold"/>
                                        <p:tgtEl>
                                          <p:spTgt spid="25"/>
                                        </p:tgtEl>
                                        <p:attrNameLst>
                                          <p:attrName>style.color</p:attrName>
                                        </p:attrNameLst>
                                      </p:cBhvr>
                                      <p:by>
                                        <p:hsl h="0" s="-12549" l="-25098"/>
                                      </p:by>
                                    </p:animClr>
                                    <p:animClr clrSpc="hsl" dir="cw">
                                      <p:cBhvr>
                                        <p:cTn id="56" dur="500" fill="hold"/>
                                        <p:tgtEl>
                                          <p:spTgt spid="25"/>
                                        </p:tgtEl>
                                        <p:attrNameLst>
                                          <p:attrName>fillcolor</p:attrName>
                                        </p:attrNameLst>
                                      </p:cBhvr>
                                      <p:by>
                                        <p:hsl h="0" s="-12549" l="-25098"/>
                                      </p:by>
                                    </p:animClr>
                                    <p:animClr clrSpc="hsl" dir="cw">
                                      <p:cBhvr>
                                        <p:cTn id="57" dur="500" fill="hold"/>
                                        <p:tgtEl>
                                          <p:spTgt spid="25"/>
                                        </p:tgtEl>
                                        <p:attrNameLst>
                                          <p:attrName>stroke.color</p:attrName>
                                        </p:attrNameLst>
                                      </p:cBhvr>
                                      <p:by>
                                        <p:hsl h="0" s="-12549" l="-25098"/>
                                      </p:by>
                                    </p:animClr>
                                    <p:set>
                                      <p:cBhvr>
                                        <p:cTn id="58"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9" restart="whenNotActive" fill="hold" evtFilter="cancelBubble" nodeType="interactiveSeq">
                <p:stCondLst>
                  <p:cond evt="onClick" delay="0">
                    <p:tgtEl>
                      <p:spTgt spid="33"/>
                    </p:tgtEl>
                  </p:cond>
                </p:stCondLst>
                <p:endSync evt="end" delay="0">
                  <p:rtn val="all"/>
                </p:endSync>
                <p:childTnLst>
                  <p:par>
                    <p:cTn id="60" fill="hold">
                      <p:stCondLst>
                        <p:cond delay="0"/>
                      </p:stCondLst>
                      <p:childTnLst>
                        <p:par>
                          <p:cTn id="61" fill="hold">
                            <p:stCondLst>
                              <p:cond delay="0"/>
                            </p:stCondLst>
                            <p:childTnLst>
                              <p:par>
                                <p:cTn id="62" presetID="24" presetClass="emph" presetSubtype="0" fill="hold" grpId="1" nodeType="clickEffect">
                                  <p:stCondLst>
                                    <p:cond delay="0"/>
                                  </p:stCondLst>
                                  <p:childTnLst>
                                    <p:animClr clrSpc="hsl" dir="cw">
                                      <p:cBhvr override="childStyle">
                                        <p:cTn id="63" dur="500" fill="hold"/>
                                        <p:tgtEl>
                                          <p:spTgt spid="33"/>
                                        </p:tgtEl>
                                        <p:attrNameLst>
                                          <p:attrName>style.color</p:attrName>
                                        </p:attrNameLst>
                                      </p:cBhvr>
                                      <p:by>
                                        <p:hsl h="0" s="-12549" l="-25098"/>
                                      </p:by>
                                    </p:animClr>
                                    <p:animClr clrSpc="hsl" dir="cw">
                                      <p:cBhvr>
                                        <p:cTn id="64" dur="500" fill="hold"/>
                                        <p:tgtEl>
                                          <p:spTgt spid="33"/>
                                        </p:tgtEl>
                                        <p:attrNameLst>
                                          <p:attrName>fillcolor</p:attrName>
                                        </p:attrNameLst>
                                      </p:cBhvr>
                                      <p:by>
                                        <p:hsl h="0" s="-12549" l="-25098"/>
                                      </p:by>
                                    </p:animClr>
                                    <p:animClr clrSpc="hsl" dir="cw">
                                      <p:cBhvr>
                                        <p:cTn id="65" dur="500" fill="hold"/>
                                        <p:tgtEl>
                                          <p:spTgt spid="33"/>
                                        </p:tgtEl>
                                        <p:attrNameLst>
                                          <p:attrName>stroke.color</p:attrName>
                                        </p:attrNameLst>
                                      </p:cBhvr>
                                      <p:by>
                                        <p:hsl h="0" s="-12549" l="-25098"/>
                                      </p:by>
                                    </p:animClr>
                                    <p:set>
                                      <p:cBhvr>
                                        <p:cTn id="66" dur="500" fill="hold"/>
                                        <p:tgtEl>
                                          <p:spTgt spid="33"/>
                                        </p:tgtEl>
                                        <p:attrNameLst>
                                          <p:attrName>fill.type</p:attrName>
                                        </p:attrNameLst>
                                      </p:cBhvr>
                                      <p:to>
                                        <p:strVal val="solid"/>
                                      </p:to>
                                    </p:set>
                                  </p:childTnLst>
                                </p:cTn>
                              </p:par>
                              <p:par>
                                <p:cTn id="67" presetID="19" presetClass="emph" presetSubtype="0" fill="hold" grpId="0" nodeType="withEffect">
                                  <p:stCondLst>
                                    <p:cond delay="0"/>
                                  </p:stCondLst>
                                  <p:childTnLst>
                                    <p:animClr clrSpc="rgb" dir="cw">
                                      <p:cBhvr override="childStyle">
                                        <p:cTn id="68" dur="500" fill="hold"/>
                                        <p:tgtEl>
                                          <p:spTgt spid="31"/>
                                        </p:tgtEl>
                                        <p:attrNameLst>
                                          <p:attrName>style.color</p:attrName>
                                        </p:attrNameLst>
                                      </p:cBhvr>
                                      <p:to>
                                        <a:srgbClr val="FFC000"/>
                                      </p:to>
                                    </p:animClr>
                                    <p:animClr clrSpc="rgb" dir="cw">
                                      <p:cBhvr>
                                        <p:cTn id="69" dur="500" fill="hold"/>
                                        <p:tgtEl>
                                          <p:spTgt spid="31"/>
                                        </p:tgtEl>
                                        <p:attrNameLst>
                                          <p:attrName>fillcolor</p:attrName>
                                        </p:attrNameLst>
                                      </p:cBhvr>
                                      <p:to>
                                        <a:srgbClr val="FFC000"/>
                                      </p:to>
                                    </p:animClr>
                                    <p:set>
                                      <p:cBhvr>
                                        <p:cTn id="70" dur="500" fill="hold"/>
                                        <p:tgtEl>
                                          <p:spTgt spid="31"/>
                                        </p:tgtEl>
                                        <p:attrNameLst>
                                          <p:attrName>fill.type</p:attrName>
                                        </p:attrNameLst>
                                      </p:cBhvr>
                                      <p:to>
                                        <p:strVal val="solid"/>
                                      </p:to>
                                    </p:set>
                                    <p:set>
                                      <p:cBhvr>
                                        <p:cTn id="71" dur="500" fill="hold"/>
                                        <p:tgtEl>
                                          <p:spTgt spid="31"/>
                                        </p:tgtEl>
                                        <p:attrNameLst>
                                          <p:attrName>fill.on</p:attrName>
                                        </p:attrNameLst>
                                      </p:cBhvr>
                                      <p:to>
                                        <p:strVal val="true"/>
                                      </p:to>
                                    </p:set>
                                  </p:childTnLst>
                                </p:cTn>
                              </p:par>
                              <p:par>
                                <p:cTn id="72" presetID="1" presetClass="mediacall" presetSubtype="0" fill="hold" nodeType="withEffect">
                                  <p:stCondLst>
                                    <p:cond delay="0"/>
                                  </p:stCondLst>
                                  <p:childTnLst>
                                    <p:cmd type="call" cmd="playFrom(0.0)">
                                      <p:cBhvr>
                                        <p:cTn id="73" dur="20218" fill="hold"/>
                                        <p:tgtEl>
                                          <p:spTgt spid="39"/>
                                        </p:tgtEl>
                                      </p:cBhvr>
                                    </p:cmd>
                                  </p:childTnLst>
                                </p:cTn>
                              </p:par>
                              <p:par>
                                <p:cTn id="74" presetID="3" presetClass="mediacall" presetSubtype="0" fill="hold" nodeType="withEffect">
                                  <p:stCondLst>
                                    <p:cond delay="0"/>
                                  </p:stCondLst>
                                  <p:childTnLst>
                                    <p:cmd type="call" cmd="stop">
                                      <p:cBhvr>
                                        <p:cTn id="75" dur="1" fill="hold"/>
                                        <p:tgtEl>
                                          <p:spTgt spid="38"/>
                                        </p:tgtEl>
                                      </p:cBhvr>
                                    </p:cmd>
                                  </p:childTnLst>
                                </p:cTn>
                              </p:par>
                              <p:par>
                                <p:cTn id="76" presetID="19" presetClass="emph" presetSubtype="0" fill="hold" grpId="1" nodeType="withEffect">
                                  <p:stCondLst>
                                    <p:cond delay="3000"/>
                                  </p:stCondLst>
                                  <p:childTnLst>
                                    <p:animClr clrSpc="rgb" dir="cw">
                                      <p:cBhvr override="childStyle">
                                        <p:cTn id="77" dur="500" fill="hold"/>
                                        <p:tgtEl>
                                          <p:spTgt spid="31"/>
                                        </p:tgtEl>
                                        <p:attrNameLst>
                                          <p:attrName>style.color</p:attrName>
                                        </p:attrNameLst>
                                      </p:cBhvr>
                                      <p:to>
                                        <a:srgbClr val="FF0000"/>
                                      </p:to>
                                    </p:animClr>
                                    <p:animClr clrSpc="rgb" dir="cw">
                                      <p:cBhvr>
                                        <p:cTn id="78" dur="500" fill="hold"/>
                                        <p:tgtEl>
                                          <p:spTgt spid="31"/>
                                        </p:tgtEl>
                                        <p:attrNameLst>
                                          <p:attrName>fillcolor</p:attrName>
                                        </p:attrNameLst>
                                      </p:cBhvr>
                                      <p:to>
                                        <a:srgbClr val="FF0000"/>
                                      </p:to>
                                    </p:animClr>
                                    <p:set>
                                      <p:cBhvr>
                                        <p:cTn id="79" dur="500" fill="hold"/>
                                        <p:tgtEl>
                                          <p:spTgt spid="31"/>
                                        </p:tgtEl>
                                        <p:attrNameLst>
                                          <p:attrName>fill.type</p:attrName>
                                        </p:attrNameLst>
                                      </p:cBhvr>
                                      <p:to>
                                        <p:strVal val="solid"/>
                                      </p:to>
                                    </p:set>
                                    <p:set>
                                      <p:cBhvr>
                                        <p:cTn id="80" dur="500" fill="hold"/>
                                        <p:tgtEl>
                                          <p:spTgt spid="31"/>
                                        </p:tgtEl>
                                        <p:attrNameLst>
                                          <p:attrName>fill.on</p:attrName>
                                        </p:attrNameLst>
                                      </p:cBhvr>
                                      <p:to>
                                        <p:strVal val="true"/>
                                      </p:to>
                                    </p:set>
                                  </p:childTnLst>
                                </p:cTn>
                              </p:par>
                              <p:par>
                                <p:cTn id="81" presetID="19" presetClass="emph" presetSubtype="0" repeatCount="4000" fill="hold" grpId="2" nodeType="withEffect">
                                  <p:stCondLst>
                                    <p:cond delay="3000"/>
                                  </p:stCondLst>
                                  <p:childTnLst>
                                    <p:animClr clrSpc="rgb" dir="cw">
                                      <p:cBhvr override="childStyle">
                                        <p:cTn id="82" dur="500" fill="hold"/>
                                        <p:tgtEl>
                                          <p:spTgt spid="15"/>
                                        </p:tgtEl>
                                        <p:attrNameLst>
                                          <p:attrName>style.color</p:attrName>
                                        </p:attrNameLst>
                                      </p:cBhvr>
                                      <p:to>
                                        <a:srgbClr val="92D050"/>
                                      </p:to>
                                    </p:animClr>
                                    <p:animClr clrSpc="rgb" dir="cw">
                                      <p:cBhvr>
                                        <p:cTn id="83" dur="500" fill="hold"/>
                                        <p:tgtEl>
                                          <p:spTgt spid="15"/>
                                        </p:tgtEl>
                                        <p:attrNameLst>
                                          <p:attrName>fillcolor</p:attrName>
                                        </p:attrNameLst>
                                      </p:cBhvr>
                                      <p:to>
                                        <a:srgbClr val="92D050"/>
                                      </p:to>
                                    </p:animClr>
                                    <p:set>
                                      <p:cBhvr>
                                        <p:cTn id="84" dur="500" fill="hold"/>
                                        <p:tgtEl>
                                          <p:spTgt spid="15"/>
                                        </p:tgtEl>
                                        <p:attrNameLst>
                                          <p:attrName>fill.type</p:attrName>
                                        </p:attrNameLst>
                                      </p:cBhvr>
                                      <p:to>
                                        <p:strVal val="solid"/>
                                      </p:to>
                                    </p:set>
                                    <p:set>
                                      <p:cBhvr>
                                        <p:cTn id="85" dur="500" fill="hold"/>
                                        <p:tgtEl>
                                          <p:spTgt spid="15"/>
                                        </p:tgtEl>
                                        <p:attrNameLst>
                                          <p:attrName>fill.on</p:attrName>
                                        </p:attrNameLst>
                                      </p:cBhvr>
                                      <p:to>
                                        <p:strVal val="true"/>
                                      </p:to>
                                    </p:set>
                                  </p:childTnLst>
                                </p:cTn>
                              </p:par>
                              <p:par>
                                <p:cTn id="86" presetID="1" presetClass="mediacall" presetSubtype="0" fill="hold" nodeType="withEffect">
                                  <p:stCondLst>
                                    <p:cond delay="3000"/>
                                  </p:stCondLst>
                                  <p:childTnLst>
                                    <p:cmd type="call" cmd="playFrom(0.0)">
                                      <p:cBhvr>
                                        <p:cTn id="87" dur="5903" fill="hold"/>
                                        <p:tgtEl>
                                          <p:spTgt spid="41"/>
                                        </p:tgtEl>
                                      </p:cBhvr>
                                    </p:cmd>
                                  </p:childTnLst>
                                </p:cTn>
                              </p:par>
                              <p:par>
                                <p:cTn id="88" presetID="3" presetClass="mediacall" presetSubtype="0" fill="hold" nodeType="withEffect">
                                  <p:stCondLst>
                                    <p:cond delay="3000"/>
                                  </p:stCondLst>
                                  <p:childTnLst>
                                    <p:cmd type="call" cmd="stop">
                                      <p:cBhvr>
                                        <p:cTn id="89" dur="1" fill="hold"/>
                                        <p:tgtEl>
                                          <p:spTgt spid="39"/>
                                        </p:tgtEl>
                                      </p:cBhvr>
                                    </p:cmd>
                                  </p:childTnLst>
                                </p:cTn>
                              </p:par>
                              <p:par>
                                <p:cTn id="90" presetID="30" presetClass="emph" presetSubtype="0" fill="hold" grpId="2" nodeType="withEffect">
                                  <p:stCondLst>
                                    <p:cond delay="3000"/>
                                  </p:stCondLst>
                                  <p:childTnLst>
                                    <p:animClr clrSpc="hsl" dir="cw">
                                      <p:cBhvr override="childStyle">
                                        <p:cTn id="91" dur="500" fill="hold"/>
                                        <p:tgtEl>
                                          <p:spTgt spid="33"/>
                                        </p:tgtEl>
                                        <p:attrNameLst>
                                          <p:attrName>style.color</p:attrName>
                                        </p:attrNameLst>
                                      </p:cBhvr>
                                      <p:by>
                                        <p:hsl h="0" s="12549" l="25098"/>
                                      </p:by>
                                    </p:animClr>
                                    <p:animClr clrSpc="hsl" dir="cw">
                                      <p:cBhvr>
                                        <p:cTn id="92" dur="500" fill="hold"/>
                                        <p:tgtEl>
                                          <p:spTgt spid="33"/>
                                        </p:tgtEl>
                                        <p:attrNameLst>
                                          <p:attrName>fillcolor</p:attrName>
                                        </p:attrNameLst>
                                      </p:cBhvr>
                                      <p:by>
                                        <p:hsl h="0" s="12549" l="25098"/>
                                      </p:by>
                                    </p:animClr>
                                    <p:animClr clrSpc="hsl" dir="cw">
                                      <p:cBhvr>
                                        <p:cTn id="93" dur="500" fill="hold"/>
                                        <p:tgtEl>
                                          <p:spTgt spid="33"/>
                                        </p:tgtEl>
                                        <p:attrNameLst>
                                          <p:attrName>stroke.color</p:attrName>
                                        </p:attrNameLst>
                                      </p:cBhvr>
                                      <p:by>
                                        <p:hsl h="0" s="12549" l="25098"/>
                                      </p:by>
                                    </p:animClr>
                                    <p:set>
                                      <p:cBhvr>
                                        <p:cTn id="94" dur="500" fill="hold"/>
                                        <p:tgtEl>
                                          <p:spTgt spid="33"/>
                                        </p:tgtEl>
                                        <p:attrNameLst>
                                          <p:attrName>fill.type</p:attrName>
                                        </p:attrNameLst>
                                      </p:cBhvr>
                                      <p:to>
                                        <p:strVal val="solid"/>
                                      </p:to>
                                    </p:set>
                                  </p:childTnLst>
                                </p:cTn>
                              </p:par>
                              <p:par>
                                <p:cTn id="95" presetID="24" presetClass="emph" presetSubtype="0" fill="hold" grpId="3" nodeType="withEffect">
                                  <p:stCondLst>
                                    <p:cond delay="3000"/>
                                  </p:stCondLst>
                                  <p:childTnLst>
                                    <p:animClr clrSpc="hsl" dir="cw">
                                      <p:cBhvr override="childStyle">
                                        <p:cTn id="96" dur="500" fill="hold"/>
                                        <p:tgtEl>
                                          <p:spTgt spid="25"/>
                                        </p:tgtEl>
                                        <p:attrNameLst>
                                          <p:attrName>style.color</p:attrName>
                                        </p:attrNameLst>
                                      </p:cBhvr>
                                      <p:by>
                                        <p:hsl h="0" s="-12549" l="-25098"/>
                                      </p:by>
                                    </p:animClr>
                                    <p:animClr clrSpc="hsl" dir="cw">
                                      <p:cBhvr>
                                        <p:cTn id="97" dur="500" fill="hold"/>
                                        <p:tgtEl>
                                          <p:spTgt spid="25"/>
                                        </p:tgtEl>
                                        <p:attrNameLst>
                                          <p:attrName>fillcolor</p:attrName>
                                        </p:attrNameLst>
                                      </p:cBhvr>
                                      <p:by>
                                        <p:hsl h="0" s="-12549" l="-25098"/>
                                      </p:by>
                                    </p:animClr>
                                    <p:animClr clrSpc="hsl" dir="cw">
                                      <p:cBhvr>
                                        <p:cTn id="98" dur="500" fill="hold"/>
                                        <p:tgtEl>
                                          <p:spTgt spid="25"/>
                                        </p:tgtEl>
                                        <p:attrNameLst>
                                          <p:attrName>stroke.color</p:attrName>
                                        </p:attrNameLst>
                                      </p:cBhvr>
                                      <p:by>
                                        <p:hsl h="0" s="-12549" l="-25098"/>
                                      </p:by>
                                    </p:animClr>
                                    <p:set>
                                      <p:cBhvr>
                                        <p:cTn id="99"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0" restart="whenNotActive" fill="hold" evtFilter="cancelBubble" nodeType="interactiveSeq">
                <p:stCondLst>
                  <p:cond evt="onClick" delay="0">
                    <p:tgtEl>
                      <p:spTgt spid="27"/>
                    </p:tgtEl>
                  </p:cond>
                </p:stCondLst>
                <p:endSync evt="end" delay="0">
                  <p:rtn val="all"/>
                </p:endSync>
                <p:childTnLst>
                  <p:par>
                    <p:cTn id="101" fill="hold">
                      <p:stCondLst>
                        <p:cond delay="0"/>
                      </p:stCondLst>
                      <p:childTnLst>
                        <p:par>
                          <p:cTn id="102" fill="hold">
                            <p:stCondLst>
                              <p:cond delay="0"/>
                            </p:stCondLst>
                            <p:childTnLst>
                              <p:par>
                                <p:cTn id="103" presetID="24" presetClass="emph" presetSubtype="0" fill="hold" grpId="1" nodeType="clickEffect">
                                  <p:stCondLst>
                                    <p:cond delay="0"/>
                                  </p:stCondLst>
                                  <p:childTnLst>
                                    <p:animClr clrSpc="hsl" dir="cw">
                                      <p:cBhvr override="childStyle">
                                        <p:cTn id="104" dur="500" fill="hold"/>
                                        <p:tgtEl>
                                          <p:spTgt spid="27"/>
                                        </p:tgtEl>
                                        <p:attrNameLst>
                                          <p:attrName>style.color</p:attrName>
                                        </p:attrNameLst>
                                      </p:cBhvr>
                                      <p:by>
                                        <p:hsl h="0" s="-12549" l="-25098"/>
                                      </p:by>
                                    </p:animClr>
                                    <p:animClr clrSpc="hsl" dir="cw">
                                      <p:cBhvr>
                                        <p:cTn id="105" dur="500" fill="hold"/>
                                        <p:tgtEl>
                                          <p:spTgt spid="27"/>
                                        </p:tgtEl>
                                        <p:attrNameLst>
                                          <p:attrName>fillcolor</p:attrName>
                                        </p:attrNameLst>
                                      </p:cBhvr>
                                      <p:by>
                                        <p:hsl h="0" s="-12549" l="-25098"/>
                                      </p:by>
                                    </p:animClr>
                                    <p:animClr clrSpc="hsl" dir="cw">
                                      <p:cBhvr>
                                        <p:cTn id="106" dur="500" fill="hold"/>
                                        <p:tgtEl>
                                          <p:spTgt spid="27"/>
                                        </p:tgtEl>
                                        <p:attrNameLst>
                                          <p:attrName>stroke.color</p:attrName>
                                        </p:attrNameLst>
                                      </p:cBhvr>
                                      <p:by>
                                        <p:hsl h="0" s="-12549" l="-25098"/>
                                      </p:by>
                                    </p:animClr>
                                    <p:set>
                                      <p:cBhvr>
                                        <p:cTn id="107" dur="500" fill="hold"/>
                                        <p:tgtEl>
                                          <p:spTgt spid="27"/>
                                        </p:tgtEl>
                                        <p:attrNameLst>
                                          <p:attrName>fill.type</p:attrName>
                                        </p:attrNameLst>
                                      </p:cBhvr>
                                      <p:to>
                                        <p:strVal val="solid"/>
                                      </p:to>
                                    </p:set>
                                  </p:childTnLst>
                                </p:cTn>
                              </p:par>
                              <p:par>
                                <p:cTn id="108" presetID="19" presetClass="emph" presetSubtype="0" fill="hold" grpId="0" nodeType="withEffect">
                                  <p:stCondLst>
                                    <p:cond delay="0"/>
                                  </p:stCondLst>
                                  <p:childTnLst>
                                    <p:animClr clrSpc="rgb" dir="cw">
                                      <p:cBhvr override="childStyle">
                                        <p:cTn id="109" dur="500" fill="hold"/>
                                        <p:tgtEl>
                                          <p:spTgt spid="16"/>
                                        </p:tgtEl>
                                        <p:attrNameLst>
                                          <p:attrName>style.color</p:attrName>
                                        </p:attrNameLst>
                                      </p:cBhvr>
                                      <p:to>
                                        <a:srgbClr val="FFC000"/>
                                      </p:to>
                                    </p:animClr>
                                    <p:animClr clrSpc="rgb" dir="cw">
                                      <p:cBhvr>
                                        <p:cTn id="110" dur="500" fill="hold"/>
                                        <p:tgtEl>
                                          <p:spTgt spid="16"/>
                                        </p:tgtEl>
                                        <p:attrNameLst>
                                          <p:attrName>fillcolor</p:attrName>
                                        </p:attrNameLst>
                                      </p:cBhvr>
                                      <p:to>
                                        <a:srgbClr val="FFC000"/>
                                      </p:to>
                                    </p:animClr>
                                    <p:set>
                                      <p:cBhvr>
                                        <p:cTn id="111" dur="500" fill="hold"/>
                                        <p:tgtEl>
                                          <p:spTgt spid="16"/>
                                        </p:tgtEl>
                                        <p:attrNameLst>
                                          <p:attrName>fill.type</p:attrName>
                                        </p:attrNameLst>
                                      </p:cBhvr>
                                      <p:to>
                                        <p:strVal val="solid"/>
                                      </p:to>
                                    </p:set>
                                    <p:set>
                                      <p:cBhvr>
                                        <p:cTn id="112" dur="500" fill="hold"/>
                                        <p:tgtEl>
                                          <p:spTgt spid="16"/>
                                        </p:tgtEl>
                                        <p:attrNameLst>
                                          <p:attrName>fill.on</p:attrName>
                                        </p:attrNameLst>
                                      </p:cBhvr>
                                      <p:to>
                                        <p:strVal val="true"/>
                                      </p:to>
                                    </p:set>
                                  </p:childTnLst>
                                </p:cTn>
                              </p:par>
                              <p:par>
                                <p:cTn id="113" presetID="1" presetClass="mediacall" presetSubtype="0" fill="hold" nodeType="withEffect">
                                  <p:stCondLst>
                                    <p:cond delay="0"/>
                                  </p:stCondLst>
                                  <p:childTnLst>
                                    <p:cmd type="call" cmd="playFrom(0.0)">
                                      <p:cBhvr>
                                        <p:cTn id="114" dur="20218" fill="hold"/>
                                        <p:tgtEl>
                                          <p:spTgt spid="39"/>
                                        </p:tgtEl>
                                      </p:cBhvr>
                                    </p:cmd>
                                  </p:childTnLst>
                                </p:cTn>
                              </p:par>
                              <p:par>
                                <p:cTn id="115" presetID="3" presetClass="mediacall" presetSubtype="0" fill="hold" nodeType="withEffect">
                                  <p:stCondLst>
                                    <p:cond delay="0"/>
                                  </p:stCondLst>
                                  <p:childTnLst>
                                    <p:cmd type="call" cmd="stop">
                                      <p:cBhvr>
                                        <p:cTn id="116" dur="1" fill="hold"/>
                                        <p:tgtEl>
                                          <p:spTgt spid="38"/>
                                        </p:tgtEl>
                                      </p:cBhvr>
                                    </p:cmd>
                                  </p:childTnLst>
                                </p:cTn>
                              </p:par>
                              <p:par>
                                <p:cTn id="117" presetID="19" presetClass="emph" presetSubtype="0" fill="hold" grpId="1" nodeType="withEffect">
                                  <p:stCondLst>
                                    <p:cond delay="3500"/>
                                  </p:stCondLst>
                                  <p:childTnLst>
                                    <p:animClr clrSpc="rgb" dir="cw">
                                      <p:cBhvr override="childStyle">
                                        <p:cTn id="118" dur="500" fill="hold"/>
                                        <p:tgtEl>
                                          <p:spTgt spid="16"/>
                                        </p:tgtEl>
                                        <p:attrNameLst>
                                          <p:attrName>style.color</p:attrName>
                                        </p:attrNameLst>
                                      </p:cBhvr>
                                      <p:to>
                                        <a:srgbClr val="FF0000"/>
                                      </p:to>
                                    </p:animClr>
                                    <p:animClr clrSpc="rgb" dir="cw">
                                      <p:cBhvr>
                                        <p:cTn id="119" dur="500" fill="hold"/>
                                        <p:tgtEl>
                                          <p:spTgt spid="16"/>
                                        </p:tgtEl>
                                        <p:attrNameLst>
                                          <p:attrName>fillcolor</p:attrName>
                                        </p:attrNameLst>
                                      </p:cBhvr>
                                      <p:to>
                                        <a:srgbClr val="FF0000"/>
                                      </p:to>
                                    </p:animClr>
                                    <p:set>
                                      <p:cBhvr>
                                        <p:cTn id="120" dur="500" fill="hold"/>
                                        <p:tgtEl>
                                          <p:spTgt spid="16"/>
                                        </p:tgtEl>
                                        <p:attrNameLst>
                                          <p:attrName>fill.type</p:attrName>
                                        </p:attrNameLst>
                                      </p:cBhvr>
                                      <p:to>
                                        <p:strVal val="solid"/>
                                      </p:to>
                                    </p:set>
                                    <p:set>
                                      <p:cBhvr>
                                        <p:cTn id="121" dur="500" fill="hold"/>
                                        <p:tgtEl>
                                          <p:spTgt spid="16"/>
                                        </p:tgtEl>
                                        <p:attrNameLst>
                                          <p:attrName>fill.on</p:attrName>
                                        </p:attrNameLst>
                                      </p:cBhvr>
                                      <p:to>
                                        <p:strVal val="true"/>
                                      </p:to>
                                    </p:set>
                                  </p:childTnLst>
                                </p:cTn>
                              </p:par>
                              <p:par>
                                <p:cTn id="122" presetID="19" presetClass="emph" presetSubtype="0" repeatCount="4000" fill="hold" grpId="3" nodeType="withEffect">
                                  <p:stCondLst>
                                    <p:cond delay="3500"/>
                                  </p:stCondLst>
                                  <p:childTnLst>
                                    <p:animClr clrSpc="rgb" dir="cw">
                                      <p:cBhvr override="childStyle">
                                        <p:cTn id="123" dur="500" fill="hold"/>
                                        <p:tgtEl>
                                          <p:spTgt spid="15"/>
                                        </p:tgtEl>
                                        <p:attrNameLst>
                                          <p:attrName>style.color</p:attrName>
                                        </p:attrNameLst>
                                      </p:cBhvr>
                                      <p:to>
                                        <a:srgbClr val="92D050"/>
                                      </p:to>
                                    </p:animClr>
                                    <p:animClr clrSpc="rgb" dir="cw">
                                      <p:cBhvr>
                                        <p:cTn id="124" dur="500" fill="hold"/>
                                        <p:tgtEl>
                                          <p:spTgt spid="15"/>
                                        </p:tgtEl>
                                        <p:attrNameLst>
                                          <p:attrName>fillcolor</p:attrName>
                                        </p:attrNameLst>
                                      </p:cBhvr>
                                      <p:to>
                                        <a:srgbClr val="92D05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 presetClass="mediacall" presetSubtype="0" fill="hold" nodeType="withEffect">
                                  <p:stCondLst>
                                    <p:cond delay="3500"/>
                                  </p:stCondLst>
                                  <p:childTnLst>
                                    <p:cmd type="call" cmd="playFrom(0.0)">
                                      <p:cBhvr>
                                        <p:cTn id="128" dur="5903" fill="hold"/>
                                        <p:tgtEl>
                                          <p:spTgt spid="41"/>
                                        </p:tgtEl>
                                      </p:cBhvr>
                                    </p:cmd>
                                  </p:childTnLst>
                                </p:cTn>
                              </p:par>
                              <p:par>
                                <p:cTn id="129" presetID="3" presetClass="mediacall" presetSubtype="0" fill="hold" nodeType="withEffect">
                                  <p:stCondLst>
                                    <p:cond delay="3500"/>
                                  </p:stCondLst>
                                  <p:childTnLst>
                                    <p:cmd type="call" cmd="stop">
                                      <p:cBhvr>
                                        <p:cTn id="130" dur="1" fill="hold"/>
                                        <p:tgtEl>
                                          <p:spTgt spid="39"/>
                                        </p:tgtEl>
                                      </p:cBhvr>
                                    </p:cmd>
                                  </p:childTnLst>
                                </p:cTn>
                              </p:par>
                              <p:par>
                                <p:cTn id="131" presetID="30" presetClass="emph" presetSubtype="0" fill="hold" grpId="2" nodeType="withEffect">
                                  <p:stCondLst>
                                    <p:cond delay="3500"/>
                                  </p:stCondLst>
                                  <p:childTnLst>
                                    <p:animClr clrSpc="hsl" dir="cw">
                                      <p:cBhvr override="childStyle">
                                        <p:cTn id="132" dur="500" fill="hold"/>
                                        <p:tgtEl>
                                          <p:spTgt spid="27"/>
                                        </p:tgtEl>
                                        <p:attrNameLst>
                                          <p:attrName>style.color</p:attrName>
                                        </p:attrNameLst>
                                      </p:cBhvr>
                                      <p:by>
                                        <p:hsl h="0" s="12549" l="25098"/>
                                      </p:by>
                                    </p:animClr>
                                    <p:animClr clrSpc="hsl" dir="cw">
                                      <p:cBhvr>
                                        <p:cTn id="133" dur="500" fill="hold"/>
                                        <p:tgtEl>
                                          <p:spTgt spid="27"/>
                                        </p:tgtEl>
                                        <p:attrNameLst>
                                          <p:attrName>fillcolor</p:attrName>
                                        </p:attrNameLst>
                                      </p:cBhvr>
                                      <p:by>
                                        <p:hsl h="0" s="12549" l="25098"/>
                                      </p:by>
                                    </p:animClr>
                                    <p:animClr clrSpc="hsl" dir="cw">
                                      <p:cBhvr>
                                        <p:cTn id="134" dur="500" fill="hold"/>
                                        <p:tgtEl>
                                          <p:spTgt spid="27"/>
                                        </p:tgtEl>
                                        <p:attrNameLst>
                                          <p:attrName>stroke.color</p:attrName>
                                        </p:attrNameLst>
                                      </p:cBhvr>
                                      <p:by>
                                        <p:hsl h="0" s="12549" l="25098"/>
                                      </p:by>
                                    </p:animClr>
                                    <p:set>
                                      <p:cBhvr>
                                        <p:cTn id="135" dur="500" fill="hold"/>
                                        <p:tgtEl>
                                          <p:spTgt spid="27"/>
                                        </p:tgtEl>
                                        <p:attrNameLst>
                                          <p:attrName>fill.type</p:attrName>
                                        </p:attrNameLst>
                                      </p:cBhvr>
                                      <p:to>
                                        <p:strVal val="solid"/>
                                      </p:to>
                                    </p:set>
                                  </p:childTnLst>
                                </p:cTn>
                              </p:par>
                              <p:par>
                                <p:cTn id="136" presetID="24" presetClass="emph" presetSubtype="0" fill="hold" grpId="4" nodeType="withEffect">
                                  <p:stCondLst>
                                    <p:cond delay="3500"/>
                                  </p:stCondLst>
                                  <p:childTnLst>
                                    <p:animClr clrSpc="hsl" dir="cw">
                                      <p:cBhvr override="childStyle">
                                        <p:cTn id="137" dur="500" fill="hold"/>
                                        <p:tgtEl>
                                          <p:spTgt spid="25"/>
                                        </p:tgtEl>
                                        <p:attrNameLst>
                                          <p:attrName>style.color</p:attrName>
                                        </p:attrNameLst>
                                      </p:cBhvr>
                                      <p:by>
                                        <p:hsl h="0" s="-12549" l="-25098"/>
                                      </p:by>
                                    </p:animClr>
                                    <p:animClr clrSpc="hsl" dir="cw">
                                      <p:cBhvr>
                                        <p:cTn id="138" dur="500" fill="hold"/>
                                        <p:tgtEl>
                                          <p:spTgt spid="25"/>
                                        </p:tgtEl>
                                        <p:attrNameLst>
                                          <p:attrName>fillcolor</p:attrName>
                                        </p:attrNameLst>
                                      </p:cBhvr>
                                      <p:by>
                                        <p:hsl h="0" s="-12549" l="-25098"/>
                                      </p:by>
                                    </p:animClr>
                                    <p:animClr clrSpc="hsl" dir="cw">
                                      <p:cBhvr>
                                        <p:cTn id="139" dur="500" fill="hold"/>
                                        <p:tgtEl>
                                          <p:spTgt spid="25"/>
                                        </p:tgtEl>
                                        <p:attrNameLst>
                                          <p:attrName>stroke.color</p:attrName>
                                        </p:attrNameLst>
                                      </p:cBhvr>
                                      <p:by>
                                        <p:hsl h="0" s="-12549" l="-25098"/>
                                      </p:by>
                                    </p:animClr>
                                    <p:set>
                                      <p:cBhvr>
                                        <p:cTn id="140"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1" restart="whenNotActive" fill="hold" evtFilter="cancelBubble" nodeType="interactiveSeq">
                <p:stCondLst>
                  <p:cond evt="onClick" delay="0">
                    <p:tgtEl>
                      <p:spTgt spid="34"/>
                    </p:tgtEl>
                  </p:cond>
                </p:stCondLst>
                <p:endSync evt="end" delay="0">
                  <p:rtn val="all"/>
                </p:endSync>
                <p:childTnLst>
                  <p:par>
                    <p:cTn id="142" fill="hold">
                      <p:stCondLst>
                        <p:cond delay="0"/>
                      </p:stCondLst>
                      <p:childTnLst>
                        <p:par>
                          <p:cTn id="143" fill="hold">
                            <p:stCondLst>
                              <p:cond delay="0"/>
                            </p:stCondLst>
                            <p:childTnLst>
                              <p:par>
                                <p:cTn id="144" presetID="24" presetClass="emph" presetSubtype="0" fill="hold" grpId="1" nodeType="clickEffect">
                                  <p:stCondLst>
                                    <p:cond delay="0"/>
                                  </p:stCondLst>
                                  <p:childTnLst>
                                    <p:animClr clrSpc="hsl" dir="cw">
                                      <p:cBhvr override="childStyle">
                                        <p:cTn id="145" dur="500" fill="hold"/>
                                        <p:tgtEl>
                                          <p:spTgt spid="34"/>
                                        </p:tgtEl>
                                        <p:attrNameLst>
                                          <p:attrName>style.color</p:attrName>
                                        </p:attrNameLst>
                                      </p:cBhvr>
                                      <p:by>
                                        <p:hsl h="0" s="-12549" l="-25098"/>
                                      </p:by>
                                    </p:animClr>
                                    <p:animClr clrSpc="hsl" dir="cw">
                                      <p:cBhvr>
                                        <p:cTn id="146" dur="500" fill="hold"/>
                                        <p:tgtEl>
                                          <p:spTgt spid="34"/>
                                        </p:tgtEl>
                                        <p:attrNameLst>
                                          <p:attrName>fillcolor</p:attrName>
                                        </p:attrNameLst>
                                      </p:cBhvr>
                                      <p:by>
                                        <p:hsl h="0" s="-12549" l="-25098"/>
                                      </p:by>
                                    </p:animClr>
                                    <p:animClr clrSpc="hsl" dir="cw">
                                      <p:cBhvr>
                                        <p:cTn id="147" dur="500" fill="hold"/>
                                        <p:tgtEl>
                                          <p:spTgt spid="34"/>
                                        </p:tgtEl>
                                        <p:attrNameLst>
                                          <p:attrName>stroke.color</p:attrName>
                                        </p:attrNameLst>
                                      </p:cBhvr>
                                      <p:by>
                                        <p:hsl h="0" s="-12549" l="-25098"/>
                                      </p:by>
                                    </p:animClr>
                                    <p:set>
                                      <p:cBhvr>
                                        <p:cTn id="148" dur="500" fill="hold"/>
                                        <p:tgtEl>
                                          <p:spTgt spid="34"/>
                                        </p:tgtEl>
                                        <p:attrNameLst>
                                          <p:attrName>fill.type</p:attrName>
                                        </p:attrNameLst>
                                      </p:cBhvr>
                                      <p:to>
                                        <p:strVal val="solid"/>
                                      </p:to>
                                    </p:set>
                                  </p:childTnLst>
                                </p:cTn>
                              </p:par>
                              <p:par>
                                <p:cTn id="149" presetID="19" presetClass="emph" presetSubtype="0" fill="hold" grpId="0" nodeType="withEffect">
                                  <p:stCondLst>
                                    <p:cond delay="0"/>
                                  </p:stCondLst>
                                  <p:childTnLst>
                                    <p:animClr clrSpc="rgb" dir="cw">
                                      <p:cBhvr override="childStyle">
                                        <p:cTn id="150" dur="500" fill="hold"/>
                                        <p:tgtEl>
                                          <p:spTgt spid="32"/>
                                        </p:tgtEl>
                                        <p:attrNameLst>
                                          <p:attrName>style.color</p:attrName>
                                        </p:attrNameLst>
                                      </p:cBhvr>
                                      <p:to>
                                        <a:schemeClr val="accent2"/>
                                      </p:to>
                                    </p:animClr>
                                    <p:animClr clrSpc="rgb" dir="cw">
                                      <p:cBhvr>
                                        <p:cTn id="151" dur="500" fill="hold"/>
                                        <p:tgtEl>
                                          <p:spTgt spid="32"/>
                                        </p:tgtEl>
                                        <p:attrNameLst>
                                          <p:attrName>fillcolor</p:attrName>
                                        </p:attrNameLst>
                                      </p:cBhvr>
                                      <p:to>
                                        <a:schemeClr val="accent2"/>
                                      </p:to>
                                    </p:animClr>
                                    <p:set>
                                      <p:cBhvr>
                                        <p:cTn id="152" dur="500" fill="hold"/>
                                        <p:tgtEl>
                                          <p:spTgt spid="32"/>
                                        </p:tgtEl>
                                        <p:attrNameLst>
                                          <p:attrName>fill.type</p:attrName>
                                        </p:attrNameLst>
                                      </p:cBhvr>
                                      <p:to>
                                        <p:strVal val="solid"/>
                                      </p:to>
                                    </p:set>
                                    <p:set>
                                      <p:cBhvr>
                                        <p:cTn id="153" dur="500" fill="hold"/>
                                        <p:tgtEl>
                                          <p:spTgt spid="32"/>
                                        </p:tgtEl>
                                        <p:attrNameLst>
                                          <p:attrName>fill.on</p:attrName>
                                        </p:attrNameLst>
                                      </p:cBhvr>
                                      <p:to>
                                        <p:strVal val="true"/>
                                      </p:to>
                                    </p:set>
                                  </p:childTnLst>
                                </p:cTn>
                              </p:par>
                              <p:par>
                                <p:cTn id="154" presetID="1" presetClass="mediacall" presetSubtype="0" fill="hold" nodeType="withEffect">
                                  <p:stCondLst>
                                    <p:cond delay="0"/>
                                  </p:stCondLst>
                                  <p:childTnLst>
                                    <p:cmd type="call" cmd="playFrom(0.0)">
                                      <p:cBhvr>
                                        <p:cTn id="155" dur="20218" fill="hold"/>
                                        <p:tgtEl>
                                          <p:spTgt spid="39"/>
                                        </p:tgtEl>
                                      </p:cBhvr>
                                    </p:cmd>
                                  </p:childTnLst>
                                </p:cTn>
                              </p:par>
                              <p:par>
                                <p:cTn id="156" presetID="3" presetClass="mediacall" presetSubtype="0" fill="hold" nodeType="withEffect">
                                  <p:stCondLst>
                                    <p:cond delay="0"/>
                                  </p:stCondLst>
                                  <p:childTnLst>
                                    <p:cmd type="call" cmd="stop">
                                      <p:cBhvr>
                                        <p:cTn id="157" dur="1" fill="hold"/>
                                        <p:tgtEl>
                                          <p:spTgt spid="38"/>
                                        </p:tgtEl>
                                      </p:cBhvr>
                                    </p:cmd>
                                  </p:childTnLst>
                                </p:cTn>
                              </p:par>
                              <p:par>
                                <p:cTn id="158" presetID="19" presetClass="emph" presetSubtype="0" fill="hold" grpId="1" nodeType="withEffect">
                                  <p:stCondLst>
                                    <p:cond delay="3000"/>
                                  </p:stCondLst>
                                  <p:childTnLst>
                                    <p:animClr clrSpc="rgb" dir="cw">
                                      <p:cBhvr override="childStyle">
                                        <p:cTn id="159" dur="500" fill="hold"/>
                                        <p:tgtEl>
                                          <p:spTgt spid="32"/>
                                        </p:tgtEl>
                                        <p:attrNameLst>
                                          <p:attrName>style.color</p:attrName>
                                        </p:attrNameLst>
                                      </p:cBhvr>
                                      <p:to>
                                        <a:srgbClr val="FF0000"/>
                                      </p:to>
                                    </p:animClr>
                                    <p:animClr clrSpc="rgb" dir="cw">
                                      <p:cBhvr>
                                        <p:cTn id="160" dur="500" fill="hold"/>
                                        <p:tgtEl>
                                          <p:spTgt spid="32"/>
                                        </p:tgtEl>
                                        <p:attrNameLst>
                                          <p:attrName>fillcolor</p:attrName>
                                        </p:attrNameLst>
                                      </p:cBhvr>
                                      <p:to>
                                        <a:srgbClr val="FF0000"/>
                                      </p:to>
                                    </p:animClr>
                                    <p:set>
                                      <p:cBhvr>
                                        <p:cTn id="161" dur="500" fill="hold"/>
                                        <p:tgtEl>
                                          <p:spTgt spid="32"/>
                                        </p:tgtEl>
                                        <p:attrNameLst>
                                          <p:attrName>fill.type</p:attrName>
                                        </p:attrNameLst>
                                      </p:cBhvr>
                                      <p:to>
                                        <p:strVal val="solid"/>
                                      </p:to>
                                    </p:set>
                                    <p:set>
                                      <p:cBhvr>
                                        <p:cTn id="162" dur="500" fill="hold"/>
                                        <p:tgtEl>
                                          <p:spTgt spid="32"/>
                                        </p:tgtEl>
                                        <p:attrNameLst>
                                          <p:attrName>fill.on</p:attrName>
                                        </p:attrNameLst>
                                      </p:cBhvr>
                                      <p:to>
                                        <p:strVal val="true"/>
                                      </p:to>
                                    </p:set>
                                  </p:childTnLst>
                                </p:cTn>
                              </p:par>
                              <p:par>
                                <p:cTn id="163" presetID="19" presetClass="emph" presetSubtype="0" repeatCount="4000" fill="hold" grpId="4" nodeType="withEffect">
                                  <p:stCondLst>
                                    <p:cond delay="3000"/>
                                  </p:stCondLst>
                                  <p:childTnLst>
                                    <p:animClr clrSpc="rgb" dir="cw">
                                      <p:cBhvr override="childStyle">
                                        <p:cTn id="164" dur="500" fill="hold"/>
                                        <p:tgtEl>
                                          <p:spTgt spid="15"/>
                                        </p:tgtEl>
                                        <p:attrNameLst>
                                          <p:attrName>style.color</p:attrName>
                                        </p:attrNameLst>
                                      </p:cBhvr>
                                      <p:to>
                                        <a:srgbClr val="92D050"/>
                                      </p:to>
                                    </p:animClr>
                                    <p:animClr clrSpc="rgb" dir="cw">
                                      <p:cBhvr>
                                        <p:cTn id="165" dur="500" fill="hold"/>
                                        <p:tgtEl>
                                          <p:spTgt spid="15"/>
                                        </p:tgtEl>
                                        <p:attrNameLst>
                                          <p:attrName>fillcolor</p:attrName>
                                        </p:attrNameLst>
                                      </p:cBhvr>
                                      <p:to>
                                        <a:srgbClr val="92D050"/>
                                      </p:to>
                                    </p:animClr>
                                    <p:set>
                                      <p:cBhvr>
                                        <p:cTn id="166" dur="500" fill="hold"/>
                                        <p:tgtEl>
                                          <p:spTgt spid="15"/>
                                        </p:tgtEl>
                                        <p:attrNameLst>
                                          <p:attrName>fill.type</p:attrName>
                                        </p:attrNameLst>
                                      </p:cBhvr>
                                      <p:to>
                                        <p:strVal val="solid"/>
                                      </p:to>
                                    </p:set>
                                    <p:set>
                                      <p:cBhvr>
                                        <p:cTn id="167" dur="500" fill="hold"/>
                                        <p:tgtEl>
                                          <p:spTgt spid="15"/>
                                        </p:tgtEl>
                                        <p:attrNameLst>
                                          <p:attrName>fill.on</p:attrName>
                                        </p:attrNameLst>
                                      </p:cBhvr>
                                      <p:to>
                                        <p:strVal val="true"/>
                                      </p:to>
                                    </p:set>
                                  </p:childTnLst>
                                </p:cTn>
                              </p:par>
                              <p:par>
                                <p:cTn id="168" presetID="1" presetClass="mediacall" presetSubtype="0" fill="hold" nodeType="withEffect">
                                  <p:stCondLst>
                                    <p:cond delay="3000"/>
                                  </p:stCondLst>
                                  <p:childTnLst>
                                    <p:cmd type="call" cmd="playFrom(0.0)">
                                      <p:cBhvr>
                                        <p:cTn id="169" dur="5903" fill="hold"/>
                                        <p:tgtEl>
                                          <p:spTgt spid="41"/>
                                        </p:tgtEl>
                                      </p:cBhvr>
                                    </p:cmd>
                                  </p:childTnLst>
                                </p:cTn>
                              </p:par>
                              <p:par>
                                <p:cTn id="170" presetID="3" presetClass="mediacall" presetSubtype="0" fill="hold" nodeType="withEffect">
                                  <p:stCondLst>
                                    <p:cond delay="3000"/>
                                  </p:stCondLst>
                                  <p:childTnLst>
                                    <p:cmd type="call" cmd="stop">
                                      <p:cBhvr>
                                        <p:cTn id="171" dur="1" fill="hold"/>
                                        <p:tgtEl>
                                          <p:spTgt spid="39"/>
                                        </p:tgtEl>
                                      </p:cBhvr>
                                    </p:cmd>
                                  </p:childTnLst>
                                </p:cTn>
                              </p:par>
                              <p:par>
                                <p:cTn id="172" presetID="30" presetClass="emph" presetSubtype="0" fill="hold" grpId="2" nodeType="withEffect">
                                  <p:stCondLst>
                                    <p:cond delay="3000"/>
                                  </p:stCondLst>
                                  <p:childTnLst>
                                    <p:animClr clrSpc="hsl" dir="cw">
                                      <p:cBhvr override="childStyle">
                                        <p:cTn id="173" dur="500" fill="hold"/>
                                        <p:tgtEl>
                                          <p:spTgt spid="34"/>
                                        </p:tgtEl>
                                        <p:attrNameLst>
                                          <p:attrName>style.color</p:attrName>
                                        </p:attrNameLst>
                                      </p:cBhvr>
                                      <p:by>
                                        <p:hsl h="0" s="12549" l="25098"/>
                                      </p:by>
                                    </p:animClr>
                                    <p:animClr clrSpc="hsl" dir="cw">
                                      <p:cBhvr>
                                        <p:cTn id="174" dur="500" fill="hold"/>
                                        <p:tgtEl>
                                          <p:spTgt spid="34"/>
                                        </p:tgtEl>
                                        <p:attrNameLst>
                                          <p:attrName>fillcolor</p:attrName>
                                        </p:attrNameLst>
                                      </p:cBhvr>
                                      <p:by>
                                        <p:hsl h="0" s="12549" l="25098"/>
                                      </p:by>
                                    </p:animClr>
                                    <p:animClr clrSpc="hsl" dir="cw">
                                      <p:cBhvr>
                                        <p:cTn id="175" dur="500" fill="hold"/>
                                        <p:tgtEl>
                                          <p:spTgt spid="34"/>
                                        </p:tgtEl>
                                        <p:attrNameLst>
                                          <p:attrName>stroke.color</p:attrName>
                                        </p:attrNameLst>
                                      </p:cBhvr>
                                      <p:by>
                                        <p:hsl h="0" s="12549" l="25098"/>
                                      </p:by>
                                    </p:animClr>
                                    <p:set>
                                      <p:cBhvr>
                                        <p:cTn id="176" dur="500" fill="hold"/>
                                        <p:tgtEl>
                                          <p:spTgt spid="34"/>
                                        </p:tgtEl>
                                        <p:attrNameLst>
                                          <p:attrName>fill.type</p:attrName>
                                        </p:attrNameLst>
                                      </p:cBhvr>
                                      <p:to>
                                        <p:strVal val="solid"/>
                                      </p:to>
                                    </p:set>
                                  </p:childTnLst>
                                </p:cTn>
                              </p:par>
                              <p:par>
                                <p:cTn id="177" presetID="24" presetClass="emph" presetSubtype="0" fill="hold" grpId="5" nodeType="withEffect">
                                  <p:stCondLst>
                                    <p:cond delay="3000"/>
                                  </p:stCondLst>
                                  <p:childTnLst>
                                    <p:animClr clrSpc="hsl" dir="cw">
                                      <p:cBhvr override="childStyle">
                                        <p:cTn id="178" dur="500" fill="hold"/>
                                        <p:tgtEl>
                                          <p:spTgt spid="25"/>
                                        </p:tgtEl>
                                        <p:attrNameLst>
                                          <p:attrName>style.color</p:attrName>
                                        </p:attrNameLst>
                                      </p:cBhvr>
                                      <p:by>
                                        <p:hsl h="0" s="-12549" l="-25098"/>
                                      </p:by>
                                    </p:animClr>
                                    <p:animClr clrSpc="hsl" dir="cw">
                                      <p:cBhvr>
                                        <p:cTn id="179" dur="500" fill="hold"/>
                                        <p:tgtEl>
                                          <p:spTgt spid="25"/>
                                        </p:tgtEl>
                                        <p:attrNameLst>
                                          <p:attrName>fillcolor</p:attrName>
                                        </p:attrNameLst>
                                      </p:cBhvr>
                                      <p:by>
                                        <p:hsl h="0" s="-12549" l="-25098"/>
                                      </p:by>
                                    </p:animClr>
                                    <p:animClr clrSpc="hsl" dir="cw">
                                      <p:cBhvr>
                                        <p:cTn id="180" dur="500" fill="hold"/>
                                        <p:tgtEl>
                                          <p:spTgt spid="25"/>
                                        </p:tgtEl>
                                        <p:attrNameLst>
                                          <p:attrName>stroke.color</p:attrName>
                                        </p:attrNameLst>
                                      </p:cBhvr>
                                      <p:by>
                                        <p:hsl h="0" s="-12549" l="-25098"/>
                                      </p:by>
                                    </p:animClr>
                                    <p:set>
                                      <p:cBhvr>
                                        <p:cTn id="181"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2" fill="hold" display="0">
                  <p:stCondLst>
                    <p:cond delay="indefinite"/>
                  </p:stCondLst>
                  <p:endCondLst>
                    <p:cond evt="onStopAudio" delay="0">
                      <p:tgtEl>
                        <p:sldTgt/>
                      </p:tgtEl>
                    </p:cond>
                  </p:endCondLst>
                </p:cTn>
                <p:tgtEl>
                  <p:spTgt spid="39"/>
                </p:tgtEl>
              </p:cMediaNode>
            </p:audio>
            <p:audio>
              <p:cMediaNode vol="80000">
                <p:cTn id="183" fill="hold" display="0">
                  <p:stCondLst>
                    <p:cond delay="indefinite"/>
                  </p:stCondLst>
                  <p:endCondLst>
                    <p:cond evt="onStopAudio" delay="0">
                      <p:tgtEl>
                        <p:sldTgt/>
                      </p:tgtEl>
                    </p:cond>
                  </p:endCondLst>
                </p:cTn>
                <p:tgtEl>
                  <p:spTgt spid="40"/>
                </p:tgtEl>
              </p:cMediaNode>
            </p:audio>
            <p:audio>
              <p:cMediaNode vol="80000">
                <p:cTn id="184" fill="hold" display="0">
                  <p:stCondLst>
                    <p:cond delay="indefinite"/>
                  </p:stCondLst>
                  <p:endCondLst>
                    <p:cond evt="onStopAudio" delay="0">
                      <p:tgtEl>
                        <p:sldTgt/>
                      </p:tgtEl>
                    </p:cond>
                  </p:endCondLst>
                </p:cTn>
                <p:tgtEl>
                  <p:spTgt spid="41"/>
                </p:tgtEl>
              </p:cMediaNode>
            </p:audio>
          </p:childTnLst>
        </p:cTn>
      </p:par>
    </p:tnLst>
    <p:bldLst>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xmlns="" id="{6C975AF1-8BB4-444D-993E-F98C38C51C84}"/>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4322084" y="-49894"/>
            <a:ext cx="3468041" cy="3468041"/>
          </a:xfrm>
          <a:prstGeom prst="rect">
            <a:avLst/>
          </a:prstGeom>
        </p:spPr>
      </p:pic>
      <p:cxnSp>
        <p:nvCxnSpPr>
          <p:cNvPr id="23" name="Straight Connector 22">
            <a:extLst>
              <a:ext uri="{FF2B5EF4-FFF2-40B4-BE49-F238E27FC236}">
                <a16:creationId xmlns:a16="http://schemas.microsoft.com/office/drawing/2014/main" xmlns=""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2F7D700C-B032-496C-9680-57633EB31182}"/>
              </a:ext>
            </a:extLst>
          </p:cNvPr>
          <p:cNvCxnSpPr/>
          <p:nvPr/>
        </p:nvCxnSpPr>
        <p:spPr>
          <a:xfrm>
            <a:off x="0" y="5175217"/>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4199134-2609-4E66-A329-2863BCCC5133}"/>
              </a:ext>
            </a:extLst>
          </p:cNvPr>
          <p:cNvCxnSpPr/>
          <p:nvPr/>
        </p:nvCxnSpPr>
        <p:spPr>
          <a:xfrm>
            <a:off x="39892" y="3842048"/>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xmlns="" id="{2254BD6F-C222-4EBF-A18A-FDA724EC8AEA}"/>
              </a:ext>
            </a:extLst>
          </p:cNvPr>
          <p:cNvSpPr/>
          <p:nvPr/>
        </p:nvSpPr>
        <p:spPr>
          <a:xfrm flipH="1">
            <a:off x="659905" y="3222472"/>
            <a:ext cx="10872190"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4</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biểu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thuyết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5" name="bang c">
            <a:extLst>
              <a:ext uri="{FF2B5EF4-FFF2-40B4-BE49-F238E27FC236}">
                <a16:creationId xmlns:a16="http://schemas.microsoft.com/office/drawing/2014/main" xmlns="" id="{D0E6AFB4-275F-4728-9A13-27E00F9EA3A2}"/>
              </a:ext>
            </a:extLst>
          </p:cNvPr>
          <p:cNvSpPr/>
          <p:nvPr/>
        </p:nvSpPr>
        <p:spPr>
          <a:xfrm flipH="1">
            <a:off x="804606" y="5721417"/>
            <a:ext cx="5249773" cy="107077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ang b">
            <a:extLst>
              <a:ext uri="{FF2B5EF4-FFF2-40B4-BE49-F238E27FC236}">
                <a16:creationId xmlns:a16="http://schemas.microsoft.com/office/drawing/2014/main" xmlns="" id="{CA2E0476-BE10-4768-BE1B-A9C0072703C2}"/>
              </a:ext>
            </a:extLst>
          </p:cNvPr>
          <p:cNvSpPr/>
          <p:nvPr/>
        </p:nvSpPr>
        <p:spPr>
          <a:xfrm flipH="1">
            <a:off x="6135893" y="4576090"/>
            <a:ext cx="5249773" cy="112338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au hoi c">
            <a:extLst>
              <a:ext uri="{FF2B5EF4-FFF2-40B4-BE49-F238E27FC236}">
                <a16:creationId xmlns:a16="http://schemas.microsoft.com/office/drawing/2014/main" xmlns="" id="{9897B1B9-EB78-41AF-AC33-1E8F7714B11F}"/>
              </a:ext>
            </a:extLst>
          </p:cNvPr>
          <p:cNvSpPr txBox="1"/>
          <p:nvPr/>
        </p:nvSpPr>
        <p:spPr>
          <a:xfrm>
            <a:off x="1104282" y="5722100"/>
            <a:ext cx="4650419" cy="1323439"/>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thống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tuổi</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trẻ</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lịch</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bắt</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nguồn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tinh</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6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27" name="cau hoi b">
            <a:extLst>
              <a:ext uri="{FF2B5EF4-FFF2-40B4-BE49-F238E27FC236}">
                <a16:creationId xmlns:a16="http://schemas.microsoft.com/office/drawing/2014/main" xmlns="" id="{D96707EC-5A82-4050-B897-6DBAB63AC957}"/>
              </a:ext>
            </a:extLst>
          </p:cNvPr>
          <p:cNvSpPr txBox="1"/>
          <p:nvPr/>
        </p:nvSpPr>
        <p:spPr>
          <a:xfrm>
            <a:off x="6200854" y="4794025"/>
            <a:ext cx="4650419" cy="1015663"/>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B</a:t>
            </a:r>
            <a:r>
              <a:rPr kumimoji="0" lang="en-US" sz="20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cậu</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kì</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31" name="bang a">
            <a:extLst>
              <a:ext uri="{FF2B5EF4-FFF2-40B4-BE49-F238E27FC236}">
                <a16:creationId xmlns:a16="http://schemas.microsoft.com/office/drawing/2014/main" xmlns="" id="{8DD63B39-09F3-4F04-83CD-408FC7619A90}"/>
              </a:ext>
            </a:extLst>
          </p:cNvPr>
          <p:cNvSpPr/>
          <p:nvPr/>
        </p:nvSpPr>
        <p:spPr>
          <a:xfrm flipH="1">
            <a:off x="804606" y="4576090"/>
            <a:ext cx="5249773" cy="112338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bang d">
            <a:extLst>
              <a:ext uri="{FF2B5EF4-FFF2-40B4-BE49-F238E27FC236}">
                <a16:creationId xmlns:a16="http://schemas.microsoft.com/office/drawing/2014/main" xmlns="" id="{A6F11D1C-4D08-4BAF-9A3D-4AC673B9036B}"/>
              </a:ext>
            </a:extLst>
          </p:cNvPr>
          <p:cNvSpPr/>
          <p:nvPr/>
        </p:nvSpPr>
        <p:spPr>
          <a:xfrm flipH="1">
            <a:off x="6135892" y="5699473"/>
            <a:ext cx="5249773" cy="1092723"/>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au hoi a">
            <a:extLst>
              <a:ext uri="{FF2B5EF4-FFF2-40B4-BE49-F238E27FC236}">
                <a16:creationId xmlns:a16="http://schemas.microsoft.com/office/drawing/2014/main" xmlns="" id="{9B5DABB8-849A-4D2D-930C-9CA07BFC5BDE}"/>
              </a:ext>
            </a:extLst>
          </p:cNvPr>
          <p:cNvSpPr txBox="1"/>
          <p:nvPr/>
        </p:nvSpPr>
        <p:spPr>
          <a:xfrm>
            <a:off x="1092556" y="4667509"/>
            <a:ext cx="4650419" cy="1200329"/>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1800" b="0" i="0" u="none" strike="noStrike" kern="1200" cap="none" spc="0" normalizeH="0" baseline="0" noProof="0" dirty="0" smtClean="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A</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anh</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hùng</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thật</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xưa</a:t>
            </a:r>
            <a: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br>
              <a:rPr kumimoji="0" lang="en-US" sz="1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b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34" name="cau hoi d">
            <a:extLst>
              <a:ext uri="{FF2B5EF4-FFF2-40B4-BE49-F238E27FC236}">
                <a16:creationId xmlns:a16="http://schemas.microsoft.com/office/drawing/2014/main" xmlns="" id="{42A746A3-96B8-42A5-8EFA-A104DB6B2F69}"/>
              </a:ext>
            </a:extLst>
          </p:cNvPr>
          <p:cNvSpPr txBox="1"/>
          <p:nvPr/>
        </p:nvSpPr>
        <p:spPr>
          <a:xfrm>
            <a:off x="6435568" y="5874274"/>
            <a:ext cx="4650419" cy="941796"/>
          </a:xfrm>
          <a:prstGeom prst="rect">
            <a:avLst/>
          </a:prstGeom>
          <a:noFill/>
        </p:spPr>
        <p:txBody>
          <a:bodyPr wrap="square" rtlCol="0">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D.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Thánh</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Gióng</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là</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nhân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vật</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do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nhân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dân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tưởng</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tượng</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hư</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cấu</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nên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để</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thể</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hiện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khát</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vọng</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chinh</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phục</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thiên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16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nhiên</a:t>
            </a:r>
            <a:r>
              <a:rPr kumimoji="0" lang="en-US" sz="16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endParaRPr kumimoji="0" lang="en-US" sz="1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8" name="Question">
            <a:hlinkClick r:id="" action="ppaction://media"/>
            <a:extLst>
              <a:ext uri="{FF2B5EF4-FFF2-40B4-BE49-F238E27FC236}">
                <a16:creationId xmlns:a16="http://schemas.microsoft.com/office/drawing/2014/main" xmlns=""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0" y="863859"/>
            <a:ext cx="487363" cy="487363"/>
          </a:xfrm>
          <a:prstGeom prst="rect">
            <a:avLst/>
          </a:prstGeom>
        </p:spPr>
      </p:pic>
      <p:pic>
        <p:nvPicPr>
          <p:cNvPr id="39" name="Final Answer">
            <a:hlinkClick r:id="" action="ppaction://media"/>
            <a:extLst>
              <a:ext uri="{FF2B5EF4-FFF2-40B4-BE49-F238E27FC236}">
                <a16:creationId xmlns:a16="http://schemas.microsoft.com/office/drawing/2014/main" xmlns=""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0" y="1478693"/>
            <a:ext cx="487363" cy="487363"/>
          </a:xfrm>
          <a:prstGeom prst="rect">
            <a:avLst/>
          </a:prstGeom>
        </p:spPr>
      </p:pic>
      <p:pic>
        <p:nvPicPr>
          <p:cNvPr id="40" name="Win">
            <a:hlinkClick r:id="" action="ppaction://media"/>
            <a:extLst>
              <a:ext uri="{FF2B5EF4-FFF2-40B4-BE49-F238E27FC236}">
                <a16:creationId xmlns:a16="http://schemas.microsoft.com/office/drawing/2014/main" xmlns=""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5"/>
            <a:ext cx="487363" cy="487363"/>
          </a:xfrm>
          <a:prstGeom prst="rect">
            <a:avLst/>
          </a:prstGeom>
        </p:spPr>
      </p:pic>
      <p:pic>
        <p:nvPicPr>
          <p:cNvPr id="41" name="Lose">
            <a:hlinkClick r:id="" action="ppaction://media"/>
            <a:extLst>
              <a:ext uri="{FF2B5EF4-FFF2-40B4-BE49-F238E27FC236}">
                <a16:creationId xmlns:a16="http://schemas.microsoft.com/office/drawing/2014/main" xmlns=""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1"/>
            <a:ext cx="487363" cy="487363"/>
          </a:xfrm>
          <a:prstGeom prst="rect">
            <a:avLst/>
          </a:prstGeom>
        </p:spPr>
      </p:pic>
    </p:spTree>
    <p:extLst>
      <p:ext uri="{BB962C8B-B14F-4D97-AF65-F5344CB8AC3E}">
        <p14:creationId xmlns:p14="http://schemas.microsoft.com/office/powerpoint/2010/main" val="4224493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38"/>
                </p:tgtEl>
              </p:cMediaNode>
            </p:audio>
            <p:seq concurrent="1" nextAc="seek">
              <p:cTn id="28" restart="whenNotActive" fill="hold" evtFilter="cancelBubble" nodeType="interactiveSeq">
                <p:stCondLst>
                  <p:cond evt="onClick" delay="0">
                    <p:tgtEl>
                      <p:spTgt spid="25"/>
                    </p:tgtEl>
                  </p:cond>
                </p:stCondLst>
                <p:endSync evt="end" delay="0">
                  <p:rtn val="all"/>
                </p:endSync>
                <p:childTnLst>
                  <p:par>
                    <p:cTn id="29" fill="hold">
                      <p:stCondLst>
                        <p:cond delay="0"/>
                      </p:stCondLst>
                      <p:childTnLst>
                        <p:par>
                          <p:cTn id="30" fill="hold">
                            <p:stCondLst>
                              <p:cond delay="0"/>
                            </p:stCondLst>
                            <p:childTnLst>
                              <p:par>
                                <p:cTn id="31" presetID="24" presetClass="emph" presetSubtype="0" fill="hold" grpId="1" nodeType="clickEffect">
                                  <p:stCondLst>
                                    <p:cond delay="0"/>
                                  </p:stCondLst>
                                  <p:childTnLst>
                                    <p:animClr clrSpc="hsl" dir="cw">
                                      <p:cBhvr override="childStyle">
                                        <p:cTn id="32" dur="500" fill="hold"/>
                                        <p:tgtEl>
                                          <p:spTgt spid="25"/>
                                        </p:tgtEl>
                                        <p:attrNameLst>
                                          <p:attrName>style.color</p:attrName>
                                        </p:attrNameLst>
                                      </p:cBhvr>
                                      <p:by>
                                        <p:hsl h="0" s="-12549" l="-25098"/>
                                      </p:by>
                                    </p:animClr>
                                    <p:animClr clrSpc="hsl" dir="cw">
                                      <p:cBhvr>
                                        <p:cTn id="33" dur="500" fill="hold"/>
                                        <p:tgtEl>
                                          <p:spTgt spid="25"/>
                                        </p:tgtEl>
                                        <p:attrNameLst>
                                          <p:attrName>fillcolor</p:attrName>
                                        </p:attrNameLst>
                                      </p:cBhvr>
                                      <p:by>
                                        <p:hsl h="0" s="-12549" l="-25098"/>
                                      </p:by>
                                    </p:animClr>
                                    <p:animClr clrSpc="hsl" dir="cw">
                                      <p:cBhvr>
                                        <p:cTn id="34" dur="500" fill="hold"/>
                                        <p:tgtEl>
                                          <p:spTgt spid="25"/>
                                        </p:tgtEl>
                                        <p:attrNameLst>
                                          <p:attrName>stroke.color</p:attrName>
                                        </p:attrNameLst>
                                      </p:cBhvr>
                                      <p:by>
                                        <p:hsl h="0" s="-12549" l="-25098"/>
                                      </p:by>
                                    </p:animClr>
                                    <p:set>
                                      <p:cBhvr>
                                        <p:cTn id="35" dur="500" fill="hold"/>
                                        <p:tgtEl>
                                          <p:spTgt spid="25"/>
                                        </p:tgtEl>
                                        <p:attrNameLst>
                                          <p:attrName>fill.type</p:attrName>
                                        </p:attrNameLst>
                                      </p:cBhvr>
                                      <p:to>
                                        <p:strVal val="solid"/>
                                      </p:to>
                                    </p:set>
                                  </p:childTnLst>
                                </p:cTn>
                              </p:par>
                              <p:par>
                                <p:cTn id="36" presetID="19" presetClass="emph" presetSubtype="0" fill="hold" grpId="0" nodeType="withEffect">
                                  <p:stCondLst>
                                    <p:cond delay="0"/>
                                  </p:stCondLst>
                                  <p:childTnLst>
                                    <p:animClr clrSpc="rgb" dir="cw">
                                      <p:cBhvr override="childStyle">
                                        <p:cTn id="37" dur="500" fill="hold"/>
                                        <p:tgtEl>
                                          <p:spTgt spid="15"/>
                                        </p:tgtEl>
                                        <p:attrNameLst>
                                          <p:attrName>style.color</p:attrName>
                                        </p:attrNameLst>
                                      </p:cBhvr>
                                      <p:to>
                                        <a:srgbClr val="FFC000"/>
                                      </p:to>
                                    </p:animClr>
                                    <p:animClr clrSpc="rgb" dir="cw">
                                      <p:cBhvr>
                                        <p:cTn id="38" dur="500" fill="hold"/>
                                        <p:tgtEl>
                                          <p:spTgt spid="15"/>
                                        </p:tgtEl>
                                        <p:attrNameLst>
                                          <p:attrName>fillcolor</p:attrName>
                                        </p:attrNameLst>
                                      </p:cBhvr>
                                      <p:to>
                                        <a:srgbClr val="FFC000"/>
                                      </p:to>
                                    </p:animClr>
                                    <p:set>
                                      <p:cBhvr>
                                        <p:cTn id="39" dur="500" fill="hold"/>
                                        <p:tgtEl>
                                          <p:spTgt spid="15"/>
                                        </p:tgtEl>
                                        <p:attrNameLst>
                                          <p:attrName>fill.type</p:attrName>
                                        </p:attrNameLst>
                                      </p:cBhvr>
                                      <p:to>
                                        <p:strVal val="solid"/>
                                      </p:to>
                                    </p:set>
                                    <p:set>
                                      <p:cBhvr>
                                        <p:cTn id="40" dur="500" fill="hold"/>
                                        <p:tgtEl>
                                          <p:spTgt spid="15"/>
                                        </p:tgtEl>
                                        <p:attrNameLst>
                                          <p:attrName>fill.on</p:attrName>
                                        </p:attrNameLst>
                                      </p:cBhvr>
                                      <p:to>
                                        <p:strVal val="true"/>
                                      </p:to>
                                    </p:set>
                                  </p:childTnLst>
                                </p:cTn>
                              </p:par>
                              <p:par>
                                <p:cTn id="41" presetID="1" presetClass="mediacall" presetSubtype="0" fill="hold" nodeType="withEffect">
                                  <p:stCondLst>
                                    <p:cond delay="0"/>
                                  </p:stCondLst>
                                  <p:childTnLst>
                                    <p:cmd type="call" cmd="playFrom(0.0)">
                                      <p:cBhvr>
                                        <p:cTn id="42" dur="20218" fill="hold"/>
                                        <p:tgtEl>
                                          <p:spTgt spid="39"/>
                                        </p:tgtEl>
                                      </p:cBhvr>
                                    </p:cmd>
                                  </p:childTnLst>
                                </p:cTn>
                              </p:par>
                              <p:par>
                                <p:cTn id="43" presetID="3" presetClass="mediacall" presetSubtype="0" fill="hold" nodeType="withEffect">
                                  <p:stCondLst>
                                    <p:cond delay="0"/>
                                  </p:stCondLst>
                                  <p:childTnLst>
                                    <p:cmd type="call" cmd="stop">
                                      <p:cBhvr>
                                        <p:cTn id="44" dur="1" fill="hold"/>
                                        <p:tgtEl>
                                          <p:spTgt spid="38"/>
                                        </p:tgtEl>
                                      </p:cBhvr>
                                    </p:cmd>
                                  </p:childTnLst>
                                </p:cTn>
                              </p:par>
                              <p:par>
                                <p:cTn id="45" presetID="19" presetClass="emph" presetSubtype="0" repeatCount="4000" fill="hold" grpId="1" nodeType="withEffect">
                                  <p:stCondLst>
                                    <p:cond delay="3000"/>
                                  </p:stCondLst>
                                  <p:childTnLst>
                                    <p:animClr clrSpc="rgb" dir="cw">
                                      <p:cBhvr override="childStyle">
                                        <p:cTn id="46" dur="500" fill="hold"/>
                                        <p:tgtEl>
                                          <p:spTgt spid="15"/>
                                        </p:tgtEl>
                                        <p:attrNameLst>
                                          <p:attrName>style.color</p:attrName>
                                        </p:attrNameLst>
                                      </p:cBhvr>
                                      <p:to>
                                        <a:srgbClr val="92D050"/>
                                      </p:to>
                                    </p:animClr>
                                    <p:animClr clrSpc="rgb" dir="cw">
                                      <p:cBhvr>
                                        <p:cTn id="47" dur="500" fill="hold"/>
                                        <p:tgtEl>
                                          <p:spTgt spid="15"/>
                                        </p:tgtEl>
                                        <p:attrNameLst>
                                          <p:attrName>fillcolor</p:attrName>
                                        </p:attrNameLst>
                                      </p:cBhvr>
                                      <p:to>
                                        <a:srgbClr val="92D050"/>
                                      </p:to>
                                    </p:animClr>
                                    <p:set>
                                      <p:cBhvr>
                                        <p:cTn id="48" dur="500" fill="hold"/>
                                        <p:tgtEl>
                                          <p:spTgt spid="15"/>
                                        </p:tgtEl>
                                        <p:attrNameLst>
                                          <p:attrName>fill.type</p:attrName>
                                        </p:attrNameLst>
                                      </p:cBhvr>
                                      <p:to>
                                        <p:strVal val="solid"/>
                                      </p:to>
                                    </p:set>
                                    <p:set>
                                      <p:cBhvr>
                                        <p:cTn id="49" dur="500" fill="hold"/>
                                        <p:tgtEl>
                                          <p:spTgt spid="15"/>
                                        </p:tgtEl>
                                        <p:attrNameLst>
                                          <p:attrName>fill.on</p:attrName>
                                        </p:attrNameLst>
                                      </p:cBhvr>
                                      <p:to>
                                        <p:strVal val="true"/>
                                      </p:to>
                                    </p:set>
                                  </p:childTnLst>
                                </p:cTn>
                              </p:par>
                              <p:par>
                                <p:cTn id="50" presetID="1" presetClass="mediacall" presetSubtype="0" fill="hold" nodeType="withEffect">
                                  <p:stCondLst>
                                    <p:cond delay="3000"/>
                                  </p:stCondLst>
                                  <p:childTnLst>
                                    <p:cmd type="call" cmd="playFrom(0.0)">
                                      <p:cBhvr>
                                        <p:cTn id="51" dur="7732" fill="hold"/>
                                        <p:tgtEl>
                                          <p:spTgt spid="40"/>
                                        </p:tgtEl>
                                      </p:cBhvr>
                                    </p:cmd>
                                  </p:childTnLst>
                                </p:cTn>
                              </p:par>
                              <p:par>
                                <p:cTn id="52" presetID="3" presetClass="mediacall" presetSubtype="0" fill="hold" nodeType="withEffect">
                                  <p:stCondLst>
                                    <p:cond delay="3000"/>
                                  </p:stCondLst>
                                  <p:childTnLst>
                                    <p:cmd type="call" cmd="stop">
                                      <p:cBhvr>
                                        <p:cTn id="53" dur="1" fill="hold"/>
                                        <p:tgtEl>
                                          <p:spTgt spid="39"/>
                                        </p:tgtEl>
                                      </p:cBhvr>
                                    </p:cmd>
                                  </p:childTnLst>
                                </p:cTn>
                              </p:par>
                              <p:par>
                                <p:cTn id="54" presetID="24" presetClass="emph" presetSubtype="0" fill="hold" grpId="2" nodeType="withEffect">
                                  <p:stCondLst>
                                    <p:cond delay="3000"/>
                                  </p:stCondLst>
                                  <p:childTnLst>
                                    <p:animClr clrSpc="hsl" dir="cw">
                                      <p:cBhvr override="childStyle">
                                        <p:cTn id="55" dur="500" fill="hold"/>
                                        <p:tgtEl>
                                          <p:spTgt spid="25"/>
                                        </p:tgtEl>
                                        <p:attrNameLst>
                                          <p:attrName>style.color</p:attrName>
                                        </p:attrNameLst>
                                      </p:cBhvr>
                                      <p:by>
                                        <p:hsl h="0" s="-12549" l="-25098"/>
                                      </p:by>
                                    </p:animClr>
                                    <p:animClr clrSpc="hsl" dir="cw">
                                      <p:cBhvr>
                                        <p:cTn id="56" dur="500" fill="hold"/>
                                        <p:tgtEl>
                                          <p:spTgt spid="25"/>
                                        </p:tgtEl>
                                        <p:attrNameLst>
                                          <p:attrName>fillcolor</p:attrName>
                                        </p:attrNameLst>
                                      </p:cBhvr>
                                      <p:by>
                                        <p:hsl h="0" s="-12549" l="-25098"/>
                                      </p:by>
                                    </p:animClr>
                                    <p:animClr clrSpc="hsl" dir="cw">
                                      <p:cBhvr>
                                        <p:cTn id="57" dur="500" fill="hold"/>
                                        <p:tgtEl>
                                          <p:spTgt spid="25"/>
                                        </p:tgtEl>
                                        <p:attrNameLst>
                                          <p:attrName>stroke.color</p:attrName>
                                        </p:attrNameLst>
                                      </p:cBhvr>
                                      <p:by>
                                        <p:hsl h="0" s="-12549" l="-25098"/>
                                      </p:by>
                                    </p:animClr>
                                    <p:set>
                                      <p:cBhvr>
                                        <p:cTn id="58"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9" restart="whenNotActive" fill="hold" evtFilter="cancelBubble" nodeType="interactiveSeq">
                <p:stCondLst>
                  <p:cond evt="onClick" delay="0">
                    <p:tgtEl>
                      <p:spTgt spid="33"/>
                    </p:tgtEl>
                  </p:cond>
                </p:stCondLst>
                <p:endSync evt="end" delay="0">
                  <p:rtn val="all"/>
                </p:endSync>
                <p:childTnLst>
                  <p:par>
                    <p:cTn id="60" fill="hold">
                      <p:stCondLst>
                        <p:cond delay="0"/>
                      </p:stCondLst>
                      <p:childTnLst>
                        <p:par>
                          <p:cTn id="61" fill="hold">
                            <p:stCondLst>
                              <p:cond delay="0"/>
                            </p:stCondLst>
                            <p:childTnLst>
                              <p:par>
                                <p:cTn id="62" presetID="24" presetClass="emph" presetSubtype="0" fill="hold" grpId="1" nodeType="clickEffect">
                                  <p:stCondLst>
                                    <p:cond delay="0"/>
                                  </p:stCondLst>
                                  <p:childTnLst>
                                    <p:animClr clrSpc="hsl" dir="cw">
                                      <p:cBhvr override="childStyle">
                                        <p:cTn id="63" dur="500" fill="hold"/>
                                        <p:tgtEl>
                                          <p:spTgt spid="33"/>
                                        </p:tgtEl>
                                        <p:attrNameLst>
                                          <p:attrName>style.color</p:attrName>
                                        </p:attrNameLst>
                                      </p:cBhvr>
                                      <p:by>
                                        <p:hsl h="0" s="-12549" l="-25098"/>
                                      </p:by>
                                    </p:animClr>
                                    <p:animClr clrSpc="hsl" dir="cw">
                                      <p:cBhvr>
                                        <p:cTn id="64" dur="500" fill="hold"/>
                                        <p:tgtEl>
                                          <p:spTgt spid="33"/>
                                        </p:tgtEl>
                                        <p:attrNameLst>
                                          <p:attrName>fillcolor</p:attrName>
                                        </p:attrNameLst>
                                      </p:cBhvr>
                                      <p:by>
                                        <p:hsl h="0" s="-12549" l="-25098"/>
                                      </p:by>
                                    </p:animClr>
                                    <p:animClr clrSpc="hsl" dir="cw">
                                      <p:cBhvr>
                                        <p:cTn id="65" dur="500" fill="hold"/>
                                        <p:tgtEl>
                                          <p:spTgt spid="33"/>
                                        </p:tgtEl>
                                        <p:attrNameLst>
                                          <p:attrName>stroke.color</p:attrName>
                                        </p:attrNameLst>
                                      </p:cBhvr>
                                      <p:by>
                                        <p:hsl h="0" s="-12549" l="-25098"/>
                                      </p:by>
                                    </p:animClr>
                                    <p:set>
                                      <p:cBhvr>
                                        <p:cTn id="66" dur="500" fill="hold"/>
                                        <p:tgtEl>
                                          <p:spTgt spid="33"/>
                                        </p:tgtEl>
                                        <p:attrNameLst>
                                          <p:attrName>fill.type</p:attrName>
                                        </p:attrNameLst>
                                      </p:cBhvr>
                                      <p:to>
                                        <p:strVal val="solid"/>
                                      </p:to>
                                    </p:set>
                                  </p:childTnLst>
                                </p:cTn>
                              </p:par>
                              <p:par>
                                <p:cTn id="67" presetID="19" presetClass="emph" presetSubtype="0" fill="hold" grpId="0" nodeType="withEffect">
                                  <p:stCondLst>
                                    <p:cond delay="0"/>
                                  </p:stCondLst>
                                  <p:childTnLst>
                                    <p:animClr clrSpc="rgb" dir="cw">
                                      <p:cBhvr override="childStyle">
                                        <p:cTn id="68" dur="500" fill="hold"/>
                                        <p:tgtEl>
                                          <p:spTgt spid="31"/>
                                        </p:tgtEl>
                                        <p:attrNameLst>
                                          <p:attrName>style.color</p:attrName>
                                        </p:attrNameLst>
                                      </p:cBhvr>
                                      <p:to>
                                        <a:srgbClr val="FFC000"/>
                                      </p:to>
                                    </p:animClr>
                                    <p:animClr clrSpc="rgb" dir="cw">
                                      <p:cBhvr>
                                        <p:cTn id="69" dur="500" fill="hold"/>
                                        <p:tgtEl>
                                          <p:spTgt spid="31"/>
                                        </p:tgtEl>
                                        <p:attrNameLst>
                                          <p:attrName>fillcolor</p:attrName>
                                        </p:attrNameLst>
                                      </p:cBhvr>
                                      <p:to>
                                        <a:srgbClr val="FFC000"/>
                                      </p:to>
                                    </p:animClr>
                                    <p:set>
                                      <p:cBhvr>
                                        <p:cTn id="70" dur="500" fill="hold"/>
                                        <p:tgtEl>
                                          <p:spTgt spid="31"/>
                                        </p:tgtEl>
                                        <p:attrNameLst>
                                          <p:attrName>fill.type</p:attrName>
                                        </p:attrNameLst>
                                      </p:cBhvr>
                                      <p:to>
                                        <p:strVal val="solid"/>
                                      </p:to>
                                    </p:set>
                                    <p:set>
                                      <p:cBhvr>
                                        <p:cTn id="71" dur="500" fill="hold"/>
                                        <p:tgtEl>
                                          <p:spTgt spid="31"/>
                                        </p:tgtEl>
                                        <p:attrNameLst>
                                          <p:attrName>fill.on</p:attrName>
                                        </p:attrNameLst>
                                      </p:cBhvr>
                                      <p:to>
                                        <p:strVal val="true"/>
                                      </p:to>
                                    </p:set>
                                  </p:childTnLst>
                                </p:cTn>
                              </p:par>
                              <p:par>
                                <p:cTn id="72" presetID="1" presetClass="mediacall" presetSubtype="0" fill="hold" nodeType="withEffect">
                                  <p:stCondLst>
                                    <p:cond delay="0"/>
                                  </p:stCondLst>
                                  <p:childTnLst>
                                    <p:cmd type="call" cmd="playFrom(0.0)">
                                      <p:cBhvr>
                                        <p:cTn id="73" dur="20218" fill="hold"/>
                                        <p:tgtEl>
                                          <p:spTgt spid="39"/>
                                        </p:tgtEl>
                                      </p:cBhvr>
                                    </p:cmd>
                                  </p:childTnLst>
                                </p:cTn>
                              </p:par>
                              <p:par>
                                <p:cTn id="74" presetID="3" presetClass="mediacall" presetSubtype="0" fill="hold" nodeType="withEffect">
                                  <p:stCondLst>
                                    <p:cond delay="0"/>
                                  </p:stCondLst>
                                  <p:childTnLst>
                                    <p:cmd type="call" cmd="stop">
                                      <p:cBhvr>
                                        <p:cTn id="75" dur="1" fill="hold"/>
                                        <p:tgtEl>
                                          <p:spTgt spid="38"/>
                                        </p:tgtEl>
                                      </p:cBhvr>
                                    </p:cmd>
                                  </p:childTnLst>
                                </p:cTn>
                              </p:par>
                              <p:par>
                                <p:cTn id="76" presetID="19" presetClass="emph" presetSubtype="0" fill="hold" grpId="1" nodeType="withEffect">
                                  <p:stCondLst>
                                    <p:cond delay="3000"/>
                                  </p:stCondLst>
                                  <p:childTnLst>
                                    <p:animClr clrSpc="rgb" dir="cw">
                                      <p:cBhvr override="childStyle">
                                        <p:cTn id="77" dur="500" fill="hold"/>
                                        <p:tgtEl>
                                          <p:spTgt spid="31"/>
                                        </p:tgtEl>
                                        <p:attrNameLst>
                                          <p:attrName>style.color</p:attrName>
                                        </p:attrNameLst>
                                      </p:cBhvr>
                                      <p:to>
                                        <a:srgbClr val="FF0000"/>
                                      </p:to>
                                    </p:animClr>
                                    <p:animClr clrSpc="rgb" dir="cw">
                                      <p:cBhvr>
                                        <p:cTn id="78" dur="500" fill="hold"/>
                                        <p:tgtEl>
                                          <p:spTgt spid="31"/>
                                        </p:tgtEl>
                                        <p:attrNameLst>
                                          <p:attrName>fillcolor</p:attrName>
                                        </p:attrNameLst>
                                      </p:cBhvr>
                                      <p:to>
                                        <a:srgbClr val="FF0000"/>
                                      </p:to>
                                    </p:animClr>
                                    <p:set>
                                      <p:cBhvr>
                                        <p:cTn id="79" dur="500" fill="hold"/>
                                        <p:tgtEl>
                                          <p:spTgt spid="31"/>
                                        </p:tgtEl>
                                        <p:attrNameLst>
                                          <p:attrName>fill.type</p:attrName>
                                        </p:attrNameLst>
                                      </p:cBhvr>
                                      <p:to>
                                        <p:strVal val="solid"/>
                                      </p:to>
                                    </p:set>
                                    <p:set>
                                      <p:cBhvr>
                                        <p:cTn id="80" dur="500" fill="hold"/>
                                        <p:tgtEl>
                                          <p:spTgt spid="31"/>
                                        </p:tgtEl>
                                        <p:attrNameLst>
                                          <p:attrName>fill.on</p:attrName>
                                        </p:attrNameLst>
                                      </p:cBhvr>
                                      <p:to>
                                        <p:strVal val="true"/>
                                      </p:to>
                                    </p:set>
                                  </p:childTnLst>
                                </p:cTn>
                              </p:par>
                              <p:par>
                                <p:cTn id="81" presetID="19" presetClass="emph" presetSubtype="0" repeatCount="4000" fill="hold" grpId="2" nodeType="withEffect">
                                  <p:stCondLst>
                                    <p:cond delay="3000"/>
                                  </p:stCondLst>
                                  <p:childTnLst>
                                    <p:animClr clrSpc="rgb" dir="cw">
                                      <p:cBhvr override="childStyle">
                                        <p:cTn id="82" dur="500" fill="hold"/>
                                        <p:tgtEl>
                                          <p:spTgt spid="15"/>
                                        </p:tgtEl>
                                        <p:attrNameLst>
                                          <p:attrName>style.color</p:attrName>
                                        </p:attrNameLst>
                                      </p:cBhvr>
                                      <p:to>
                                        <a:srgbClr val="92D050"/>
                                      </p:to>
                                    </p:animClr>
                                    <p:animClr clrSpc="rgb" dir="cw">
                                      <p:cBhvr>
                                        <p:cTn id="83" dur="500" fill="hold"/>
                                        <p:tgtEl>
                                          <p:spTgt spid="15"/>
                                        </p:tgtEl>
                                        <p:attrNameLst>
                                          <p:attrName>fillcolor</p:attrName>
                                        </p:attrNameLst>
                                      </p:cBhvr>
                                      <p:to>
                                        <a:srgbClr val="92D050"/>
                                      </p:to>
                                    </p:animClr>
                                    <p:set>
                                      <p:cBhvr>
                                        <p:cTn id="84" dur="500" fill="hold"/>
                                        <p:tgtEl>
                                          <p:spTgt spid="15"/>
                                        </p:tgtEl>
                                        <p:attrNameLst>
                                          <p:attrName>fill.type</p:attrName>
                                        </p:attrNameLst>
                                      </p:cBhvr>
                                      <p:to>
                                        <p:strVal val="solid"/>
                                      </p:to>
                                    </p:set>
                                    <p:set>
                                      <p:cBhvr>
                                        <p:cTn id="85" dur="500" fill="hold"/>
                                        <p:tgtEl>
                                          <p:spTgt spid="15"/>
                                        </p:tgtEl>
                                        <p:attrNameLst>
                                          <p:attrName>fill.on</p:attrName>
                                        </p:attrNameLst>
                                      </p:cBhvr>
                                      <p:to>
                                        <p:strVal val="true"/>
                                      </p:to>
                                    </p:set>
                                  </p:childTnLst>
                                </p:cTn>
                              </p:par>
                              <p:par>
                                <p:cTn id="86" presetID="1" presetClass="mediacall" presetSubtype="0" fill="hold" nodeType="withEffect">
                                  <p:stCondLst>
                                    <p:cond delay="3000"/>
                                  </p:stCondLst>
                                  <p:childTnLst>
                                    <p:cmd type="call" cmd="playFrom(0.0)">
                                      <p:cBhvr>
                                        <p:cTn id="87" dur="5903" fill="hold"/>
                                        <p:tgtEl>
                                          <p:spTgt spid="41"/>
                                        </p:tgtEl>
                                      </p:cBhvr>
                                    </p:cmd>
                                  </p:childTnLst>
                                </p:cTn>
                              </p:par>
                              <p:par>
                                <p:cTn id="88" presetID="3" presetClass="mediacall" presetSubtype="0" fill="hold" nodeType="withEffect">
                                  <p:stCondLst>
                                    <p:cond delay="3000"/>
                                  </p:stCondLst>
                                  <p:childTnLst>
                                    <p:cmd type="call" cmd="stop">
                                      <p:cBhvr>
                                        <p:cTn id="89" dur="1" fill="hold"/>
                                        <p:tgtEl>
                                          <p:spTgt spid="39"/>
                                        </p:tgtEl>
                                      </p:cBhvr>
                                    </p:cmd>
                                  </p:childTnLst>
                                </p:cTn>
                              </p:par>
                              <p:par>
                                <p:cTn id="90" presetID="30" presetClass="emph" presetSubtype="0" fill="hold" grpId="2" nodeType="withEffect">
                                  <p:stCondLst>
                                    <p:cond delay="3000"/>
                                  </p:stCondLst>
                                  <p:childTnLst>
                                    <p:animClr clrSpc="hsl" dir="cw">
                                      <p:cBhvr override="childStyle">
                                        <p:cTn id="91" dur="500" fill="hold"/>
                                        <p:tgtEl>
                                          <p:spTgt spid="33"/>
                                        </p:tgtEl>
                                        <p:attrNameLst>
                                          <p:attrName>style.color</p:attrName>
                                        </p:attrNameLst>
                                      </p:cBhvr>
                                      <p:by>
                                        <p:hsl h="0" s="12549" l="25098"/>
                                      </p:by>
                                    </p:animClr>
                                    <p:animClr clrSpc="hsl" dir="cw">
                                      <p:cBhvr>
                                        <p:cTn id="92" dur="500" fill="hold"/>
                                        <p:tgtEl>
                                          <p:spTgt spid="33"/>
                                        </p:tgtEl>
                                        <p:attrNameLst>
                                          <p:attrName>fillcolor</p:attrName>
                                        </p:attrNameLst>
                                      </p:cBhvr>
                                      <p:by>
                                        <p:hsl h="0" s="12549" l="25098"/>
                                      </p:by>
                                    </p:animClr>
                                    <p:animClr clrSpc="hsl" dir="cw">
                                      <p:cBhvr>
                                        <p:cTn id="93" dur="500" fill="hold"/>
                                        <p:tgtEl>
                                          <p:spTgt spid="33"/>
                                        </p:tgtEl>
                                        <p:attrNameLst>
                                          <p:attrName>stroke.color</p:attrName>
                                        </p:attrNameLst>
                                      </p:cBhvr>
                                      <p:by>
                                        <p:hsl h="0" s="12549" l="25098"/>
                                      </p:by>
                                    </p:animClr>
                                    <p:set>
                                      <p:cBhvr>
                                        <p:cTn id="94" dur="500" fill="hold"/>
                                        <p:tgtEl>
                                          <p:spTgt spid="33"/>
                                        </p:tgtEl>
                                        <p:attrNameLst>
                                          <p:attrName>fill.type</p:attrName>
                                        </p:attrNameLst>
                                      </p:cBhvr>
                                      <p:to>
                                        <p:strVal val="solid"/>
                                      </p:to>
                                    </p:set>
                                  </p:childTnLst>
                                </p:cTn>
                              </p:par>
                              <p:par>
                                <p:cTn id="95" presetID="24" presetClass="emph" presetSubtype="0" fill="hold" grpId="3" nodeType="withEffect">
                                  <p:stCondLst>
                                    <p:cond delay="3000"/>
                                  </p:stCondLst>
                                  <p:childTnLst>
                                    <p:animClr clrSpc="hsl" dir="cw">
                                      <p:cBhvr override="childStyle">
                                        <p:cTn id="96" dur="500" fill="hold"/>
                                        <p:tgtEl>
                                          <p:spTgt spid="25"/>
                                        </p:tgtEl>
                                        <p:attrNameLst>
                                          <p:attrName>style.color</p:attrName>
                                        </p:attrNameLst>
                                      </p:cBhvr>
                                      <p:by>
                                        <p:hsl h="0" s="-12549" l="-25098"/>
                                      </p:by>
                                    </p:animClr>
                                    <p:animClr clrSpc="hsl" dir="cw">
                                      <p:cBhvr>
                                        <p:cTn id="97" dur="500" fill="hold"/>
                                        <p:tgtEl>
                                          <p:spTgt spid="25"/>
                                        </p:tgtEl>
                                        <p:attrNameLst>
                                          <p:attrName>fillcolor</p:attrName>
                                        </p:attrNameLst>
                                      </p:cBhvr>
                                      <p:by>
                                        <p:hsl h="0" s="-12549" l="-25098"/>
                                      </p:by>
                                    </p:animClr>
                                    <p:animClr clrSpc="hsl" dir="cw">
                                      <p:cBhvr>
                                        <p:cTn id="98" dur="500" fill="hold"/>
                                        <p:tgtEl>
                                          <p:spTgt spid="25"/>
                                        </p:tgtEl>
                                        <p:attrNameLst>
                                          <p:attrName>stroke.color</p:attrName>
                                        </p:attrNameLst>
                                      </p:cBhvr>
                                      <p:by>
                                        <p:hsl h="0" s="-12549" l="-25098"/>
                                      </p:by>
                                    </p:animClr>
                                    <p:set>
                                      <p:cBhvr>
                                        <p:cTn id="99"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0" restart="whenNotActive" fill="hold" evtFilter="cancelBubble" nodeType="interactiveSeq">
                <p:stCondLst>
                  <p:cond evt="onClick" delay="0">
                    <p:tgtEl>
                      <p:spTgt spid="27"/>
                    </p:tgtEl>
                  </p:cond>
                </p:stCondLst>
                <p:endSync evt="end" delay="0">
                  <p:rtn val="all"/>
                </p:endSync>
                <p:childTnLst>
                  <p:par>
                    <p:cTn id="101" fill="hold">
                      <p:stCondLst>
                        <p:cond delay="0"/>
                      </p:stCondLst>
                      <p:childTnLst>
                        <p:par>
                          <p:cTn id="102" fill="hold">
                            <p:stCondLst>
                              <p:cond delay="0"/>
                            </p:stCondLst>
                            <p:childTnLst>
                              <p:par>
                                <p:cTn id="103" presetID="24" presetClass="emph" presetSubtype="0" fill="hold" grpId="1" nodeType="clickEffect">
                                  <p:stCondLst>
                                    <p:cond delay="0"/>
                                  </p:stCondLst>
                                  <p:childTnLst>
                                    <p:animClr clrSpc="hsl" dir="cw">
                                      <p:cBhvr override="childStyle">
                                        <p:cTn id="104" dur="500" fill="hold"/>
                                        <p:tgtEl>
                                          <p:spTgt spid="27"/>
                                        </p:tgtEl>
                                        <p:attrNameLst>
                                          <p:attrName>style.color</p:attrName>
                                        </p:attrNameLst>
                                      </p:cBhvr>
                                      <p:by>
                                        <p:hsl h="0" s="-12549" l="-25098"/>
                                      </p:by>
                                    </p:animClr>
                                    <p:animClr clrSpc="hsl" dir="cw">
                                      <p:cBhvr>
                                        <p:cTn id="105" dur="500" fill="hold"/>
                                        <p:tgtEl>
                                          <p:spTgt spid="27"/>
                                        </p:tgtEl>
                                        <p:attrNameLst>
                                          <p:attrName>fillcolor</p:attrName>
                                        </p:attrNameLst>
                                      </p:cBhvr>
                                      <p:by>
                                        <p:hsl h="0" s="-12549" l="-25098"/>
                                      </p:by>
                                    </p:animClr>
                                    <p:animClr clrSpc="hsl" dir="cw">
                                      <p:cBhvr>
                                        <p:cTn id="106" dur="500" fill="hold"/>
                                        <p:tgtEl>
                                          <p:spTgt spid="27"/>
                                        </p:tgtEl>
                                        <p:attrNameLst>
                                          <p:attrName>stroke.color</p:attrName>
                                        </p:attrNameLst>
                                      </p:cBhvr>
                                      <p:by>
                                        <p:hsl h="0" s="-12549" l="-25098"/>
                                      </p:by>
                                    </p:animClr>
                                    <p:set>
                                      <p:cBhvr>
                                        <p:cTn id="107" dur="500" fill="hold"/>
                                        <p:tgtEl>
                                          <p:spTgt spid="27"/>
                                        </p:tgtEl>
                                        <p:attrNameLst>
                                          <p:attrName>fill.type</p:attrName>
                                        </p:attrNameLst>
                                      </p:cBhvr>
                                      <p:to>
                                        <p:strVal val="solid"/>
                                      </p:to>
                                    </p:set>
                                  </p:childTnLst>
                                </p:cTn>
                              </p:par>
                              <p:par>
                                <p:cTn id="108" presetID="19" presetClass="emph" presetSubtype="0" fill="hold" grpId="0" nodeType="withEffect">
                                  <p:stCondLst>
                                    <p:cond delay="0"/>
                                  </p:stCondLst>
                                  <p:childTnLst>
                                    <p:animClr clrSpc="rgb" dir="cw">
                                      <p:cBhvr override="childStyle">
                                        <p:cTn id="109" dur="500" fill="hold"/>
                                        <p:tgtEl>
                                          <p:spTgt spid="16"/>
                                        </p:tgtEl>
                                        <p:attrNameLst>
                                          <p:attrName>style.color</p:attrName>
                                        </p:attrNameLst>
                                      </p:cBhvr>
                                      <p:to>
                                        <a:srgbClr val="FFC000"/>
                                      </p:to>
                                    </p:animClr>
                                    <p:animClr clrSpc="rgb" dir="cw">
                                      <p:cBhvr>
                                        <p:cTn id="110" dur="500" fill="hold"/>
                                        <p:tgtEl>
                                          <p:spTgt spid="16"/>
                                        </p:tgtEl>
                                        <p:attrNameLst>
                                          <p:attrName>fillcolor</p:attrName>
                                        </p:attrNameLst>
                                      </p:cBhvr>
                                      <p:to>
                                        <a:srgbClr val="FFC000"/>
                                      </p:to>
                                    </p:animClr>
                                    <p:set>
                                      <p:cBhvr>
                                        <p:cTn id="111" dur="500" fill="hold"/>
                                        <p:tgtEl>
                                          <p:spTgt spid="16"/>
                                        </p:tgtEl>
                                        <p:attrNameLst>
                                          <p:attrName>fill.type</p:attrName>
                                        </p:attrNameLst>
                                      </p:cBhvr>
                                      <p:to>
                                        <p:strVal val="solid"/>
                                      </p:to>
                                    </p:set>
                                    <p:set>
                                      <p:cBhvr>
                                        <p:cTn id="112" dur="500" fill="hold"/>
                                        <p:tgtEl>
                                          <p:spTgt spid="16"/>
                                        </p:tgtEl>
                                        <p:attrNameLst>
                                          <p:attrName>fill.on</p:attrName>
                                        </p:attrNameLst>
                                      </p:cBhvr>
                                      <p:to>
                                        <p:strVal val="true"/>
                                      </p:to>
                                    </p:set>
                                  </p:childTnLst>
                                </p:cTn>
                              </p:par>
                              <p:par>
                                <p:cTn id="113" presetID="1" presetClass="mediacall" presetSubtype="0" fill="hold" nodeType="withEffect">
                                  <p:stCondLst>
                                    <p:cond delay="0"/>
                                  </p:stCondLst>
                                  <p:childTnLst>
                                    <p:cmd type="call" cmd="playFrom(0.0)">
                                      <p:cBhvr>
                                        <p:cTn id="114" dur="20218" fill="hold"/>
                                        <p:tgtEl>
                                          <p:spTgt spid="39"/>
                                        </p:tgtEl>
                                      </p:cBhvr>
                                    </p:cmd>
                                  </p:childTnLst>
                                </p:cTn>
                              </p:par>
                              <p:par>
                                <p:cTn id="115" presetID="3" presetClass="mediacall" presetSubtype="0" fill="hold" nodeType="withEffect">
                                  <p:stCondLst>
                                    <p:cond delay="0"/>
                                  </p:stCondLst>
                                  <p:childTnLst>
                                    <p:cmd type="call" cmd="stop">
                                      <p:cBhvr>
                                        <p:cTn id="116" dur="1" fill="hold"/>
                                        <p:tgtEl>
                                          <p:spTgt spid="38"/>
                                        </p:tgtEl>
                                      </p:cBhvr>
                                    </p:cmd>
                                  </p:childTnLst>
                                </p:cTn>
                              </p:par>
                              <p:par>
                                <p:cTn id="117" presetID="19" presetClass="emph" presetSubtype="0" fill="hold" grpId="1" nodeType="withEffect">
                                  <p:stCondLst>
                                    <p:cond delay="3500"/>
                                  </p:stCondLst>
                                  <p:childTnLst>
                                    <p:animClr clrSpc="rgb" dir="cw">
                                      <p:cBhvr override="childStyle">
                                        <p:cTn id="118" dur="500" fill="hold"/>
                                        <p:tgtEl>
                                          <p:spTgt spid="16"/>
                                        </p:tgtEl>
                                        <p:attrNameLst>
                                          <p:attrName>style.color</p:attrName>
                                        </p:attrNameLst>
                                      </p:cBhvr>
                                      <p:to>
                                        <a:srgbClr val="FF0000"/>
                                      </p:to>
                                    </p:animClr>
                                    <p:animClr clrSpc="rgb" dir="cw">
                                      <p:cBhvr>
                                        <p:cTn id="119" dur="500" fill="hold"/>
                                        <p:tgtEl>
                                          <p:spTgt spid="16"/>
                                        </p:tgtEl>
                                        <p:attrNameLst>
                                          <p:attrName>fillcolor</p:attrName>
                                        </p:attrNameLst>
                                      </p:cBhvr>
                                      <p:to>
                                        <a:srgbClr val="FF0000"/>
                                      </p:to>
                                    </p:animClr>
                                    <p:set>
                                      <p:cBhvr>
                                        <p:cTn id="120" dur="500" fill="hold"/>
                                        <p:tgtEl>
                                          <p:spTgt spid="16"/>
                                        </p:tgtEl>
                                        <p:attrNameLst>
                                          <p:attrName>fill.type</p:attrName>
                                        </p:attrNameLst>
                                      </p:cBhvr>
                                      <p:to>
                                        <p:strVal val="solid"/>
                                      </p:to>
                                    </p:set>
                                    <p:set>
                                      <p:cBhvr>
                                        <p:cTn id="121" dur="500" fill="hold"/>
                                        <p:tgtEl>
                                          <p:spTgt spid="16"/>
                                        </p:tgtEl>
                                        <p:attrNameLst>
                                          <p:attrName>fill.on</p:attrName>
                                        </p:attrNameLst>
                                      </p:cBhvr>
                                      <p:to>
                                        <p:strVal val="true"/>
                                      </p:to>
                                    </p:set>
                                  </p:childTnLst>
                                </p:cTn>
                              </p:par>
                              <p:par>
                                <p:cTn id="122" presetID="19" presetClass="emph" presetSubtype="0" repeatCount="4000" fill="hold" grpId="3" nodeType="withEffect">
                                  <p:stCondLst>
                                    <p:cond delay="3500"/>
                                  </p:stCondLst>
                                  <p:childTnLst>
                                    <p:animClr clrSpc="rgb" dir="cw">
                                      <p:cBhvr override="childStyle">
                                        <p:cTn id="123" dur="500" fill="hold"/>
                                        <p:tgtEl>
                                          <p:spTgt spid="15"/>
                                        </p:tgtEl>
                                        <p:attrNameLst>
                                          <p:attrName>style.color</p:attrName>
                                        </p:attrNameLst>
                                      </p:cBhvr>
                                      <p:to>
                                        <a:srgbClr val="92D050"/>
                                      </p:to>
                                    </p:animClr>
                                    <p:animClr clrSpc="rgb" dir="cw">
                                      <p:cBhvr>
                                        <p:cTn id="124" dur="500" fill="hold"/>
                                        <p:tgtEl>
                                          <p:spTgt spid="15"/>
                                        </p:tgtEl>
                                        <p:attrNameLst>
                                          <p:attrName>fillcolor</p:attrName>
                                        </p:attrNameLst>
                                      </p:cBhvr>
                                      <p:to>
                                        <a:srgbClr val="92D05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 presetClass="mediacall" presetSubtype="0" fill="hold" nodeType="withEffect">
                                  <p:stCondLst>
                                    <p:cond delay="3500"/>
                                  </p:stCondLst>
                                  <p:childTnLst>
                                    <p:cmd type="call" cmd="playFrom(0.0)">
                                      <p:cBhvr>
                                        <p:cTn id="128" dur="5903" fill="hold"/>
                                        <p:tgtEl>
                                          <p:spTgt spid="41"/>
                                        </p:tgtEl>
                                      </p:cBhvr>
                                    </p:cmd>
                                  </p:childTnLst>
                                </p:cTn>
                              </p:par>
                              <p:par>
                                <p:cTn id="129" presetID="3" presetClass="mediacall" presetSubtype="0" fill="hold" nodeType="withEffect">
                                  <p:stCondLst>
                                    <p:cond delay="3500"/>
                                  </p:stCondLst>
                                  <p:childTnLst>
                                    <p:cmd type="call" cmd="stop">
                                      <p:cBhvr>
                                        <p:cTn id="130" dur="1" fill="hold"/>
                                        <p:tgtEl>
                                          <p:spTgt spid="39"/>
                                        </p:tgtEl>
                                      </p:cBhvr>
                                    </p:cmd>
                                  </p:childTnLst>
                                </p:cTn>
                              </p:par>
                              <p:par>
                                <p:cTn id="131" presetID="30" presetClass="emph" presetSubtype="0" fill="hold" grpId="2" nodeType="withEffect">
                                  <p:stCondLst>
                                    <p:cond delay="3500"/>
                                  </p:stCondLst>
                                  <p:childTnLst>
                                    <p:animClr clrSpc="hsl" dir="cw">
                                      <p:cBhvr override="childStyle">
                                        <p:cTn id="132" dur="500" fill="hold"/>
                                        <p:tgtEl>
                                          <p:spTgt spid="27"/>
                                        </p:tgtEl>
                                        <p:attrNameLst>
                                          <p:attrName>style.color</p:attrName>
                                        </p:attrNameLst>
                                      </p:cBhvr>
                                      <p:by>
                                        <p:hsl h="0" s="12549" l="25098"/>
                                      </p:by>
                                    </p:animClr>
                                    <p:animClr clrSpc="hsl" dir="cw">
                                      <p:cBhvr>
                                        <p:cTn id="133" dur="500" fill="hold"/>
                                        <p:tgtEl>
                                          <p:spTgt spid="27"/>
                                        </p:tgtEl>
                                        <p:attrNameLst>
                                          <p:attrName>fillcolor</p:attrName>
                                        </p:attrNameLst>
                                      </p:cBhvr>
                                      <p:by>
                                        <p:hsl h="0" s="12549" l="25098"/>
                                      </p:by>
                                    </p:animClr>
                                    <p:animClr clrSpc="hsl" dir="cw">
                                      <p:cBhvr>
                                        <p:cTn id="134" dur="500" fill="hold"/>
                                        <p:tgtEl>
                                          <p:spTgt spid="27"/>
                                        </p:tgtEl>
                                        <p:attrNameLst>
                                          <p:attrName>stroke.color</p:attrName>
                                        </p:attrNameLst>
                                      </p:cBhvr>
                                      <p:by>
                                        <p:hsl h="0" s="12549" l="25098"/>
                                      </p:by>
                                    </p:animClr>
                                    <p:set>
                                      <p:cBhvr>
                                        <p:cTn id="135" dur="500" fill="hold"/>
                                        <p:tgtEl>
                                          <p:spTgt spid="27"/>
                                        </p:tgtEl>
                                        <p:attrNameLst>
                                          <p:attrName>fill.type</p:attrName>
                                        </p:attrNameLst>
                                      </p:cBhvr>
                                      <p:to>
                                        <p:strVal val="solid"/>
                                      </p:to>
                                    </p:set>
                                  </p:childTnLst>
                                </p:cTn>
                              </p:par>
                              <p:par>
                                <p:cTn id="136" presetID="24" presetClass="emph" presetSubtype="0" fill="hold" grpId="4" nodeType="withEffect">
                                  <p:stCondLst>
                                    <p:cond delay="3500"/>
                                  </p:stCondLst>
                                  <p:childTnLst>
                                    <p:animClr clrSpc="hsl" dir="cw">
                                      <p:cBhvr override="childStyle">
                                        <p:cTn id="137" dur="500" fill="hold"/>
                                        <p:tgtEl>
                                          <p:spTgt spid="25"/>
                                        </p:tgtEl>
                                        <p:attrNameLst>
                                          <p:attrName>style.color</p:attrName>
                                        </p:attrNameLst>
                                      </p:cBhvr>
                                      <p:by>
                                        <p:hsl h="0" s="-12549" l="-25098"/>
                                      </p:by>
                                    </p:animClr>
                                    <p:animClr clrSpc="hsl" dir="cw">
                                      <p:cBhvr>
                                        <p:cTn id="138" dur="500" fill="hold"/>
                                        <p:tgtEl>
                                          <p:spTgt spid="25"/>
                                        </p:tgtEl>
                                        <p:attrNameLst>
                                          <p:attrName>fillcolor</p:attrName>
                                        </p:attrNameLst>
                                      </p:cBhvr>
                                      <p:by>
                                        <p:hsl h="0" s="-12549" l="-25098"/>
                                      </p:by>
                                    </p:animClr>
                                    <p:animClr clrSpc="hsl" dir="cw">
                                      <p:cBhvr>
                                        <p:cTn id="139" dur="500" fill="hold"/>
                                        <p:tgtEl>
                                          <p:spTgt spid="25"/>
                                        </p:tgtEl>
                                        <p:attrNameLst>
                                          <p:attrName>stroke.color</p:attrName>
                                        </p:attrNameLst>
                                      </p:cBhvr>
                                      <p:by>
                                        <p:hsl h="0" s="-12549" l="-25098"/>
                                      </p:by>
                                    </p:animClr>
                                    <p:set>
                                      <p:cBhvr>
                                        <p:cTn id="140"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1" restart="whenNotActive" fill="hold" evtFilter="cancelBubble" nodeType="interactiveSeq">
                <p:stCondLst>
                  <p:cond evt="onClick" delay="0">
                    <p:tgtEl>
                      <p:spTgt spid="34"/>
                    </p:tgtEl>
                  </p:cond>
                </p:stCondLst>
                <p:endSync evt="end" delay="0">
                  <p:rtn val="all"/>
                </p:endSync>
                <p:childTnLst>
                  <p:par>
                    <p:cTn id="142" fill="hold">
                      <p:stCondLst>
                        <p:cond delay="0"/>
                      </p:stCondLst>
                      <p:childTnLst>
                        <p:par>
                          <p:cTn id="143" fill="hold">
                            <p:stCondLst>
                              <p:cond delay="0"/>
                            </p:stCondLst>
                            <p:childTnLst>
                              <p:par>
                                <p:cTn id="144" presetID="24" presetClass="emph" presetSubtype="0" fill="hold" grpId="1" nodeType="clickEffect">
                                  <p:stCondLst>
                                    <p:cond delay="0"/>
                                  </p:stCondLst>
                                  <p:childTnLst>
                                    <p:animClr clrSpc="hsl" dir="cw">
                                      <p:cBhvr override="childStyle">
                                        <p:cTn id="145" dur="500" fill="hold"/>
                                        <p:tgtEl>
                                          <p:spTgt spid="34"/>
                                        </p:tgtEl>
                                        <p:attrNameLst>
                                          <p:attrName>style.color</p:attrName>
                                        </p:attrNameLst>
                                      </p:cBhvr>
                                      <p:by>
                                        <p:hsl h="0" s="-12549" l="-25098"/>
                                      </p:by>
                                    </p:animClr>
                                    <p:animClr clrSpc="hsl" dir="cw">
                                      <p:cBhvr>
                                        <p:cTn id="146" dur="500" fill="hold"/>
                                        <p:tgtEl>
                                          <p:spTgt spid="34"/>
                                        </p:tgtEl>
                                        <p:attrNameLst>
                                          <p:attrName>fillcolor</p:attrName>
                                        </p:attrNameLst>
                                      </p:cBhvr>
                                      <p:by>
                                        <p:hsl h="0" s="-12549" l="-25098"/>
                                      </p:by>
                                    </p:animClr>
                                    <p:animClr clrSpc="hsl" dir="cw">
                                      <p:cBhvr>
                                        <p:cTn id="147" dur="500" fill="hold"/>
                                        <p:tgtEl>
                                          <p:spTgt spid="34"/>
                                        </p:tgtEl>
                                        <p:attrNameLst>
                                          <p:attrName>stroke.color</p:attrName>
                                        </p:attrNameLst>
                                      </p:cBhvr>
                                      <p:by>
                                        <p:hsl h="0" s="-12549" l="-25098"/>
                                      </p:by>
                                    </p:animClr>
                                    <p:set>
                                      <p:cBhvr>
                                        <p:cTn id="148" dur="500" fill="hold"/>
                                        <p:tgtEl>
                                          <p:spTgt spid="34"/>
                                        </p:tgtEl>
                                        <p:attrNameLst>
                                          <p:attrName>fill.type</p:attrName>
                                        </p:attrNameLst>
                                      </p:cBhvr>
                                      <p:to>
                                        <p:strVal val="solid"/>
                                      </p:to>
                                    </p:set>
                                  </p:childTnLst>
                                </p:cTn>
                              </p:par>
                              <p:par>
                                <p:cTn id="149" presetID="19" presetClass="emph" presetSubtype="0" fill="hold" grpId="0" nodeType="withEffect">
                                  <p:stCondLst>
                                    <p:cond delay="0"/>
                                  </p:stCondLst>
                                  <p:childTnLst>
                                    <p:animClr clrSpc="rgb" dir="cw">
                                      <p:cBhvr override="childStyle">
                                        <p:cTn id="150" dur="500" fill="hold"/>
                                        <p:tgtEl>
                                          <p:spTgt spid="32"/>
                                        </p:tgtEl>
                                        <p:attrNameLst>
                                          <p:attrName>style.color</p:attrName>
                                        </p:attrNameLst>
                                      </p:cBhvr>
                                      <p:to>
                                        <a:schemeClr val="accent2"/>
                                      </p:to>
                                    </p:animClr>
                                    <p:animClr clrSpc="rgb" dir="cw">
                                      <p:cBhvr>
                                        <p:cTn id="151" dur="500" fill="hold"/>
                                        <p:tgtEl>
                                          <p:spTgt spid="32"/>
                                        </p:tgtEl>
                                        <p:attrNameLst>
                                          <p:attrName>fillcolor</p:attrName>
                                        </p:attrNameLst>
                                      </p:cBhvr>
                                      <p:to>
                                        <a:schemeClr val="accent2"/>
                                      </p:to>
                                    </p:animClr>
                                    <p:set>
                                      <p:cBhvr>
                                        <p:cTn id="152" dur="500" fill="hold"/>
                                        <p:tgtEl>
                                          <p:spTgt spid="32"/>
                                        </p:tgtEl>
                                        <p:attrNameLst>
                                          <p:attrName>fill.type</p:attrName>
                                        </p:attrNameLst>
                                      </p:cBhvr>
                                      <p:to>
                                        <p:strVal val="solid"/>
                                      </p:to>
                                    </p:set>
                                    <p:set>
                                      <p:cBhvr>
                                        <p:cTn id="153" dur="500" fill="hold"/>
                                        <p:tgtEl>
                                          <p:spTgt spid="32"/>
                                        </p:tgtEl>
                                        <p:attrNameLst>
                                          <p:attrName>fill.on</p:attrName>
                                        </p:attrNameLst>
                                      </p:cBhvr>
                                      <p:to>
                                        <p:strVal val="true"/>
                                      </p:to>
                                    </p:set>
                                  </p:childTnLst>
                                </p:cTn>
                              </p:par>
                              <p:par>
                                <p:cTn id="154" presetID="1" presetClass="mediacall" presetSubtype="0" fill="hold" nodeType="withEffect">
                                  <p:stCondLst>
                                    <p:cond delay="0"/>
                                  </p:stCondLst>
                                  <p:childTnLst>
                                    <p:cmd type="call" cmd="playFrom(0.0)">
                                      <p:cBhvr>
                                        <p:cTn id="155" dur="20218" fill="hold"/>
                                        <p:tgtEl>
                                          <p:spTgt spid="39"/>
                                        </p:tgtEl>
                                      </p:cBhvr>
                                    </p:cmd>
                                  </p:childTnLst>
                                </p:cTn>
                              </p:par>
                              <p:par>
                                <p:cTn id="156" presetID="3" presetClass="mediacall" presetSubtype="0" fill="hold" nodeType="withEffect">
                                  <p:stCondLst>
                                    <p:cond delay="0"/>
                                  </p:stCondLst>
                                  <p:childTnLst>
                                    <p:cmd type="call" cmd="stop">
                                      <p:cBhvr>
                                        <p:cTn id="157" dur="1" fill="hold"/>
                                        <p:tgtEl>
                                          <p:spTgt spid="38"/>
                                        </p:tgtEl>
                                      </p:cBhvr>
                                    </p:cmd>
                                  </p:childTnLst>
                                </p:cTn>
                              </p:par>
                              <p:par>
                                <p:cTn id="158" presetID="19" presetClass="emph" presetSubtype="0" fill="hold" grpId="1" nodeType="withEffect">
                                  <p:stCondLst>
                                    <p:cond delay="3000"/>
                                  </p:stCondLst>
                                  <p:childTnLst>
                                    <p:animClr clrSpc="rgb" dir="cw">
                                      <p:cBhvr override="childStyle">
                                        <p:cTn id="159" dur="500" fill="hold"/>
                                        <p:tgtEl>
                                          <p:spTgt spid="32"/>
                                        </p:tgtEl>
                                        <p:attrNameLst>
                                          <p:attrName>style.color</p:attrName>
                                        </p:attrNameLst>
                                      </p:cBhvr>
                                      <p:to>
                                        <a:srgbClr val="FF0000"/>
                                      </p:to>
                                    </p:animClr>
                                    <p:animClr clrSpc="rgb" dir="cw">
                                      <p:cBhvr>
                                        <p:cTn id="160" dur="500" fill="hold"/>
                                        <p:tgtEl>
                                          <p:spTgt spid="32"/>
                                        </p:tgtEl>
                                        <p:attrNameLst>
                                          <p:attrName>fillcolor</p:attrName>
                                        </p:attrNameLst>
                                      </p:cBhvr>
                                      <p:to>
                                        <a:srgbClr val="FF0000"/>
                                      </p:to>
                                    </p:animClr>
                                    <p:set>
                                      <p:cBhvr>
                                        <p:cTn id="161" dur="500" fill="hold"/>
                                        <p:tgtEl>
                                          <p:spTgt spid="32"/>
                                        </p:tgtEl>
                                        <p:attrNameLst>
                                          <p:attrName>fill.type</p:attrName>
                                        </p:attrNameLst>
                                      </p:cBhvr>
                                      <p:to>
                                        <p:strVal val="solid"/>
                                      </p:to>
                                    </p:set>
                                    <p:set>
                                      <p:cBhvr>
                                        <p:cTn id="162" dur="500" fill="hold"/>
                                        <p:tgtEl>
                                          <p:spTgt spid="32"/>
                                        </p:tgtEl>
                                        <p:attrNameLst>
                                          <p:attrName>fill.on</p:attrName>
                                        </p:attrNameLst>
                                      </p:cBhvr>
                                      <p:to>
                                        <p:strVal val="true"/>
                                      </p:to>
                                    </p:set>
                                  </p:childTnLst>
                                </p:cTn>
                              </p:par>
                              <p:par>
                                <p:cTn id="163" presetID="19" presetClass="emph" presetSubtype="0" repeatCount="4000" fill="hold" grpId="4" nodeType="withEffect">
                                  <p:stCondLst>
                                    <p:cond delay="3000"/>
                                  </p:stCondLst>
                                  <p:childTnLst>
                                    <p:animClr clrSpc="rgb" dir="cw">
                                      <p:cBhvr override="childStyle">
                                        <p:cTn id="164" dur="500" fill="hold"/>
                                        <p:tgtEl>
                                          <p:spTgt spid="15"/>
                                        </p:tgtEl>
                                        <p:attrNameLst>
                                          <p:attrName>style.color</p:attrName>
                                        </p:attrNameLst>
                                      </p:cBhvr>
                                      <p:to>
                                        <a:srgbClr val="92D050"/>
                                      </p:to>
                                    </p:animClr>
                                    <p:animClr clrSpc="rgb" dir="cw">
                                      <p:cBhvr>
                                        <p:cTn id="165" dur="500" fill="hold"/>
                                        <p:tgtEl>
                                          <p:spTgt spid="15"/>
                                        </p:tgtEl>
                                        <p:attrNameLst>
                                          <p:attrName>fillcolor</p:attrName>
                                        </p:attrNameLst>
                                      </p:cBhvr>
                                      <p:to>
                                        <a:srgbClr val="92D050"/>
                                      </p:to>
                                    </p:animClr>
                                    <p:set>
                                      <p:cBhvr>
                                        <p:cTn id="166" dur="500" fill="hold"/>
                                        <p:tgtEl>
                                          <p:spTgt spid="15"/>
                                        </p:tgtEl>
                                        <p:attrNameLst>
                                          <p:attrName>fill.type</p:attrName>
                                        </p:attrNameLst>
                                      </p:cBhvr>
                                      <p:to>
                                        <p:strVal val="solid"/>
                                      </p:to>
                                    </p:set>
                                    <p:set>
                                      <p:cBhvr>
                                        <p:cTn id="167" dur="500" fill="hold"/>
                                        <p:tgtEl>
                                          <p:spTgt spid="15"/>
                                        </p:tgtEl>
                                        <p:attrNameLst>
                                          <p:attrName>fill.on</p:attrName>
                                        </p:attrNameLst>
                                      </p:cBhvr>
                                      <p:to>
                                        <p:strVal val="true"/>
                                      </p:to>
                                    </p:set>
                                  </p:childTnLst>
                                </p:cTn>
                              </p:par>
                              <p:par>
                                <p:cTn id="168" presetID="1" presetClass="mediacall" presetSubtype="0" fill="hold" nodeType="withEffect">
                                  <p:stCondLst>
                                    <p:cond delay="3000"/>
                                  </p:stCondLst>
                                  <p:childTnLst>
                                    <p:cmd type="call" cmd="playFrom(0.0)">
                                      <p:cBhvr>
                                        <p:cTn id="169" dur="5903" fill="hold"/>
                                        <p:tgtEl>
                                          <p:spTgt spid="41"/>
                                        </p:tgtEl>
                                      </p:cBhvr>
                                    </p:cmd>
                                  </p:childTnLst>
                                </p:cTn>
                              </p:par>
                              <p:par>
                                <p:cTn id="170" presetID="3" presetClass="mediacall" presetSubtype="0" fill="hold" nodeType="withEffect">
                                  <p:stCondLst>
                                    <p:cond delay="3000"/>
                                  </p:stCondLst>
                                  <p:childTnLst>
                                    <p:cmd type="call" cmd="stop">
                                      <p:cBhvr>
                                        <p:cTn id="171" dur="1" fill="hold"/>
                                        <p:tgtEl>
                                          <p:spTgt spid="39"/>
                                        </p:tgtEl>
                                      </p:cBhvr>
                                    </p:cmd>
                                  </p:childTnLst>
                                </p:cTn>
                              </p:par>
                              <p:par>
                                <p:cTn id="172" presetID="30" presetClass="emph" presetSubtype="0" fill="hold" grpId="2" nodeType="withEffect">
                                  <p:stCondLst>
                                    <p:cond delay="3000"/>
                                  </p:stCondLst>
                                  <p:childTnLst>
                                    <p:animClr clrSpc="hsl" dir="cw">
                                      <p:cBhvr override="childStyle">
                                        <p:cTn id="173" dur="500" fill="hold"/>
                                        <p:tgtEl>
                                          <p:spTgt spid="34"/>
                                        </p:tgtEl>
                                        <p:attrNameLst>
                                          <p:attrName>style.color</p:attrName>
                                        </p:attrNameLst>
                                      </p:cBhvr>
                                      <p:by>
                                        <p:hsl h="0" s="12549" l="25098"/>
                                      </p:by>
                                    </p:animClr>
                                    <p:animClr clrSpc="hsl" dir="cw">
                                      <p:cBhvr>
                                        <p:cTn id="174" dur="500" fill="hold"/>
                                        <p:tgtEl>
                                          <p:spTgt spid="34"/>
                                        </p:tgtEl>
                                        <p:attrNameLst>
                                          <p:attrName>fillcolor</p:attrName>
                                        </p:attrNameLst>
                                      </p:cBhvr>
                                      <p:by>
                                        <p:hsl h="0" s="12549" l="25098"/>
                                      </p:by>
                                    </p:animClr>
                                    <p:animClr clrSpc="hsl" dir="cw">
                                      <p:cBhvr>
                                        <p:cTn id="175" dur="500" fill="hold"/>
                                        <p:tgtEl>
                                          <p:spTgt spid="34"/>
                                        </p:tgtEl>
                                        <p:attrNameLst>
                                          <p:attrName>stroke.color</p:attrName>
                                        </p:attrNameLst>
                                      </p:cBhvr>
                                      <p:by>
                                        <p:hsl h="0" s="12549" l="25098"/>
                                      </p:by>
                                    </p:animClr>
                                    <p:set>
                                      <p:cBhvr>
                                        <p:cTn id="176" dur="500" fill="hold"/>
                                        <p:tgtEl>
                                          <p:spTgt spid="34"/>
                                        </p:tgtEl>
                                        <p:attrNameLst>
                                          <p:attrName>fill.type</p:attrName>
                                        </p:attrNameLst>
                                      </p:cBhvr>
                                      <p:to>
                                        <p:strVal val="solid"/>
                                      </p:to>
                                    </p:set>
                                  </p:childTnLst>
                                </p:cTn>
                              </p:par>
                              <p:par>
                                <p:cTn id="177" presetID="24" presetClass="emph" presetSubtype="0" fill="hold" grpId="5" nodeType="withEffect">
                                  <p:stCondLst>
                                    <p:cond delay="3000"/>
                                  </p:stCondLst>
                                  <p:childTnLst>
                                    <p:animClr clrSpc="hsl" dir="cw">
                                      <p:cBhvr override="childStyle">
                                        <p:cTn id="178" dur="500" fill="hold"/>
                                        <p:tgtEl>
                                          <p:spTgt spid="25"/>
                                        </p:tgtEl>
                                        <p:attrNameLst>
                                          <p:attrName>style.color</p:attrName>
                                        </p:attrNameLst>
                                      </p:cBhvr>
                                      <p:by>
                                        <p:hsl h="0" s="-12549" l="-25098"/>
                                      </p:by>
                                    </p:animClr>
                                    <p:animClr clrSpc="hsl" dir="cw">
                                      <p:cBhvr>
                                        <p:cTn id="179" dur="500" fill="hold"/>
                                        <p:tgtEl>
                                          <p:spTgt spid="25"/>
                                        </p:tgtEl>
                                        <p:attrNameLst>
                                          <p:attrName>fillcolor</p:attrName>
                                        </p:attrNameLst>
                                      </p:cBhvr>
                                      <p:by>
                                        <p:hsl h="0" s="-12549" l="-25098"/>
                                      </p:by>
                                    </p:animClr>
                                    <p:animClr clrSpc="hsl" dir="cw">
                                      <p:cBhvr>
                                        <p:cTn id="180" dur="500" fill="hold"/>
                                        <p:tgtEl>
                                          <p:spTgt spid="25"/>
                                        </p:tgtEl>
                                        <p:attrNameLst>
                                          <p:attrName>stroke.color</p:attrName>
                                        </p:attrNameLst>
                                      </p:cBhvr>
                                      <p:by>
                                        <p:hsl h="0" s="-12549" l="-25098"/>
                                      </p:by>
                                    </p:animClr>
                                    <p:set>
                                      <p:cBhvr>
                                        <p:cTn id="181"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2" fill="hold" display="0">
                  <p:stCondLst>
                    <p:cond delay="indefinite"/>
                  </p:stCondLst>
                  <p:endCondLst>
                    <p:cond evt="onStopAudio" delay="0">
                      <p:tgtEl>
                        <p:sldTgt/>
                      </p:tgtEl>
                    </p:cond>
                  </p:endCondLst>
                </p:cTn>
                <p:tgtEl>
                  <p:spTgt spid="39"/>
                </p:tgtEl>
              </p:cMediaNode>
            </p:audio>
            <p:audio>
              <p:cMediaNode vol="80000">
                <p:cTn id="183" fill="hold" display="0">
                  <p:stCondLst>
                    <p:cond delay="indefinite"/>
                  </p:stCondLst>
                  <p:endCondLst>
                    <p:cond evt="onStopAudio" delay="0">
                      <p:tgtEl>
                        <p:sldTgt/>
                      </p:tgtEl>
                    </p:cond>
                  </p:endCondLst>
                </p:cTn>
                <p:tgtEl>
                  <p:spTgt spid="40"/>
                </p:tgtEl>
              </p:cMediaNode>
            </p:audio>
            <p:audio>
              <p:cMediaNode vol="80000">
                <p:cTn id="184" fill="hold" display="0">
                  <p:stCondLst>
                    <p:cond delay="indefinite"/>
                  </p:stCondLst>
                  <p:endCondLst>
                    <p:cond evt="onStopAudio" delay="0">
                      <p:tgtEl>
                        <p:sldTgt/>
                      </p:tgtEl>
                    </p:cond>
                  </p:endCondLst>
                </p:cTn>
                <p:tgtEl>
                  <p:spTgt spid="41"/>
                </p:tgtEl>
              </p:cMediaNode>
            </p:audio>
          </p:childTnLst>
        </p:cTn>
      </p:par>
    </p:tnLst>
    <p:bldLst>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accent1">
            <a:lumMod val="75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xmlns="" id="{2AB8A841-494C-4C05-B559-B83B93E27018}"/>
              </a:ext>
            </a:extLst>
          </p:cNvPr>
          <p:cNvPicPr>
            <a:picLocks noChangeAspect="1"/>
          </p:cNvPicPr>
          <p:nvPr/>
        </p:nvPicPr>
        <p:blipFill>
          <a:blip r:embed="rId10">
            <a:extLst>
              <a:ext uri="{28A0092B-C50C-407E-A947-70E740481C1C}">
                <a14:useLocalDpi xmlns:a14="http://schemas.microsoft.com/office/drawing/2010/main"/>
              </a:ext>
            </a:extLst>
          </a:blip>
          <a:stretch>
            <a:fillRect/>
          </a:stretch>
        </p:blipFill>
        <p:spPr>
          <a:xfrm>
            <a:off x="4322084" y="-49894"/>
            <a:ext cx="3468041" cy="3468041"/>
          </a:xfrm>
          <a:prstGeom prst="rect">
            <a:avLst/>
          </a:prstGeom>
        </p:spPr>
      </p:pic>
      <p:cxnSp>
        <p:nvCxnSpPr>
          <p:cNvPr id="23" name="Straight Connector 22">
            <a:extLst>
              <a:ext uri="{FF2B5EF4-FFF2-40B4-BE49-F238E27FC236}">
                <a16:creationId xmlns:a16="http://schemas.microsoft.com/office/drawing/2014/main" xmlns="" id="{C7B0FE9C-F303-49FF-B30D-C4457E06642A}"/>
              </a:ext>
            </a:extLst>
          </p:cNvPr>
          <p:cNvCxnSpPr/>
          <p:nvPr/>
        </p:nvCxnSpPr>
        <p:spPr>
          <a:xfrm>
            <a:off x="0" y="6260480"/>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2F7D700C-B032-496C-9680-57633EB31182}"/>
              </a:ext>
            </a:extLst>
          </p:cNvPr>
          <p:cNvCxnSpPr/>
          <p:nvPr/>
        </p:nvCxnSpPr>
        <p:spPr>
          <a:xfrm>
            <a:off x="0" y="5397218"/>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4199134-2609-4E66-A329-2863BCCC5133}"/>
              </a:ext>
            </a:extLst>
          </p:cNvPr>
          <p:cNvCxnSpPr/>
          <p:nvPr/>
        </p:nvCxnSpPr>
        <p:spPr>
          <a:xfrm>
            <a:off x="0" y="4194709"/>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xmlns="" id="{2254BD6F-C222-4EBF-A18A-FDA724EC8AEA}"/>
              </a:ext>
            </a:extLst>
          </p:cNvPr>
          <p:cNvSpPr/>
          <p:nvPr/>
        </p:nvSpPr>
        <p:spPr>
          <a:xfrm flipH="1">
            <a:off x="659905" y="3584278"/>
            <a:ext cx="10872190" cy="125193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5</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ghi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nhớ</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công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ơn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vua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Hùng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đã</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phong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danh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hiệu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gì</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15" name="bang a">
            <a:extLst>
              <a:ext uri="{FF2B5EF4-FFF2-40B4-BE49-F238E27FC236}">
                <a16:creationId xmlns:a16="http://schemas.microsoft.com/office/drawing/2014/main" xmlns="" id="{D0E6AFB4-275F-4728-9A13-27E00F9EA3A2}"/>
              </a:ext>
            </a:extLst>
          </p:cNvPr>
          <p:cNvSpPr/>
          <p:nvPr/>
        </p:nvSpPr>
        <p:spPr>
          <a:xfrm flipH="1">
            <a:off x="806332"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ang c">
            <a:extLst>
              <a:ext uri="{FF2B5EF4-FFF2-40B4-BE49-F238E27FC236}">
                <a16:creationId xmlns:a16="http://schemas.microsoft.com/office/drawing/2014/main" xmlns="" id="{CA2E0476-BE10-4768-BE1B-A9C0072703C2}"/>
              </a:ext>
            </a:extLst>
          </p:cNvPr>
          <p:cNvSpPr/>
          <p:nvPr/>
        </p:nvSpPr>
        <p:spPr>
          <a:xfrm flipH="1">
            <a:off x="806332"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dap an a">
            <a:extLst>
              <a:ext uri="{FF2B5EF4-FFF2-40B4-BE49-F238E27FC236}">
                <a16:creationId xmlns:a16="http://schemas.microsoft.com/office/drawing/2014/main" xmlns="" id="{9897B1B9-EB78-41AF-AC33-1E8F7714B11F}"/>
              </a:ext>
            </a:extLst>
          </p:cNvPr>
          <p:cNvSpPr txBox="1"/>
          <p:nvPr/>
        </p:nvSpPr>
        <p:spPr>
          <a:xfrm>
            <a:off x="1106008" y="5197163"/>
            <a:ext cx="4650419" cy="754053"/>
          </a:xfrm>
          <a:prstGeom prst="rect">
            <a:avLst/>
          </a:prstGeom>
          <a:noFill/>
        </p:spPr>
        <p:txBody>
          <a:bodyPr wrap="square" rtlCol="0">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rPr>
              <a:t>A</a:t>
            </a: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a:t>
            </a:r>
            <a:r>
              <a:rPr kumimoji="0" lang="en-US" sz="20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Phù</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Đổng</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Thiên</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Vương</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
              <a:tabLst/>
              <a:defRPr/>
            </a:pPr>
            <a:r>
              <a:rPr kumimoji="0" lang="en-US" sz="2000" b="0" i="0" u="none" strike="noStrike" kern="1200" cap="none" spc="0" normalizeH="0" baseline="0" noProof="0" dirty="0" smtClean="0">
                <a:ln>
                  <a:noFill/>
                </a:ln>
                <a:solidFill>
                  <a:srgbClr val="FFC000"/>
                </a:solidFill>
                <a:effectLst/>
                <a:uLnTx/>
                <a:uFillTx/>
                <a:latin typeface="Calibri" panose="020F0502020204030204"/>
                <a:ea typeface="Tahoma" panose="020B0604030504040204" pitchFamily="34" charset="0"/>
                <a:cs typeface="Tahoma" panose="020B0604030504040204" pitchFamily="34" charset="0"/>
              </a:rPr>
              <a:t> </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27" name="dap an c">
            <a:extLst>
              <a:ext uri="{FF2B5EF4-FFF2-40B4-BE49-F238E27FC236}">
                <a16:creationId xmlns:a16="http://schemas.microsoft.com/office/drawing/2014/main" xmlns="" id="{D96707EC-5A82-4050-B897-6DBAB63AC957}"/>
              </a:ext>
            </a:extLst>
          </p:cNvPr>
          <p:cNvSpPr txBox="1"/>
          <p:nvPr/>
        </p:nvSpPr>
        <p:spPr>
          <a:xfrm>
            <a:off x="1106008" y="6060425"/>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Bố</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Cái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Đại</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Vương</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sp>
        <p:nvSpPr>
          <p:cNvPr id="31" name="bang b">
            <a:extLst>
              <a:ext uri="{FF2B5EF4-FFF2-40B4-BE49-F238E27FC236}">
                <a16:creationId xmlns:a16="http://schemas.microsoft.com/office/drawing/2014/main" xmlns="" id="{8DD63B39-09F3-4F04-83CD-408FC7619A90}"/>
              </a:ext>
            </a:extLst>
          </p:cNvPr>
          <p:cNvSpPr/>
          <p:nvPr/>
        </p:nvSpPr>
        <p:spPr>
          <a:xfrm flipH="1">
            <a:off x="6135895" y="5094962"/>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ang d">
            <a:extLst>
              <a:ext uri="{FF2B5EF4-FFF2-40B4-BE49-F238E27FC236}">
                <a16:creationId xmlns:a16="http://schemas.microsoft.com/office/drawing/2014/main" xmlns="" id="{A6F11D1C-4D08-4BAF-9A3D-4AC673B9036B}"/>
              </a:ext>
            </a:extLst>
          </p:cNvPr>
          <p:cNvSpPr/>
          <p:nvPr/>
        </p:nvSpPr>
        <p:spPr>
          <a:xfrm flipH="1">
            <a:off x="6135895" y="5958224"/>
            <a:ext cx="5249773" cy="604512"/>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dap an b">
            <a:extLst>
              <a:ext uri="{FF2B5EF4-FFF2-40B4-BE49-F238E27FC236}">
                <a16:creationId xmlns:a16="http://schemas.microsoft.com/office/drawing/2014/main" xmlns="" id="{9B5DABB8-849A-4D2D-930C-9CA07BFC5BDE}"/>
              </a:ext>
            </a:extLst>
          </p:cNvPr>
          <p:cNvSpPr txBox="1"/>
          <p:nvPr/>
        </p:nvSpPr>
        <p:spPr>
          <a:xfrm>
            <a:off x="6435571" y="5197163"/>
            <a:ext cx="4650419" cy="417871"/>
          </a:xfrm>
          <a:prstGeom prst="rect">
            <a:avLst/>
          </a:prstGeom>
          <a:noFill/>
        </p:spPr>
        <p:txBody>
          <a:bodyPr wrap="square" rtlCol="0">
            <a:spAutoFit/>
          </a:bodyPr>
          <a:lstStyle/>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B.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Lưỡng</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quốc</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Trạng</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000" b="0"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mn-cs"/>
              </a:rPr>
              <a:t>nguyên</a:t>
            </a:r>
            <a:r>
              <a:rPr kumimoji="0" lang="en-US" sz="20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4" name="dap an d">
            <a:extLst>
              <a:ext uri="{FF2B5EF4-FFF2-40B4-BE49-F238E27FC236}">
                <a16:creationId xmlns:a16="http://schemas.microsoft.com/office/drawing/2014/main" xmlns="" id="{42A746A3-96B8-42A5-8EFA-A104DB6B2F69}"/>
              </a:ext>
            </a:extLst>
          </p:cNvPr>
          <p:cNvSpPr txBox="1"/>
          <p:nvPr/>
        </p:nvSpPr>
        <p:spPr>
          <a:xfrm>
            <a:off x="6435571" y="6060425"/>
            <a:ext cx="4650419" cy="40011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
                <a:prstClr val="white"/>
              </a:buClr>
              <a:buSzTx/>
              <a:buFont typeface="Wingdings" panose="05000000000000000000" pitchFamily="2" charset="2"/>
              <a:buChar char="w"/>
              <a:tabLst/>
              <a:defRPr/>
            </a:pP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D.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Đức</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Thánh</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Tản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2000" b="0" i="0" u="none" strike="noStrike" kern="1200" cap="none" spc="0" normalizeH="0" baseline="0" noProof="0" dirty="0" err="1"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Viên</a:t>
            </a:r>
            <a:r>
              <a:rPr kumimoji="0" lang="en-US" sz="2000" b="0" i="0" u="none" strike="noStrike" kern="1200" cap="none" spc="0" normalizeH="0" baseline="0" noProof="0" dirty="0" smtClean="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rPr>
              <a:t>.</a:t>
            </a:r>
            <a:endParaRPr kumimoji="0" lang="en-US" sz="2000" b="0" i="0" u="none" strike="noStrike" kern="1200" cap="none" spc="0" normalizeH="0" baseline="0" noProof="0" dirty="0">
              <a:ln>
                <a:noFill/>
              </a:ln>
              <a:solidFill>
                <a:prstClr val="white"/>
              </a:solidFill>
              <a:effectLst/>
              <a:uLnTx/>
              <a:uFillTx/>
              <a:latin typeface="Calibri" panose="020F0502020204030204"/>
              <a:ea typeface="Tahoma" panose="020B0604030504040204" pitchFamily="34" charset="0"/>
              <a:cs typeface="Tahoma" panose="020B0604030504040204" pitchFamily="34" charset="0"/>
            </a:endParaRPr>
          </a:p>
        </p:txBody>
      </p:sp>
      <p:pic>
        <p:nvPicPr>
          <p:cNvPr id="38" name="Question">
            <a:hlinkClick r:id="" action="ppaction://media"/>
            <a:extLst>
              <a:ext uri="{FF2B5EF4-FFF2-40B4-BE49-F238E27FC236}">
                <a16:creationId xmlns:a16="http://schemas.microsoft.com/office/drawing/2014/main" xmlns=""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0" y="863859"/>
            <a:ext cx="487363" cy="487363"/>
          </a:xfrm>
          <a:prstGeom prst="rect">
            <a:avLst/>
          </a:prstGeom>
        </p:spPr>
      </p:pic>
      <p:pic>
        <p:nvPicPr>
          <p:cNvPr id="39" name="Final Answer">
            <a:hlinkClick r:id="" action="ppaction://media"/>
            <a:extLst>
              <a:ext uri="{FF2B5EF4-FFF2-40B4-BE49-F238E27FC236}">
                <a16:creationId xmlns:a16="http://schemas.microsoft.com/office/drawing/2014/main" xmlns=""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0" y="1478693"/>
            <a:ext cx="487363" cy="487363"/>
          </a:xfrm>
          <a:prstGeom prst="rect">
            <a:avLst/>
          </a:prstGeom>
        </p:spPr>
      </p:pic>
      <p:pic>
        <p:nvPicPr>
          <p:cNvPr id="40" name="Win">
            <a:hlinkClick r:id="" action="ppaction://media"/>
            <a:extLst>
              <a:ext uri="{FF2B5EF4-FFF2-40B4-BE49-F238E27FC236}">
                <a16:creationId xmlns:a16="http://schemas.microsoft.com/office/drawing/2014/main" xmlns=""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5"/>
            <a:ext cx="487363" cy="487363"/>
          </a:xfrm>
          <a:prstGeom prst="rect">
            <a:avLst/>
          </a:prstGeom>
        </p:spPr>
      </p:pic>
      <p:pic>
        <p:nvPicPr>
          <p:cNvPr id="41" name="Lose">
            <a:hlinkClick r:id="" action="ppaction://media"/>
            <a:extLst>
              <a:ext uri="{FF2B5EF4-FFF2-40B4-BE49-F238E27FC236}">
                <a16:creationId xmlns:a16="http://schemas.microsoft.com/office/drawing/2014/main" xmlns=""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1"/>
            <a:ext cx="487363" cy="487363"/>
          </a:xfrm>
          <a:prstGeom prst="rect">
            <a:avLst/>
          </a:prstGeom>
        </p:spPr>
      </p:pic>
    </p:spTree>
    <p:extLst>
      <p:ext uri="{BB962C8B-B14F-4D97-AF65-F5344CB8AC3E}">
        <p14:creationId xmlns:p14="http://schemas.microsoft.com/office/powerpoint/2010/main" val="2672354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0339" fill="hold"/>
                                        <p:tgtEl>
                                          <p:spTgt spid="38"/>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38"/>
                </p:tgtEl>
              </p:cMediaNode>
            </p:audio>
            <p:seq concurrent="1" nextAc="seek">
              <p:cTn id="28" restart="whenNotActive" fill="hold" evtFilter="cancelBubble" nodeType="interactiveSeq">
                <p:stCondLst>
                  <p:cond evt="onClick" delay="0">
                    <p:tgtEl>
                      <p:spTgt spid="25"/>
                    </p:tgtEl>
                  </p:cond>
                </p:stCondLst>
                <p:endSync evt="end" delay="0">
                  <p:rtn val="all"/>
                </p:endSync>
                <p:childTnLst>
                  <p:par>
                    <p:cTn id="29" fill="hold">
                      <p:stCondLst>
                        <p:cond delay="0"/>
                      </p:stCondLst>
                      <p:childTnLst>
                        <p:par>
                          <p:cTn id="30" fill="hold">
                            <p:stCondLst>
                              <p:cond delay="0"/>
                            </p:stCondLst>
                            <p:childTnLst>
                              <p:par>
                                <p:cTn id="31" presetID="24" presetClass="emph" presetSubtype="0" fill="hold" grpId="1" nodeType="clickEffect">
                                  <p:stCondLst>
                                    <p:cond delay="0"/>
                                  </p:stCondLst>
                                  <p:childTnLst>
                                    <p:animClr clrSpc="hsl" dir="cw">
                                      <p:cBhvr override="childStyle">
                                        <p:cTn id="32" dur="500" fill="hold"/>
                                        <p:tgtEl>
                                          <p:spTgt spid="25"/>
                                        </p:tgtEl>
                                        <p:attrNameLst>
                                          <p:attrName>style.color</p:attrName>
                                        </p:attrNameLst>
                                      </p:cBhvr>
                                      <p:by>
                                        <p:hsl h="0" s="-12549" l="-25098"/>
                                      </p:by>
                                    </p:animClr>
                                    <p:animClr clrSpc="hsl" dir="cw">
                                      <p:cBhvr>
                                        <p:cTn id="33" dur="500" fill="hold"/>
                                        <p:tgtEl>
                                          <p:spTgt spid="25"/>
                                        </p:tgtEl>
                                        <p:attrNameLst>
                                          <p:attrName>fillcolor</p:attrName>
                                        </p:attrNameLst>
                                      </p:cBhvr>
                                      <p:by>
                                        <p:hsl h="0" s="-12549" l="-25098"/>
                                      </p:by>
                                    </p:animClr>
                                    <p:animClr clrSpc="hsl" dir="cw">
                                      <p:cBhvr>
                                        <p:cTn id="34" dur="500" fill="hold"/>
                                        <p:tgtEl>
                                          <p:spTgt spid="25"/>
                                        </p:tgtEl>
                                        <p:attrNameLst>
                                          <p:attrName>stroke.color</p:attrName>
                                        </p:attrNameLst>
                                      </p:cBhvr>
                                      <p:by>
                                        <p:hsl h="0" s="-12549" l="-25098"/>
                                      </p:by>
                                    </p:animClr>
                                    <p:set>
                                      <p:cBhvr>
                                        <p:cTn id="35" dur="500" fill="hold"/>
                                        <p:tgtEl>
                                          <p:spTgt spid="25"/>
                                        </p:tgtEl>
                                        <p:attrNameLst>
                                          <p:attrName>fill.type</p:attrName>
                                        </p:attrNameLst>
                                      </p:cBhvr>
                                      <p:to>
                                        <p:strVal val="solid"/>
                                      </p:to>
                                    </p:set>
                                  </p:childTnLst>
                                </p:cTn>
                              </p:par>
                              <p:par>
                                <p:cTn id="36" presetID="19" presetClass="emph" presetSubtype="0" fill="hold" grpId="0" nodeType="withEffect">
                                  <p:stCondLst>
                                    <p:cond delay="0"/>
                                  </p:stCondLst>
                                  <p:childTnLst>
                                    <p:animClr clrSpc="rgb" dir="cw">
                                      <p:cBhvr override="childStyle">
                                        <p:cTn id="37" dur="500" fill="hold"/>
                                        <p:tgtEl>
                                          <p:spTgt spid="15"/>
                                        </p:tgtEl>
                                        <p:attrNameLst>
                                          <p:attrName>style.color</p:attrName>
                                        </p:attrNameLst>
                                      </p:cBhvr>
                                      <p:to>
                                        <a:srgbClr val="FFC000"/>
                                      </p:to>
                                    </p:animClr>
                                    <p:animClr clrSpc="rgb" dir="cw">
                                      <p:cBhvr>
                                        <p:cTn id="38" dur="500" fill="hold"/>
                                        <p:tgtEl>
                                          <p:spTgt spid="15"/>
                                        </p:tgtEl>
                                        <p:attrNameLst>
                                          <p:attrName>fillcolor</p:attrName>
                                        </p:attrNameLst>
                                      </p:cBhvr>
                                      <p:to>
                                        <a:srgbClr val="FFC000"/>
                                      </p:to>
                                    </p:animClr>
                                    <p:set>
                                      <p:cBhvr>
                                        <p:cTn id="39" dur="500" fill="hold"/>
                                        <p:tgtEl>
                                          <p:spTgt spid="15"/>
                                        </p:tgtEl>
                                        <p:attrNameLst>
                                          <p:attrName>fill.type</p:attrName>
                                        </p:attrNameLst>
                                      </p:cBhvr>
                                      <p:to>
                                        <p:strVal val="solid"/>
                                      </p:to>
                                    </p:set>
                                    <p:set>
                                      <p:cBhvr>
                                        <p:cTn id="40" dur="500" fill="hold"/>
                                        <p:tgtEl>
                                          <p:spTgt spid="15"/>
                                        </p:tgtEl>
                                        <p:attrNameLst>
                                          <p:attrName>fill.on</p:attrName>
                                        </p:attrNameLst>
                                      </p:cBhvr>
                                      <p:to>
                                        <p:strVal val="true"/>
                                      </p:to>
                                    </p:set>
                                  </p:childTnLst>
                                </p:cTn>
                              </p:par>
                              <p:par>
                                <p:cTn id="41" presetID="1" presetClass="mediacall" presetSubtype="0" fill="hold" nodeType="withEffect">
                                  <p:stCondLst>
                                    <p:cond delay="0"/>
                                  </p:stCondLst>
                                  <p:childTnLst>
                                    <p:cmd type="call" cmd="playFrom(0.0)">
                                      <p:cBhvr>
                                        <p:cTn id="42" dur="20218" fill="hold"/>
                                        <p:tgtEl>
                                          <p:spTgt spid="39"/>
                                        </p:tgtEl>
                                      </p:cBhvr>
                                    </p:cmd>
                                  </p:childTnLst>
                                </p:cTn>
                              </p:par>
                              <p:par>
                                <p:cTn id="43" presetID="3" presetClass="mediacall" presetSubtype="0" fill="hold" nodeType="withEffect">
                                  <p:stCondLst>
                                    <p:cond delay="0"/>
                                  </p:stCondLst>
                                  <p:childTnLst>
                                    <p:cmd type="call" cmd="stop">
                                      <p:cBhvr>
                                        <p:cTn id="44" dur="1" fill="hold"/>
                                        <p:tgtEl>
                                          <p:spTgt spid="38"/>
                                        </p:tgtEl>
                                      </p:cBhvr>
                                    </p:cmd>
                                  </p:childTnLst>
                                </p:cTn>
                              </p:par>
                              <p:par>
                                <p:cTn id="45" presetID="19" presetClass="emph" presetSubtype="0" repeatCount="4000" fill="hold" grpId="1" nodeType="withEffect">
                                  <p:stCondLst>
                                    <p:cond delay="3000"/>
                                  </p:stCondLst>
                                  <p:childTnLst>
                                    <p:animClr clrSpc="rgb" dir="cw">
                                      <p:cBhvr override="childStyle">
                                        <p:cTn id="46" dur="500" fill="hold"/>
                                        <p:tgtEl>
                                          <p:spTgt spid="15"/>
                                        </p:tgtEl>
                                        <p:attrNameLst>
                                          <p:attrName>style.color</p:attrName>
                                        </p:attrNameLst>
                                      </p:cBhvr>
                                      <p:to>
                                        <a:srgbClr val="92D050"/>
                                      </p:to>
                                    </p:animClr>
                                    <p:animClr clrSpc="rgb" dir="cw">
                                      <p:cBhvr>
                                        <p:cTn id="47" dur="500" fill="hold"/>
                                        <p:tgtEl>
                                          <p:spTgt spid="15"/>
                                        </p:tgtEl>
                                        <p:attrNameLst>
                                          <p:attrName>fillcolor</p:attrName>
                                        </p:attrNameLst>
                                      </p:cBhvr>
                                      <p:to>
                                        <a:srgbClr val="92D050"/>
                                      </p:to>
                                    </p:animClr>
                                    <p:set>
                                      <p:cBhvr>
                                        <p:cTn id="48" dur="500" fill="hold"/>
                                        <p:tgtEl>
                                          <p:spTgt spid="15"/>
                                        </p:tgtEl>
                                        <p:attrNameLst>
                                          <p:attrName>fill.type</p:attrName>
                                        </p:attrNameLst>
                                      </p:cBhvr>
                                      <p:to>
                                        <p:strVal val="solid"/>
                                      </p:to>
                                    </p:set>
                                    <p:set>
                                      <p:cBhvr>
                                        <p:cTn id="49" dur="500" fill="hold"/>
                                        <p:tgtEl>
                                          <p:spTgt spid="15"/>
                                        </p:tgtEl>
                                        <p:attrNameLst>
                                          <p:attrName>fill.on</p:attrName>
                                        </p:attrNameLst>
                                      </p:cBhvr>
                                      <p:to>
                                        <p:strVal val="true"/>
                                      </p:to>
                                    </p:set>
                                  </p:childTnLst>
                                </p:cTn>
                              </p:par>
                              <p:par>
                                <p:cTn id="50" presetID="1" presetClass="mediacall" presetSubtype="0" fill="hold" nodeType="withEffect">
                                  <p:stCondLst>
                                    <p:cond delay="3000"/>
                                  </p:stCondLst>
                                  <p:childTnLst>
                                    <p:cmd type="call" cmd="playFrom(0.0)">
                                      <p:cBhvr>
                                        <p:cTn id="51" dur="7732" fill="hold"/>
                                        <p:tgtEl>
                                          <p:spTgt spid="40"/>
                                        </p:tgtEl>
                                      </p:cBhvr>
                                    </p:cmd>
                                  </p:childTnLst>
                                </p:cTn>
                              </p:par>
                              <p:par>
                                <p:cTn id="52" presetID="3" presetClass="mediacall" presetSubtype="0" fill="hold" nodeType="withEffect">
                                  <p:stCondLst>
                                    <p:cond delay="3000"/>
                                  </p:stCondLst>
                                  <p:childTnLst>
                                    <p:cmd type="call" cmd="stop">
                                      <p:cBhvr>
                                        <p:cTn id="53" dur="1" fill="hold"/>
                                        <p:tgtEl>
                                          <p:spTgt spid="39"/>
                                        </p:tgtEl>
                                      </p:cBhvr>
                                    </p:cmd>
                                  </p:childTnLst>
                                </p:cTn>
                              </p:par>
                              <p:par>
                                <p:cTn id="54" presetID="24" presetClass="emph" presetSubtype="0" fill="hold" grpId="2" nodeType="withEffect">
                                  <p:stCondLst>
                                    <p:cond delay="3000"/>
                                  </p:stCondLst>
                                  <p:childTnLst>
                                    <p:animClr clrSpc="hsl" dir="cw">
                                      <p:cBhvr override="childStyle">
                                        <p:cTn id="55" dur="500" fill="hold"/>
                                        <p:tgtEl>
                                          <p:spTgt spid="25"/>
                                        </p:tgtEl>
                                        <p:attrNameLst>
                                          <p:attrName>style.color</p:attrName>
                                        </p:attrNameLst>
                                      </p:cBhvr>
                                      <p:by>
                                        <p:hsl h="0" s="-12549" l="-25098"/>
                                      </p:by>
                                    </p:animClr>
                                    <p:animClr clrSpc="hsl" dir="cw">
                                      <p:cBhvr>
                                        <p:cTn id="56" dur="500" fill="hold"/>
                                        <p:tgtEl>
                                          <p:spTgt spid="25"/>
                                        </p:tgtEl>
                                        <p:attrNameLst>
                                          <p:attrName>fillcolor</p:attrName>
                                        </p:attrNameLst>
                                      </p:cBhvr>
                                      <p:by>
                                        <p:hsl h="0" s="-12549" l="-25098"/>
                                      </p:by>
                                    </p:animClr>
                                    <p:animClr clrSpc="hsl" dir="cw">
                                      <p:cBhvr>
                                        <p:cTn id="57" dur="500" fill="hold"/>
                                        <p:tgtEl>
                                          <p:spTgt spid="25"/>
                                        </p:tgtEl>
                                        <p:attrNameLst>
                                          <p:attrName>stroke.color</p:attrName>
                                        </p:attrNameLst>
                                      </p:cBhvr>
                                      <p:by>
                                        <p:hsl h="0" s="-12549" l="-25098"/>
                                      </p:by>
                                    </p:animClr>
                                    <p:set>
                                      <p:cBhvr>
                                        <p:cTn id="58"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59" restart="whenNotActive" fill="hold" evtFilter="cancelBubble" nodeType="interactiveSeq">
                <p:stCondLst>
                  <p:cond evt="onClick" delay="0">
                    <p:tgtEl>
                      <p:spTgt spid="33"/>
                    </p:tgtEl>
                  </p:cond>
                </p:stCondLst>
                <p:endSync evt="end" delay="0">
                  <p:rtn val="all"/>
                </p:endSync>
                <p:childTnLst>
                  <p:par>
                    <p:cTn id="60" fill="hold">
                      <p:stCondLst>
                        <p:cond delay="0"/>
                      </p:stCondLst>
                      <p:childTnLst>
                        <p:par>
                          <p:cTn id="61" fill="hold">
                            <p:stCondLst>
                              <p:cond delay="0"/>
                            </p:stCondLst>
                            <p:childTnLst>
                              <p:par>
                                <p:cTn id="62" presetID="24" presetClass="emph" presetSubtype="0" fill="hold" grpId="1" nodeType="clickEffect">
                                  <p:stCondLst>
                                    <p:cond delay="0"/>
                                  </p:stCondLst>
                                  <p:childTnLst>
                                    <p:animClr clrSpc="hsl" dir="cw">
                                      <p:cBhvr override="childStyle">
                                        <p:cTn id="63" dur="500" fill="hold"/>
                                        <p:tgtEl>
                                          <p:spTgt spid="33"/>
                                        </p:tgtEl>
                                        <p:attrNameLst>
                                          <p:attrName>style.color</p:attrName>
                                        </p:attrNameLst>
                                      </p:cBhvr>
                                      <p:by>
                                        <p:hsl h="0" s="-12549" l="-25098"/>
                                      </p:by>
                                    </p:animClr>
                                    <p:animClr clrSpc="hsl" dir="cw">
                                      <p:cBhvr>
                                        <p:cTn id="64" dur="500" fill="hold"/>
                                        <p:tgtEl>
                                          <p:spTgt spid="33"/>
                                        </p:tgtEl>
                                        <p:attrNameLst>
                                          <p:attrName>fillcolor</p:attrName>
                                        </p:attrNameLst>
                                      </p:cBhvr>
                                      <p:by>
                                        <p:hsl h="0" s="-12549" l="-25098"/>
                                      </p:by>
                                    </p:animClr>
                                    <p:animClr clrSpc="hsl" dir="cw">
                                      <p:cBhvr>
                                        <p:cTn id="65" dur="500" fill="hold"/>
                                        <p:tgtEl>
                                          <p:spTgt spid="33"/>
                                        </p:tgtEl>
                                        <p:attrNameLst>
                                          <p:attrName>stroke.color</p:attrName>
                                        </p:attrNameLst>
                                      </p:cBhvr>
                                      <p:by>
                                        <p:hsl h="0" s="-12549" l="-25098"/>
                                      </p:by>
                                    </p:animClr>
                                    <p:set>
                                      <p:cBhvr>
                                        <p:cTn id="66" dur="500" fill="hold"/>
                                        <p:tgtEl>
                                          <p:spTgt spid="33"/>
                                        </p:tgtEl>
                                        <p:attrNameLst>
                                          <p:attrName>fill.type</p:attrName>
                                        </p:attrNameLst>
                                      </p:cBhvr>
                                      <p:to>
                                        <p:strVal val="solid"/>
                                      </p:to>
                                    </p:set>
                                  </p:childTnLst>
                                </p:cTn>
                              </p:par>
                              <p:par>
                                <p:cTn id="67" presetID="19" presetClass="emph" presetSubtype="0" fill="hold" grpId="0" nodeType="withEffect">
                                  <p:stCondLst>
                                    <p:cond delay="0"/>
                                  </p:stCondLst>
                                  <p:childTnLst>
                                    <p:animClr clrSpc="rgb" dir="cw">
                                      <p:cBhvr override="childStyle">
                                        <p:cTn id="68" dur="500" fill="hold"/>
                                        <p:tgtEl>
                                          <p:spTgt spid="31"/>
                                        </p:tgtEl>
                                        <p:attrNameLst>
                                          <p:attrName>style.color</p:attrName>
                                        </p:attrNameLst>
                                      </p:cBhvr>
                                      <p:to>
                                        <a:srgbClr val="FFC000"/>
                                      </p:to>
                                    </p:animClr>
                                    <p:animClr clrSpc="rgb" dir="cw">
                                      <p:cBhvr>
                                        <p:cTn id="69" dur="500" fill="hold"/>
                                        <p:tgtEl>
                                          <p:spTgt spid="31"/>
                                        </p:tgtEl>
                                        <p:attrNameLst>
                                          <p:attrName>fillcolor</p:attrName>
                                        </p:attrNameLst>
                                      </p:cBhvr>
                                      <p:to>
                                        <a:srgbClr val="FFC000"/>
                                      </p:to>
                                    </p:animClr>
                                    <p:set>
                                      <p:cBhvr>
                                        <p:cTn id="70" dur="500" fill="hold"/>
                                        <p:tgtEl>
                                          <p:spTgt spid="31"/>
                                        </p:tgtEl>
                                        <p:attrNameLst>
                                          <p:attrName>fill.type</p:attrName>
                                        </p:attrNameLst>
                                      </p:cBhvr>
                                      <p:to>
                                        <p:strVal val="solid"/>
                                      </p:to>
                                    </p:set>
                                    <p:set>
                                      <p:cBhvr>
                                        <p:cTn id="71" dur="500" fill="hold"/>
                                        <p:tgtEl>
                                          <p:spTgt spid="31"/>
                                        </p:tgtEl>
                                        <p:attrNameLst>
                                          <p:attrName>fill.on</p:attrName>
                                        </p:attrNameLst>
                                      </p:cBhvr>
                                      <p:to>
                                        <p:strVal val="true"/>
                                      </p:to>
                                    </p:set>
                                  </p:childTnLst>
                                </p:cTn>
                              </p:par>
                              <p:par>
                                <p:cTn id="72" presetID="1" presetClass="mediacall" presetSubtype="0" fill="hold" nodeType="withEffect">
                                  <p:stCondLst>
                                    <p:cond delay="0"/>
                                  </p:stCondLst>
                                  <p:childTnLst>
                                    <p:cmd type="call" cmd="playFrom(0.0)">
                                      <p:cBhvr>
                                        <p:cTn id="73" dur="20218" fill="hold"/>
                                        <p:tgtEl>
                                          <p:spTgt spid="39"/>
                                        </p:tgtEl>
                                      </p:cBhvr>
                                    </p:cmd>
                                  </p:childTnLst>
                                </p:cTn>
                              </p:par>
                              <p:par>
                                <p:cTn id="74" presetID="3" presetClass="mediacall" presetSubtype="0" fill="hold" nodeType="withEffect">
                                  <p:stCondLst>
                                    <p:cond delay="0"/>
                                  </p:stCondLst>
                                  <p:childTnLst>
                                    <p:cmd type="call" cmd="stop">
                                      <p:cBhvr>
                                        <p:cTn id="75" dur="1" fill="hold"/>
                                        <p:tgtEl>
                                          <p:spTgt spid="38"/>
                                        </p:tgtEl>
                                      </p:cBhvr>
                                    </p:cmd>
                                  </p:childTnLst>
                                </p:cTn>
                              </p:par>
                              <p:par>
                                <p:cTn id="76" presetID="19" presetClass="emph" presetSubtype="0" fill="hold" grpId="1" nodeType="withEffect">
                                  <p:stCondLst>
                                    <p:cond delay="3000"/>
                                  </p:stCondLst>
                                  <p:childTnLst>
                                    <p:animClr clrSpc="rgb" dir="cw">
                                      <p:cBhvr override="childStyle">
                                        <p:cTn id="77" dur="500" fill="hold"/>
                                        <p:tgtEl>
                                          <p:spTgt spid="31"/>
                                        </p:tgtEl>
                                        <p:attrNameLst>
                                          <p:attrName>style.color</p:attrName>
                                        </p:attrNameLst>
                                      </p:cBhvr>
                                      <p:to>
                                        <a:srgbClr val="FF0000"/>
                                      </p:to>
                                    </p:animClr>
                                    <p:animClr clrSpc="rgb" dir="cw">
                                      <p:cBhvr>
                                        <p:cTn id="78" dur="500" fill="hold"/>
                                        <p:tgtEl>
                                          <p:spTgt spid="31"/>
                                        </p:tgtEl>
                                        <p:attrNameLst>
                                          <p:attrName>fillcolor</p:attrName>
                                        </p:attrNameLst>
                                      </p:cBhvr>
                                      <p:to>
                                        <a:srgbClr val="FF0000"/>
                                      </p:to>
                                    </p:animClr>
                                    <p:set>
                                      <p:cBhvr>
                                        <p:cTn id="79" dur="500" fill="hold"/>
                                        <p:tgtEl>
                                          <p:spTgt spid="31"/>
                                        </p:tgtEl>
                                        <p:attrNameLst>
                                          <p:attrName>fill.type</p:attrName>
                                        </p:attrNameLst>
                                      </p:cBhvr>
                                      <p:to>
                                        <p:strVal val="solid"/>
                                      </p:to>
                                    </p:set>
                                    <p:set>
                                      <p:cBhvr>
                                        <p:cTn id="80" dur="500" fill="hold"/>
                                        <p:tgtEl>
                                          <p:spTgt spid="31"/>
                                        </p:tgtEl>
                                        <p:attrNameLst>
                                          <p:attrName>fill.on</p:attrName>
                                        </p:attrNameLst>
                                      </p:cBhvr>
                                      <p:to>
                                        <p:strVal val="true"/>
                                      </p:to>
                                    </p:set>
                                  </p:childTnLst>
                                </p:cTn>
                              </p:par>
                              <p:par>
                                <p:cTn id="81" presetID="19" presetClass="emph" presetSubtype="0" repeatCount="4000" fill="hold" grpId="2" nodeType="withEffect">
                                  <p:stCondLst>
                                    <p:cond delay="3000"/>
                                  </p:stCondLst>
                                  <p:childTnLst>
                                    <p:animClr clrSpc="rgb" dir="cw">
                                      <p:cBhvr override="childStyle">
                                        <p:cTn id="82" dur="500" fill="hold"/>
                                        <p:tgtEl>
                                          <p:spTgt spid="15"/>
                                        </p:tgtEl>
                                        <p:attrNameLst>
                                          <p:attrName>style.color</p:attrName>
                                        </p:attrNameLst>
                                      </p:cBhvr>
                                      <p:to>
                                        <a:srgbClr val="92D050"/>
                                      </p:to>
                                    </p:animClr>
                                    <p:animClr clrSpc="rgb" dir="cw">
                                      <p:cBhvr>
                                        <p:cTn id="83" dur="500" fill="hold"/>
                                        <p:tgtEl>
                                          <p:spTgt spid="15"/>
                                        </p:tgtEl>
                                        <p:attrNameLst>
                                          <p:attrName>fillcolor</p:attrName>
                                        </p:attrNameLst>
                                      </p:cBhvr>
                                      <p:to>
                                        <a:srgbClr val="92D050"/>
                                      </p:to>
                                    </p:animClr>
                                    <p:set>
                                      <p:cBhvr>
                                        <p:cTn id="84" dur="500" fill="hold"/>
                                        <p:tgtEl>
                                          <p:spTgt spid="15"/>
                                        </p:tgtEl>
                                        <p:attrNameLst>
                                          <p:attrName>fill.type</p:attrName>
                                        </p:attrNameLst>
                                      </p:cBhvr>
                                      <p:to>
                                        <p:strVal val="solid"/>
                                      </p:to>
                                    </p:set>
                                    <p:set>
                                      <p:cBhvr>
                                        <p:cTn id="85" dur="500" fill="hold"/>
                                        <p:tgtEl>
                                          <p:spTgt spid="15"/>
                                        </p:tgtEl>
                                        <p:attrNameLst>
                                          <p:attrName>fill.on</p:attrName>
                                        </p:attrNameLst>
                                      </p:cBhvr>
                                      <p:to>
                                        <p:strVal val="true"/>
                                      </p:to>
                                    </p:set>
                                  </p:childTnLst>
                                </p:cTn>
                              </p:par>
                              <p:par>
                                <p:cTn id="86" presetID="1" presetClass="mediacall" presetSubtype="0" fill="hold" nodeType="withEffect">
                                  <p:stCondLst>
                                    <p:cond delay="3000"/>
                                  </p:stCondLst>
                                  <p:childTnLst>
                                    <p:cmd type="call" cmd="playFrom(0.0)">
                                      <p:cBhvr>
                                        <p:cTn id="87" dur="5903" fill="hold"/>
                                        <p:tgtEl>
                                          <p:spTgt spid="41"/>
                                        </p:tgtEl>
                                      </p:cBhvr>
                                    </p:cmd>
                                  </p:childTnLst>
                                </p:cTn>
                              </p:par>
                              <p:par>
                                <p:cTn id="88" presetID="3" presetClass="mediacall" presetSubtype="0" fill="hold" nodeType="withEffect">
                                  <p:stCondLst>
                                    <p:cond delay="3000"/>
                                  </p:stCondLst>
                                  <p:childTnLst>
                                    <p:cmd type="call" cmd="stop">
                                      <p:cBhvr>
                                        <p:cTn id="89" dur="1" fill="hold"/>
                                        <p:tgtEl>
                                          <p:spTgt spid="39"/>
                                        </p:tgtEl>
                                      </p:cBhvr>
                                    </p:cmd>
                                  </p:childTnLst>
                                </p:cTn>
                              </p:par>
                              <p:par>
                                <p:cTn id="90" presetID="30" presetClass="emph" presetSubtype="0" fill="hold" grpId="2" nodeType="withEffect">
                                  <p:stCondLst>
                                    <p:cond delay="3000"/>
                                  </p:stCondLst>
                                  <p:childTnLst>
                                    <p:animClr clrSpc="hsl" dir="cw">
                                      <p:cBhvr override="childStyle">
                                        <p:cTn id="91" dur="500" fill="hold"/>
                                        <p:tgtEl>
                                          <p:spTgt spid="33"/>
                                        </p:tgtEl>
                                        <p:attrNameLst>
                                          <p:attrName>style.color</p:attrName>
                                        </p:attrNameLst>
                                      </p:cBhvr>
                                      <p:by>
                                        <p:hsl h="0" s="12549" l="25098"/>
                                      </p:by>
                                    </p:animClr>
                                    <p:animClr clrSpc="hsl" dir="cw">
                                      <p:cBhvr>
                                        <p:cTn id="92" dur="500" fill="hold"/>
                                        <p:tgtEl>
                                          <p:spTgt spid="33"/>
                                        </p:tgtEl>
                                        <p:attrNameLst>
                                          <p:attrName>fillcolor</p:attrName>
                                        </p:attrNameLst>
                                      </p:cBhvr>
                                      <p:by>
                                        <p:hsl h="0" s="12549" l="25098"/>
                                      </p:by>
                                    </p:animClr>
                                    <p:animClr clrSpc="hsl" dir="cw">
                                      <p:cBhvr>
                                        <p:cTn id="93" dur="500" fill="hold"/>
                                        <p:tgtEl>
                                          <p:spTgt spid="33"/>
                                        </p:tgtEl>
                                        <p:attrNameLst>
                                          <p:attrName>stroke.color</p:attrName>
                                        </p:attrNameLst>
                                      </p:cBhvr>
                                      <p:by>
                                        <p:hsl h="0" s="12549" l="25098"/>
                                      </p:by>
                                    </p:animClr>
                                    <p:set>
                                      <p:cBhvr>
                                        <p:cTn id="94" dur="500" fill="hold"/>
                                        <p:tgtEl>
                                          <p:spTgt spid="33"/>
                                        </p:tgtEl>
                                        <p:attrNameLst>
                                          <p:attrName>fill.type</p:attrName>
                                        </p:attrNameLst>
                                      </p:cBhvr>
                                      <p:to>
                                        <p:strVal val="solid"/>
                                      </p:to>
                                    </p:set>
                                  </p:childTnLst>
                                </p:cTn>
                              </p:par>
                              <p:par>
                                <p:cTn id="95" presetID="24" presetClass="emph" presetSubtype="0" fill="hold" grpId="3" nodeType="withEffect">
                                  <p:stCondLst>
                                    <p:cond delay="3000"/>
                                  </p:stCondLst>
                                  <p:childTnLst>
                                    <p:animClr clrSpc="hsl" dir="cw">
                                      <p:cBhvr override="childStyle">
                                        <p:cTn id="96" dur="500" fill="hold"/>
                                        <p:tgtEl>
                                          <p:spTgt spid="25"/>
                                        </p:tgtEl>
                                        <p:attrNameLst>
                                          <p:attrName>style.color</p:attrName>
                                        </p:attrNameLst>
                                      </p:cBhvr>
                                      <p:by>
                                        <p:hsl h="0" s="-12549" l="-25098"/>
                                      </p:by>
                                    </p:animClr>
                                    <p:animClr clrSpc="hsl" dir="cw">
                                      <p:cBhvr>
                                        <p:cTn id="97" dur="500" fill="hold"/>
                                        <p:tgtEl>
                                          <p:spTgt spid="25"/>
                                        </p:tgtEl>
                                        <p:attrNameLst>
                                          <p:attrName>fillcolor</p:attrName>
                                        </p:attrNameLst>
                                      </p:cBhvr>
                                      <p:by>
                                        <p:hsl h="0" s="-12549" l="-25098"/>
                                      </p:by>
                                    </p:animClr>
                                    <p:animClr clrSpc="hsl" dir="cw">
                                      <p:cBhvr>
                                        <p:cTn id="98" dur="500" fill="hold"/>
                                        <p:tgtEl>
                                          <p:spTgt spid="25"/>
                                        </p:tgtEl>
                                        <p:attrNameLst>
                                          <p:attrName>stroke.color</p:attrName>
                                        </p:attrNameLst>
                                      </p:cBhvr>
                                      <p:by>
                                        <p:hsl h="0" s="-12549" l="-25098"/>
                                      </p:by>
                                    </p:animClr>
                                    <p:set>
                                      <p:cBhvr>
                                        <p:cTn id="99" dur="500" fill="hold"/>
                                        <p:tgtEl>
                                          <p:spTgt spid="25"/>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100" restart="whenNotActive" fill="hold" evtFilter="cancelBubble" nodeType="interactiveSeq">
                <p:stCondLst>
                  <p:cond evt="onClick" delay="0">
                    <p:tgtEl>
                      <p:spTgt spid="27"/>
                    </p:tgtEl>
                  </p:cond>
                </p:stCondLst>
                <p:endSync evt="end" delay="0">
                  <p:rtn val="all"/>
                </p:endSync>
                <p:childTnLst>
                  <p:par>
                    <p:cTn id="101" fill="hold">
                      <p:stCondLst>
                        <p:cond delay="0"/>
                      </p:stCondLst>
                      <p:childTnLst>
                        <p:par>
                          <p:cTn id="102" fill="hold">
                            <p:stCondLst>
                              <p:cond delay="0"/>
                            </p:stCondLst>
                            <p:childTnLst>
                              <p:par>
                                <p:cTn id="103" presetID="24" presetClass="emph" presetSubtype="0" fill="hold" grpId="1" nodeType="clickEffect">
                                  <p:stCondLst>
                                    <p:cond delay="0"/>
                                  </p:stCondLst>
                                  <p:childTnLst>
                                    <p:animClr clrSpc="hsl" dir="cw">
                                      <p:cBhvr override="childStyle">
                                        <p:cTn id="104" dur="500" fill="hold"/>
                                        <p:tgtEl>
                                          <p:spTgt spid="27"/>
                                        </p:tgtEl>
                                        <p:attrNameLst>
                                          <p:attrName>style.color</p:attrName>
                                        </p:attrNameLst>
                                      </p:cBhvr>
                                      <p:by>
                                        <p:hsl h="0" s="-12549" l="-25098"/>
                                      </p:by>
                                    </p:animClr>
                                    <p:animClr clrSpc="hsl" dir="cw">
                                      <p:cBhvr>
                                        <p:cTn id="105" dur="500" fill="hold"/>
                                        <p:tgtEl>
                                          <p:spTgt spid="27"/>
                                        </p:tgtEl>
                                        <p:attrNameLst>
                                          <p:attrName>fillcolor</p:attrName>
                                        </p:attrNameLst>
                                      </p:cBhvr>
                                      <p:by>
                                        <p:hsl h="0" s="-12549" l="-25098"/>
                                      </p:by>
                                    </p:animClr>
                                    <p:animClr clrSpc="hsl" dir="cw">
                                      <p:cBhvr>
                                        <p:cTn id="106" dur="500" fill="hold"/>
                                        <p:tgtEl>
                                          <p:spTgt spid="27"/>
                                        </p:tgtEl>
                                        <p:attrNameLst>
                                          <p:attrName>stroke.color</p:attrName>
                                        </p:attrNameLst>
                                      </p:cBhvr>
                                      <p:by>
                                        <p:hsl h="0" s="-12549" l="-25098"/>
                                      </p:by>
                                    </p:animClr>
                                    <p:set>
                                      <p:cBhvr>
                                        <p:cTn id="107" dur="500" fill="hold"/>
                                        <p:tgtEl>
                                          <p:spTgt spid="27"/>
                                        </p:tgtEl>
                                        <p:attrNameLst>
                                          <p:attrName>fill.type</p:attrName>
                                        </p:attrNameLst>
                                      </p:cBhvr>
                                      <p:to>
                                        <p:strVal val="solid"/>
                                      </p:to>
                                    </p:set>
                                  </p:childTnLst>
                                </p:cTn>
                              </p:par>
                              <p:par>
                                <p:cTn id="108" presetID="19" presetClass="emph" presetSubtype="0" fill="hold" grpId="0" nodeType="withEffect">
                                  <p:stCondLst>
                                    <p:cond delay="0"/>
                                  </p:stCondLst>
                                  <p:childTnLst>
                                    <p:animClr clrSpc="rgb" dir="cw">
                                      <p:cBhvr override="childStyle">
                                        <p:cTn id="109" dur="500" fill="hold"/>
                                        <p:tgtEl>
                                          <p:spTgt spid="16"/>
                                        </p:tgtEl>
                                        <p:attrNameLst>
                                          <p:attrName>style.color</p:attrName>
                                        </p:attrNameLst>
                                      </p:cBhvr>
                                      <p:to>
                                        <a:srgbClr val="FFC000"/>
                                      </p:to>
                                    </p:animClr>
                                    <p:animClr clrSpc="rgb" dir="cw">
                                      <p:cBhvr>
                                        <p:cTn id="110" dur="500" fill="hold"/>
                                        <p:tgtEl>
                                          <p:spTgt spid="16"/>
                                        </p:tgtEl>
                                        <p:attrNameLst>
                                          <p:attrName>fillcolor</p:attrName>
                                        </p:attrNameLst>
                                      </p:cBhvr>
                                      <p:to>
                                        <a:srgbClr val="FFC000"/>
                                      </p:to>
                                    </p:animClr>
                                    <p:set>
                                      <p:cBhvr>
                                        <p:cTn id="111" dur="500" fill="hold"/>
                                        <p:tgtEl>
                                          <p:spTgt spid="16"/>
                                        </p:tgtEl>
                                        <p:attrNameLst>
                                          <p:attrName>fill.type</p:attrName>
                                        </p:attrNameLst>
                                      </p:cBhvr>
                                      <p:to>
                                        <p:strVal val="solid"/>
                                      </p:to>
                                    </p:set>
                                    <p:set>
                                      <p:cBhvr>
                                        <p:cTn id="112" dur="500" fill="hold"/>
                                        <p:tgtEl>
                                          <p:spTgt spid="16"/>
                                        </p:tgtEl>
                                        <p:attrNameLst>
                                          <p:attrName>fill.on</p:attrName>
                                        </p:attrNameLst>
                                      </p:cBhvr>
                                      <p:to>
                                        <p:strVal val="true"/>
                                      </p:to>
                                    </p:set>
                                  </p:childTnLst>
                                </p:cTn>
                              </p:par>
                              <p:par>
                                <p:cTn id="113" presetID="1" presetClass="mediacall" presetSubtype="0" fill="hold" nodeType="withEffect">
                                  <p:stCondLst>
                                    <p:cond delay="0"/>
                                  </p:stCondLst>
                                  <p:childTnLst>
                                    <p:cmd type="call" cmd="playFrom(0.0)">
                                      <p:cBhvr>
                                        <p:cTn id="114" dur="20218" fill="hold"/>
                                        <p:tgtEl>
                                          <p:spTgt spid="39"/>
                                        </p:tgtEl>
                                      </p:cBhvr>
                                    </p:cmd>
                                  </p:childTnLst>
                                </p:cTn>
                              </p:par>
                              <p:par>
                                <p:cTn id="115" presetID="3" presetClass="mediacall" presetSubtype="0" fill="hold" nodeType="withEffect">
                                  <p:stCondLst>
                                    <p:cond delay="0"/>
                                  </p:stCondLst>
                                  <p:childTnLst>
                                    <p:cmd type="call" cmd="stop">
                                      <p:cBhvr>
                                        <p:cTn id="116" dur="1" fill="hold"/>
                                        <p:tgtEl>
                                          <p:spTgt spid="38"/>
                                        </p:tgtEl>
                                      </p:cBhvr>
                                    </p:cmd>
                                  </p:childTnLst>
                                </p:cTn>
                              </p:par>
                              <p:par>
                                <p:cTn id="117" presetID="19" presetClass="emph" presetSubtype="0" fill="hold" grpId="1" nodeType="withEffect">
                                  <p:stCondLst>
                                    <p:cond delay="3500"/>
                                  </p:stCondLst>
                                  <p:childTnLst>
                                    <p:animClr clrSpc="rgb" dir="cw">
                                      <p:cBhvr override="childStyle">
                                        <p:cTn id="118" dur="500" fill="hold"/>
                                        <p:tgtEl>
                                          <p:spTgt spid="16"/>
                                        </p:tgtEl>
                                        <p:attrNameLst>
                                          <p:attrName>style.color</p:attrName>
                                        </p:attrNameLst>
                                      </p:cBhvr>
                                      <p:to>
                                        <a:srgbClr val="FF0000"/>
                                      </p:to>
                                    </p:animClr>
                                    <p:animClr clrSpc="rgb" dir="cw">
                                      <p:cBhvr>
                                        <p:cTn id="119" dur="500" fill="hold"/>
                                        <p:tgtEl>
                                          <p:spTgt spid="16"/>
                                        </p:tgtEl>
                                        <p:attrNameLst>
                                          <p:attrName>fillcolor</p:attrName>
                                        </p:attrNameLst>
                                      </p:cBhvr>
                                      <p:to>
                                        <a:srgbClr val="FF0000"/>
                                      </p:to>
                                    </p:animClr>
                                    <p:set>
                                      <p:cBhvr>
                                        <p:cTn id="120" dur="500" fill="hold"/>
                                        <p:tgtEl>
                                          <p:spTgt spid="16"/>
                                        </p:tgtEl>
                                        <p:attrNameLst>
                                          <p:attrName>fill.type</p:attrName>
                                        </p:attrNameLst>
                                      </p:cBhvr>
                                      <p:to>
                                        <p:strVal val="solid"/>
                                      </p:to>
                                    </p:set>
                                    <p:set>
                                      <p:cBhvr>
                                        <p:cTn id="121" dur="500" fill="hold"/>
                                        <p:tgtEl>
                                          <p:spTgt spid="16"/>
                                        </p:tgtEl>
                                        <p:attrNameLst>
                                          <p:attrName>fill.on</p:attrName>
                                        </p:attrNameLst>
                                      </p:cBhvr>
                                      <p:to>
                                        <p:strVal val="true"/>
                                      </p:to>
                                    </p:set>
                                  </p:childTnLst>
                                </p:cTn>
                              </p:par>
                              <p:par>
                                <p:cTn id="122" presetID="19" presetClass="emph" presetSubtype="0" repeatCount="4000" fill="hold" grpId="3" nodeType="withEffect">
                                  <p:stCondLst>
                                    <p:cond delay="3500"/>
                                  </p:stCondLst>
                                  <p:childTnLst>
                                    <p:animClr clrSpc="rgb" dir="cw">
                                      <p:cBhvr override="childStyle">
                                        <p:cTn id="123" dur="500" fill="hold"/>
                                        <p:tgtEl>
                                          <p:spTgt spid="15"/>
                                        </p:tgtEl>
                                        <p:attrNameLst>
                                          <p:attrName>style.color</p:attrName>
                                        </p:attrNameLst>
                                      </p:cBhvr>
                                      <p:to>
                                        <a:srgbClr val="92D050"/>
                                      </p:to>
                                    </p:animClr>
                                    <p:animClr clrSpc="rgb" dir="cw">
                                      <p:cBhvr>
                                        <p:cTn id="124" dur="500" fill="hold"/>
                                        <p:tgtEl>
                                          <p:spTgt spid="15"/>
                                        </p:tgtEl>
                                        <p:attrNameLst>
                                          <p:attrName>fillcolor</p:attrName>
                                        </p:attrNameLst>
                                      </p:cBhvr>
                                      <p:to>
                                        <a:srgbClr val="92D050"/>
                                      </p:to>
                                    </p:animClr>
                                    <p:set>
                                      <p:cBhvr>
                                        <p:cTn id="125" dur="500" fill="hold"/>
                                        <p:tgtEl>
                                          <p:spTgt spid="15"/>
                                        </p:tgtEl>
                                        <p:attrNameLst>
                                          <p:attrName>fill.type</p:attrName>
                                        </p:attrNameLst>
                                      </p:cBhvr>
                                      <p:to>
                                        <p:strVal val="solid"/>
                                      </p:to>
                                    </p:set>
                                    <p:set>
                                      <p:cBhvr>
                                        <p:cTn id="126" dur="500" fill="hold"/>
                                        <p:tgtEl>
                                          <p:spTgt spid="15"/>
                                        </p:tgtEl>
                                        <p:attrNameLst>
                                          <p:attrName>fill.on</p:attrName>
                                        </p:attrNameLst>
                                      </p:cBhvr>
                                      <p:to>
                                        <p:strVal val="true"/>
                                      </p:to>
                                    </p:set>
                                  </p:childTnLst>
                                </p:cTn>
                              </p:par>
                              <p:par>
                                <p:cTn id="127" presetID="1" presetClass="mediacall" presetSubtype="0" fill="hold" nodeType="withEffect">
                                  <p:stCondLst>
                                    <p:cond delay="3500"/>
                                  </p:stCondLst>
                                  <p:childTnLst>
                                    <p:cmd type="call" cmd="playFrom(0.0)">
                                      <p:cBhvr>
                                        <p:cTn id="128" dur="5903" fill="hold"/>
                                        <p:tgtEl>
                                          <p:spTgt spid="41"/>
                                        </p:tgtEl>
                                      </p:cBhvr>
                                    </p:cmd>
                                  </p:childTnLst>
                                </p:cTn>
                              </p:par>
                              <p:par>
                                <p:cTn id="129" presetID="3" presetClass="mediacall" presetSubtype="0" fill="hold" nodeType="withEffect">
                                  <p:stCondLst>
                                    <p:cond delay="3500"/>
                                  </p:stCondLst>
                                  <p:childTnLst>
                                    <p:cmd type="call" cmd="stop">
                                      <p:cBhvr>
                                        <p:cTn id="130" dur="1" fill="hold"/>
                                        <p:tgtEl>
                                          <p:spTgt spid="39"/>
                                        </p:tgtEl>
                                      </p:cBhvr>
                                    </p:cmd>
                                  </p:childTnLst>
                                </p:cTn>
                              </p:par>
                              <p:par>
                                <p:cTn id="131" presetID="30" presetClass="emph" presetSubtype="0" fill="hold" grpId="2" nodeType="withEffect">
                                  <p:stCondLst>
                                    <p:cond delay="3500"/>
                                  </p:stCondLst>
                                  <p:childTnLst>
                                    <p:animClr clrSpc="hsl" dir="cw">
                                      <p:cBhvr override="childStyle">
                                        <p:cTn id="132" dur="500" fill="hold"/>
                                        <p:tgtEl>
                                          <p:spTgt spid="27"/>
                                        </p:tgtEl>
                                        <p:attrNameLst>
                                          <p:attrName>style.color</p:attrName>
                                        </p:attrNameLst>
                                      </p:cBhvr>
                                      <p:by>
                                        <p:hsl h="0" s="12549" l="25098"/>
                                      </p:by>
                                    </p:animClr>
                                    <p:animClr clrSpc="hsl" dir="cw">
                                      <p:cBhvr>
                                        <p:cTn id="133" dur="500" fill="hold"/>
                                        <p:tgtEl>
                                          <p:spTgt spid="27"/>
                                        </p:tgtEl>
                                        <p:attrNameLst>
                                          <p:attrName>fillcolor</p:attrName>
                                        </p:attrNameLst>
                                      </p:cBhvr>
                                      <p:by>
                                        <p:hsl h="0" s="12549" l="25098"/>
                                      </p:by>
                                    </p:animClr>
                                    <p:animClr clrSpc="hsl" dir="cw">
                                      <p:cBhvr>
                                        <p:cTn id="134" dur="500" fill="hold"/>
                                        <p:tgtEl>
                                          <p:spTgt spid="27"/>
                                        </p:tgtEl>
                                        <p:attrNameLst>
                                          <p:attrName>stroke.color</p:attrName>
                                        </p:attrNameLst>
                                      </p:cBhvr>
                                      <p:by>
                                        <p:hsl h="0" s="12549" l="25098"/>
                                      </p:by>
                                    </p:animClr>
                                    <p:set>
                                      <p:cBhvr>
                                        <p:cTn id="135" dur="500" fill="hold"/>
                                        <p:tgtEl>
                                          <p:spTgt spid="27"/>
                                        </p:tgtEl>
                                        <p:attrNameLst>
                                          <p:attrName>fill.type</p:attrName>
                                        </p:attrNameLst>
                                      </p:cBhvr>
                                      <p:to>
                                        <p:strVal val="solid"/>
                                      </p:to>
                                    </p:set>
                                  </p:childTnLst>
                                </p:cTn>
                              </p:par>
                              <p:par>
                                <p:cTn id="136" presetID="24" presetClass="emph" presetSubtype="0" fill="hold" grpId="4" nodeType="withEffect">
                                  <p:stCondLst>
                                    <p:cond delay="3500"/>
                                  </p:stCondLst>
                                  <p:childTnLst>
                                    <p:animClr clrSpc="hsl" dir="cw">
                                      <p:cBhvr override="childStyle">
                                        <p:cTn id="137" dur="500" fill="hold"/>
                                        <p:tgtEl>
                                          <p:spTgt spid="25"/>
                                        </p:tgtEl>
                                        <p:attrNameLst>
                                          <p:attrName>style.color</p:attrName>
                                        </p:attrNameLst>
                                      </p:cBhvr>
                                      <p:by>
                                        <p:hsl h="0" s="-12549" l="-25098"/>
                                      </p:by>
                                    </p:animClr>
                                    <p:animClr clrSpc="hsl" dir="cw">
                                      <p:cBhvr>
                                        <p:cTn id="138" dur="500" fill="hold"/>
                                        <p:tgtEl>
                                          <p:spTgt spid="25"/>
                                        </p:tgtEl>
                                        <p:attrNameLst>
                                          <p:attrName>fillcolor</p:attrName>
                                        </p:attrNameLst>
                                      </p:cBhvr>
                                      <p:by>
                                        <p:hsl h="0" s="-12549" l="-25098"/>
                                      </p:by>
                                    </p:animClr>
                                    <p:animClr clrSpc="hsl" dir="cw">
                                      <p:cBhvr>
                                        <p:cTn id="139" dur="500" fill="hold"/>
                                        <p:tgtEl>
                                          <p:spTgt spid="25"/>
                                        </p:tgtEl>
                                        <p:attrNameLst>
                                          <p:attrName>stroke.color</p:attrName>
                                        </p:attrNameLst>
                                      </p:cBhvr>
                                      <p:by>
                                        <p:hsl h="0" s="-12549" l="-25098"/>
                                      </p:by>
                                    </p:animClr>
                                    <p:set>
                                      <p:cBhvr>
                                        <p:cTn id="140" dur="500" fill="hold"/>
                                        <p:tgtEl>
                                          <p:spTgt spid="25"/>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41" restart="whenNotActive" fill="hold" evtFilter="cancelBubble" nodeType="interactiveSeq">
                <p:stCondLst>
                  <p:cond evt="onClick" delay="0">
                    <p:tgtEl>
                      <p:spTgt spid="34"/>
                    </p:tgtEl>
                  </p:cond>
                </p:stCondLst>
                <p:endSync evt="end" delay="0">
                  <p:rtn val="all"/>
                </p:endSync>
                <p:childTnLst>
                  <p:par>
                    <p:cTn id="142" fill="hold">
                      <p:stCondLst>
                        <p:cond delay="0"/>
                      </p:stCondLst>
                      <p:childTnLst>
                        <p:par>
                          <p:cTn id="143" fill="hold">
                            <p:stCondLst>
                              <p:cond delay="0"/>
                            </p:stCondLst>
                            <p:childTnLst>
                              <p:par>
                                <p:cTn id="144" presetID="24" presetClass="emph" presetSubtype="0" fill="hold" grpId="1" nodeType="clickEffect">
                                  <p:stCondLst>
                                    <p:cond delay="0"/>
                                  </p:stCondLst>
                                  <p:childTnLst>
                                    <p:animClr clrSpc="hsl" dir="cw">
                                      <p:cBhvr override="childStyle">
                                        <p:cTn id="145" dur="500" fill="hold"/>
                                        <p:tgtEl>
                                          <p:spTgt spid="34"/>
                                        </p:tgtEl>
                                        <p:attrNameLst>
                                          <p:attrName>style.color</p:attrName>
                                        </p:attrNameLst>
                                      </p:cBhvr>
                                      <p:by>
                                        <p:hsl h="0" s="-12549" l="-25098"/>
                                      </p:by>
                                    </p:animClr>
                                    <p:animClr clrSpc="hsl" dir="cw">
                                      <p:cBhvr>
                                        <p:cTn id="146" dur="500" fill="hold"/>
                                        <p:tgtEl>
                                          <p:spTgt spid="34"/>
                                        </p:tgtEl>
                                        <p:attrNameLst>
                                          <p:attrName>fillcolor</p:attrName>
                                        </p:attrNameLst>
                                      </p:cBhvr>
                                      <p:by>
                                        <p:hsl h="0" s="-12549" l="-25098"/>
                                      </p:by>
                                    </p:animClr>
                                    <p:animClr clrSpc="hsl" dir="cw">
                                      <p:cBhvr>
                                        <p:cTn id="147" dur="500" fill="hold"/>
                                        <p:tgtEl>
                                          <p:spTgt spid="34"/>
                                        </p:tgtEl>
                                        <p:attrNameLst>
                                          <p:attrName>stroke.color</p:attrName>
                                        </p:attrNameLst>
                                      </p:cBhvr>
                                      <p:by>
                                        <p:hsl h="0" s="-12549" l="-25098"/>
                                      </p:by>
                                    </p:animClr>
                                    <p:set>
                                      <p:cBhvr>
                                        <p:cTn id="148" dur="500" fill="hold"/>
                                        <p:tgtEl>
                                          <p:spTgt spid="34"/>
                                        </p:tgtEl>
                                        <p:attrNameLst>
                                          <p:attrName>fill.type</p:attrName>
                                        </p:attrNameLst>
                                      </p:cBhvr>
                                      <p:to>
                                        <p:strVal val="solid"/>
                                      </p:to>
                                    </p:set>
                                  </p:childTnLst>
                                </p:cTn>
                              </p:par>
                              <p:par>
                                <p:cTn id="149" presetID="19" presetClass="emph" presetSubtype="0" fill="hold" grpId="0" nodeType="withEffect">
                                  <p:stCondLst>
                                    <p:cond delay="0"/>
                                  </p:stCondLst>
                                  <p:childTnLst>
                                    <p:animClr clrSpc="rgb" dir="cw">
                                      <p:cBhvr override="childStyle">
                                        <p:cTn id="150" dur="500" fill="hold"/>
                                        <p:tgtEl>
                                          <p:spTgt spid="32"/>
                                        </p:tgtEl>
                                        <p:attrNameLst>
                                          <p:attrName>style.color</p:attrName>
                                        </p:attrNameLst>
                                      </p:cBhvr>
                                      <p:to>
                                        <a:schemeClr val="accent2"/>
                                      </p:to>
                                    </p:animClr>
                                    <p:animClr clrSpc="rgb" dir="cw">
                                      <p:cBhvr>
                                        <p:cTn id="151" dur="500" fill="hold"/>
                                        <p:tgtEl>
                                          <p:spTgt spid="32"/>
                                        </p:tgtEl>
                                        <p:attrNameLst>
                                          <p:attrName>fillcolor</p:attrName>
                                        </p:attrNameLst>
                                      </p:cBhvr>
                                      <p:to>
                                        <a:schemeClr val="accent2"/>
                                      </p:to>
                                    </p:animClr>
                                    <p:set>
                                      <p:cBhvr>
                                        <p:cTn id="152" dur="500" fill="hold"/>
                                        <p:tgtEl>
                                          <p:spTgt spid="32"/>
                                        </p:tgtEl>
                                        <p:attrNameLst>
                                          <p:attrName>fill.type</p:attrName>
                                        </p:attrNameLst>
                                      </p:cBhvr>
                                      <p:to>
                                        <p:strVal val="solid"/>
                                      </p:to>
                                    </p:set>
                                    <p:set>
                                      <p:cBhvr>
                                        <p:cTn id="153" dur="500" fill="hold"/>
                                        <p:tgtEl>
                                          <p:spTgt spid="32"/>
                                        </p:tgtEl>
                                        <p:attrNameLst>
                                          <p:attrName>fill.on</p:attrName>
                                        </p:attrNameLst>
                                      </p:cBhvr>
                                      <p:to>
                                        <p:strVal val="true"/>
                                      </p:to>
                                    </p:set>
                                  </p:childTnLst>
                                </p:cTn>
                              </p:par>
                              <p:par>
                                <p:cTn id="154" presetID="1" presetClass="mediacall" presetSubtype="0" fill="hold" nodeType="withEffect">
                                  <p:stCondLst>
                                    <p:cond delay="0"/>
                                  </p:stCondLst>
                                  <p:childTnLst>
                                    <p:cmd type="call" cmd="playFrom(0.0)">
                                      <p:cBhvr>
                                        <p:cTn id="155" dur="20218" fill="hold"/>
                                        <p:tgtEl>
                                          <p:spTgt spid="39"/>
                                        </p:tgtEl>
                                      </p:cBhvr>
                                    </p:cmd>
                                  </p:childTnLst>
                                </p:cTn>
                              </p:par>
                              <p:par>
                                <p:cTn id="156" presetID="3" presetClass="mediacall" presetSubtype="0" fill="hold" nodeType="withEffect">
                                  <p:stCondLst>
                                    <p:cond delay="0"/>
                                  </p:stCondLst>
                                  <p:childTnLst>
                                    <p:cmd type="call" cmd="stop">
                                      <p:cBhvr>
                                        <p:cTn id="157" dur="1" fill="hold"/>
                                        <p:tgtEl>
                                          <p:spTgt spid="38"/>
                                        </p:tgtEl>
                                      </p:cBhvr>
                                    </p:cmd>
                                  </p:childTnLst>
                                </p:cTn>
                              </p:par>
                              <p:par>
                                <p:cTn id="158" presetID="19" presetClass="emph" presetSubtype="0" fill="hold" grpId="1" nodeType="withEffect">
                                  <p:stCondLst>
                                    <p:cond delay="3000"/>
                                  </p:stCondLst>
                                  <p:childTnLst>
                                    <p:animClr clrSpc="rgb" dir="cw">
                                      <p:cBhvr override="childStyle">
                                        <p:cTn id="159" dur="500" fill="hold"/>
                                        <p:tgtEl>
                                          <p:spTgt spid="32"/>
                                        </p:tgtEl>
                                        <p:attrNameLst>
                                          <p:attrName>style.color</p:attrName>
                                        </p:attrNameLst>
                                      </p:cBhvr>
                                      <p:to>
                                        <a:srgbClr val="FF0000"/>
                                      </p:to>
                                    </p:animClr>
                                    <p:animClr clrSpc="rgb" dir="cw">
                                      <p:cBhvr>
                                        <p:cTn id="160" dur="500" fill="hold"/>
                                        <p:tgtEl>
                                          <p:spTgt spid="32"/>
                                        </p:tgtEl>
                                        <p:attrNameLst>
                                          <p:attrName>fillcolor</p:attrName>
                                        </p:attrNameLst>
                                      </p:cBhvr>
                                      <p:to>
                                        <a:srgbClr val="FF0000"/>
                                      </p:to>
                                    </p:animClr>
                                    <p:set>
                                      <p:cBhvr>
                                        <p:cTn id="161" dur="500" fill="hold"/>
                                        <p:tgtEl>
                                          <p:spTgt spid="32"/>
                                        </p:tgtEl>
                                        <p:attrNameLst>
                                          <p:attrName>fill.type</p:attrName>
                                        </p:attrNameLst>
                                      </p:cBhvr>
                                      <p:to>
                                        <p:strVal val="solid"/>
                                      </p:to>
                                    </p:set>
                                    <p:set>
                                      <p:cBhvr>
                                        <p:cTn id="162" dur="500" fill="hold"/>
                                        <p:tgtEl>
                                          <p:spTgt spid="32"/>
                                        </p:tgtEl>
                                        <p:attrNameLst>
                                          <p:attrName>fill.on</p:attrName>
                                        </p:attrNameLst>
                                      </p:cBhvr>
                                      <p:to>
                                        <p:strVal val="true"/>
                                      </p:to>
                                    </p:set>
                                  </p:childTnLst>
                                </p:cTn>
                              </p:par>
                              <p:par>
                                <p:cTn id="163" presetID="19" presetClass="emph" presetSubtype="0" repeatCount="4000" fill="hold" grpId="4" nodeType="withEffect">
                                  <p:stCondLst>
                                    <p:cond delay="3000"/>
                                  </p:stCondLst>
                                  <p:childTnLst>
                                    <p:animClr clrSpc="rgb" dir="cw">
                                      <p:cBhvr override="childStyle">
                                        <p:cTn id="164" dur="500" fill="hold"/>
                                        <p:tgtEl>
                                          <p:spTgt spid="15"/>
                                        </p:tgtEl>
                                        <p:attrNameLst>
                                          <p:attrName>style.color</p:attrName>
                                        </p:attrNameLst>
                                      </p:cBhvr>
                                      <p:to>
                                        <a:srgbClr val="92D050"/>
                                      </p:to>
                                    </p:animClr>
                                    <p:animClr clrSpc="rgb" dir="cw">
                                      <p:cBhvr>
                                        <p:cTn id="165" dur="500" fill="hold"/>
                                        <p:tgtEl>
                                          <p:spTgt spid="15"/>
                                        </p:tgtEl>
                                        <p:attrNameLst>
                                          <p:attrName>fillcolor</p:attrName>
                                        </p:attrNameLst>
                                      </p:cBhvr>
                                      <p:to>
                                        <a:srgbClr val="92D050"/>
                                      </p:to>
                                    </p:animClr>
                                    <p:set>
                                      <p:cBhvr>
                                        <p:cTn id="166" dur="500" fill="hold"/>
                                        <p:tgtEl>
                                          <p:spTgt spid="15"/>
                                        </p:tgtEl>
                                        <p:attrNameLst>
                                          <p:attrName>fill.type</p:attrName>
                                        </p:attrNameLst>
                                      </p:cBhvr>
                                      <p:to>
                                        <p:strVal val="solid"/>
                                      </p:to>
                                    </p:set>
                                    <p:set>
                                      <p:cBhvr>
                                        <p:cTn id="167" dur="500" fill="hold"/>
                                        <p:tgtEl>
                                          <p:spTgt spid="15"/>
                                        </p:tgtEl>
                                        <p:attrNameLst>
                                          <p:attrName>fill.on</p:attrName>
                                        </p:attrNameLst>
                                      </p:cBhvr>
                                      <p:to>
                                        <p:strVal val="true"/>
                                      </p:to>
                                    </p:set>
                                  </p:childTnLst>
                                </p:cTn>
                              </p:par>
                              <p:par>
                                <p:cTn id="168" presetID="1" presetClass="mediacall" presetSubtype="0" fill="hold" nodeType="withEffect">
                                  <p:stCondLst>
                                    <p:cond delay="3000"/>
                                  </p:stCondLst>
                                  <p:childTnLst>
                                    <p:cmd type="call" cmd="playFrom(0.0)">
                                      <p:cBhvr>
                                        <p:cTn id="169" dur="5903" fill="hold"/>
                                        <p:tgtEl>
                                          <p:spTgt spid="41"/>
                                        </p:tgtEl>
                                      </p:cBhvr>
                                    </p:cmd>
                                  </p:childTnLst>
                                </p:cTn>
                              </p:par>
                              <p:par>
                                <p:cTn id="170" presetID="3" presetClass="mediacall" presetSubtype="0" fill="hold" nodeType="withEffect">
                                  <p:stCondLst>
                                    <p:cond delay="3000"/>
                                  </p:stCondLst>
                                  <p:childTnLst>
                                    <p:cmd type="call" cmd="stop">
                                      <p:cBhvr>
                                        <p:cTn id="171" dur="1" fill="hold"/>
                                        <p:tgtEl>
                                          <p:spTgt spid="39"/>
                                        </p:tgtEl>
                                      </p:cBhvr>
                                    </p:cmd>
                                  </p:childTnLst>
                                </p:cTn>
                              </p:par>
                              <p:par>
                                <p:cTn id="172" presetID="30" presetClass="emph" presetSubtype="0" fill="hold" grpId="2" nodeType="withEffect">
                                  <p:stCondLst>
                                    <p:cond delay="3000"/>
                                  </p:stCondLst>
                                  <p:childTnLst>
                                    <p:animClr clrSpc="hsl" dir="cw">
                                      <p:cBhvr override="childStyle">
                                        <p:cTn id="173" dur="500" fill="hold"/>
                                        <p:tgtEl>
                                          <p:spTgt spid="34"/>
                                        </p:tgtEl>
                                        <p:attrNameLst>
                                          <p:attrName>style.color</p:attrName>
                                        </p:attrNameLst>
                                      </p:cBhvr>
                                      <p:by>
                                        <p:hsl h="0" s="12549" l="25098"/>
                                      </p:by>
                                    </p:animClr>
                                    <p:animClr clrSpc="hsl" dir="cw">
                                      <p:cBhvr>
                                        <p:cTn id="174" dur="500" fill="hold"/>
                                        <p:tgtEl>
                                          <p:spTgt spid="34"/>
                                        </p:tgtEl>
                                        <p:attrNameLst>
                                          <p:attrName>fillcolor</p:attrName>
                                        </p:attrNameLst>
                                      </p:cBhvr>
                                      <p:by>
                                        <p:hsl h="0" s="12549" l="25098"/>
                                      </p:by>
                                    </p:animClr>
                                    <p:animClr clrSpc="hsl" dir="cw">
                                      <p:cBhvr>
                                        <p:cTn id="175" dur="500" fill="hold"/>
                                        <p:tgtEl>
                                          <p:spTgt spid="34"/>
                                        </p:tgtEl>
                                        <p:attrNameLst>
                                          <p:attrName>stroke.color</p:attrName>
                                        </p:attrNameLst>
                                      </p:cBhvr>
                                      <p:by>
                                        <p:hsl h="0" s="12549" l="25098"/>
                                      </p:by>
                                    </p:animClr>
                                    <p:set>
                                      <p:cBhvr>
                                        <p:cTn id="176" dur="500" fill="hold"/>
                                        <p:tgtEl>
                                          <p:spTgt spid="34"/>
                                        </p:tgtEl>
                                        <p:attrNameLst>
                                          <p:attrName>fill.type</p:attrName>
                                        </p:attrNameLst>
                                      </p:cBhvr>
                                      <p:to>
                                        <p:strVal val="solid"/>
                                      </p:to>
                                    </p:set>
                                  </p:childTnLst>
                                </p:cTn>
                              </p:par>
                              <p:par>
                                <p:cTn id="177" presetID="24" presetClass="emph" presetSubtype="0" fill="hold" grpId="5" nodeType="withEffect">
                                  <p:stCondLst>
                                    <p:cond delay="3000"/>
                                  </p:stCondLst>
                                  <p:childTnLst>
                                    <p:animClr clrSpc="hsl" dir="cw">
                                      <p:cBhvr override="childStyle">
                                        <p:cTn id="178" dur="500" fill="hold"/>
                                        <p:tgtEl>
                                          <p:spTgt spid="25"/>
                                        </p:tgtEl>
                                        <p:attrNameLst>
                                          <p:attrName>style.color</p:attrName>
                                        </p:attrNameLst>
                                      </p:cBhvr>
                                      <p:by>
                                        <p:hsl h="0" s="-12549" l="-25098"/>
                                      </p:by>
                                    </p:animClr>
                                    <p:animClr clrSpc="hsl" dir="cw">
                                      <p:cBhvr>
                                        <p:cTn id="179" dur="500" fill="hold"/>
                                        <p:tgtEl>
                                          <p:spTgt spid="25"/>
                                        </p:tgtEl>
                                        <p:attrNameLst>
                                          <p:attrName>fillcolor</p:attrName>
                                        </p:attrNameLst>
                                      </p:cBhvr>
                                      <p:by>
                                        <p:hsl h="0" s="-12549" l="-25098"/>
                                      </p:by>
                                    </p:animClr>
                                    <p:animClr clrSpc="hsl" dir="cw">
                                      <p:cBhvr>
                                        <p:cTn id="180" dur="500" fill="hold"/>
                                        <p:tgtEl>
                                          <p:spTgt spid="25"/>
                                        </p:tgtEl>
                                        <p:attrNameLst>
                                          <p:attrName>stroke.color</p:attrName>
                                        </p:attrNameLst>
                                      </p:cBhvr>
                                      <p:by>
                                        <p:hsl h="0" s="-12549" l="-25098"/>
                                      </p:by>
                                    </p:animClr>
                                    <p:set>
                                      <p:cBhvr>
                                        <p:cTn id="181"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82" fill="hold" display="0">
                  <p:stCondLst>
                    <p:cond delay="indefinite"/>
                  </p:stCondLst>
                  <p:endCondLst>
                    <p:cond evt="onStopAudio" delay="0">
                      <p:tgtEl>
                        <p:sldTgt/>
                      </p:tgtEl>
                    </p:cond>
                  </p:endCondLst>
                </p:cTn>
                <p:tgtEl>
                  <p:spTgt spid="39"/>
                </p:tgtEl>
              </p:cMediaNode>
            </p:audio>
            <p:audio>
              <p:cMediaNode vol="80000">
                <p:cTn id="183" fill="hold" display="0">
                  <p:stCondLst>
                    <p:cond delay="indefinite"/>
                  </p:stCondLst>
                  <p:endCondLst>
                    <p:cond evt="onStopAudio" delay="0">
                      <p:tgtEl>
                        <p:sldTgt/>
                      </p:tgtEl>
                    </p:cond>
                  </p:endCondLst>
                </p:cTn>
                <p:tgtEl>
                  <p:spTgt spid="40"/>
                </p:tgtEl>
              </p:cMediaNode>
            </p:audio>
            <p:audio>
              <p:cMediaNode vol="80000">
                <p:cTn id="184" fill="hold" display="0">
                  <p:stCondLst>
                    <p:cond delay="indefinite"/>
                  </p:stCondLst>
                  <p:endCondLst>
                    <p:cond evt="onStopAudio" delay="0">
                      <p:tgtEl>
                        <p:sldTgt/>
                      </p:tgtEl>
                    </p:cond>
                  </p:endCondLst>
                </p:cTn>
                <p:tgtEl>
                  <p:spTgt spid="41"/>
                </p:tgtEl>
              </p:cMediaNode>
            </p:audio>
          </p:childTnLst>
        </p:cTn>
      </p:par>
    </p:tnLst>
    <p:bldLst>
      <p:bldP spid="15" grpId="0" animBg="1"/>
      <p:bldP spid="15" grpId="1" animBg="1"/>
      <p:bldP spid="15" grpId="2" animBg="1"/>
      <p:bldP spid="15" grpId="3" animBg="1"/>
      <p:bldP spid="15" grpId="4" animBg="1"/>
      <p:bldP spid="16" grpId="0" animBg="1"/>
      <p:bldP spid="16" grpId="1" animBg="1"/>
      <p:bldP spid="25" grpId="0"/>
      <p:bldP spid="25" grpId="1"/>
      <p:bldP spid="25" grpId="2"/>
      <p:bldP spid="25" grpId="3"/>
      <p:bldP spid="25" grpId="4"/>
      <p:bldP spid="25" grpId="5"/>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362199" y="36257"/>
            <a:ext cx="7467600" cy="1279325"/>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a:t>
            </a:r>
            <a:endParaRPr kumimoji="0" lang="en-US" sz="3200" b="0" i="0" u="none" strike="noStrike" kern="1200" cap="none" spc="0" normalizeH="0" baseline="0" noProof="0" dirty="0" smtClean="0">
              <a:ln>
                <a:noFill/>
              </a:ln>
              <a:solidFill>
                <a:srgbClr val="00206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mn-cs"/>
              </a:rPr>
              <a:t>LẮNG NGHE LỊCH SỬ NƯỚC MÌNH</a:t>
            </a:r>
            <a:endParaRPr kumimoji="0" lang="en-US" sz="3200" b="0" i="0" u="none" strike="noStrike" kern="1200" cap="none" spc="0" normalizeH="0" baseline="0" noProof="0" dirty="0" smtClean="0">
              <a:ln>
                <a:noFill/>
              </a:ln>
              <a:solidFill>
                <a:srgbClr val="002060"/>
              </a:solidFill>
              <a:effectLst/>
              <a:uLnTx/>
              <a:uFillTx/>
              <a:latin typeface="Calibri" panose="020F0502020204030204"/>
              <a:ea typeface="+mn-ea"/>
              <a:cs typeface="+mn-cs"/>
            </a:endParaRPr>
          </a:p>
        </p:txBody>
      </p:sp>
      <p:sp>
        <p:nvSpPr>
          <p:cNvPr id="14" name="TextBox 13"/>
          <p:cNvSpPr txBox="1"/>
          <p:nvPr/>
        </p:nvSpPr>
        <p:spPr>
          <a:xfrm>
            <a:off x="1084217" y="1570685"/>
            <a:ext cx="5855321"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BÁO CÁO SẢN PHẨM DỰ ÁN HỌC TẬP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NHÓM 3</a:t>
            </a:r>
          </a:p>
        </p:txBody>
      </p:sp>
      <p:sp>
        <p:nvSpPr>
          <p:cNvPr id="15" name="Rounded Rectangular Callout 14"/>
          <p:cNvSpPr/>
          <p:nvPr/>
        </p:nvSpPr>
        <p:spPr>
          <a:xfrm>
            <a:off x="5505992" y="2076994"/>
            <a:ext cx="5166361" cy="1841863"/>
          </a:xfrm>
          <a:prstGeom prst="wedgeRoundRectCallout">
            <a:avLst>
              <a:gd name="adj1" fmla="val -57895"/>
              <a:gd name="adj2" fmla="val 79587"/>
              <a:gd name="adj3" fmla="val 16667"/>
            </a:avLst>
          </a:prstGeom>
          <a:ln w="28575"/>
          <a:scene3d>
            <a:camera prst="orthographicFront"/>
            <a:lightRig rig="threePt" dir="t"/>
          </a:scene3d>
          <a:sp3d>
            <a:bevelT w="139700" prst="cross"/>
          </a:sp3d>
        </p:spPr>
        <p:style>
          <a:lnRef idx="2">
            <a:schemeClr val="accent2"/>
          </a:lnRef>
          <a:fillRef idx="1">
            <a:schemeClr val="lt1"/>
          </a:fillRef>
          <a:effectRef idx="0">
            <a:schemeClr val="accent2"/>
          </a:effectRef>
          <a:fontRef idx="minor">
            <a:schemeClr val="dk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viên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Sân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khấu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hoá</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01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đoạn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6" name="Picture 5"/>
          <p:cNvPicPr>
            <a:picLocks noChangeAspect="1"/>
          </p:cNvPicPr>
          <p:nvPr/>
        </p:nvPicPr>
        <p:blipFill>
          <a:blip r:embed="rId2"/>
          <a:stretch>
            <a:fillRect/>
          </a:stretch>
        </p:blipFill>
        <p:spPr>
          <a:xfrm>
            <a:off x="2481944" y="2991394"/>
            <a:ext cx="2364376" cy="23654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93544443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03815" y="202246"/>
            <a:ext cx="2459328" cy="556434"/>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 pos="6286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1"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48360" y="722077"/>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01:  </a:t>
            </a:r>
          </a:p>
        </p:txBody>
      </p:sp>
      <p:sp>
        <p:nvSpPr>
          <p:cNvPr id="6" name="Rectangle 5"/>
          <p:cNvSpPr/>
          <p:nvPr/>
        </p:nvSpPr>
        <p:spPr>
          <a:xfrm>
            <a:off x="660400" y="1511136"/>
            <a:ext cx="10845800" cy="515506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3"/>
          </a:lnRef>
          <a:fillRef idx="1">
            <a:schemeClr val="lt1"/>
          </a:fillRef>
          <a:effectRef idx="0">
            <a:schemeClr val="accent3"/>
          </a:effectRef>
          <a:fontRef idx="minor">
            <a:schemeClr val="dk1"/>
          </a:fontRef>
        </p:style>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thực</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cầu</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bên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dưới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Bấy</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giờ</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Ân</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phạm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bờ</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cõi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mạnh</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nhà</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lo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bèn</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sai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khắp</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nơi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rao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tìm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tài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giỏi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cứu</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Đứa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nghe</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tiếng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rao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bỗng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dưng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cất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tiếng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Mẹ</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mời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đây</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đứa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bảo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Ông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tâu</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với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con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roi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tấm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áo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giáp</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sẽ</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phá</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tan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này</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vừa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kinh</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ngạc</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vừa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mừng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rỡ</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vội</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tâu</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Nhà</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thợ</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ngày</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đêm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làm</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gấp</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những</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dặn</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Càng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lạ</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hơn</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nữa</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sau</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hôm</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gặp</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lớn</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nhanh</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như</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thổi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Cơm</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ăn</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mấy</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cũng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không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no,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áo</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vừa</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mặc</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xong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đã</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căng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đứt</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chỉ</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Hai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vợ</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chồng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làm</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ra</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bao</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nhiêu</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cũng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không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đủ</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nuôi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con,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đành</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phải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chạy</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nhờ</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bà</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con,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làng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xóm</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Bà</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con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đều</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vui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lòng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gom</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góp</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gạo</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nuôi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vì</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ai</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cũng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mong</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giết</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cứu</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400" b="0" i="1" u="none" strike="noStrike" kern="1200" cap="none" spc="0" normalizeH="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50946852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03815" y="202246"/>
            <a:ext cx="2459328" cy="556434"/>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400050" algn="l"/>
                <a:tab pos="6286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sng"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hiểu</a:t>
            </a:r>
            <a:r>
              <a:rPr kumimoji="0" lang="en-US" sz="2800" b="1" i="0" u="sng"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1"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648360" y="722077"/>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  </a:t>
            </a:r>
          </a:p>
        </p:txBody>
      </p:sp>
      <p:sp>
        <p:nvSpPr>
          <p:cNvPr id="2" name="Rounded Rectangle 1"/>
          <p:cNvSpPr/>
          <p:nvPr/>
        </p:nvSpPr>
        <p:spPr>
          <a:xfrm>
            <a:off x="914400" y="1498284"/>
            <a:ext cx="10319657" cy="1101224"/>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Xác</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định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phương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thức</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biểu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đạt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đoạn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văn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vật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truyện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ai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7" name="Rounded Rectangle 6"/>
          <p:cNvSpPr/>
          <p:nvPr/>
        </p:nvSpPr>
        <p:spPr>
          <a:xfrm>
            <a:off x="914398" y="2660713"/>
            <a:ext cx="10319657" cy="1101224"/>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tiên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vật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chú</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bé</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gì</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Chú</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bé</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hoàn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cảnh</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nào</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8" name="Rounded Rectangle 7"/>
          <p:cNvSpPr/>
          <p:nvPr/>
        </p:nvSpPr>
        <p:spPr>
          <a:xfrm>
            <a:off x="914398" y="3823142"/>
            <a:ext cx="10319657" cy="1101224"/>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Cho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biết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Bà</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con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đều</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vui</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lòng</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gom</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góp</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gạo</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nuôi</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chú</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bé</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vì</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ai</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cũng</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mong</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chú</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giết</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cứu</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
        <p:nvSpPr>
          <p:cNvPr id="9" name="Rounded Rectangle 8"/>
          <p:cNvSpPr/>
          <p:nvPr/>
        </p:nvSpPr>
        <p:spPr>
          <a:xfrm>
            <a:off x="914398" y="5032876"/>
            <a:ext cx="10319657" cy="1101224"/>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Hãy</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lí</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giải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vì</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sao</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thao</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nhà</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trường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thường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mang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tên</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khoẻ</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Phù</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Đổng</a:t>
            </a:r>
            <a:r>
              <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183704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09172"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  </a:t>
            </a:r>
          </a:p>
        </p:txBody>
      </p:sp>
      <p:sp>
        <p:nvSpPr>
          <p:cNvPr id="5" name="Right Arrow 4"/>
          <p:cNvSpPr/>
          <p:nvPr/>
        </p:nvSpPr>
        <p:spPr>
          <a:xfrm>
            <a:off x="660400" y="574766"/>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567543"/>
            <a:ext cx="10845800" cy="4016741"/>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Phương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thức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biểu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đạt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tự</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sự</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chính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truyện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đầu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tiên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chú</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bé</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Ông</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tâu</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với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con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cái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roi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tấm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áo</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giáp</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sẽ</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phá</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tan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lũ</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này</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Khi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Ân</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phạm</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bờ</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cõi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mạnh</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đất</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cần</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tài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giỏi</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cứu</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198192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09172"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  </a:t>
            </a:r>
          </a:p>
        </p:txBody>
      </p:sp>
      <p:sp>
        <p:nvSpPr>
          <p:cNvPr id="5" name="Right Arrow 4"/>
          <p:cNvSpPr/>
          <p:nvPr/>
        </p:nvSpPr>
        <p:spPr>
          <a:xfrm>
            <a:off x="660400" y="574766"/>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567543"/>
            <a:ext cx="10748554" cy="4016741"/>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Bà</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con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đều</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vui</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lòng</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gom</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góp</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gạo</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nuôi</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bé</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vì</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ai</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cũng</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mong</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giết</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cứu</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nước</a:t>
            </a:r>
            <a:r>
              <a:rPr kumimoji="0" lang="en-US" sz="2800" b="0" i="1"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Sức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được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nuôi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dưỡng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bằng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cái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bình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thường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giản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dị. </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Đồng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thời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còn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nói</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truyền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thống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nước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tinh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đoàn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kết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tộc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thuơ</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xưa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==&gt;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đâu</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chỉ là con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một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ba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mẹ mà là con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cả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làng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Sức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Gióng</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là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sức</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mạnh</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của</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toàn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839919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09172"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  </a:t>
            </a:r>
          </a:p>
        </p:txBody>
      </p:sp>
      <p:sp>
        <p:nvSpPr>
          <p:cNvPr id="5" name="Right Arrow 4"/>
          <p:cNvSpPr/>
          <p:nvPr/>
        </p:nvSpPr>
        <p:spPr>
          <a:xfrm>
            <a:off x="660400" y="574766"/>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555897" y="1567543"/>
            <a:ext cx="10845800" cy="3521220"/>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khoẻ</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Phù</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Đổng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dành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lứa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thiếu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niên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lứa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thời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đại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Hình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ảnh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hình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ảnh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sức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mạnh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tinh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chiến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thắng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rất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phù</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thao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Mục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đích</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hội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thi</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rèn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luyện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lực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sức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khoẻ</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học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lao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động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góp</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phần</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bảo</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vệ</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xây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dựng</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Tổ</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quốc</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sau</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này</a:t>
            </a:r>
            <a:r>
              <a:rPr kumimoji="0" lang="en-US" sz="28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320269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2" name="Rectangle 1"/>
          <p:cNvSpPr/>
          <p:nvPr/>
        </p:nvSpPr>
        <p:spPr>
          <a:xfrm>
            <a:off x="660400" y="990600"/>
            <a:ext cx="10845800" cy="476438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kĩ</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đã</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chân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núi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Trâu</a:t>
            </a:r>
            <a:r>
              <a:rPr kumimoji="0" lang="en-US" sz="2400" b="0" i="1" u="none" strike="noStrike" kern="1200" cap="none" spc="0" normalizeH="0" baseline="3000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Thế</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nước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rất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nguy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hoảng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hốt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Vừa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lúc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đó</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giả</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đem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roi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áo</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giáp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Chú</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vùng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dậy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vươn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vai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cái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bỗng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biến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thành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3000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cao</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hơn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trượng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oai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phong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lẫm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liệt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bước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vỗ</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vào</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mông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hí</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dài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mấy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tiếng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vang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dội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áo</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giáp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cầm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roi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nhảy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phun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lửa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thúc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phi</a:t>
            </a:r>
            <a:r>
              <a:rPr kumimoji="0" lang="en-US" sz="2400" b="0" i="1" u="none" strike="noStrike" kern="1200" cap="none" spc="0" normalizeH="0" baseline="3000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thẳng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nơi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có</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đón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đầu</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chúng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đánh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giết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hết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lớp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này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lớp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khác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chết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như</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rạ</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Bỗng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roi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gãy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bèn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nhổ</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những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cụm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tre</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cạnh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đường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quật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vào</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Giặc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tan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vỡ</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Đám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tàn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quân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giẫm</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đạp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nhau</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chạy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trốn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đuổi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chân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núi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Sóc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Sóc</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Sơn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đấy</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đỉnh</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núi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cởi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giáp</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bỏ</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lại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rồi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cả</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lẫn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bay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212529"/>
                </a:solidFill>
                <a:effectLst/>
                <a:uLnTx/>
                <a:uFillTx/>
                <a:latin typeface="Times New Roman" panose="02020603050405020304" pitchFamily="18" charset="0"/>
                <a:ea typeface="Times New Roman" panose="02020603050405020304" pitchFamily="18" charset="0"/>
                <a:cs typeface="+mn-cs"/>
              </a:rPr>
              <a:t>trời</a:t>
            </a:r>
            <a:r>
              <a:rPr kumimoji="0" lang="en-US" sz="2400" b="0" i="0" u="none" strike="noStrike" kern="1200" cap="none" spc="0" normalizeH="0" baseline="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a:t>
            </a:r>
            <a:r>
              <a:rPr kumimoji="0" lang="en-US" sz="2400" b="0" i="1" u="none" strike="noStrike" kern="1200" cap="none" spc="0" normalizeH="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Thánh</a:t>
            </a:r>
            <a:r>
              <a:rPr kumimoji="0" lang="en-US" sz="2400" b="0" i="1" u="none" strike="noStrike" kern="1200" cap="none" spc="0" normalizeH="0" noProof="0" dirty="0" smtClean="0">
                <a:ln>
                  <a:noFill/>
                </a:ln>
                <a:solidFill>
                  <a:srgbClr val="212529"/>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noProof="0" dirty="0" err="1" smtClean="0">
                <a:ln>
                  <a:noFill/>
                </a:ln>
                <a:solidFill>
                  <a:srgbClr val="212529"/>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31376360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3" name="Rectangle 2"/>
          <p:cNvSpPr>
            <a:spLocks/>
          </p:cNvSpPr>
          <p:nvPr/>
        </p:nvSpPr>
        <p:spPr>
          <a:xfrm>
            <a:off x="660400" y="1130300"/>
            <a:ext cx="10845800" cy="4737515"/>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Tóm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Giải</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thích</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sĩ</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Tư</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chu</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bé”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được</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thay</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bằng</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tráng</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si</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có ý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nghĩa</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 </a:t>
            </a:r>
            <a:r>
              <a:rPr kumimoji="0" lang="en-US" sz="240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rPr>
              <a:t>gi</a:t>
            </a:r>
            <a:r>
              <a:rPr kumimoji="0" lang="en-US" sz="240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đấy</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mình</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tráng</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sĩ</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đỉnh</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núi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cởi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áo</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giáp</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bỏ</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lại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rồi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cả</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lẫn</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bay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4a.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Theo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lập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đền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mở</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hội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0" marR="0" lvl="0" indent="0" algn="just" defTabSz="914400" rtl="0" eaLnBrk="1" fontAlgn="auto" latinLnBrk="0" hangingPunct="1">
              <a:lnSpc>
                <a:spcPct val="115000"/>
              </a:lnSpc>
              <a:spcBef>
                <a:spcPts val="0"/>
              </a:spcBef>
              <a:spcAft>
                <a:spcPts val="0"/>
              </a:spcAft>
              <a:buClrTx/>
              <a:buSzTx/>
              <a:buFontTx/>
              <a:buNone/>
              <a:tabLst>
                <a:tab pos="1635125"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4b</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tộc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ta?</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1635125"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4c.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muốn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rút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886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5003800"/>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Tóm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tắt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núi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Trâu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vươn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vai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thành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tráng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nhảy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trường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thắng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bay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tráng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dùng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chỉ</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gười</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lực</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cường</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tráng</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khí</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2800" b="0" i="0" u="none" strike="noStrike" kern="1200" cap="none" spc="0" normalizeH="0" baseline="0" noProof="0" dirty="0">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0" i="0" u="none" strike="noStrike" kern="1200" cap="none" spc="0" normalizeH="0" baseline="0" noProof="0" dirty="0" err="1">
                <a:ln>
                  <a:noFill/>
                </a:ln>
                <a:solidFill>
                  <a:srgbClr val="333333"/>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mẽ</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bé”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được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thay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bằng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tráng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thấy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lớn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ứng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vụ</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cứu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Qua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quan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anh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hùng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đủ</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sức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ứng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vụ</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đặt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hoàn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cảnh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cấp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thiết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p>
        </p:txBody>
      </p:sp>
    </p:spTree>
    <p:extLst>
      <p:ext uri="{BB962C8B-B14F-4D97-AF65-F5344CB8AC3E}">
        <p14:creationId xmlns:p14="http://schemas.microsoft.com/office/powerpoint/2010/main" val="2133830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300"/>
            <a:ext cx="10845800" cy="4552015"/>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đấy</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mình</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một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tráng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sĩ</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đỉnh</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núi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cởi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áo</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giáp</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bỏ</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lại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rồi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cả</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lẫn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ngựa</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bay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sym typeface="Wingdings" panose="05000000000000000000" pitchFamily="2" charset="2"/>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chi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trên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Áo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sắt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nay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vô</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chút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bụi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trần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bay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nhận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bổng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vua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từ</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mọi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phần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thường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sinh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cũng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phi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thường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cũng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phi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thường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(bay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lên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bất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tử</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cùng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núi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bất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tử</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lòng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1961615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462280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4a. </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HS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nêu</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suy</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thân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lập</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đền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năm</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mở</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hội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tấm</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lòng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tri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ân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anh</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hùng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bất</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tử</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hướng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cội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nguồn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00050" algn="l"/>
              </a:tabLst>
              <a:defRPr/>
            </a:pP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Giáo</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dục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hệ</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thống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bồi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đắp</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lòng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tự</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hào</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thống</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hoá</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865251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362199" y="36257"/>
            <a:ext cx="7467600" cy="1279325"/>
          </a:xfrm>
          <a:prstGeom prst="rect">
            <a:avLst/>
          </a:prstGeom>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400050" algn="l"/>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a:t>
            </a:r>
            <a:endParaRPr kumimoji="0" lang="en-US" sz="3200" b="0" i="0" u="none" strike="noStrike" kern="1200" cap="none" spc="0" normalizeH="0" baseline="0" noProof="0" dirty="0" smtClean="0">
              <a:ln>
                <a:noFill/>
              </a:ln>
              <a:solidFill>
                <a:srgbClr val="00206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mn-cs"/>
              </a:rPr>
              <a:t>LẮNG NGHE LỊCH SỬ NƯỚC MÌNH</a:t>
            </a:r>
            <a:endParaRPr kumimoji="0" lang="en-US" sz="3200" b="0" i="0" u="none" strike="noStrike" kern="1200" cap="none" spc="0" normalizeH="0" baseline="0" noProof="0" dirty="0" smtClean="0">
              <a:ln>
                <a:noFill/>
              </a:ln>
              <a:solidFill>
                <a:srgbClr val="002060"/>
              </a:solidFill>
              <a:effectLst/>
              <a:uLnTx/>
              <a:uFillTx/>
              <a:latin typeface="Calibri" panose="020F0502020204030204"/>
              <a:ea typeface="+mn-ea"/>
              <a:cs typeface="+mn-cs"/>
            </a:endParaRPr>
          </a:p>
        </p:txBody>
      </p:sp>
      <p:sp>
        <p:nvSpPr>
          <p:cNvPr id="2" name="Rounded Rectangle 1"/>
          <p:cNvSpPr/>
          <p:nvPr/>
        </p:nvSpPr>
        <p:spPr>
          <a:xfrm>
            <a:off x="4091032" y="1258432"/>
            <a:ext cx="3997235" cy="692331"/>
          </a:xfrm>
          <a:prstGeom prst="roundRect">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NỘI DUNG ÔN TẬP BÀI 1</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aphicFrame>
        <p:nvGraphicFramePr>
          <p:cNvPr id="4" name="Table 3"/>
          <p:cNvGraphicFramePr>
            <a:graphicFrameLocks noGrp="1"/>
          </p:cNvGraphicFramePr>
          <p:nvPr>
            <p:extLst>
              <p:ext uri="{D42A27DB-BD31-4B8C-83A1-F6EECF244321}">
                <p14:modId xmlns:p14="http://schemas.microsoft.com/office/powerpoint/2010/main" val="3609479967"/>
              </p:ext>
            </p:extLst>
          </p:nvPr>
        </p:nvGraphicFramePr>
        <p:xfrm>
          <a:off x="660400" y="2007913"/>
          <a:ext cx="10858500" cy="4416552"/>
        </p:xfrm>
        <a:graphic>
          <a:graphicData uri="http://schemas.openxmlformats.org/drawingml/2006/table">
            <a:tbl>
              <a:tblPr firstRow="1" firstCol="1" bandRow="1"/>
              <a:tblGrid>
                <a:gridCol w="3016250">
                  <a:extLst>
                    <a:ext uri="{9D8B030D-6E8A-4147-A177-3AD203B41FA5}">
                      <a16:colId xmlns:a16="http://schemas.microsoft.com/office/drawing/2014/main" xmlns="" val="1388301165"/>
                    </a:ext>
                  </a:extLst>
                </a:gridCol>
                <a:gridCol w="7842250">
                  <a:extLst>
                    <a:ext uri="{9D8B030D-6E8A-4147-A177-3AD203B41FA5}">
                      <a16:colId xmlns:a16="http://schemas.microsoft.com/office/drawing/2014/main" xmlns="" val="3586440586"/>
                    </a:ext>
                  </a:extLst>
                </a:gridCol>
              </a:tblGrid>
              <a:tr h="0">
                <a:tc>
                  <a:txBody>
                    <a:bodyPr/>
                    <a:lstStyle/>
                    <a:p>
                      <a:pPr algn="ctr">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KĨ NĂNG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NỘI DUNG CỤ THỂ</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3986773048"/>
                  </a:ext>
                </a:extLst>
              </a:tr>
              <a:tr h="0">
                <a:tc rowSpan="4">
                  <a:txBody>
                    <a:bodyPr/>
                    <a:lstStyle/>
                    <a:p>
                      <a:pPr algn="just">
                        <a:lnSpc>
                          <a:spcPct val="115000"/>
                        </a:lnSpc>
                        <a:spcAft>
                          <a:spcPts val="0"/>
                        </a:spcAft>
                      </a:pP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just">
                        <a:lnSpc>
                          <a:spcPct val="115000"/>
                        </a:lnSpc>
                        <a:spcAft>
                          <a:spcPts val="0"/>
                        </a:spcAft>
                      </a:pPr>
                      <a:r>
                        <a:rPr lang="da-DK" sz="2800" b="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Đọc hiểu văn bản: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da-DK" sz="2800" b="1" i="1" dirty="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+Văn bản 1: </a:t>
                      </a:r>
                      <a:r>
                        <a:rPr lang="en-US" sz="2800" i="1" dirty="0" err="1">
                          <a:effectLst/>
                          <a:latin typeface="Times New Roman" panose="02020603050405020304" pitchFamily="18" charset="0"/>
                          <a:cs typeface="Times New Roman" panose="02020603050405020304" pitchFamily="18" charset="0"/>
                        </a:rPr>
                        <a:t>Thánh</a:t>
                      </a:r>
                      <a:r>
                        <a:rPr lang="en-US" sz="2800" i="1" dirty="0">
                          <a:effectLst/>
                          <a:latin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cs typeface="Times New Roman" panose="02020603050405020304" pitchFamily="18" charset="0"/>
                        </a:rPr>
                        <a:t>Gióng</a:t>
                      </a:r>
                      <a:r>
                        <a:rPr lang="en-US" sz="2800" i="1" dirty="0">
                          <a:effectLst/>
                          <a:latin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134567759"/>
                  </a:ext>
                </a:extLst>
              </a:tr>
              <a:tr h="0">
                <a:tc vMerge="1">
                  <a:txBody>
                    <a:bodyPr/>
                    <a:lstStyle/>
                    <a:p>
                      <a:endParaRPr lang="en-US"/>
                    </a:p>
                  </a:txBody>
                  <a:tcPr/>
                </a:tc>
                <a:tc>
                  <a:txBody>
                    <a:bodyPr/>
                    <a:lstStyle/>
                    <a:p>
                      <a:pPr algn="just">
                        <a:lnSpc>
                          <a:spcPct val="115000"/>
                        </a:lnSpc>
                        <a:spcAft>
                          <a:spcPts val="0"/>
                        </a:spcAft>
                      </a:pPr>
                      <a:r>
                        <a:rPr lang="en-US" sz="2800" b="1" i="1" dirty="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Văn</a:t>
                      </a:r>
                      <a:r>
                        <a:rPr lang="en-US" sz="2800" b="1" i="1" dirty="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bản</a:t>
                      </a:r>
                      <a:r>
                        <a:rPr lang="en-US" sz="2800" b="1" i="1" dirty="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2:</a:t>
                      </a:r>
                      <a:r>
                        <a:rPr lang="en-US" sz="2800" dirty="0">
                          <a:solidFill>
                            <a:srgbClr val="0D0D0D"/>
                          </a:solidFill>
                          <a:effectLst/>
                          <a:latin typeface="Times New Roman" panose="02020603050405020304" pitchFamily="18" charset="0"/>
                          <a:ea typeface="Arial" panose="020B0604020202020204" pitchFamily="34" charset="0"/>
                          <a:cs typeface="Times New Roman" panose="02020603050405020304" pitchFamily="18" charset="0"/>
                        </a:rPr>
                        <a:t> </a:t>
                      </a:r>
                      <a:r>
                        <a:rPr lang="en-US" sz="2800" i="1" dirty="0" err="1">
                          <a:effectLst/>
                          <a:latin typeface="Times New Roman" panose="02020603050405020304" pitchFamily="18" charset="0"/>
                          <a:cs typeface="Times New Roman" panose="02020603050405020304" pitchFamily="18" charset="0"/>
                        </a:rPr>
                        <a:t>Thạch</a:t>
                      </a:r>
                      <a:r>
                        <a:rPr lang="en-US" sz="2800" i="1" dirty="0">
                          <a:effectLst/>
                          <a:latin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cs typeface="Times New Roman" panose="02020603050405020304" pitchFamily="18" charset="0"/>
                        </a:rPr>
                        <a:t>Sanh</a:t>
                      </a:r>
                      <a:endParaRPr lang="en-US" sz="2800" dirty="0">
                        <a:effectLst/>
                        <a:latin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3929218244"/>
                  </a:ext>
                </a:extLst>
              </a:tr>
              <a:tr h="0">
                <a:tc vMerge="1">
                  <a:txBody>
                    <a:bodyPr/>
                    <a:lstStyle/>
                    <a:p>
                      <a:endParaRPr lang="en-US"/>
                    </a:p>
                  </a:txBody>
                  <a:tcPr/>
                </a:tc>
                <a:tc>
                  <a:txBody>
                    <a:bodyPr/>
                    <a:lstStyle/>
                    <a:p>
                      <a:pPr algn="just">
                        <a:lnSpc>
                          <a:spcPct val="115000"/>
                        </a:lnSpc>
                        <a:spcAft>
                          <a:spcPts val="0"/>
                        </a:spcAft>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hành</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đơn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phức</a:t>
                      </a:r>
                      <a:endParaRPr lang="en-US" sz="2800" dirty="0">
                        <a:effectLst/>
                        <a:latin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3175713722"/>
                  </a:ext>
                </a:extLst>
              </a:tr>
              <a:tr h="0">
                <a:tc vMerge="1">
                  <a:txBody>
                    <a:bodyPr/>
                    <a:lstStyle/>
                    <a:p>
                      <a:endParaRPr lang="en-US"/>
                    </a:p>
                  </a:txBody>
                  <a:tcPr/>
                </a:tc>
                <a:tc>
                  <a:txBody>
                    <a:bodyPr/>
                    <a:lstStyle/>
                    <a:p>
                      <a:pPr algn="just">
                        <a:lnSpc>
                          <a:spcPct val="115000"/>
                        </a:lnSpc>
                        <a:spcAft>
                          <a:spcPts val="0"/>
                        </a:spcAft>
                      </a:pPr>
                      <a:r>
                        <a:rPr lang="da-DK" sz="2800" b="1"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Thực hành đọc hiểu</a:t>
                      </a:r>
                      <a:r>
                        <a:rPr lang="da-DK" sz="2800" dirty="0">
                          <a:solidFill>
                            <a:srgbClr val="FF0000"/>
                          </a:solidFill>
                          <a:effectLst/>
                          <a:latin typeface="Times New Roman" panose="02020603050405020304" pitchFamily="18" charset="0"/>
                          <a:ea typeface="Arial" panose="020B0604020202020204" pitchFamily="34"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da-DK" sz="2800" b="1" i="1" dirty="0">
                          <a:effectLst/>
                          <a:latin typeface="Times New Roman" panose="02020603050405020304" pitchFamily="18" charset="0"/>
                          <a:ea typeface="Arial" panose="020B0604020202020204" pitchFamily="34" charset="0"/>
                          <a:cs typeface="Times New Roman" panose="02020603050405020304" pitchFamily="18" charset="0"/>
                        </a:rPr>
                        <a:t>+ Văn bản: </a:t>
                      </a:r>
                      <a:r>
                        <a:rPr lang="da-DK" sz="2800" i="1" dirty="0">
                          <a:effectLst/>
                          <a:latin typeface="Times New Roman" panose="02020603050405020304" pitchFamily="18" charset="0"/>
                          <a:ea typeface="Arial" panose="020B0604020202020204" pitchFamily="34" charset="0"/>
                          <a:cs typeface="Times New Roman" panose="02020603050405020304" pitchFamily="18" charset="0"/>
                        </a:rPr>
                        <a:t>Sự tích Hồ Gươm</a:t>
                      </a:r>
                      <a:endParaRPr lang="en-US" sz="2800" dirty="0">
                        <a:effectLst/>
                        <a:latin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2102183088"/>
                  </a:ext>
                </a:extLst>
              </a:tr>
              <a:tr h="0">
                <a:tc>
                  <a:txBody>
                    <a:bodyPr/>
                    <a:lstStyle/>
                    <a:p>
                      <a:pPr algn="just">
                        <a:lnSpc>
                          <a:spcPct val="115000"/>
                        </a:lnSpc>
                        <a:spcAft>
                          <a:spcPts val="0"/>
                        </a:spcAft>
                      </a:pPr>
                      <a:r>
                        <a:rPr lang="en-US"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R="548640" algn="just">
                        <a:lnSpc>
                          <a:spcPct val="115000"/>
                        </a:lnSpc>
                        <a:spcAft>
                          <a:spcPts val="0"/>
                        </a:spcAft>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1948641650"/>
                  </a:ext>
                </a:extLst>
              </a:tr>
              <a:tr h="0">
                <a:tc>
                  <a:txBody>
                    <a:bodyPr/>
                    <a:lstStyle/>
                    <a:p>
                      <a:pPr algn="just">
                        <a:lnSpc>
                          <a:spcPct val="115000"/>
                        </a:lnSpc>
                        <a:spcAft>
                          <a:spcPts val="0"/>
                        </a:spcAft>
                      </a:pPr>
                      <a:r>
                        <a:rPr lang="en-US" sz="280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Nói và nghe</a:t>
                      </a:r>
                      <a:endParaRPr lang="en-US" sz="28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marR="548640" algn="just">
                        <a:lnSpc>
                          <a:spcPct val="115000"/>
                        </a:lnSpc>
                        <a:spcAft>
                          <a:spcPts val="0"/>
                        </a:spcAft>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nghe</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xmlns="" val="618497489"/>
                  </a:ext>
                </a:extLst>
              </a:tr>
            </a:tbl>
          </a:graphicData>
        </a:graphic>
      </p:graphicFrame>
    </p:spTree>
    <p:extLst>
      <p:ext uri="{BB962C8B-B14F-4D97-AF65-F5344CB8AC3E}">
        <p14:creationId xmlns:p14="http://schemas.microsoft.com/office/powerpoint/2010/main" val="191085986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a:spLocks/>
          </p:cNvSpPr>
          <p:nvPr/>
        </p:nvSpPr>
        <p:spPr>
          <a:xfrm>
            <a:off x="660400" y="1130300"/>
            <a:ext cx="10845800" cy="5003800"/>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4b</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HS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suy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bản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5715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quý</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báu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ta.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lòng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qua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tiếng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cậu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qua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đoàn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góp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gạo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nuối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Gióng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Điều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thức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trách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mỗi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mệh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tinh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thần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đoàn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đồng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lòng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dân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cuộc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Truyền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yêu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nước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chống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giặc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cha ta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em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vô</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cùng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khâm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phục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sẽ</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huy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trong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hiện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74637127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4056495"/>
          </a:xfrm>
          <a:prstGeom prst="rect">
            <a:avLst/>
          </a:prstGeom>
        </p:spPr>
        <p:txBody>
          <a:bodyPr>
            <a:spAutoFit/>
          </a:bodyPr>
          <a:lstStyle/>
          <a:p>
            <a:pPr marL="0" marR="0" lvl="0" indent="5715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4c. </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defRPr/>
            </a:pP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Thánh</a:t>
            </a:r>
            <a:r>
              <a:rPr kumimoji="0" lang="en-US" sz="32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Gióng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muốn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ngợi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công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chống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ngoại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xâm</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truyền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thống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đoàn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sức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mạnh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cộng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dùng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tất</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phương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tiện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giặc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defRPr/>
            </a:pP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truyện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xây</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dựng</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bảo</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vệ</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32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8466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2" name="Rectangle 1"/>
          <p:cNvSpPr/>
          <p:nvPr/>
        </p:nvSpPr>
        <p:spPr>
          <a:xfrm>
            <a:off x="660400" y="990600"/>
            <a:ext cx="10845800" cy="5743111"/>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kĩ</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a:t>
            </a:r>
            <a:r>
              <a:rPr lang="en-US" sz="2400" i="1" dirty="0" err="1" smtClean="0"/>
              <a:t>Thủy</a:t>
            </a:r>
            <a:r>
              <a:rPr lang="en-US" sz="2400" i="1" dirty="0" smtClean="0"/>
              <a:t> </a:t>
            </a:r>
            <a:r>
              <a:rPr lang="en-US" sz="2400" i="1" dirty="0" err="1"/>
              <a:t>Tinh</a:t>
            </a:r>
            <a:r>
              <a:rPr lang="en-US" sz="2400" i="1" dirty="0"/>
              <a:t> </a:t>
            </a:r>
            <a:r>
              <a:rPr lang="en-US" sz="2400" i="1" dirty="0" err="1"/>
              <a:t>đến</a:t>
            </a:r>
            <a:r>
              <a:rPr lang="en-US" sz="2400" i="1" dirty="0"/>
              <a:t> </a:t>
            </a:r>
            <a:r>
              <a:rPr lang="en-US" sz="2400" i="1" dirty="0" err="1"/>
              <a:t>sau</a:t>
            </a:r>
            <a:r>
              <a:rPr lang="en-US" sz="2400" i="1" dirty="0"/>
              <a:t>, </a:t>
            </a:r>
            <a:r>
              <a:rPr lang="en-US" sz="2400" i="1" dirty="0" err="1"/>
              <a:t>không</a:t>
            </a:r>
            <a:r>
              <a:rPr lang="en-US" sz="2400" i="1" dirty="0"/>
              <a:t> </a:t>
            </a:r>
            <a:r>
              <a:rPr lang="en-US" sz="2400" i="1" dirty="0" err="1"/>
              <a:t>lấy</a:t>
            </a:r>
            <a:r>
              <a:rPr lang="en-US" sz="2400" i="1" dirty="0"/>
              <a:t> </a:t>
            </a:r>
            <a:r>
              <a:rPr lang="en-US" sz="2400" i="1" dirty="0" err="1"/>
              <a:t>được</a:t>
            </a:r>
            <a:r>
              <a:rPr lang="en-US" sz="2400" i="1" dirty="0"/>
              <a:t> </a:t>
            </a:r>
            <a:r>
              <a:rPr lang="en-US" sz="2400" i="1" dirty="0" err="1"/>
              <a:t>vợ</a:t>
            </a:r>
            <a:r>
              <a:rPr lang="en-US" sz="2400" i="1" dirty="0"/>
              <a:t>, </a:t>
            </a:r>
            <a:r>
              <a:rPr lang="en-US" sz="2400" i="1" dirty="0" err="1"/>
              <a:t>đùng</a:t>
            </a:r>
            <a:r>
              <a:rPr lang="en-US" sz="2400" i="1" dirty="0"/>
              <a:t> </a:t>
            </a:r>
            <a:r>
              <a:rPr lang="en-US" sz="2400" i="1" dirty="0" err="1"/>
              <a:t>đùng</a:t>
            </a:r>
            <a:r>
              <a:rPr lang="en-US" sz="2400" i="1" dirty="0"/>
              <a:t> </a:t>
            </a:r>
            <a:r>
              <a:rPr lang="en-US" sz="2400" i="1" dirty="0" err="1"/>
              <a:t>nổi</a:t>
            </a:r>
            <a:r>
              <a:rPr lang="en-US" sz="2400" i="1" dirty="0"/>
              <a:t> </a:t>
            </a:r>
            <a:r>
              <a:rPr lang="en-US" sz="2400" i="1" dirty="0" err="1"/>
              <a:t>giận</a:t>
            </a:r>
            <a:r>
              <a:rPr lang="en-US" sz="2400" i="1" dirty="0"/>
              <a:t>, </a:t>
            </a:r>
            <a:r>
              <a:rPr lang="en-US" sz="2400" i="1" dirty="0" err="1"/>
              <a:t>đem</a:t>
            </a:r>
            <a:r>
              <a:rPr lang="en-US" sz="2400" i="1" dirty="0"/>
              <a:t> </a:t>
            </a:r>
            <a:r>
              <a:rPr lang="en-US" sz="2400" i="1" dirty="0" err="1"/>
              <a:t>quân</a:t>
            </a:r>
            <a:r>
              <a:rPr lang="en-US" sz="2400" i="1" dirty="0"/>
              <a:t> </a:t>
            </a:r>
            <a:r>
              <a:rPr lang="en-US" sz="2400" i="1" dirty="0" err="1"/>
              <a:t>đuổi</a:t>
            </a:r>
            <a:r>
              <a:rPr lang="en-US" sz="2400" i="1" dirty="0"/>
              <a:t> </a:t>
            </a:r>
            <a:r>
              <a:rPr lang="en-US" sz="2400" i="1" dirty="0" err="1"/>
              <a:t>theo</a:t>
            </a:r>
            <a:r>
              <a:rPr lang="en-US" sz="2400" i="1" dirty="0"/>
              <a:t> </a:t>
            </a:r>
            <a:r>
              <a:rPr lang="en-US" sz="2400" i="1" dirty="0" err="1"/>
              <a:t>đòi</a:t>
            </a:r>
            <a:r>
              <a:rPr lang="en-US" sz="2400" i="1" dirty="0"/>
              <a:t> </a:t>
            </a:r>
            <a:r>
              <a:rPr lang="en-US" sz="2400" i="1" dirty="0" err="1"/>
              <a:t>cướp</a:t>
            </a:r>
            <a:r>
              <a:rPr lang="en-US" sz="2400" i="1" dirty="0"/>
              <a:t> </a:t>
            </a:r>
            <a:r>
              <a:rPr lang="en-US" sz="2400" i="1" dirty="0" err="1"/>
              <a:t>mị</a:t>
            </a:r>
            <a:r>
              <a:rPr lang="en-US" sz="2400" i="1" dirty="0"/>
              <a:t> </a:t>
            </a:r>
            <a:r>
              <a:rPr lang="en-US" sz="2400" i="1" dirty="0" err="1"/>
              <a:t>Nương</a:t>
            </a:r>
            <a:r>
              <a:rPr lang="en-US" sz="2400" i="1" dirty="0"/>
              <a:t>. </a:t>
            </a:r>
            <a:r>
              <a:rPr lang="en-US" sz="2400" i="1" dirty="0" err="1"/>
              <a:t>Thần</a:t>
            </a:r>
            <a:r>
              <a:rPr lang="en-US" sz="2400" i="1" dirty="0"/>
              <a:t> </a:t>
            </a:r>
            <a:r>
              <a:rPr lang="en-US" sz="2400" i="1" dirty="0" err="1"/>
              <a:t>hô</a:t>
            </a:r>
            <a:r>
              <a:rPr lang="en-US" sz="2400" i="1" dirty="0"/>
              <a:t> </a:t>
            </a:r>
            <a:r>
              <a:rPr lang="en-US" sz="2400" i="1" dirty="0" err="1"/>
              <a:t>mưa</a:t>
            </a:r>
            <a:r>
              <a:rPr lang="en-US" sz="2400" i="1" dirty="0"/>
              <a:t>, </a:t>
            </a:r>
            <a:r>
              <a:rPr lang="en-US" sz="2400" i="1" dirty="0" err="1"/>
              <a:t>gọi</a:t>
            </a:r>
            <a:r>
              <a:rPr lang="en-US" sz="2400" i="1" dirty="0"/>
              <a:t> </a:t>
            </a:r>
            <a:r>
              <a:rPr lang="en-US" sz="2400" i="1" dirty="0" err="1"/>
              <a:t>gió</a:t>
            </a:r>
            <a:r>
              <a:rPr lang="en-US" sz="2400" i="1" dirty="0"/>
              <a:t>, </a:t>
            </a:r>
            <a:r>
              <a:rPr lang="en-US" sz="2400" i="1" dirty="0" err="1"/>
              <a:t>làm</a:t>
            </a:r>
            <a:r>
              <a:rPr lang="en-US" sz="2400" i="1" dirty="0"/>
              <a:t> </a:t>
            </a:r>
            <a:r>
              <a:rPr lang="en-US" sz="2400" i="1" dirty="0" err="1"/>
              <a:t>thành</a:t>
            </a:r>
            <a:r>
              <a:rPr lang="en-US" sz="2400" i="1" dirty="0"/>
              <a:t> </a:t>
            </a:r>
            <a:r>
              <a:rPr lang="en-US" sz="2400" i="1" dirty="0" err="1"/>
              <a:t>dông</a:t>
            </a:r>
            <a:r>
              <a:rPr lang="en-US" sz="2400" i="1" dirty="0"/>
              <a:t> </a:t>
            </a:r>
            <a:r>
              <a:rPr lang="en-US" sz="2400" i="1" dirty="0" err="1"/>
              <a:t>bão</a:t>
            </a:r>
            <a:r>
              <a:rPr lang="en-US" sz="2400" i="1" dirty="0"/>
              <a:t> </a:t>
            </a:r>
            <a:r>
              <a:rPr lang="en-US" sz="2400" i="1" dirty="0" err="1"/>
              <a:t>là</a:t>
            </a:r>
            <a:r>
              <a:rPr lang="en-US" sz="2400" i="1" dirty="0"/>
              <a:t> rung </a:t>
            </a:r>
            <a:r>
              <a:rPr lang="en-US" sz="2400" i="1" dirty="0" err="1"/>
              <a:t>chuyển</a:t>
            </a:r>
            <a:r>
              <a:rPr lang="en-US" sz="2400" i="1" dirty="0"/>
              <a:t> </a:t>
            </a:r>
            <a:r>
              <a:rPr lang="en-US" sz="2400" i="1" dirty="0" err="1"/>
              <a:t>cả</a:t>
            </a:r>
            <a:r>
              <a:rPr lang="en-US" sz="2400" i="1" dirty="0"/>
              <a:t> </a:t>
            </a:r>
            <a:r>
              <a:rPr lang="en-US" sz="2400" i="1" dirty="0" err="1"/>
              <a:t>đất</a:t>
            </a:r>
            <a:r>
              <a:rPr lang="en-US" sz="2400" i="1" dirty="0"/>
              <a:t> </a:t>
            </a:r>
            <a:r>
              <a:rPr lang="en-US" sz="2400" i="1" dirty="0" err="1"/>
              <a:t>trời</a:t>
            </a:r>
            <a:r>
              <a:rPr lang="en-US" sz="2400" i="1" dirty="0"/>
              <a:t>, </a:t>
            </a:r>
            <a:r>
              <a:rPr lang="en-US" sz="2400" i="1" dirty="0" err="1"/>
              <a:t>dâng</a:t>
            </a:r>
            <a:r>
              <a:rPr lang="en-US" sz="2400" i="1" dirty="0"/>
              <a:t> </a:t>
            </a:r>
            <a:r>
              <a:rPr lang="en-US" sz="2400" i="1" dirty="0" err="1"/>
              <a:t>nước</a:t>
            </a:r>
            <a:r>
              <a:rPr lang="en-US" sz="2400" i="1" dirty="0"/>
              <a:t> </a:t>
            </a:r>
            <a:r>
              <a:rPr lang="en-US" sz="2400" i="1" dirty="0" err="1"/>
              <a:t>sông</a:t>
            </a:r>
            <a:r>
              <a:rPr lang="en-US" sz="2400" i="1" dirty="0"/>
              <a:t> </a:t>
            </a:r>
            <a:r>
              <a:rPr lang="en-US" sz="2400" i="1" dirty="0" err="1"/>
              <a:t>lên</a:t>
            </a:r>
            <a:r>
              <a:rPr lang="en-US" sz="2400" i="1" dirty="0"/>
              <a:t> </a:t>
            </a:r>
            <a:r>
              <a:rPr lang="en-US" sz="2400" i="1" dirty="0" err="1"/>
              <a:t>cuồn</a:t>
            </a:r>
            <a:r>
              <a:rPr lang="en-US" sz="2400" i="1" dirty="0"/>
              <a:t> </a:t>
            </a:r>
            <a:r>
              <a:rPr lang="en-US" sz="2400" i="1" dirty="0" err="1"/>
              <a:t>cuộn</a:t>
            </a:r>
            <a:r>
              <a:rPr lang="en-US" sz="2400" i="1" dirty="0"/>
              <a:t> </a:t>
            </a:r>
            <a:r>
              <a:rPr lang="en-US" sz="2400" i="1" dirty="0" err="1"/>
              <a:t>đánh</a:t>
            </a:r>
            <a:r>
              <a:rPr lang="en-US" sz="2400" i="1" dirty="0"/>
              <a:t> </a:t>
            </a:r>
            <a:r>
              <a:rPr lang="en-US" sz="2400" i="1" dirty="0" err="1"/>
              <a:t>Sơn</a:t>
            </a:r>
            <a:r>
              <a:rPr lang="en-US" sz="2400" i="1" dirty="0"/>
              <a:t> </a:t>
            </a:r>
            <a:r>
              <a:rPr lang="en-US" sz="2400" i="1" dirty="0" err="1"/>
              <a:t>Tinh</a:t>
            </a:r>
            <a:r>
              <a:rPr lang="en-US" sz="2400" i="1" dirty="0"/>
              <a:t>. </a:t>
            </a:r>
            <a:r>
              <a:rPr lang="en-US" sz="2400" i="1" dirty="0" err="1"/>
              <a:t>Nước</a:t>
            </a:r>
            <a:r>
              <a:rPr lang="en-US" sz="2400" i="1" dirty="0"/>
              <a:t> </a:t>
            </a:r>
            <a:r>
              <a:rPr lang="en-US" sz="2400" i="1" dirty="0" err="1"/>
              <a:t>ngập</a:t>
            </a:r>
            <a:r>
              <a:rPr lang="en-US" sz="2400" i="1" dirty="0"/>
              <a:t> </a:t>
            </a:r>
            <a:r>
              <a:rPr lang="en-US" sz="2400" i="1" dirty="0" err="1"/>
              <a:t>ruộng</a:t>
            </a:r>
            <a:r>
              <a:rPr lang="en-US" sz="2400" i="1" dirty="0"/>
              <a:t> </a:t>
            </a:r>
            <a:r>
              <a:rPr lang="en-US" sz="2400" i="1" dirty="0" err="1"/>
              <a:t>đồng</a:t>
            </a:r>
            <a:r>
              <a:rPr lang="en-US" sz="2400" i="1" dirty="0"/>
              <a:t>, </a:t>
            </a:r>
            <a:r>
              <a:rPr lang="en-US" sz="2400" i="1" dirty="0" err="1"/>
              <a:t>nước</a:t>
            </a:r>
            <a:r>
              <a:rPr lang="en-US" sz="2400" i="1" dirty="0"/>
              <a:t> </a:t>
            </a:r>
            <a:r>
              <a:rPr lang="en-US" sz="2400" i="1" dirty="0" err="1"/>
              <a:t>tràn</a:t>
            </a:r>
            <a:r>
              <a:rPr lang="en-US" sz="2400" i="1" dirty="0"/>
              <a:t> </a:t>
            </a:r>
            <a:r>
              <a:rPr lang="en-US" sz="2400" i="1" dirty="0" err="1"/>
              <a:t>nhà</a:t>
            </a:r>
            <a:r>
              <a:rPr lang="en-US" sz="2400" i="1" dirty="0"/>
              <a:t> </a:t>
            </a:r>
            <a:r>
              <a:rPr lang="en-US" sz="2400" i="1" dirty="0" err="1"/>
              <a:t>cửa</a:t>
            </a:r>
            <a:r>
              <a:rPr lang="en-US" sz="2400" i="1" dirty="0"/>
              <a:t>, </a:t>
            </a:r>
            <a:r>
              <a:rPr lang="en-US" sz="2400" i="1" dirty="0" err="1"/>
              <a:t>nước</a:t>
            </a:r>
            <a:r>
              <a:rPr lang="en-US" sz="2400" i="1" dirty="0"/>
              <a:t> </a:t>
            </a:r>
            <a:r>
              <a:rPr lang="en-US" sz="2400" i="1" dirty="0" err="1"/>
              <a:t>dâng</a:t>
            </a:r>
            <a:r>
              <a:rPr lang="en-US" sz="2400" i="1" dirty="0"/>
              <a:t> </a:t>
            </a:r>
            <a:r>
              <a:rPr lang="en-US" sz="2400" i="1" dirty="0" err="1"/>
              <a:t>lên</a:t>
            </a:r>
            <a:r>
              <a:rPr lang="en-US" sz="2400" i="1" dirty="0"/>
              <a:t> </a:t>
            </a:r>
            <a:r>
              <a:rPr lang="en-US" sz="2400" i="1" dirty="0" err="1"/>
              <a:t>lưng</a:t>
            </a:r>
            <a:r>
              <a:rPr lang="en-US" sz="2400" i="1" dirty="0"/>
              <a:t> </a:t>
            </a:r>
            <a:r>
              <a:rPr lang="en-US" sz="2400" i="1" dirty="0" err="1"/>
              <a:t>đồi</a:t>
            </a:r>
            <a:r>
              <a:rPr lang="en-US" sz="2400" i="1" dirty="0"/>
              <a:t>, </a:t>
            </a:r>
            <a:r>
              <a:rPr lang="en-US" sz="2400" i="1" dirty="0" err="1"/>
              <a:t>sườn</a:t>
            </a:r>
            <a:r>
              <a:rPr lang="en-US" sz="2400" i="1" dirty="0"/>
              <a:t> </a:t>
            </a:r>
            <a:r>
              <a:rPr lang="en-US" sz="2400" i="1" dirty="0" err="1"/>
              <a:t>núi</a:t>
            </a:r>
            <a:r>
              <a:rPr lang="en-US" sz="2400" i="1" dirty="0"/>
              <a:t>, </a:t>
            </a:r>
            <a:r>
              <a:rPr lang="en-US" sz="2400" i="1" dirty="0" err="1"/>
              <a:t>thành</a:t>
            </a:r>
            <a:r>
              <a:rPr lang="en-US" sz="2400" i="1" dirty="0"/>
              <a:t> </a:t>
            </a:r>
            <a:r>
              <a:rPr lang="en-US" sz="2400" i="1" dirty="0" err="1"/>
              <a:t>Phong</a:t>
            </a:r>
            <a:r>
              <a:rPr lang="en-US" sz="2400" i="1" dirty="0"/>
              <a:t> </a:t>
            </a:r>
            <a:r>
              <a:rPr lang="en-US" sz="2400" i="1" dirty="0" err="1"/>
              <a:t>Châu</a:t>
            </a:r>
            <a:r>
              <a:rPr lang="en-US" sz="2400" i="1" dirty="0"/>
              <a:t> </a:t>
            </a:r>
            <a:r>
              <a:rPr lang="en-US" sz="2400" i="1" dirty="0" err="1"/>
              <a:t>như</a:t>
            </a:r>
            <a:r>
              <a:rPr lang="en-US" sz="2400" i="1" dirty="0"/>
              <a:t> </a:t>
            </a:r>
            <a:r>
              <a:rPr lang="en-US" sz="2400" i="1" dirty="0" err="1"/>
              <a:t>nổi</a:t>
            </a:r>
            <a:r>
              <a:rPr lang="en-US" sz="2400" i="1" dirty="0"/>
              <a:t> </a:t>
            </a:r>
            <a:r>
              <a:rPr lang="en-US" sz="2400" i="1" dirty="0" err="1"/>
              <a:t>lềnh</a:t>
            </a:r>
            <a:r>
              <a:rPr lang="en-US" sz="2400" i="1" dirty="0"/>
              <a:t> </a:t>
            </a:r>
            <a:r>
              <a:rPr lang="en-US" sz="2400" i="1" dirty="0" err="1"/>
              <a:t>bềnh</a:t>
            </a:r>
            <a:r>
              <a:rPr lang="en-US" sz="2400" i="1" dirty="0"/>
              <a:t> </a:t>
            </a:r>
            <a:r>
              <a:rPr lang="en-US" sz="2400" i="1" dirty="0" err="1"/>
              <a:t>trên</a:t>
            </a:r>
            <a:r>
              <a:rPr lang="en-US" sz="2400" i="1" dirty="0"/>
              <a:t> </a:t>
            </a:r>
            <a:r>
              <a:rPr lang="en-US" sz="2400" i="1" dirty="0" err="1"/>
              <a:t>một</a:t>
            </a:r>
            <a:r>
              <a:rPr lang="en-US" sz="2400" i="1" dirty="0"/>
              <a:t> </a:t>
            </a:r>
            <a:r>
              <a:rPr lang="en-US" sz="2400" i="1" dirty="0" err="1"/>
              <a:t>biển</a:t>
            </a:r>
            <a:r>
              <a:rPr lang="en-US" sz="2400" i="1" dirty="0"/>
              <a:t> </a:t>
            </a:r>
            <a:r>
              <a:rPr lang="en-US" sz="2400" i="1" dirty="0" err="1"/>
              <a:t>nước</a:t>
            </a:r>
            <a:r>
              <a:rPr lang="en-US" sz="2400" i="1" dirty="0"/>
              <a:t>.</a:t>
            </a:r>
            <a:endParaRPr lang="en-US" sz="2400" dirty="0"/>
          </a:p>
          <a:p>
            <a:r>
              <a:rPr lang="en-US" sz="2400" i="1" dirty="0"/>
              <a:t>     </a:t>
            </a:r>
            <a:r>
              <a:rPr lang="en-US" sz="2400" i="1" dirty="0" err="1"/>
              <a:t>Sơn</a:t>
            </a:r>
            <a:r>
              <a:rPr lang="en-US" sz="2400" i="1" dirty="0"/>
              <a:t> </a:t>
            </a:r>
            <a:r>
              <a:rPr lang="en-US" sz="2400" i="1" dirty="0" err="1"/>
              <a:t>Tinh</a:t>
            </a:r>
            <a:r>
              <a:rPr lang="en-US" sz="2400" i="1" dirty="0"/>
              <a:t> </a:t>
            </a:r>
            <a:r>
              <a:rPr lang="en-US" sz="2400" i="1" dirty="0" err="1"/>
              <a:t>không</a:t>
            </a:r>
            <a:r>
              <a:rPr lang="en-US" sz="2400" i="1" dirty="0"/>
              <a:t> </a:t>
            </a:r>
            <a:r>
              <a:rPr lang="en-US" sz="2400" i="1" dirty="0" err="1"/>
              <a:t>hề</a:t>
            </a:r>
            <a:r>
              <a:rPr lang="en-US" sz="2400" i="1" dirty="0"/>
              <a:t> </a:t>
            </a:r>
            <a:r>
              <a:rPr lang="en-US" sz="2400" i="1" dirty="0" err="1"/>
              <a:t>nao</a:t>
            </a:r>
            <a:r>
              <a:rPr lang="en-US" sz="2400" i="1" dirty="0"/>
              <a:t> </a:t>
            </a:r>
            <a:r>
              <a:rPr lang="en-US" sz="2400" i="1" dirty="0" err="1"/>
              <a:t>núng</a:t>
            </a:r>
            <a:r>
              <a:rPr lang="en-US" sz="2400" i="1" dirty="0"/>
              <a:t>. </a:t>
            </a:r>
            <a:r>
              <a:rPr lang="en-US" sz="2400" i="1" dirty="0" err="1"/>
              <a:t>Thần</a:t>
            </a:r>
            <a:r>
              <a:rPr lang="en-US" sz="2400" i="1" dirty="0"/>
              <a:t> </a:t>
            </a:r>
            <a:r>
              <a:rPr lang="en-US" sz="2400" i="1" dirty="0" err="1"/>
              <a:t>dùng</a:t>
            </a:r>
            <a:r>
              <a:rPr lang="en-US" sz="2400" i="1" dirty="0"/>
              <a:t> </a:t>
            </a:r>
            <a:r>
              <a:rPr lang="en-US" sz="2400" i="1" dirty="0" err="1"/>
              <a:t>phép</a:t>
            </a:r>
            <a:r>
              <a:rPr lang="en-US" sz="2400" i="1" dirty="0"/>
              <a:t> </a:t>
            </a:r>
            <a:r>
              <a:rPr lang="en-US" sz="2400" i="1" dirty="0" err="1"/>
              <a:t>lạ</a:t>
            </a:r>
            <a:r>
              <a:rPr lang="en-US" sz="2400" i="1" dirty="0"/>
              <a:t> </a:t>
            </a:r>
            <a:r>
              <a:rPr lang="en-US" sz="2400" i="1" dirty="0" err="1"/>
              <a:t>bốc</a:t>
            </a:r>
            <a:r>
              <a:rPr lang="en-US" sz="2400" i="1" dirty="0"/>
              <a:t> </a:t>
            </a:r>
            <a:r>
              <a:rPr lang="en-US" sz="2400" i="1" dirty="0" err="1"/>
              <a:t>từng</a:t>
            </a:r>
            <a:r>
              <a:rPr lang="en-US" sz="2400" i="1" dirty="0"/>
              <a:t> </a:t>
            </a:r>
            <a:r>
              <a:rPr lang="en-US" sz="2400" i="1" dirty="0" err="1"/>
              <a:t>quả</a:t>
            </a:r>
            <a:r>
              <a:rPr lang="en-US" sz="2400" i="1" dirty="0"/>
              <a:t> </a:t>
            </a:r>
            <a:r>
              <a:rPr lang="en-US" sz="2400" i="1" dirty="0" err="1"/>
              <a:t>đồi</a:t>
            </a:r>
            <a:r>
              <a:rPr lang="en-US" sz="2400" i="1" dirty="0"/>
              <a:t>, </a:t>
            </a:r>
            <a:r>
              <a:rPr lang="en-US" sz="2400" i="1" dirty="0" err="1"/>
              <a:t>dời</a:t>
            </a:r>
            <a:r>
              <a:rPr lang="en-US" sz="2400" i="1" dirty="0"/>
              <a:t> </a:t>
            </a:r>
            <a:r>
              <a:rPr lang="en-US" sz="2400" i="1" dirty="0" err="1"/>
              <a:t>từng</a:t>
            </a:r>
            <a:r>
              <a:rPr lang="en-US" sz="2400" i="1" dirty="0"/>
              <a:t> </a:t>
            </a:r>
            <a:r>
              <a:rPr lang="en-US" sz="2400" i="1" dirty="0" err="1"/>
              <a:t>dãy</a:t>
            </a:r>
            <a:r>
              <a:rPr lang="en-US" sz="2400" i="1" dirty="0"/>
              <a:t> </a:t>
            </a:r>
            <a:r>
              <a:rPr lang="en-US" sz="2400" i="1" dirty="0" err="1"/>
              <a:t>núi</a:t>
            </a:r>
            <a:r>
              <a:rPr lang="en-US" sz="2400" i="1" dirty="0"/>
              <a:t>, </a:t>
            </a:r>
            <a:r>
              <a:rPr lang="en-US" sz="2400" i="1" dirty="0" err="1"/>
              <a:t>dựng</a:t>
            </a:r>
            <a:r>
              <a:rPr lang="en-US" sz="2400" i="1" dirty="0"/>
              <a:t> </a:t>
            </a:r>
            <a:r>
              <a:rPr lang="en-US" sz="2400" i="1" dirty="0" err="1"/>
              <a:t>thành</a:t>
            </a:r>
            <a:r>
              <a:rPr lang="en-US" sz="2400" i="1" dirty="0"/>
              <a:t> </a:t>
            </a:r>
            <a:r>
              <a:rPr lang="en-US" sz="2400" i="1" dirty="0" err="1"/>
              <a:t>lũy</a:t>
            </a:r>
            <a:r>
              <a:rPr lang="en-US" sz="2400" i="1" dirty="0"/>
              <a:t> </a:t>
            </a:r>
            <a:r>
              <a:rPr lang="en-US" sz="2400" i="1" dirty="0" err="1"/>
              <a:t>đất</a:t>
            </a:r>
            <a:r>
              <a:rPr lang="en-US" sz="2400" i="1" dirty="0"/>
              <a:t>, </a:t>
            </a:r>
            <a:r>
              <a:rPr lang="en-US" sz="2400" i="1" dirty="0" err="1"/>
              <a:t>ngăn</a:t>
            </a:r>
            <a:r>
              <a:rPr lang="en-US" sz="2400" i="1" dirty="0"/>
              <a:t> </a:t>
            </a:r>
            <a:r>
              <a:rPr lang="en-US" sz="2400" i="1" dirty="0" err="1"/>
              <a:t>chặn</a:t>
            </a:r>
            <a:r>
              <a:rPr lang="en-US" sz="2400" i="1" dirty="0"/>
              <a:t> </a:t>
            </a:r>
            <a:r>
              <a:rPr lang="en-US" sz="2400" i="1" dirty="0" err="1"/>
              <a:t>dòng</a:t>
            </a:r>
            <a:r>
              <a:rPr lang="en-US" sz="2400" i="1" dirty="0"/>
              <a:t> </a:t>
            </a:r>
            <a:r>
              <a:rPr lang="en-US" sz="2400" i="1" dirty="0" err="1"/>
              <a:t>nước</a:t>
            </a:r>
            <a:r>
              <a:rPr lang="en-US" sz="2400" i="1" dirty="0"/>
              <a:t> </a:t>
            </a:r>
            <a:r>
              <a:rPr lang="en-US" sz="2400" i="1" dirty="0" err="1"/>
              <a:t>lũ</a:t>
            </a:r>
            <a:r>
              <a:rPr lang="en-US" sz="2400" i="1" dirty="0"/>
              <a:t>. </a:t>
            </a:r>
            <a:r>
              <a:rPr lang="en-US" sz="2400" i="1" dirty="0" err="1"/>
              <a:t>Nước</a:t>
            </a:r>
            <a:r>
              <a:rPr lang="en-US" sz="2400" i="1" dirty="0"/>
              <a:t> </a:t>
            </a:r>
            <a:r>
              <a:rPr lang="en-US" sz="2400" i="1" dirty="0" err="1"/>
              <a:t>sông</a:t>
            </a:r>
            <a:r>
              <a:rPr lang="en-US" sz="2400" i="1" dirty="0"/>
              <a:t> </a:t>
            </a:r>
            <a:r>
              <a:rPr lang="en-US" sz="2400" i="1" dirty="0" err="1"/>
              <a:t>dâng</a:t>
            </a:r>
            <a:r>
              <a:rPr lang="en-US" sz="2400" i="1" dirty="0"/>
              <a:t> </a:t>
            </a:r>
            <a:r>
              <a:rPr lang="en-US" sz="2400" i="1" dirty="0" err="1"/>
              <a:t>lên</a:t>
            </a:r>
            <a:r>
              <a:rPr lang="en-US" sz="2400" i="1" dirty="0"/>
              <a:t> </a:t>
            </a:r>
            <a:r>
              <a:rPr lang="en-US" sz="2400" i="1" dirty="0" err="1"/>
              <a:t>cao</a:t>
            </a:r>
            <a:r>
              <a:rPr lang="en-US" sz="2400" i="1" dirty="0"/>
              <a:t> </a:t>
            </a:r>
            <a:r>
              <a:rPr lang="en-US" sz="2400" i="1" dirty="0" err="1"/>
              <a:t>bao</a:t>
            </a:r>
            <a:r>
              <a:rPr lang="en-US" sz="2400" i="1" dirty="0"/>
              <a:t> </a:t>
            </a:r>
            <a:r>
              <a:rPr lang="en-US" sz="2400" i="1" dirty="0" err="1"/>
              <a:t>nhiêu</a:t>
            </a:r>
            <a:r>
              <a:rPr lang="en-US" sz="2400" i="1" dirty="0"/>
              <a:t>, </a:t>
            </a:r>
            <a:r>
              <a:rPr lang="en-US" sz="2400" i="1" dirty="0" err="1"/>
              <a:t>đồi</a:t>
            </a:r>
            <a:r>
              <a:rPr lang="en-US" sz="2400" i="1" dirty="0"/>
              <a:t> </a:t>
            </a:r>
            <a:r>
              <a:rPr lang="en-US" sz="2400" i="1" dirty="0" err="1"/>
              <a:t>núi</a:t>
            </a:r>
            <a:r>
              <a:rPr lang="en-US" sz="2400" i="1" dirty="0"/>
              <a:t> </a:t>
            </a:r>
            <a:r>
              <a:rPr lang="en-US" sz="2400" i="1" dirty="0" err="1"/>
              <a:t>cao</a:t>
            </a:r>
            <a:r>
              <a:rPr lang="en-US" sz="2400" i="1" dirty="0"/>
              <a:t> </a:t>
            </a:r>
            <a:r>
              <a:rPr lang="en-US" sz="2400" i="1" dirty="0" err="1"/>
              <a:t>lên</a:t>
            </a:r>
            <a:r>
              <a:rPr lang="en-US" sz="2400" i="1" dirty="0"/>
              <a:t> </a:t>
            </a:r>
            <a:r>
              <a:rPr lang="en-US" sz="2400" i="1" dirty="0" err="1"/>
              <a:t>bấy</a:t>
            </a:r>
            <a:r>
              <a:rPr lang="en-US" sz="2400" i="1" dirty="0"/>
              <a:t> </a:t>
            </a:r>
            <a:r>
              <a:rPr lang="en-US" sz="2400" i="1" dirty="0" err="1"/>
              <a:t>nhiêu</a:t>
            </a:r>
            <a:r>
              <a:rPr lang="en-US" sz="2400" i="1" dirty="0"/>
              <a:t>. Hai </a:t>
            </a:r>
            <a:r>
              <a:rPr lang="en-US" sz="2400" i="1" dirty="0" err="1"/>
              <a:t>bên</a:t>
            </a:r>
            <a:r>
              <a:rPr lang="en-US" sz="2400" i="1" dirty="0"/>
              <a:t> </a:t>
            </a:r>
            <a:r>
              <a:rPr lang="en-US" sz="2400" i="1" dirty="0" err="1"/>
              <a:t>đánh</a:t>
            </a:r>
            <a:r>
              <a:rPr lang="en-US" sz="2400" i="1" dirty="0"/>
              <a:t> </a:t>
            </a:r>
            <a:r>
              <a:rPr lang="en-US" sz="2400" i="1" dirty="0" err="1"/>
              <a:t>nhau</a:t>
            </a:r>
            <a:r>
              <a:rPr lang="en-US" sz="2400" i="1" dirty="0"/>
              <a:t> </a:t>
            </a:r>
            <a:r>
              <a:rPr lang="en-US" sz="2400" i="1" dirty="0" err="1"/>
              <a:t>ròng</a:t>
            </a:r>
            <a:r>
              <a:rPr lang="en-US" sz="2400" i="1" dirty="0"/>
              <a:t> </a:t>
            </a:r>
            <a:r>
              <a:rPr lang="en-US" sz="2400" i="1" dirty="0" err="1"/>
              <a:t>rã</a:t>
            </a:r>
            <a:r>
              <a:rPr lang="en-US" sz="2400" i="1" dirty="0"/>
              <a:t> </a:t>
            </a:r>
            <a:r>
              <a:rPr lang="en-US" sz="2400" i="1" dirty="0" err="1"/>
              <a:t>mấy</a:t>
            </a:r>
            <a:r>
              <a:rPr lang="en-US" sz="2400" i="1" dirty="0"/>
              <a:t> </a:t>
            </a:r>
            <a:r>
              <a:rPr lang="en-US" sz="2400" i="1" dirty="0" err="1"/>
              <a:t>tháng</a:t>
            </a:r>
            <a:r>
              <a:rPr lang="en-US" sz="2400" i="1" dirty="0"/>
              <a:t> </a:t>
            </a:r>
            <a:r>
              <a:rPr lang="en-US" sz="2400" i="1" dirty="0" err="1"/>
              <a:t>trời</a:t>
            </a:r>
            <a:r>
              <a:rPr lang="en-US" sz="2400" i="1" dirty="0"/>
              <a:t>, </a:t>
            </a:r>
            <a:r>
              <a:rPr lang="en-US" sz="2400" i="1" dirty="0" err="1"/>
              <a:t>cuối</a:t>
            </a:r>
            <a:r>
              <a:rPr lang="en-US" sz="2400" i="1" dirty="0"/>
              <a:t> </a:t>
            </a:r>
            <a:r>
              <a:rPr lang="en-US" sz="2400" i="1" dirty="0" err="1"/>
              <a:t>cùng</a:t>
            </a:r>
            <a:r>
              <a:rPr lang="en-US" sz="2400" i="1" dirty="0"/>
              <a:t> </a:t>
            </a:r>
            <a:r>
              <a:rPr lang="en-US" sz="2400" i="1" dirty="0" err="1"/>
              <a:t>Sơn</a:t>
            </a:r>
            <a:r>
              <a:rPr lang="en-US" sz="2400" i="1" dirty="0"/>
              <a:t> </a:t>
            </a:r>
            <a:r>
              <a:rPr lang="en-US" sz="2400" i="1" dirty="0" err="1"/>
              <a:t>Tinh</a:t>
            </a:r>
            <a:r>
              <a:rPr lang="en-US" sz="2400" i="1" dirty="0"/>
              <a:t> </a:t>
            </a:r>
            <a:r>
              <a:rPr lang="en-US" sz="2400" i="1" dirty="0" err="1"/>
              <a:t>vẫn</a:t>
            </a:r>
            <a:r>
              <a:rPr lang="en-US" sz="2400" i="1" dirty="0"/>
              <a:t> </a:t>
            </a:r>
            <a:r>
              <a:rPr lang="en-US" sz="2400" i="1" dirty="0" err="1"/>
              <a:t>vững</a:t>
            </a:r>
            <a:r>
              <a:rPr lang="en-US" sz="2400" i="1" dirty="0"/>
              <a:t> </a:t>
            </a:r>
            <a:r>
              <a:rPr lang="en-US" sz="2400" i="1" dirty="0" err="1"/>
              <a:t>vàng</a:t>
            </a:r>
            <a:r>
              <a:rPr lang="en-US" sz="2400" i="1" dirty="0"/>
              <a:t> </a:t>
            </a:r>
            <a:r>
              <a:rPr lang="en-US" sz="2400" i="1" dirty="0" err="1"/>
              <a:t>mà</a:t>
            </a:r>
            <a:r>
              <a:rPr lang="en-US" sz="2400" i="1" dirty="0"/>
              <a:t> </a:t>
            </a:r>
            <a:r>
              <a:rPr lang="en-US" sz="2400" i="1" dirty="0" err="1"/>
              <a:t>sức</a:t>
            </a:r>
            <a:r>
              <a:rPr lang="en-US" sz="2400" i="1" dirty="0"/>
              <a:t> </a:t>
            </a:r>
            <a:r>
              <a:rPr lang="en-US" sz="2400" i="1" dirty="0" err="1"/>
              <a:t>Thủy</a:t>
            </a:r>
            <a:r>
              <a:rPr lang="en-US" sz="2400" i="1" dirty="0"/>
              <a:t> </a:t>
            </a:r>
            <a:r>
              <a:rPr lang="en-US" sz="2400" i="1" dirty="0" err="1"/>
              <a:t>Tinh</a:t>
            </a:r>
            <a:r>
              <a:rPr lang="en-US" sz="2400" i="1" dirty="0"/>
              <a:t> </a:t>
            </a:r>
            <a:r>
              <a:rPr lang="en-US" sz="2400" i="1" dirty="0" err="1"/>
              <a:t>đã</a:t>
            </a:r>
            <a:r>
              <a:rPr lang="en-US" sz="2400" i="1" dirty="0"/>
              <a:t> </a:t>
            </a:r>
            <a:r>
              <a:rPr lang="en-US" sz="2400" i="1" dirty="0" err="1"/>
              <a:t>kiệt</a:t>
            </a:r>
            <a:r>
              <a:rPr lang="en-US" sz="2400" i="1" dirty="0"/>
              <a:t>. </a:t>
            </a:r>
            <a:r>
              <a:rPr lang="en-US" sz="2400" i="1" dirty="0" err="1"/>
              <a:t>Thần</a:t>
            </a:r>
            <a:r>
              <a:rPr lang="en-US" sz="2400" i="1" dirty="0"/>
              <a:t> </a:t>
            </a:r>
            <a:r>
              <a:rPr lang="en-US" sz="2400" i="1" dirty="0" err="1"/>
              <a:t>Nước</a:t>
            </a:r>
            <a:r>
              <a:rPr lang="en-US" sz="2400" i="1" dirty="0"/>
              <a:t> </a:t>
            </a:r>
            <a:r>
              <a:rPr lang="en-US" sz="2400" i="1" dirty="0" err="1"/>
              <a:t>đành</a:t>
            </a:r>
            <a:r>
              <a:rPr lang="en-US" sz="2400" i="1" dirty="0"/>
              <a:t> </a:t>
            </a:r>
            <a:r>
              <a:rPr lang="en-US" sz="2400" i="1" dirty="0" err="1"/>
              <a:t>rút</a:t>
            </a:r>
            <a:r>
              <a:rPr lang="en-US" sz="2400" i="1" dirty="0"/>
              <a:t> </a:t>
            </a:r>
            <a:r>
              <a:rPr lang="en-US" sz="2400" i="1" dirty="0" err="1"/>
              <a:t>quân</a:t>
            </a:r>
            <a:r>
              <a:rPr lang="en-US" sz="2400" i="1" dirty="0"/>
              <a:t>.</a:t>
            </a:r>
            <a:endParaRPr lang="en-US" sz="2400" dirty="0"/>
          </a:p>
          <a:p>
            <a:r>
              <a:rPr lang="en-US" sz="2400" i="1" dirty="0"/>
              <a:t>     </a:t>
            </a:r>
            <a:r>
              <a:rPr lang="en-US" sz="2400" i="1" dirty="0" err="1"/>
              <a:t>Từ</a:t>
            </a:r>
            <a:r>
              <a:rPr lang="en-US" sz="2400" i="1" dirty="0"/>
              <a:t> </a:t>
            </a:r>
            <a:r>
              <a:rPr lang="en-US" sz="2400" i="1" dirty="0" err="1"/>
              <a:t>đó</a:t>
            </a:r>
            <a:r>
              <a:rPr lang="en-US" sz="2400" i="1" dirty="0"/>
              <a:t>, </a:t>
            </a:r>
            <a:r>
              <a:rPr lang="en-US" sz="2400" i="1" dirty="0" err="1"/>
              <a:t>oán</a:t>
            </a:r>
            <a:r>
              <a:rPr lang="en-US" sz="2400" i="1" dirty="0"/>
              <a:t> </a:t>
            </a:r>
            <a:r>
              <a:rPr lang="en-US" sz="2400" i="1" dirty="0" err="1"/>
              <a:t>nặng</a:t>
            </a:r>
            <a:r>
              <a:rPr lang="en-US" sz="2400" i="1" dirty="0"/>
              <a:t>, </a:t>
            </a:r>
            <a:r>
              <a:rPr lang="en-US" sz="2400" i="1" dirty="0" err="1"/>
              <a:t>thù</a:t>
            </a:r>
            <a:r>
              <a:rPr lang="en-US" sz="2400" i="1" dirty="0"/>
              <a:t> </a:t>
            </a:r>
            <a:r>
              <a:rPr lang="en-US" sz="2400" i="1" dirty="0" err="1"/>
              <a:t>sâu</a:t>
            </a:r>
            <a:r>
              <a:rPr lang="en-US" sz="2400" i="1" dirty="0"/>
              <a:t>, </a:t>
            </a:r>
            <a:r>
              <a:rPr lang="en-US" sz="2400" i="1" dirty="0" err="1"/>
              <a:t>hằng</a:t>
            </a:r>
            <a:r>
              <a:rPr lang="en-US" sz="2400" i="1" dirty="0"/>
              <a:t> </a:t>
            </a:r>
            <a:r>
              <a:rPr lang="en-US" sz="2400" i="1" dirty="0" err="1"/>
              <a:t>năm</a:t>
            </a:r>
            <a:r>
              <a:rPr lang="en-US" sz="2400" i="1" dirty="0"/>
              <a:t> </a:t>
            </a:r>
            <a:r>
              <a:rPr lang="en-US" sz="2400" i="1" dirty="0" err="1"/>
              <a:t>Thủy</a:t>
            </a:r>
            <a:r>
              <a:rPr lang="en-US" sz="2400" i="1" dirty="0"/>
              <a:t> </a:t>
            </a:r>
            <a:r>
              <a:rPr lang="en-US" sz="2400" i="1" dirty="0" err="1"/>
              <a:t>Tinh</a:t>
            </a:r>
            <a:r>
              <a:rPr lang="en-US" sz="2400" i="1" dirty="0"/>
              <a:t> </a:t>
            </a:r>
            <a:r>
              <a:rPr lang="en-US" sz="2400" i="1" dirty="0" err="1"/>
              <a:t>làm</a:t>
            </a:r>
            <a:r>
              <a:rPr lang="en-US" sz="2400" i="1" dirty="0"/>
              <a:t> </a:t>
            </a:r>
            <a:r>
              <a:rPr lang="en-US" sz="2400" i="1" dirty="0" err="1"/>
              <a:t>mưa</a:t>
            </a:r>
            <a:r>
              <a:rPr lang="en-US" sz="2400" i="1" dirty="0"/>
              <a:t> </a:t>
            </a:r>
            <a:r>
              <a:rPr lang="en-US" sz="2400" i="1" dirty="0" err="1"/>
              <a:t>gió</a:t>
            </a:r>
            <a:r>
              <a:rPr lang="en-US" sz="2400" i="1" dirty="0"/>
              <a:t>, </a:t>
            </a:r>
            <a:r>
              <a:rPr lang="en-US" sz="2400" i="1" dirty="0" err="1"/>
              <a:t>bão</a:t>
            </a:r>
            <a:r>
              <a:rPr lang="en-US" sz="2400" i="1" dirty="0"/>
              <a:t> </a:t>
            </a:r>
            <a:r>
              <a:rPr lang="en-US" sz="2400" i="1" dirty="0" err="1"/>
              <a:t>lũ</a:t>
            </a:r>
            <a:r>
              <a:rPr lang="en-US" sz="2400" i="1" dirty="0"/>
              <a:t> </a:t>
            </a:r>
            <a:r>
              <a:rPr lang="en-US" sz="2400" i="1" dirty="0" err="1"/>
              <a:t>dâng</a:t>
            </a:r>
            <a:r>
              <a:rPr lang="en-US" sz="2400" i="1" dirty="0"/>
              <a:t> </a:t>
            </a:r>
            <a:r>
              <a:rPr lang="en-US" sz="2400" i="1" dirty="0" err="1"/>
              <a:t>nước</a:t>
            </a:r>
            <a:r>
              <a:rPr lang="en-US" sz="2400" i="1" dirty="0"/>
              <a:t> </a:t>
            </a:r>
            <a:r>
              <a:rPr lang="en-US" sz="2400" i="1" dirty="0" err="1"/>
              <a:t>đánh</a:t>
            </a:r>
            <a:r>
              <a:rPr lang="en-US" sz="2400" i="1" dirty="0"/>
              <a:t> </a:t>
            </a:r>
            <a:r>
              <a:rPr lang="en-US" sz="2400" i="1" dirty="0" err="1"/>
              <a:t>Sơn</a:t>
            </a:r>
            <a:r>
              <a:rPr lang="en-US" sz="2400" i="1" dirty="0"/>
              <a:t> </a:t>
            </a:r>
            <a:r>
              <a:rPr lang="en-US" sz="2400" i="1" dirty="0" err="1"/>
              <a:t>Tinh</a:t>
            </a:r>
            <a:r>
              <a:rPr lang="en-US" sz="2400" i="1" dirty="0"/>
              <a:t>. </a:t>
            </a:r>
            <a:r>
              <a:rPr lang="en-US" sz="2400" i="1" dirty="0" err="1"/>
              <a:t>Nhưng</a:t>
            </a:r>
            <a:r>
              <a:rPr lang="en-US" sz="2400" i="1" dirty="0"/>
              <a:t> </a:t>
            </a:r>
            <a:r>
              <a:rPr lang="en-US" sz="2400" i="1" dirty="0" err="1"/>
              <a:t>năm</a:t>
            </a:r>
            <a:r>
              <a:rPr lang="en-US" sz="2400" i="1" dirty="0"/>
              <a:t> </a:t>
            </a:r>
            <a:r>
              <a:rPr lang="en-US" sz="2400" i="1" dirty="0" err="1"/>
              <a:t>nào</a:t>
            </a:r>
            <a:r>
              <a:rPr lang="en-US" sz="2400" i="1" dirty="0"/>
              <a:t> </a:t>
            </a:r>
            <a:r>
              <a:rPr lang="en-US" sz="2400" i="1" dirty="0" err="1"/>
              <a:t>cũng</a:t>
            </a:r>
            <a:r>
              <a:rPr lang="en-US" sz="2400" i="1" dirty="0"/>
              <a:t> </a:t>
            </a:r>
            <a:r>
              <a:rPr lang="en-US" sz="2400" i="1" dirty="0" err="1"/>
              <a:t>vậy</a:t>
            </a:r>
            <a:r>
              <a:rPr lang="en-US" sz="2400" i="1" dirty="0"/>
              <a:t>, </a:t>
            </a:r>
            <a:r>
              <a:rPr lang="en-US" sz="2400" i="1" dirty="0" err="1"/>
              <a:t>vị</a:t>
            </a:r>
            <a:r>
              <a:rPr lang="en-US" sz="2400" i="1" dirty="0"/>
              <a:t> </a:t>
            </a:r>
            <a:r>
              <a:rPr lang="en-US" sz="2400" i="1" dirty="0" err="1"/>
              <a:t>Thần</a:t>
            </a:r>
            <a:r>
              <a:rPr lang="en-US" sz="2400" i="1" dirty="0"/>
              <a:t> </a:t>
            </a:r>
            <a:r>
              <a:rPr lang="en-US" sz="2400" i="1" dirty="0" err="1"/>
              <a:t>Nước</a:t>
            </a:r>
            <a:r>
              <a:rPr lang="en-US" sz="2400" i="1" dirty="0"/>
              <a:t> </a:t>
            </a:r>
            <a:r>
              <a:rPr lang="en-US" sz="2400" i="1" dirty="0" err="1"/>
              <a:t>đánh</a:t>
            </a:r>
            <a:r>
              <a:rPr lang="en-US" sz="2400" i="1" dirty="0"/>
              <a:t> </a:t>
            </a:r>
            <a:r>
              <a:rPr lang="en-US" sz="2400" i="1" dirty="0" err="1"/>
              <a:t>mỏi</a:t>
            </a:r>
            <a:r>
              <a:rPr lang="en-US" sz="2400" i="1" dirty="0"/>
              <a:t> </a:t>
            </a:r>
            <a:r>
              <a:rPr lang="en-US" sz="2400" i="1" dirty="0" err="1"/>
              <a:t>mệt</a:t>
            </a:r>
            <a:r>
              <a:rPr lang="en-US" sz="2400" i="1" dirty="0"/>
              <a:t>, </a:t>
            </a:r>
            <a:r>
              <a:rPr lang="en-US" sz="2400" i="1" dirty="0" err="1"/>
              <a:t>chán</a:t>
            </a:r>
            <a:r>
              <a:rPr lang="en-US" sz="2400" i="1" dirty="0"/>
              <a:t> </a:t>
            </a:r>
            <a:r>
              <a:rPr lang="en-US" sz="2400" i="1" dirty="0" err="1"/>
              <a:t>chê</a:t>
            </a:r>
            <a:r>
              <a:rPr lang="en-US" sz="2400" i="1" dirty="0"/>
              <a:t> </a:t>
            </a:r>
            <a:r>
              <a:rPr lang="en-US" sz="2400" i="1" dirty="0" err="1"/>
              <a:t>vẫn</a:t>
            </a:r>
            <a:r>
              <a:rPr lang="en-US" sz="2400" i="1" dirty="0"/>
              <a:t> </a:t>
            </a:r>
            <a:r>
              <a:rPr lang="en-US" sz="2400" i="1" dirty="0" err="1"/>
              <a:t>không</a:t>
            </a:r>
            <a:r>
              <a:rPr lang="en-US" sz="2400" i="1" dirty="0"/>
              <a:t> </a:t>
            </a:r>
            <a:r>
              <a:rPr lang="en-US" sz="2400" i="1" dirty="0" err="1"/>
              <a:t>thắng</a:t>
            </a:r>
            <a:r>
              <a:rPr lang="en-US" sz="2400" i="1" dirty="0"/>
              <a:t> </a:t>
            </a:r>
            <a:r>
              <a:rPr lang="en-US" sz="2400" i="1" dirty="0" err="1"/>
              <a:t>nổi</a:t>
            </a:r>
            <a:r>
              <a:rPr lang="en-US" sz="2400" i="1" dirty="0"/>
              <a:t> </a:t>
            </a:r>
            <a:r>
              <a:rPr lang="en-US" sz="2400" i="1" dirty="0" err="1"/>
              <a:t>Thần</a:t>
            </a:r>
            <a:r>
              <a:rPr lang="en-US" sz="2400" i="1" dirty="0"/>
              <a:t> </a:t>
            </a:r>
            <a:r>
              <a:rPr lang="en-US" sz="2400" i="1" dirty="0" err="1"/>
              <a:t>Núi</a:t>
            </a:r>
            <a:r>
              <a:rPr lang="en-US" sz="2400" i="1" dirty="0"/>
              <a:t> </a:t>
            </a:r>
            <a:r>
              <a:rPr lang="en-US" sz="2400" i="1" dirty="0" err="1"/>
              <a:t>để</a:t>
            </a:r>
            <a:r>
              <a:rPr lang="en-US" sz="2400" i="1" dirty="0"/>
              <a:t> </a:t>
            </a:r>
            <a:r>
              <a:rPr lang="en-US" sz="2400" i="1" dirty="0" err="1"/>
              <a:t>cướp</a:t>
            </a:r>
            <a:r>
              <a:rPr lang="en-US" sz="2400" i="1" dirty="0"/>
              <a:t> </a:t>
            </a:r>
            <a:r>
              <a:rPr lang="en-US" sz="2400" i="1" dirty="0" err="1"/>
              <a:t>Mị</a:t>
            </a:r>
            <a:r>
              <a:rPr lang="en-US" sz="2400" i="1" dirty="0"/>
              <a:t> </a:t>
            </a:r>
            <a:r>
              <a:rPr lang="en-US" sz="2400" i="1" dirty="0" err="1"/>
              <a:t>Nương</a:t>
            </a:r>
            <a:r>
              <a:rPr lang="en-US" sz="2400" i="1" dirty="0"/>
              <a:t>, </a:t>
            </a:r>
            <a:r>
              <a:rPr lang="en-US" sz="2400" i="1" dirty="0" err="1"/>
              <a:t>đành</a:t>
            </a:r>
            <a:r>
              <a:rPr lang="en-US" sz="2400" i="1" dirty="0"/>
              <a:t> </a:t>
            </a:r>
            <a:r>
              <a:rPr lang="en-US" sz="2400" i="1" dirty="0" err="1"/>
              <a:t>rút</a:t>
            </a:r>
            <a:r>
              <a:rPr lang="en-US" sz="2400" i="1" dirty="0"/>
              <a:t> </a:t>
            </a:r>
            <a:r>
              <a:rPr lang="en-US" sz="2400" i="1" dirty="0" err="1"/>
              <a:t>quân</a:t>
            </a:r>
            <a:r>
              <a:rPr lang="en-US" sz="2400" i="1" dirty="0"/>
              <a:t> </a:t>
            </a:r>
            <a:r>
              <a:rPr lang="en-US" sz="2400" i="1" dirty="0" err="1"/>
              <a:t>về</a:t>
            </a:r>
            <a:r>
              <a:rPr lang="en-US" sz="2400" i="1" dirty="0"/>
              <a:t>.”</a:t>
            </a:r>
            <a:endParaRPr lang="en-US" sz="2400" dirty="0"/>
          </a:p>
          <a:p>
            <a:r>
              <a:rPr lang="en-US" sz="2400" i="1" dirty="0"/>
              <a:t>                                                                                                 (</a:t>
            </a:r>
            <a:r>
              <a:rPr lang="en-US" sz="2400" i="1" dirty="0" err="1"/>
              <a:t>Trích</a:t>
            </a:r>
            <a:r>
              <a:rPr lang="en-US" sz="2400" i="1" dirty="0"/>
              <a:t> </a:t>
            </a:r>
            <a:r>
              <a:rPr lang="en-US" sz="2400" i="1" dirty="0" err="1"/>
              <a:t>Sơn</a:t>
            </a:r>
            <a:r>
              <a:rPr lang="en-US" sz="2400" i="1" dirty="0"/>
              <a:t> </a:t>
            </a:r>
            <a:r>
              <a:rPr lang="en-US" sz="2400" i="1" dirty="0" err="1"/>
              <a:t>Tinh</a:t>
            </a:r>
            <a:r>
              <a:rPr lang="en-US" sz="2400" i="1" dirty="0"/>
              <a:t>, </a:t>
            </a:r>
            <a:r>
              <a:rPr lang="en-US" sz="2400" i="1" dirty="0" err="1"/>
              <a:t>Thủy</a:t>
            </a:r>
            <a:r>
              <a:rPr lang="en-US" sz="2400" i="1" dirty="0"/>
              <a:t> </a:t>
            </a:r>
            <a:r>
              <a:rPr lang="en-US" sz="2400" i="1" dirty="0" err="1"/>
              <a:t>Tinh</a:t>
            </a:r>
            <a:r>
              <a:rPr lang="en-US" sz="2400" i="1" dirty="0"/>
              <a:t>)</a:t>
            </a:r>
            <a:endParaRPr lang="en-US" sz="2400" dirty="0"/>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416211672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03:  </a:t>
            </a:r>
          </a:p>
        </p:txBody>
      </p:sp>
      <p:sp>
        <p:nvSpPr>
          <p:cNvPr id="3" name="Rectangle 2"/>
          <p:cNvSpPr>
            <a:spLocks/>
          </p:cNvSpPr>
          <p:nvPr/>
        </p:nvSpPr>
        <p:spPr>
          <a:xfrm>
            <a:off x="755935" y="1253129"/>
            <a:ext cx="10845800" cy="3539430"/>
          </a:xfrm>
          <a:prstGeom prst="rect">
            <a:avLst/>
          </a:prstGeom>
        </p:spPr>
        <p:txBody>
          <a:bodyPr>
            <a:spAutoFit/>
          </a:bodyPr>
          <a:lstStyle/>
          <a:p>
            <a:r>
              <a:rPr lang="en-US" sz="3200" b="1" dirty="0" err="1"/>
              <a:t>Câu</a:t>
            </a:r>
            <a:r>
              <a:rPr lang="en-US" sz="3200" b="1" dirty="0"/>
              <a:t> 1:</a:t>
            </a:r>
            <a:r>
              <a:rPr lang="en-US" sz="3200" dirty="0"/>
              <a:t> </a:t>
            </a:r>
            <a:r>
              <a:rPr lang="en-US" sz="3200" dirty="0" err="1"/>
              <a:t>Đoạn</a:t>
            </a:r>
            <a:r>
              <a:rPr lang="en-US" sz="3200" dirty="0"/>
              <a:t> </a:t>
            </a:r>
            <a:r>
              <a:rPr lang="en-US" sz="3200" dirty="0" err="1"/>
              <a:t>văn</a:t>
            </a:r>
            <a:r>
              <a:rPr lang="en-US" sz="3200" dirty="0"/>
              <a:t> </a:t>
            </a:r>
            <a:r>
              <a:rPr lang="en-US" sz="3200" dirty="0" err="1"/>
              <a:t>trên</a:t>
            </a:r>
            <a:r>
              <a:rPr lang="en-US" sz="3200" dirty="0"/>
              <a:t> </a:t>
            </a:r>
            <a:r>
              <a:rPr lang="en-US" sz="3200" dirty="0" err="1"/>
              <a:t>được</a:t>
            </a:r>
            <a:r>
              <a:rPr lang="en-US" sz="3200" dirty="0"/>
              <a:t> </a:t>
            </a:r>
            <a:r>
              <a:rPr lang="en-US" sz="3200" dirty="0" err="1"/>
              <a:t>trích</a:t>
            </a:r>
            <a:r>
              <a:rPr lang="en-US" sz="3200" dirty="0"/>
              <a:t> </a:t>
            </a:r>
            <a:r>
              <a:rPr lang="en-US" sz="3200" dirty="0" err="1"/>
              <a:t>từ</a:t>
            </a:r>
            <a:r>
              <a:rPr lang="en-US" sz="3200" dirty="0"/>
              <a:t> </a:t>
            </a:r>
            <a:r>
              <a:rPr lang="en-US" sz="3200" dirty="0" err="1"/>
              <a:t>tác</a:t>
            </a:r>
            <a:r>
              <a:rPr lang="en-US" sz="3200" dirty="0"/>
              <a:t> </a:t>
            </a:r>
            <a:r>
              <a:rPr lang="en-US" sz="3200" dirty="0" err="1"/>
              <a:t>phẩm</a:t>
            </a:r>
            <a:r>
              <a:rPr lang="en-US" sz="3200" dirty="0"/>
              <a:t> </a:t>
            </a:r>
            <a:r>
              <a:rPr lang="en-US" sz="3200" dirty="0" err="1"/>
              <a:t>nào</a:t>
            </a:r>
            <a:r>
              <a:rPr lang="en-US" sz="3200" dirty="0"/>
              <a:t>? </a:t>
            </a:r>
            <a:r>
              <a:rPr lang="en-US" sz="3200" dirty="0" err="1"/>
              <a:t>Phương</a:t>
            </a:r>
            <a:r>
              <a:rPr lang="en-US" sz="3200" dirty="0"/>
              <a:t> </a:t>
            </a:r>
            <a:r>
              <a:rPr lang="en-US" sz="3200" dirty="0" err="1"/>
              <a:t>thức</a:t>
            </a:r>
            <a:r>
              <a:rPr lang="en-US" sz="3200" dirty="0"/>
              <a:t> </a:t>
            </a:r>
            <a:r>
              <a:rPr lang="en-US" sz="3200" dirty="0" err="1"/>
              <a:t>biểu</a:t>
            </a:r>
            <a:r>
              <a:rPr lang="en-US" sz="3200" dirty="0"/>
              <a:t> </a:t>
            </a:r>
            <a:r>
              <a:rPr lang="en-US" sz="3200" dirty="0" err="1"/>
              <a:t>đạt</a:t>
            </a:r>
            <a:r>
              <a:rPr lang="en-US" sz="3200" dirty="0"/>
              <a:t> </a:t>
            </a:r>
            <a:r>
              <a:rPr lang="en-US" sz="3200" dirty="0" err="1"/>
              <a:t>chính</a:t>
            </a:r>
            <a:r>
              <a:rPr lang="en-US" sz="3200" dirty="0"/>
              <a:t> </a:t>
            </a:r>
            <a:r>
              <a:rPr lang="en-US" sz="3200" dirty="0" err="1"/>
              <a:t>của</a:t>
            </a:r>
            <a:r>
              <a:rPr lang="en-US" sz="3200" dirty="0"/>
              <a:t> </a:t>
            </a:r>
            <a:r>
              <a:rPr lang="en-US" sz="3200" dirty="0" err="1"/>
              <a:t>đoạn</a:t>
            </a:r>
            <a:r>
              <a:rPr lang="en-US" sz="3200" dirty="0"/>
              <a:t> </a:t>
            </a:r>
            <a:r>
              <a:rPr lang="en-US" sz="3200" dirty="0" err="1"/>
              <a:t>văn</a:t>
            </a:r>
            <a:r>
              <a:rPr lang="en-US" sz="3200" dirty="0"/>
              <a:t> </a:t>
            </a:r>
            <a:r>
              <a:rPr lang="en-US" sz="3200" dirty="0" err="1"/>
              <a:t>là</a:t>
            </a:r>
            <a:r>
              <a:rPr lang="en-US" sz="3200" dirty="0"/>
              <a:t> </a:t>
            </a:r>
            <a:r>
              <a:rPr lang="en-US" sz="3200" dirty="0" err="1"/>
              <a:t>gì</a:t>
            </a:r>
            <a:r>
              <a:rPr lang="en-US" sz="3200" dirty="0"/>
              <a:t>?</a:t>
            </a:r>
          </a:p>
          <a:p>
            <a:r>
              <a:rPr lang="en-US" sz="3200" b="1" dirty="0" err="1"/>
              <a:t>Câu</a:t>
            </a:r>
            <a:r>
              <a:rPr lang="en-US" sz="3200" b="1" dirty="0"/>
              <a:t> 2:</a:t>
            </a:r>
            <a:r>
              <a:rPr lang="en-US" sz="3200" dirty="0"/>
              <a:t> </a:t>
            </a:r>
            <a:r>
              <a:rPr lang="en-US" sz="3200" dirty="0" err="1"/>
              <a:t>Vì</a:t>
            </a:r>
            <a:r>
              <a:rPr lang="en-US" sz="3200" dirty="0"/>
              <a:t> </a:t>
            </a:r>
            <a:r>
              <a:rPr lang="en-US" sz="3200" dirty="0" err="1"/>
              <a:t>sao</a:t>
            </a:r>
            <a:r>
              <a:rPr lang="en-US" sz="3200" dirty="0"/>
              <a:t> </a:t>
            </a:r>
            <a:r>
              <a:rPr lang="en-US" sz="3200" dirty="0" err="1"/>
              <a:t>văn</a:t>
            </a:r>
            <a:r>
              <a:rPr lang="en-US" sz="3200" dirty="0"/>
              <a:t> </a:t>
            </a:r>
            <a:r>
              <a:rPr lang="en-US" sz="3200" dirty="0" err="1"/>
              <a:t>bản</a:t>
            </a:r>
            <a:r>
              <a:rPr lang="en-US" sz="3200" dirty="0"/>
              <a:t> </a:t>
            </a:r>
            <a:r>
              <a:rPr lang="en-US" sz="3200" dirty="0" err="1"/>
              <a:t>được</a:t>
            </a:r>
            <a:r>
              <a:rPr lang="en-US" sz="3200" dirty="0"/>
              <a:t> </a:t>
            </a:r>
            <a:r>
              <a:rPr lang="en-US" sz="3200" dirty="0" err="1"/>
              <a:t>xếp</a:t>
            </a:r>
            <a:r>
              <a:rPr lang="en-US" sz="3200" dirty="0"/>
              <a:t> </a:t>
            </a:r>
            <a:r>
              <a:rPr lang="en-US" sz="3200" dirty="0" err="1"/>
              <a:t>theo</a:t>
            </a:r>
            <a:r>
              <a:rPr lang="en-US" sz="3200" dirty="0"/>
              <a:t> </a:t>
            </a:r>
            <a:r>
              <a:rPr lang="en-US" sz="3200" dirty="0" err="1"/>
              <a:t>thể</a:t>
            </a:r>
            <a:r>
              <a:rPr lang="en-US" sz="3200" dirty="0"/>
              <a:t> </a:t>
            </a:r>
            <a:r>
              <a:rPr lang="en-US" sz="3200" dirty="0" err="1"/>
              <a:t>loại</a:t>
            </a:r>
            <a:r>
              <a:rPr lang="en-US" sz="3200" dirty="0"/>
              <a:t> </a:t>
            </a:r>
            <a:r>
              <a:rPr lang="en-US" sz="3200" dirty="0" err="1"/>
              <a:t>truyền</a:t>
            </a:r>
            <a:r>
              <a:rPr lang="en-US" sz="3200" dirty="0"/>
              <a:t> </a:t>
            </a:r>
            <a:r>
              <a:rPr lang="en-US" sz="3200" dirty="0" err="1"/>
              <a:t>thuyết</a:t>
            </a:r>
            <a:r>
              <a:rPr lang="en-US" sz="3200" dirty="0"/>
              <a:t>?</a:t>
            </a:r>
          </a:p>
          <a:p>
            <a:r>
              <a:rPr lang="en-US" sz="3200" b="1" dirty="0" err="1"/>
              <a:t>Câu</a:t>
            </a:r>
            <a:r>
              <a:rPr lang="en-US" sz="3200" b="1" dirty="0"/>
              <a:t> 3</a:t>
            </a:r>
            <a:r>
              <a:rPr lang="en-US" sz="3200" dirty="0"/>
              <a:t>: </a:t>
            </a:r>
            <a:r>
              <a:rPr lang="en-US" sz="3200" dirty="0" err="1"/>
              <a:t>Lời</a:t>
            </a:r>
            <a:r>
              <a:rPr lang="en-US" sz="3200" dirty="0"/>
              <a:t> </a:t>
            </a:r>
            <a:r>
              <a:rPr lang="en-US" sz="3200" dirty="0" err="1"/>
              <a:t>kể</a:t>
            </a:r>
            <a:r>
              <a:rPr lang="en-US" sz="3200" dirty="0"/>
              <a:t> </a:t>
            </a:r>
            <a:r>
              <a:rPr lang="en-US" sz="3200" dirty="0" err="1"/>
              <a:t>trùng</a:t>
            </a:r>
            <a:r>
              <a:rPr lang="en-US" sz="3200" dirty="0"/>
              <a:t> </a:t>
            </a:r>
            <a:r>
              <a:rPr lang="en-US" sz="3200" dirty="0" err="1"/>
              <a:t>điệp</a:t>
            </a:r>
            <a:r>
              <a:rPr lang="en-US" sz="3200" dirty="0"/>
              <a:t> (</a:t>
            </a:r>
            <a:r>
              <a:rPr lang="en-US" sz="3200" dirty="0" err="1"/>
              <a:t>nước</a:t>
            </a:r>
            <a:r>
              <a:rPr lang="en-US" sz="3200" dirty="0"/>
              <a:t> </a:t>
            </a:r>
            <a:r>
              <a:rPr lang="en-US" sz="3200" dirty="0" err="1"/>
              <a:t>ngập</a:t>
            </a:r>
            <a:r>
              <a:rPr lang="en-US" sz="3200" dirty="0"/>
              <a:t>..., </a:t>
            </a:r>
            <a:r>
              <a:rPr lang="en-US" sz="3200" dirty="0" err="1"/>
              <a:t>nước</a:t>
            </a:r>
            <a:r>
              <a:rPr lang="en-US" sz="3200" dirty="0"/>
              <a:t> </a:t>
            </a:r>
            <a:r>
              <a:rPr lang="en-US" sz="3200" dirty="0" err="1"/>
              <a:t>ngập</a:t>
            </a:r>
            <a:r>
              <a:rPr lang="en-US" sz="3200" dirty="0"/>
              <a:t>..., </a:t>
            </a:r>
            <a:r>
              <a:rPr lang="en-US" sz="3200" dirty="0" err="1"/>
              <a:t>nước</a:t>
            </a:r>
            <a:r>
              <a:rPr lang="en-US" sz="3200" dirty="0"/>
              <a:t> </a:t>
            </a:r>
            <a:r>
              <a:rPr lang="en-US" sz="3200" dirty="0" err="1"/>
              <a:t>dâng</a:t>
            </a:r>
            <a:r>
              <a:rPr lang="en-US" sz="3200" dirty="0"/>
              <a:t>...) </a:t>
            </a:r>
            <a:r>
              <a:rPr lang="en-US" sz="3200" dirty="0" err="1"/>
              <a:t>gây</a:t>
            </a:r>
            <a:r>
              <a:rPr lang="en-US" sz="3200" dirty="0"/>
              <a:t> </a:t>
            </a:r>
            <a:r>
              <a:rPr lang="en-US" sz="3200" dirty="0" err="1"/>
              <a:t>được</a:t>
            </a:r>
            <a:r>
              <a:rPr lang="en-US" sz="3200" dirty="0"/>
              <a:t> </a:t>
            </a:r>
            <a:r>
              <a:rPr lang="en-US" sz="3200" dirty="0" err="1"/>
              <a:t>ấn</a:t>
            </a:r>
            <a:r>
              <a:rPr lang="en-US" sz="3200" dirty="0"/>
              <a:t> </a:t>
            </a:r>
            <a:r>
              <a:rPr lang="en-US" sz="3200" dirty="0" err="1"/>
              <a:t>tượng</a:t>
            </a:r>
            <a:r>
              <a:rPr lang="en-US" sz="3200" dirty="0"/>
              <a:t> </a:t>
            </a:r>
            <a:r>
              <a:rPr lang="en-US" sz="3200" dirty="0" err="1"/>
              <a:t>gì</a:t>
            </a:r>
            <a:r>
              <a:rPr lang="en-US" sz="3200" dirty="0"/>
              <a:t> </a:t>
            </a:r>
            <a:r>
              <a:rPr lang="en-US" sz="3200" dirty="0" err="1" smtClean="0"/>
              <a:t>cho</a:t>
            </a:r>
            <a:r>
              <a:rPr lang="en-US" sz="3200" dirty="0" smtClean="0"/>
              <a:t> </a:t>
            </a:r>
            <a:r>
              <a:rPr lang="en-US" sz="3200" dirty="0" err="1" smtClean="0"/>
              <a:t>em</a:t>
            </a:r>
            <a:r>
              <a:rPr lang="en-US" sz="3200" dirty="0" smtClean="0"/>
              <a:t>?</a:t>
            </a:r>
          </a:p>
          <a:p>
            <a:r>
              <a:rPr lang="en-US" sz="3200" b="1" dirty="0" err="1" smtClean="0"/>
              <a:t>Câu</a:t>
            </a:r>
            <a:r>
              <a:rPr lang="en-US" sz="3200" b="1" dirty="0" smtClean="0"/>
              <a:t> </a:t>
            </a:r>
            <a:r>
              <a:rPr lang="en-US" sz="3200" b="1" dirty="0"/>
              <a:t>4:</a:t>
            </a:r>
            <a:r>
              <a:rPr lang="en-US" sz="3200" dirty="0"/>
              <a:t> </a:t>
            </a:r>
            <a:r>
              <a:rPr lang="en-US" sz="3200" dirty="0" err="1"/>
              <a:t>Để</a:t>
            </a:r>
            <a:r>
              <a:rPr lang="en-US" sz="3200" dirty="0"/>
              <a:t> </a:t>
            </a:r>
            <a:r>
              <a:rPr lang="en-US" sz="3200" dirty="0" err="1"/>
              <a:t>phòng</a:t>
            </a:r>
            <a:r>
              <a:rPr lang="en-US" sz="3200" dirty="0"/>
              <a:t> </a:t>
            </a:r>
            <a:r>
              <a:rPr lang="en-US" sz="3200" dirty="0" err="1"/>
              <a:t>chống</a:t>
            </a:r>
            <a:r>
              <a:rPr lang="en-US" sz="3200" dirty="0"/>
              <a:t> </a:t>
            </a:r>
            <a:r>
              <a:rPr lang="en-US" sz="3200" dirty="0" err="1"/>
              <a:t>thiệt</a:t>
            </a:r>
            <a:r>
              <a:rPr lang="en-US" sz="3200" dirty="0"/>
              <a:t> </a:t>
            </a:r>
            <a:r>
              <a:rPr lang="en-US" sz="3200" dirty="0" err="1"/>
              <a:t>hại</a:t>
            </a:r>
            <a:r>
              <a:rPr lang="en-US" sz="3200" dirty="0"/>
              <a:t> do </a:t>
            </a:r>
            <a:r>
              <a:rPr lang="en-US" sz="3200" dirty="0" err="1"/>
              <a:t>lũ</a:t>
            </a:r>
            <a:r>
              <a:rPr lang="en-US" sz="3200" dirty="0"/>
              <a:t> </a:t>
            </a:r>
            <a:r>
              <a:rPr lang="en-US" sz="3200" dirty="0" err="1"/>
              <a:t>lụt</a:t>
            </a:r>
            <a:r>
              <a:rPr lang="en-US" sz="3200" dirty="0"/>
              <a:t> </a:t>
            </a:r>
            <a:r>
              <a:rPr lang="en-US" sz="3200" dirty="0" err="1"/>
              <a:t>gây</a:t>
            </a:r>
            <a:r>
              <a:rPr lang="en-US" sz="3200" dirty="0"/>
              <a:t> </a:t>
            </a:r>
            <a:r>
              <a:rPr lang="en-US" sz="3200" dirty="0" err="1"/>
              <a:t>ra</a:t>
            </a:r>
            <a:r>
              <a:rPr lang="en-US" sz="3200" dirty="0"/>
              <a:t>, </a:t>
            </a:r>
            <a:r>
              <a:rPr lang="en-US" sz="3200" dirty="0" err="1"/>
              <a:t>theo</a:t>
            </a:r>
            <a:r>
              <a:rPr lang="en-US" sz="3200" dirty="0"/>
              <a:t> </a:t>
            </a:r>
            <a:r>
              <a:rPr lang="en-US" sz="3200" dirty="0" err="1"/>
              <a:t>em</a:t>
            </a:r>
            <a:r>
              <a:rPr lang="en-US" sz="3200" dirty="0"/>
              <a:t> </a:t>
            </a:r>
            <a:r>
              <a:rPr lang="en-US" sz="3200" dirty="0" err="1"/>
              <a:t>chúng</a:t>
            </a:r>
            <a:r>
              <a:rPr lang="en-US" sz="3200" dirty="0"/>
              <a:t> ta </a:t>
            </a:r>
            <a:r>
              <a:rPr lang="en-US" sz="3200" dirty="0" err="1"/>
              <a:t>cần</a:t>
            </a:r>
            <a:r>
              <a:rPr lang="en-US" sz="3200" dirty="0"/>
              <a:t> </a:t>
            </a:r>
            <a:r>
              <a:rPr lang="en-US" sz="3200" dirty="0" err="1"/>
              <a:t>làm</a:t>
            </a:r>
            <a:r>
              <a:rPr lang="en-US" sz="3200" dirty="0"/>
              <a:t> </a:t>
            </a:r>
            <a:r>
              <a:rPr lang="en-US" sz="3200" dirty="0" err="1"/>
              <a:t>gì</a:t>
            </a:r>
            <a:r>
              <a:rPr lang="en-US" sz="3200" dirty="0"/>
              <a:t>? </a:t>
            </a:r>
            <a:endParaRPr kumimoji="0" lang="en-US" sz="40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8578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4401205"/>
          </a:xfrm>
          <a:prstGeom prst="rect">
            <a:avLst/>
          </a:prstGeom>
        </p:spPr>
        <p:txBody>
          <a:bodyPr>
            <a:spAutoFit/>
          </a:bodyPr>
          <a:lstStyle/>
          <a:p>
            <a:r>
              <a:rPr lang="en-US" sz="2800" b="1" dirty="0" err="1">
                <a:solidFill>
                  <a:schemeClr val="tx1">
                    <a:lumMod val="95000"/>
                    <a:lumOff val="5000"/>
                  </a:schemeClr>
                </a:solidFill>
              </a:rPr>
              <a:t>Câu</a:t>
            </a:r>
            <a:r>
              <a:rPr lang="en-US" sz="2800" b="1" dirty="0">
                <a:solidFill>
                  <a:schemeClr val="tx1">
                    <a:lumMod val="95000"/>
                    <a:lumOff val="5000"/>
                  </a:schemeClr>
                </a:solidFill>
              </a:rPr>
              <a:t> 1:</a:t>
            </a:r>
            <a:r>
              <a:rPr lang="en-US" sz="2800" dirty="0">
                <a:solidFill>
                  <a:schemeClr val="tx1">
                    <a:lumMod val="95000"/>
                    <a:lumOff val="5000"/>
                  </a:schemeClr>
                </a:solidFill>
              </a:rPr>
              <a:t> </a:t>
            </a:r>
            <a:r>
              <a:rPr lang="en-US" sz="2800" dirty="0" err="1">
                <a:solidFill>
                  <a:schemeClr val="tx1">
                    <a:lumMod val="95000"/>
                    <a:lumOff val="5000"/>
                  </a:schemeClr>
                </a:solidFill>
              </a:rPr>
              <a:t>Tác</a:t>
            </a:r>
            <a:r>
              <a:rPr lang="en-US" sz="2800" dirty="0">
                <a:solidFill>
                  <a:schemeClr val="tx1">
                    <a:lumMod val="95000"/>
                    <a:lumOff val="5000"/>
                  </a:schemeClr>
                </a:solidFill>
              </a:rPr>
              <a:t> </a:t>
            </a:r>
            <a:r>
              <a:rPr lang="en-US" sz="2800" dirty="0" err="1">
                <a:solidFill>
                  <a:schemeClr val="tx1">
                    <a:lumMod val="95000"/>
                    <a:lumOff val="5000"/>
                  </a:schemeClr>
                </a:solidFill>
              </a:rPr>
              <a:t>phẩm</a:t>
            </a:r>
            <a:r>
              <a:rPr lang="en-US" sz="2800" dirty="0">
                <a:solidFill>
                  <a:schemeClr val="tx1">
                    <a:lumMod val="95000"/>
                    <a:lumOff val="5000"/>
                  </a:schemeClr>
                </a:solidFill>
              </a:rPr>
              <a:t>: “</a:t>
            </a:r>
            <a:r>
              <a:rPr lang="en-US" sz="2800" dirty="0" err="1">
                <a:solidFill>
                  <a:schemeClr val="tx1">
                    <a:lumMod val="95000"/>
                    <a:lumOff val="5000"/>
                  </a:schemeClr>
                </a:solidFill>
              </a:rPr>
              <a:t>Sơn</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 </a:t>
            </a:r>
            <a:r>
              <a:rPr lang="en-US" sz="2800" dirty="0" err="1">
                <a:solidFill>
                  <a:schemeClr val="tx1">
                    <a:lumMod val="95000"/>
                    <a:lumOff val="5000"/>
                  </a:schemeClr>
                </a:solidFill>
              </a:rPr>
              <a:t>Thuỷ</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a:t>
            </a:r>
          </a:p>
          <a:p>
            <a:r>
              <a:rPr lang="en-US" sz="2800" dirty="0" err="1">
                <a:solidFill>
                  <a:schemeClr val="tx1">
                    <a:lumMod val="95000"/>
                    <a:lumOff val="5000"/>
                  </a:schemeClr>
                </a:solidFill>
              </a:rPr>
              <a:t>Phương</a:t>
            </a:r>
            <a:r>
              <a:rPr lang="en-US" sz="2800" dirty="0">
                <a:solidFill>
                  <a:schemeClr val="tx1">
                    <a:lumMod val="95000"/>
                    <a:lumOff val="5000"/>
                  </a:schemeClr>
                </a:solidFill>
              </a:rPr>
              <a:t> </a:t>
            </a:r>
            <a:r>
              <a:rPr lang="en-US" sz="2800" dirty="0" err="1">
                <a:solidFill>
                  <a:schemeClr val="tx1">
                    <a:lumMod val="95000"/>
                    <a:lumOff val="5000"/>
                  </a:schemeClr>
                </a:solidFill>
              </a:rPr>
              <a:t>thức</a:t>
            </a:r>
            <a:r>
              <a:rPr lang="en-US" sz="2800" dirty="0">
                <a:solidFill>
                  <a:schemeClr val="tx1">
                    <a:lumMod val="95000"/>
                    <a:lumOff val="5000"/>
                  </a:schemeClr>
                </a:solidFill>
              </a:rPr>
              <a:t> </a:t>
            </a:r>
            <a:r>
              <a:rPr lang="en-US" sz="2800" dirty="0" err="1">
                <a:solidFill>
                  <a:schemeClr val="tx1">
                    <a:lumMod val="95000"/>
                    <a:lumOff val="5000"/>
                  </a:schemeClr>
                </a:solidFill>
              </a:rPr>
              <a:t>biểu</a:t>
            </a:r>
            <a:r>
              <a:rPr lang="en-US" sz="2800" dirty="0">
                <a:solidFill>
                  <a:schemeClr val="tx1">
                    <a:lumMod val="95000"/>
                    <a:lumOff val="5000"/>
                  </a:schemeClr>
                </a:solidFill>
              </a:rPr>
              <a:t> </a:t>
            </a:r>
            <a:r>
              <a:rPr lang="en-US" sz="2800" dirty="0" err="1">
                <a:solidFill>
                  <a:schemeClr val="tx1">
                    <a:lumMod val="95000"/>
                    <a:lumOff val="5000"/>
                  </a:schemeClr>
                </a:solidFill>
              </a:rPr>
              <a:t>đạt</a:t>
            </a:r>
            <a:r>
              <a:rPr lang="en-US" sz="2800" dirty="0">
                <a:solidFill>
                  <a:schemeClr val="tx1">
                    <a:lumMod val="95000"/>
                    <a:lumOff val="5000"/>
                  </a:schemeClr>
                </a:solidFill>
              </a:rPr>
              <a:t> </a:t>
            </a:r>
            <a:r>
              <a:rPr lang="en-US" sz="2800" dirty="0" err="1">
                <a:solidFill>
                  <a:schemeClr val="tx1">
                    <a:lumMod val="95000"/>
                    <a:lumOff val="5000"/>
                  </a:schemeClr>
                </a:solidFill>
              </a:rPr>
              <a:t>chính</a:t>
            </a:r>
            <a:r>
              <a:rPr lang="en-US" sz="2800" dirty="0">
                <a:solidFill>
                  <a:schemeClr val="tx1">
                    <a:lumMod val="95000"/>
                    <a:lumOff val="5000"/>
                  </a:schemeClr>
                </a:solidFill>
              </a:rPr>
              <a:t> </a:t>
            </a:r>
            <a:r>
              <a:rPr lang="en-US" sz="2800" dirty="0" err="1">
                <a:solidFill>
                  <a:schemeClr val="tx1">
                    <a:lumMod val="95000"/>
                    <a:lumOff val="5000"/>
                  </a:schemeClr>
                </a:solidFill>
              </a:rPr>
              <a:t>của</a:t>
            </a:r>
            <a:r>
              <a:rPr lang="en-US" sz="2800" dirty="0">
                <a:solidFill>
                  <a:schemeClr val="tx1">
                    <a:lumMod val="95000"/>
                    <a:lumOff val="5000"/>
                  </a:schemeClr>
                </a:solidFill>
              </a:rPr>
              <a:t> </a:t>
            </a:r>
            <a:r>
              <a:rPr lang="en-US" sz="2800" dirty="0" err="1">
                <a:solidFill>
                  <a:schemeClr val="tx1">
                    <a:lumMod val="95000"/>
                    <a:lumOff val="5000"/>
                  </a:schemeClr>
                </a:solidFill>
              </a:rPr>
              <a:t>đoạn</a:t>
            </a:r>
            <a:r>
              <a:rPr lang="en-US" sz="2800" dirty="0">
                <a:solidFill>
                  <a:schemeClr val="tx1">
                    <a:lumMod val="95000"/>
                    <a:lumOff val="5000"/>
                  </a:schemeClr>
                </a:solidFill>
              </a:rPr>
              <a:t> </a:t>
            </a:r>
            <a:r>
              <a:rPr lang="en-US" sz="2800" dirty="0" err="1">
                <a:solidFill>
                  <a:schemeClr val="tx1">
                    <a:lumMod val="95000"/>
                    <a:lumOff val="5000"/>
                  </a:schemeClr>
                </a:solidFill>
              </a:rPr>
              <a:t>văn</a:t>
            </a:r>
            <a:r>
              <a:rPr lang="en-US" sz="2800" dirty="0">
                <a:solidFill>
                  <a:schemeClr val="tx1">
                    <a:lumMod val="95000"/>
                    <a:lumOff val="5000"/>
                  </a:schemeClr>
                </a:solidFill>
              </a:rPr>
              <a:t>: </a:t>
            </a:r>
            <a:r>
              <a:rPr lang="en-US" sz="2800" dirty="0" err="1">
                <a:solidFill>
                  <a:schemeClr val="tx1">
                    <a:lumMod val="95000"/>
                    <a:lumOff val="5000"/>
                  </a:schemeClr>
                </a:solidFill>
              </a:rPr>
              <a:t>Tự</a:t>
            </a:r>
            <a:r>
              <a:rPr lang="en-US" sz="2800" dirty="0">
                <a:solidFill>
                  <a:schemeClr val="tx1">
                    <a:lumMod val="95000"/>
                    <a:lumOff val="5000"/>
                  </a:schemeClr>
                </a:solidFill>
              </a:rPr>
              <a:t> </a:t>
            </a:r>
            <a:r>
              <a:rPr lang="en-US" sz="2800" dirty="0" err="1">
                <a:solidFill>
                  <a:schemeClr val="tx1">
                    <a:lumMod val="95000"/>
                    <a:lumOff val="5000"/>
                  </a:schemeClr>
                </a:solidFill>
              </a:rPr>
              <a:t>sự</a:t>
            </a:r>
            <a:endParaRPr lang="en-US" sz="2800" dirty="0">
              <a:solidFill>
                <a:schemeClr val="tx1">
                  <a:lumMod val="95000"/>
                  <a:lumOff val="5000"/>
                </a:schemeClr>
              </a:solidFill>
            </a:endParaRPr>
          </a:p>
          <a:p>
            <a:r>
              <a:rPr lang="en-US" sz="2800" b="1" dirty="0" err="1">
                <a:solidFill>
                  <a:schemeClr val="tx1">
                    <a:lumMod val="95000"/>
                    <a:lumOff val="5000"/>
                  </a:schemeClr>
                </a:solidFill>
              </a:rPr>
              <a:t>Câu</a:t>
            </a:r>
            <a:r>
              <a:rPr lang="en-US" sz="2800" b="1" dirty="0">
                <a:solidFill>
                  <a:schemeClr val="tx1">
                    <a:lumMod val="95000"/>
                    <a:lumOff val="5000"/>
                  </a:schemeClr>
                </a:solidFill>
              </a:rPr>
              <a:t> 2:</a:t>
            </a:r>
            <a:endParaRPr lang="en-US" sz="2800" dirty="0">
              <a:solidFill>
                <a:schemeClr val="tx1">
                  <a:lumMod val="95000"/>
                  <a:lumOff val="5000"/>
                </a:schemeClr>
              </a:solidFill>
            </a:endParaRPr>
          </a:p>
          <a:p>
            <a:r>
              <a:rPr lang="en-US" sz="2800" dirty="0">
                <a:solidFill>
                  <a:schemeClr val="tx1">
                    <a:lumMod val="95000"/>
                    <a:lumOff val="5000"/>
                  </a:schemeClr>
                </a:solidFill>
              </a:rPr>
              <a:t>- </a:t>
            </a:r>
            <a:r>
              <a:rPr lang="en-US" sz="2800" dirty="0" err="1">
                <a:solidFill>
                  <a:schemeClr val="tx1">
                    <a:lumMod val="95000"/>
                    <a:lumOff val="5000"/>
                  </a:schemeClr>
                </a:solidFill>
              </a:rPr>
              <a:t>Vì</a:t>
            </a:r>
            <a:r>
              <a:rPr lang="en-US" sz="2800" dirty="0">
                <a:solidFill>
                  <a:schemeClr val="tx1">
                    <a:lumMod val="95000"/>
                    <a:lumOff val="5000"/>
                  </a:schemeClr>
                </a:solidFill>
              </a:rPr>
              <a:t> </a:t>
            </a:r>
            <a:r>
              <a:rPr lang="en-US" sz="2800" dirty="0" err="1">
                <a:solidFill>
                  <a:schemeClr val="tx1">
                    <a:lumMod val="95000"/>
                    <a:lumOff val="5000"/>
                  </a:schemeClr>
                </a:solidFill>
              </a:rPr>
              <a:t>có</a:t>
            </a:r>
            <a:r>
              <a:rPr lang="en-US" sz="2800" dirty="0">
                <a:solidFill>
                  <a:schemeClr val="tx1">
                    <a:lumMod val="95000"/>
                    <a:lumOff val="5000"/>
                  </a:schemeClr>
                </a:solidFill>
              </a:rPr>
              <a:t> </a:t>
            </a:r>
            <a:r>
              <a:rPr lang="en-US" sz="2800" dirty="0" err="1">
                <a:solidFill>
                  <a:schemeClr val="tx1">
                    <a:lumMod val="95000"/>
                    <a:lumOff val="5000"/>
                  </a:schemeClr>
                </a:solidFill>
              </a:rPr>
              <a:t>liên</a:t>
            </a:r>
            <a:r>
              <a:rPr lang="en-US" sz="2800" dirty="0">
                <a:solidFill>
                  <a:schemeClr val="tx1">
                    <a:lumMod val="95000"/>
                    <a:lumOff val="5000"/>
                  </a:schemeClr>
                </a:solidFill>
              </a:rPr>
              <a:t> </a:t>
            </a:r>
            <a:r>
              <a:rPr lang="en-US" sz="2800" dirty="0" err="1">
                <a:solidFill>
                  <a:schemeClr val="tx1">
                    <a:lumMod val="95000"/>
                    <a:lumOff val="5000"/>
                  </a:schemeClr>
                </a:solidFill>
              </a:rPr>
              <a:t>quan</a:t>
            </a:r>
            <a:r>
              <a:rPr lang="en-US" sz="2800" dirty="0">
                <a:solidFill>
                  <a:schemeClr val="tx1">
                    <a:lumMod val="95000"/>
                    <a:lumOff val="5000"/>
                  </a:schemeClr>
                </a:solidFill>
              </a:rPr>
              <a:t> </a:t>
            </a:r>
            <a:r>
              <a:rPr lang="en-US" sz="2800" dirty="0" err="1">
                <a:solidFill>
                  <a:schemeClr val="tx1">
                    <a:lumMod val="95000"/>
                    <a:lumOff val="5000"/>
                  </a:schemeClr>
                </a:solidFill>
              </a:rPr>
              <a:t>đến</a:t>
            </a:r>
            <a:r>
              <a:rPr lang="en-US" sz="2800" dirty="0">
                <a:solidFill>
                  <a:schemeClr val="tx1">
                    <a:lumMod val="95000"/>
                    <a:lumOff val="5000"/>
                  </a:schemeClr>
                </a:solidFill>
              </a:rPr>
              <a:t> </a:t>
            </a:r>
            <a:r>
              <a:rPr lang="en-US" sz="2800" dirty="0" err="1">
                <a:solidFill>
                  <a:schemeClr val="tx1">
                    <a:lumMod val="95000"/>
                    <a:lumOff val="5000"/>
                  </a:schemeClr>
                </a:solidFill>
              </a:rPr>
              <a:t>nhân</a:t>
            </a:r>
            <a:r>
              <a:rPr lang="en-US" sz="2800" dirty="0">
                <a:solidFill>
                  <a:schemeClr val="tx1">
                    <a:lumMod val="95000"/>
                    <a:lumOff val="5000"/>
                  </a:schemeClr>
                </a:solidFill>
              </a:rPr>
              <a:t> </a:t>
            </a:r>
            <a:r>
              <a:rPr lang="en-US" sz="2800" dirty="0" err="1">
                <a:solidFill>
                  <a:schemeClr val="tx1">
                    <a:lumMod val="95000"/>
                    <a:lumOff val="5000"/>
                  </a:schemeClr>
                </a:solidFill>
              </a:rPr>
              <a:t>vật</a:t>
            </a:r>
            <a:r>
              <a:rPr lang="en-US" sz="2800" dirty="0">
                <a:solidFill>
                  <a:schemeClr val="tx1">
                    <a:lumMod val="95000"/>
                    <a:lumOff val="5000"/>
                  </a:schemeClr>
                </a:solidFill>
              </a:rPr>
              <a:t> </a:t>
            </a:r>
            <a:r>
              <a:rPr lang="en-US" sz="2800" dirty="0" err="1">
                <a:solidFill>
                  <a:schemeClr val="tx1">
                    <a:lumMod val="95000"/>
                    <a:lumOff val="5000"/>
                  </a:schemeClr>
                </a:solidFill>
              </a:rPr>
              <a:t>và</a:t>
            </a:r>
            <a:r>
              <a:rPr lang="en-US" sz="2800" dirty="0">
                <a:solidFill>
                  <a:schemeClr val="tx1">
                    <a:lumMod val="95000"/>
                    <a:lumOff val="5000"/>
                  </a:schemeClr>
                </a:solidFill>
              </a:rPr>
              <a:t> </a:t>
            </a:r>
            <a:r>
              <a:rPr lang="en-US" sz="2800" dirty="0" err="1">
                <a:solidFill>
                  <a:schemeClr val="tx1">
                    <a:lumMod val="95000"/>
                    <a:lumOff val="5000"/>
                  </a:schemeClr>
                </a:solidFill>
              </a:rPr>
              <a:t>sự</a:t>
            </a:r>
            <a:r>
              <a:rPr lang="en-US" sz="2800" dirty="0">
                <a:solidFill>
                  <a:schemeClr val="tx1">
                    <a:lumMod val="95000"/>
                    <a:lumOff val="5000"/>
                  </a:schemeClr>
                </a:solidFill>
              </a:rPr>
              <a:t> </a:t>
            </a:r>
            <a:r>
              <a:rPr lang="en-US" sz="2800" dirty="0" err="1">
                <a:solidFill>
                  <a:schemeClr val="tx1">
                    <a:lumMod val="95000"/>
                    <a:lumOff val="5000"/>
                  </a:schemeClr>
                </a:solidFill>
              </a:rPr>
              <a:t>kiện</a:t>
            </a:r>
            <a:r>
              <a:rPr lang="en-US" sz="2800" dirty="0">
                <a:solidFill>
                  <a:schemeClr val="tx1">
                    <a:lumMod val="95000"/>
                    <a:lumOff val="5000"/>
                  </a:schemeClr>
                </a:solidFill>
              </a:rPr>
              <a:t> </a:t>
            </a:r>
            <a:r>
              <a:rPr lang="en-US" sz="2800" dirty="0" err="1">
                <a:solidFill>
                  <a:schemeClr val="tx1">
                    <a:lumMod val="95000"/>
                    <a:lumOff val="5000"/>
                  </a:schemeClr>
                </a:solidFill>
              </a:rPr>
              <a:t>lịch</a:t>
            </a:r>
            <a:r>
              <a:rPr lang="en-US" sz="2800" dirty="0">
                <a:solidFill>
                  <a:schemeClr val="tx1">
                    <a:lumMod val="95000"/>
                    <a:lumOff val="5000"/>
                  </a:schemeClr>
                </a:solidFill>
              </a:rPr>
              <a:t> </a:t>
            </a:r>
            <a:r>
              <a:rPr lang="en-US" sz="2800" dirty="0" err="1">
                <a:solidFill>
                  <a:schemeClr val="tx1">
                    <a:lumMod val="95000"/>
                    <a:lumOff val="5000"/>
                  </a:schemeClr>
                </a:solidFill>
              </a:rPr>
              <a:t>sử</a:t>
            </a:r>
            <a:r>
              <a:rPr lang="en-US" sz="2800" dirty="0">
                <a:solidFill>
                  <a:schemeClr val="tx1">
                    <a:lumMod val="95000"/>
                    <a:lumOff val="5000"/>
                  </a:schemeClr>
                </a:solidFill>
              </a:rPr>
              <a:t>:</a:t>
            </a:r>
          </a:p>
          <a:p>
            <a:r>
              <a:rPr lang="en-US" sz="2800" dirty="0">
                <a:solidFill>
                  <a:schemeClr val="tx1">
                    <a:lumMod val="95000"/>
                    <a:lumOff val="5000"/>
                  </a:schemeClr>
                </a:solidFill>
              </a:rPr>
              <a:t>+ </a:t>
            </a:r>
            <a:r>
              <a:rPr lang="en-US" sz="2800" dirty="0" err="1">
                <a:solidFill>
                  <a:schemeClr val="tx1">
                    <a:lumMod val="95000"/>
                    <a:lumOff val="5000"/>
                  </a:schemeClr>
                </a:solidFill>
              </a:rPr>
              <a:t>Nhân</a:t>
            </a:r>
            <a:r>
              <a:rPr lang="en-US" sz="2800" dirty="0">
                <a:solidFill>
                  <a:schemeClr val="tx1">
                    <a:lumMod val="95000"/>
                    <a:lumOff val="5000"/>
                  </a:schemeClr>
                </a:solidFill>
              </a:rPr>
              <a:t> </a:t>
            </a:r>
            <a:r>
              <a:rPr lang="en-US" sz="2800" dirty="0" err="1">
                <a:solidFill>
                  <a:schemeClr val="tx1">
                    <a:lumMod val="95000"/>
                    <a:lumOff val="5000"/>
                  </a:schemeClr>
                </a:solidFill>
              </a:rPr>
              <a:t>vật</a:t>
            </a:r>
            <a:r>
              <a:rPr lang="en-US" sz="2800" dirty="0">
                <a:solidFill>
                  <a:schemeClr val="tx1">
                    <a:lumMod val="95000"/>
                    <a:lumOff val="5000"/>
                  </a:schemeClr>
                </a:solidFill>
              </a:rPr>
              <a:t>: </a:t>
            </a:r>
            <a:r>
              <a:rPr lang="en-US" sz="2800" dirty="0" err="1">
                <a:solidFill>
                  <a:schemeClr val="tx1">
                    <a:lumMod val="95000"/>
                    <a:lumOff val="5000"/>
                  </a:schemeClr>
                </a:solidFill>
              </a:rPr>
              <a:t>Vua</a:t>
            </a:r>
            <a:r>
              <a:rPr lang="en-US" sz="2800" dirty="0">
                <a:solidFill>
                  <a:schemeClr val="tx1">
                    <a:lumMod val="95000"/>
                    <a:lumOff val="5000"/>
                  </a:schemeClr>
                </a:solidFill>
              </a:rPr>
              <a:t> </a:t>
            </a:r>
            <a:r>
              <a:rPr lang="en-US" sz="2800" dirty="0" err="1">
                <a:solidFill>
                  <a:schemeClr val="tx1">
                    <a:lumMod val="95000"/>
                    <a:lumOff val="5000"/>
                  </a:schemeClr>
                </a:solidFill>
              </a:rPr>
              <a:t>Hùng</a:t>
            </a:r>
            <a:r>
              <a:rPr lang="en-US" sz="2800" dirty="0">
                <a:solidFill>
                  <a:schemeClr val="tx1">
                    <a:lumMod val="95000"/>
                    <a:lumOff val="5000"/>
                  </a:schemeClr>
                </a:solidFill>
              </a:rPr>
              <a:t>, </a:t>
            </a:r>
            <a:r>
              <a:rPr lang="en-US" sz="2800" dirty="0" err="1">
                <a:solidFill>
                  <a:schemeClr val="tx1">
                    <a:lumMod val="95000"/>
                    <a:lumOff val="5000"/>
                  </a:schemeClr>
                </a:solidFill>
              </a:rPr>
              <a:t>Mị</a:t>
            </a:r>
            <a:r>
              <a:rPr lang="en-US" sz="2800" dirty="0">
                <a:solidFill>
                  <a:schemeClr val="tx1">
                    <a:lumMod val="95000"/>
                    <a:lumOff val="5000"/>
                  </a:schemeClr>
                </a:solidFill>
              </a:rPr>
              <a:t> </a:t>
            </a:r>
            <a:r>
              <a:rPr lang="en-US" sz="2800" dirty="0" err="1">
                <a:solidFill>
                  <a:schemeClr val="tx1">
                    <a:lumMod val="95000"/>
                    <a:lumOff val="5000"/>
                  </a:schemeClr>
                </a:solidFill>
              </a:rPr>
              <a:t>Nương</a:t>
            </a:r>
            <a:endParaRPr lang="en-US" sz="2800" dirty="0">
              <a:solidFill>
                <a:schemeClr val="tx1">
                  <a:lumMod val="95000"/>
                  <a:lumOff val="5000"/>
                </a:schemeClr>
              </a:solidFill>
            </a:endParaRPr>
          </a:p>
          <a:p>
            <a:r>
              <a:rPr lang="en-US" sz="2800" dirty="0">
                <a:solidFill>
                  <a:schemeClr val="tx1">
                    <a:lumMod val="95000"/>
                    <a:lumOff val="5000"/>
                  </a:schemeClr>
                </a:solidFill>
              </a:rPr>
              <a:t>+ </a:t>
            </a:r>
            <a:r>
              <a:rPr lang="en-US" sz="2800" dirty="0" err="1">
                <a:solidFill>
                  <a:schemeClr val="tx1">
                    <a:lumMod val="95000"/>
                    <a:lumOff val="5000"/>
                  </a:schemeClr>
                </a:solidFill>
              </a:rPr>
              <a:t>Sự</a:t>
            </a:r>
            <a:r>
              <a:rPr lang="en-US" sz="2800" dirty="0">
                <a:solidFill>
                  <a:schemeClr val="tx1">
                    <a:lumMod val="95000"/>
                    <a:lumOff val="5000"/>
                  </a:schemeClr>
                </a:solidFill>
              </a:rPr>
              <a:t> </a:t>
            </a:r>
            <a:r>
              <a:rPr lang="en-US" sz="2800" dirty="0" err="1">
                <a:solidFill>
                  <a:schemeClr val="tx1">
                    <a:lumMod val="95000"/>
                    <a:lumOff val="5000"/>
                  </a:schemeClr>
                </a:solidFill>
              </a:rPr>
              <a:t>kiện</a:t>
            </a:r>
            <a:r>
              <a:rPr lang="en-US" sz="2800" dirty="0">
                <a:solidFill>
                  <a:schemeClr val="tx1">
                    <a:lumMod val="95000"/>
                    <a:lumOff val="5000"/>
                  </a:schemeClr>
                </a:solidFill>
              </a:rPr>
              <a:t>: </a:t>
            </a:r>
            <a:r>
              <a:rPr lang="en-US" sz="2800" dirty="0" err="1">
                <a:solidFill>
                  <a:schemeClr val="tx1">
                    <a:lumMod val="95000"/>
                    <a:lumOff val="5000"/>
                  </a:schemeClr>
                </a:solidFill>
              </a:rPr>
              <a:t>chống</a:t>
            </a:r>
            <a:r>
              <a:rPr lang="en-US" sz="2800" dirty="0">
                <a:solidFill>
                  <a:schemeClr val="tx1">
                    <a:lumMod val="95000"/>
                    <a:lumOff val="5000"/>
                  </a:schemeClr>
                </a:solidFill>
              </a:rPr>
              <a:t> </a:t>
            </a:r>
            <a:r>
              <a:rPr lang="en-US" sz="2800" dirty="0" err="1">
                <a:solidFill>
                  <a:schemeClr val="tx1">
                    <a:lumMod val="95000"/>
                    <a:lumOff val="5000"/>
                  </a:schemeClr>
                </a:solidFill>
              </a:rPr>
              <a:t>lại</a:t>
            </a:r>
            <a:r>
              <a:rPr lang="en-US" sz="2800" dirty="0">
                <a:solidFill>
                  <a:schemeClr val="tx1">
                    <a:lumMod val="95000"/>
                    <a:lumOff val="5000"/>
                  </a:schemeClr>
                </a:solidFill>
              </a:rPr>
              <a:t> </a:t>
            </a:r>
            <a:r>
              <a:rPr lang="en-US" sz="2800" dirty="0" err="1">
                <a:solidFill>
                  <a:schemeClr val="tx1">
                    <a:lumMod val="95000"/>
                    <a:lumOff val="5000"/>
                  </a:schemeClr>
                </a:solidFill>
              </a:rPr>
              <a:t>thiên</a:t>
            </a:r>
            <a:r>
              <a:rPr lang="en-US" sz="2800" dirty="0">
                <a:solidFill>
                  <a:schemeClr val="tx1">
                    <a:lumMod val="95000"/>
                    <a:lumOff val="5000"/>
                  </a:schemeClr>
                </a:solidFill>
              </a:rPr>
              <a:t> tai, </a:t>
            </a:r>
            <a:r>
              <a:rPr lang="en-US" sz="2800" dirty="0" err="1">
                <a:solidFill>
                  <a:schemeClr val="tx1">
                    <a:lumMod val="95000"/>
                    <a:lumOff val="5000"/>
                  </a:schemeClr>
                </a:solidFill>
              </a:rPr>
              <a:t>bão</a:t>
            </a:r>
            <a:r>
              <a:rPr lang="en-US" sz="2800" dirty="0">
                <a:solidFill>
                  <a:schemeClr val="tx1">
                    <a:lumMod val="95000"/>
                    <a:lumOff val="5000"/>
                  </a:schemeClr>
                </a:solidFill>
              </a:rPr>
              <a:t> </a:t>
            </a:r>
            <a:r>
              <a:rPr lang="en-US" sz="2800" dirty="0" err="1">
                <a:solidFill>
                  <a:schemeClr val="tx1">
                    <a:lumMod val="95000"/>
                    <a:lumOff val="5000"/>
                  </a:schemeClr>
                </a:solidFill>
              </a:rPr>
              <a:t>lũ</a:t>
            </a:r>
            <a:r>
              <a:rPr lang="en-US" sz="2800" dirty="0">
                <a:solidFill>
                  <a:schemeClr val="tx1">
                    <a:lumMod val="95000"/>
                    <a:lumOff val="5000"/>
                  </a:schemeClr>
                </a:solidFill>
              </a:rPr>
              <a:t>, </a:t>
            </a:r>
            <a:r>
              <a:rPr lang="en-US" sz="2800" dirty="0" err="1">
                <a:solidFill>
                  <a:schemeClr val="tx1">
                    <a:lumMod val="95000"/>
                    <a:lumOff val="5000"/>
                  </a:schemeClr>
                </a:solidFill>
              </a:rPr>
              <a:t>đắp</a:t>
            </a:r>
            <a:r>
              <a:rPr lang="en-US" sz="2800" dirty="0">
                <a:solidFill>
                  <a:schemeClr val="tx1">
                    <a:lumMod val="95000"/>
                    <a:lumOff val="5000"/>
                  </a:schemeClr>
                </a:solidFill>
              </a:rPr>
              <a:t> </a:t>
            </a:r>
            <a:r>
              <a:rPr lang="en-US" sz="2800" dirty="0" err="1">
                <a:solidFill>
                  <a:schemeClr val="tx1">
                    <a:lumMod val="95000"/>
                    <a:lumOff val="5000"/>
                  </a:schemeClr>
                </a:solidFill>
              </a:rPr>
              <a:t>đê</a:t>
            </a:r>
            <a:r>
              <a:rPr lang="en-US" sz="2800" dirty="0">
                <a:solidFill>
                  <a:schemeClr val="tx1">
                    <a:lumMod val="95000"/>
                    <a:lumOff val="5000"/>
                  </a:schemeClr>
                </a:solidFill>
              </a:rPr>
              <a:t> </a:t>
            </a:r>
            <a:r>
              <a:rPr lang="en-US" sz="2800" dirty="0" err="1">
                <a:solidFill>
                  <a:schemeClr val="tx1">
                    <a:lumMod val="95000"/>
                    <a:lumOff val="5000"/>
                  </a:schemeClr>
                </a:solidFill>
              </a:rPr>
              <a:t>trị</a:t>
            </a:r>
            <a:r>
              <a:rPr lang="en-US" sz="2800" dirty="0">
                <a:solidFill>
                  <a:schemeClr val="tx1">
                    <a:lumMod val="95000"/>
                    <a:lumOff val="5000"/>
                  </a:schemeClr>
                </a:solidFill>
              </a:rPr>
              <a:t> </a:t>
            </a:r>
            <a:r>
              <a:rPr lang="en-US" sz="2800" dirty="0" err="1">
                <a:solidFill>
                  <a:schemeClr val="tx1">
                    <a:lumMod val="95000"/>
                    <a:lumOff val="5000"/>
                  </a:schemeClr>
                </a:solidFill>
              </a:rPr>
              <a:t>thủy</a:t>
            </a:r>
            <a:r>
              <a:rPr lang="en-US" sz="2800" dirty="0">
                <a:solidFill>
                  <a:schemeClr val="tx1">
                    <a:lumMod val="95000"/>
                    <a:lumOff val="5000"/>
                  </a:schemeClr>
                </a:solidFill>
              </a:rPr>
              <a:t> </a:t>
            </a:r>
            <a:r>
              <a:rPr lang="en-US" sz="2800" dirty="0" err="1">
                <a:solidFill>
                  <a:schemeClr val="tx1">
                    <a:lumMod val="95000"/>
                    <a:lumOff val="5000"/>
                  </a:schemeClr>
                </a:solidFill>
              </a:rPr>
              <a:t>của</a:t>
            </a:r>
            <a:r>
              <a:rPr lang="en-US" sz="2800" dirty="0">
                <a:solidFill>
                  <a:schemeClr val="tx1">
                    <a:lumMod val="95000"/>
                    <a:lumOff val="5000"/>
                  </a:schemeClr>
                </a:solidFill>
              </a:rPr>
              <a:t> </a:t>
            </a:r>
            <a:r>
              <a:rPr lang="en-US" sz="2800" dirty="0" err="1">
                <a:solidFill>
                  <a:schemeClr val="tx1">
                    <a:lumMod val="95000"/>
                    <a:lumOff val="5000"/>
                  </a:schemeClr>
                </a:solidFill>
              </a:rPr>
              <a:t>nhân</a:t>
            </a:r>
            <a:r>
              <a:rPr lang="en-US" sz="2800" dirty="0">
                <a:solidFill>
                  <a:schemeClr val="tx1">
                    <a:lumMod val="95000"/>
                    <a:lumOff val="5000"/>
                  </a:schemeClr>
                </a:solidFill>
              </a:rPr>
              <a:t> </a:t>
            </a:r>
            <a:r>
              <a:rPr lang="en-US" sz="2800" dirty="0" err="1">
                <a:solidFill>
                  <a:schemeClr val="tx1">
                    <a:lumMod val="95000"/>
                    <a:lumOff val="5000"/>
                  </a:schemeClr>
                </a:solidFill>
              </a:rPr>
              <a:t>dân</a:t>
            </a:r>
            <a:r>
              <a:rPr lang="en-US" sz="2800" dirty="0">
                <a:solidFill>
                  <a:schemeClr val="tx1">
                    <a:lumMod val="95000"/>
                    <a:lumOff val="5000"/>
                  </a:schemeClr>
                </a:solidFill>
              </a:rPr>
              <a:t> ta ở </a:t>
            </a:r>
            <a:r>
              <a:rPr lang="en-US" sz="2800" dirty="0" err="1">
                <a:solidFill>
                  <a:schemeClr val="tx1">
                    <a:lumMod val="95000"/>
                    <a:lumOff val="5000"/>
                  </a:schemeClr>
                </a:solidFill>
              </a:rPr>
              <a:t>vùng</a:t>
            </a:r>
            <a:r>
              <a:rPr lang="en-US" sz="2800" dirty="0">
                <a:solidFill>
                  <a:schemeClr val="tx1">
                    <a:lumMod val="95000"/>
                    <a:lumOff val="5000"/>
                  </a:schemeClr>
                </a:solidFill>
              </a:rPr>
              <a:t> </a:t>
            </a:r>
            <a:r>
              <a:rPr lang="en-US" sz="2800" dirty="0" err="1">
                <a:solidFill>
                  <a:schemeClr val="tx1">
                    <a:lumMod val="95000"/>
                    <a:lumOff val="5000"/>
                  </a:schemeClr>
                </a:solidFill>
              </a:rPr>
              <a:t>đồng</a:t>
            </a:r>
            <a:r>
              <a:rPr lang="en-US" sz="2800" dirty="0">
                <a:solidFill>
                  <a:schemeClr val="tx1">
                    <a:lumMod val="95000"/>
                    <a:lumOff val="5000"/>
                  </a:schemeClr>
                </a:solidFill>
              </a:rPr>
              <a:t> </a:t>
            </a:r>
            <a:r>
              <a:rPr lang="en-US" sz="2800" dirty="0" err="1">
                <a:solidFill>
                  <a:schemeClr val="tx1">
                    <a:lumMod val="95000"/>
                    <a:lumOff val="5000"/>
                  </a:schemeClr>
                </a:solidFill>
              </a:rPr>
              <a:t>bằng</a:t>
            </a:r>
            <a:r>
              <a:rPr lang="en-US" sz="2800" dirty="0">
                <a:solidFill>
                  <a:schemeClr val="tx1">
                    <a:lumMod val="95000"/>
                    <a:lumOff val="5000"/>
                  </a:schemeClr>
                </a:solidFill>
              </a:rPr>
              <a:t> </a:t>
            </a:r>
            <a:r>
              <a:rPr lang="en-US" sz="2800" dirty="0" err="1">
                <a:solidFill>
                  <a:schemeClr val="tx1">
                    <a:lumMod val="95000"/>
                    <a:lumOff val="5000"/>
                  </a:schemeClr>
                </a:solidFill>
              </a:rPr>
              <a:t>sông</a:t>
            </a:r>
            <a:r>
              <a:rPr lang="en-US" sz="2800" dirty="0">
                <a:solidFill>
                  <a:schemeClr val="tx1">
                    <a:lumMod val="95000"/>
                    <a:lumOff val="5000"/>
                  </a:schemeClr>
                </a:solidFill>
              </a:rPr>
              <a:t> </a:t>
            </a:r>
            <a:r>
              <a:rPr lang="en-US" sz="2800" dirty="0" err="1">
                <a:solidFill>
                  <a:schemeClr val="tx1">
                    <a:lumMod val="95000"/>
                    <a:lumOff val="5000"/>
                  </a:schemeClr>
                </a:solidFill>
              </a:rPr>
              <a:t>Hồng</a:t>
            </a:r>
            <a:r>
              <a:rPr lang="en-US" sz="2800" dirty="0">
                <a:solidFill>
                  <a:schemeClr val="tx1">
                    <a:lumMod val="95000"/>
                    <a:lumOff val="5000"/>
                  </a:schemeClr>
                </a:solidFill>
              </a:rPr>
              <a:t> </a:t>
            </a:r>
            <a:r>
              <a:rPr lang="en-US" sz="2800" dirty="0" err="1">
                <a:solidFill>
                  <a:schemeClr val="tx1">
                    <a:lumMod val="95000"/>
                    <a:lumOff val="5000"/>
                  </a:schemeClr>
                </a:solidFill>
              </a:rPr>
              <a:t>thời</a:t>
            </a:r>
            <a:r>
              <a:rPr lang="en-US" sz="2800" dirty="0">
                <a:solidFill>
                  <a:schemeClr val="tx1">
                    <a:lumMod val="95000"/>
                    <a:lumOff val="5000"/>
                  </a:schemeClr>
                </a:solidFill>
              </a:rPr>
              <a:t> </a:t>
            </a:r>
            <a:r>
              <a:rPr lang="en-US" sz="2800" dirty="0" err="1">
                <a:solidFill>
                  <a:schemeClr val="tx1">
                    <a:lumMod val="95000"/>
                    <a:lumOff val="5000"/>
                  </a:schemeClr>
                </a:solidFill>
              </a:rPr>
              <a:t>xa</a:t>
            </a:r>
            <a:r>
              <a:rPr lang="en-US" sz="2800" dirty="0">
                <a:solidFill>
                  <a:schemeClr val="tx1">
                    <a:lumMod val="95000"/>
                    <a:lumOff val="5000"/>
                  </a:schemeClr>
                </a:solidFill>
              </a:rPr>
              <a:t> </a:t>
            </a:r>
            <a:r>
              <a:rPr lang="en-US" sz="2800" dirty="0" err="1">
                <a:solidFill>
                  <a:schemeClr val="tx1">
                    <a:lumMod val="95000"/>
                    <a:lumOff val="5000"/>
                  </a:schemeClr>
                </a:solidFill>
              </a:rPr>
              <a:t>xưa</a:t>
            </a:r>
            <a:r>
              <a:rPr lang="en-US" sz="2800" dirty="0">
                <a:solidFill>
                  <a:schemeClr val="tx1">
                    <a:lumMod val="95000"/>
                    <a:lumOff val="5000"/>
                  </a:schemeClr>
                </a:solidFill>
              </a:rPr>
              <a:t>.</a:t>
            </a:r>
          </a:p>
          <a:p>
            <a:r>
              <a:rPr lang="en-US" sz="2800" dirty="0">
                <a:solidFill>
                  <a:schemeClr val="tx1">
                    <a:lumMod val="95000"/>
                    <a:lumOff val="5000"/>
                  </a:schemeClr>
                </a:solidFill>
              </a:rPr>
              <a:t>- </a:t>
            </a:r>
            <a:r>
              <a:rPr lang="en-US" sz="2800" dirty="0" err="1">
                <a:solidFill>
                  <a:schemeClr val="tx1">
                    <a:lumMod val="95000"/>
                    <a:lumOff val="5000"/>
                  </a:schemeClr>
                </a:solidFill>
              </a:rPr>
              <a:t>Lời</a:t>
            </a:r>
            <a:r>
              <a:rPr lang="en-US" sz="2800" dirty="0">
                <a:solidFill>
                  <a:schemeClr val="tx1">
                    <a:lumMod val="95000"/>
                    <a:lumOff val="5000"/>
                  </a:schemeClr>
                </a:solidFill>
              </a:rPr>
              <a:t> </a:t>
            </a:r>
            <a:r>
              <a:rPr lang="en-US" sz="2800" dirty="0" err="1">
                <a:solidFill>
                  <a:schemeClr val="tx1">
                    <a:lumMod val="95000"/>
                    <a:lumOff val="5000"/>
                  </a:schemeClr>
                </a:solidFill>
              </a:rPr>
              <a:t>kể</a:t>
            </a:r>
            <a:r>
              <a:rPr lang="en-US" sz="2800" dirty="0">
                <a:solidFill>
                  <a:schemeClr val="tx1">
                    <a:lumMod val="95000"/>
                    <a:lumOff val="5000"/>
                  </a:schemeClr>
                </a:solidFill>
              </a:rPr>
              <a:t> </a:t>
            </a:r>
            <a:r>
              <a:rPr lang="en-US" sz="2800" dirty="0" err="1">
                <a:solidFill>
                  <a:schemeClr val="tx1">
                    <a:lumMod val="95000"/>
                    <a:lumOff val="5000"/>
                  </a:schemeClr>
                </a:solidFill>
              </a:rPr>
              <a:t>có</a:t>
            </a:r>
            <a:r>
              <a:rPr lang="en-US" sz="2800" dirty="0">
                <a:solidFill>
                  <a:schemeClr val="tx1">
                    <a:lumMod val="95000"/>
                    <a:lumOff val="5000"/>
                  </a:schemeClr>
                </a:solidFill>
              </a:rPr>
              <a:t> chi </a:t>
            </a:r>
            <a:r>
              <a:rPr lang="en-US" sz="2800" dirty="0" err="1">
                <a:solidFill>
                  <a:schemeClr val="tx1">
                    <a:lumMod val="95000"/>
                    <a:lumOff val="5000"/>
                  </a:schemeClr>
                </a:solidFill>
              </a:rPr>
              <a:t>tiết</a:t>
            </a:r>
            <a:r>
              <a:rPr lang="en-US" sz="2800" dirty="0">
                <a:solidFill>
                  <a:schemeClr val="tx1">
                    <a:lumMod val="95000"/>
                    <a:lumOff val="5000"/>
                  </a:schemeClr>
                </a:solidFill>
              </a:rPr>
              <a:t> </a:t>
            </a:r>
            <a:r>
              <a:rPr lang="en-US" sz="2800" dirty="0" err="1">
                <a:solidFill>
                  <a:schemeClr val="tx1">
                    <a:lumMod val="95000"/>
                    <a:lumOff val="5000"/>
                  </a:schemeClr>
                </a:solidFill>
              </a:rPr>
              <a:t>hư</a:t>
            </a:r>
            <a:r>
              <a:rPr lang="en-US" sz="2800" dirty="0">
                <a:solidFill>
                  <a:schemeClr val="tx1">
                    <a:lumMod val="95000"/>
                    <a:lumOff val="5000"/>
                  </a:schemeClr>
                </a:solidFill>
              </a:rPr>
              <a:t> </a:t>
            </a:r>
            <a:r>
              <a:rPr lang="en-US" sz="2800" dirty="0" err="1">
                <a:solidFill>
                  <a:schemeClr val="tx1">
                    <a:lumMod val="95000"/>
                    <a:lumOff val="5000"/>
                  </a:schemeClr>
                </a:solidFill>
              </a:rPr>
              <a:t>cấu</a:t>
            </a:r>
            <a:r>
              <a:rPr lang="en-US" sz="2800" dirty="0">
                <a:solidFill>
                  <a:schemeClr val="tx1">
                    <a:lumMod val="95000"/>
                    <a:lumOff val="5000"/>
                  </a:schemeClr>
                </a:solidFill>
              </a:rPr>
              <a:t>, </a:t>
            </a:r>
            <a:r>
              <a:rPr lang="en-US" sz="2800" dirty="0" err="1">
                <a:solidFill>
                  <a:schemeClr val="tx1">
                    <a:lumMod val="95000"/>
                    <a:lumOff val="5000"/>
                  </a:schemeClr>
                </a:solidFill>
              </a:rPr>
              <a:t>kì</a:t>
            </a:r>
            <a:r>
              <a:rPr lang="en-US" sz="2800" dirty="0">
                <a:solidFill>
                  <a:schemeClr val="tx1">
                    <a:lumMod val="95000"/>
                    <a:lumOff val="5000"/>
                  </a:schemeClr>
                </a:solidFill>
              </a:rPr>
              <a:t> </a:t>
            </a:r>
            <a:r>
              <a:rPr lang="en-US" sz="2800" dirty="0" err="1">
                <a:solidFill>
                  <a:schemeClr val="tx1">
                    <a:lumMod val="95000"/>
                    <a:lumOff val="5000"/>
                  </a:schemeClr>
                </a:solidFill>
              </a:rPr>
              <a:t>ảo</a:t>
            </a:r>
            <a:r>
              <a:rPr lang="en-US" sz="2800" dirty="0">
                <a:solidFill>
                  <a:schemeClr val="tx1">
                    <a:lumMod val="95000"/>
                    <a:lumOff val="5000"/>
                  </a:schemeClr>
                </a:solidFill>
              </a:rPr>
              <a:t>: </a:t>
            </a:r>
            <a:r>
              <a:rPr lang="en-US" sz="2800" dirty="0" err="1">
                <a:solidFill>
                  <a:schemeClr val="tx1">
                    <a:lumMod val="95000"/>
                    <a:lumOff val="5000"/>
                  </a:schemeClr>
                </a:solidFill>
              </a:rPr>
              <a:t>Thủy</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 </a:t>
            </a:r>
            <a:r>
              <a:rPr lang="en-US" sz="2800" dirty="0" err="1">
                <a:solidFill>
                  <a:schemeClr val="tx1">
                    <a:lumMod val="95000"/>
                    <a:lumOff val="5000"/>
                  </a:schemeClr>
                </a:solidFill>
              </a:rPr>
              <a:t>hô</a:t>
            </a:r>
            <a:r>
              <a:rPr lang="en-US" sz="2800" dirty="0">
                <a:solidFill>
                  <a:schemeClr val="tx1">
                    <a:lumMod val="95000"/>
                    <a:lumOff val="5000"/>
                  </a:schemeClr>
                </a:solidFill>
              </a:rPr>
              <a:t> </a:t>
            </a:r>
            <a:r>
              <a:rPr lang="en-US" sz="2800" dirty="0" err="1">
                <a:solidFill>
                  <a:schemeClr val="tx1">
                    <a:lumMod val="95000"/>
                    <a:lumOff val="5000"/>
                  </a:schemeClr>
                </a:solidFill>
              </a:rPr>
              <a:t>mưa</a:t>
            </a:r>
            <a:r>
              <a:rPr lang="en-US" sz="2800" dirty="0">
                <a:solidFill>
                  <a:schemeClr val="tx1">
                    <a:lumMod val="95000"/>
                    <a:lumOff val="5000"/>
                  </a:schemeClr>
                </a:solidFill>
              </a:rPr>
              <a:t>, </a:t>
            </a:r>
            <a:r>
              <a:rPr lang="en-US" sz="2800" dirty="0" err="1">
                <a:solidFill>
                  <a:schemeClr val="tx1">
                    <a:lumMod val="95000"/>
                    <a:lumOff val="5000"/>
                  </a:schemeClr>
                </a:solidFill>
              </a:rPr>
              <a:t>gọi</a:t>
            </a:r>
            <a:r>
              <a:rPr lang="en-US" sz="2800" dirty="0">
                <a:solidFill>
                  <a:schemeClr val="tx1">
                    <a:lumMod val="95000"/>
                    <a:lumOff val="5000"/>
                  </a:schemeClr>
                </a:solidFill>
              </a:rPr>
              <a:t> </a:t>
            </a:r>
            <a:r>
              <a:rPr lang="en-US" sz="2800" dirty="0" err="1">
                <a:solidFill>
                  <a:schemeClr val="tx1">
                    <a:lumMod val="95000"/>
                    <a:lumOff val="5000"/>
                  </a:schemeClr>
                </a:solidFill>
              </a:rPr>
              <a:t>gió</a:t>
            </a:r>
            <a:r>
              <a:rPr lang="en-US" sz="2800" dirty="0">
                <a:solidFill>
                  <a:schemeClr val="tx1">
                    <a:lumMod val="95000"/>
                    <a:lumOff val="5000"/>
                  </a:schemeClr>
                </a:solidFill>
              </a:rPr>
              <a:t>, </a:t>
            </a:r>
            <a:r>
              <a:rPr lang="en-US" sz="2800" dirty="0" err="1">
                <a:solidFill>
                  <a:schemeClr val="tx1">
                    <a:lumMod val="95000"/>
                    <a:lumOff val="5000"/>
                  </a:schemeClr>
                </a:solidFill>
              </a:rPr>
              <a:t>làm</a:t>
            </a:r>
            <a:r>
              <a:rPr lang="en-US" sz="2800" dirty="0">
                <a:solidFill>
                  <a:schemeClr val="tx1">
                    <a:lumMod val="95000"/>
                    <a:lumOff val="5000"/>
                  </a:schemeClr>
                </a:solidFill>
              </a:rPr>
              <a:t> </a:t>
            </a:r>
            <a:r>
              <a:rPr lang="en-US" sz="2800" dirty="0" err="1">
                <a:solidFill>
                  <a:schemeClr val="tx1">
                    <a:lumMod val="95000"/>
                    <a:lumOff val="5000"/>
                  </a:schemeClr>
                </a:solidFill>
              </a:rPr>
              <a:t>thành</a:t>
            </a:r>
            <a:r>
              <a:rPr lang="en-US" sz="2800" dirty="0">
                <a:solidFill>
                  <a:schemeClr val="tx1">
                    <a:lumMod val="95000"/>
                    <a:lumOff val="5000"/>
                  </a:schemeClr>
                </a:solidFill>
              </a:rPr>
              <a:t> </a:t>
            </a:r>
            <a:r>
              <a:rPr lang="en-US" sz="2800" dirty="0" err="1">
                <a:solidFill>
                  <a:schemeClr val="tx1">
                    <a:lumMod val="95000"/>
                    <a:lumOff val="5000"/>
                  </a:schemeClr>
                </a:solidFill>
              </a:rPr>
              <a:t>dông</a:t>
            </a:r>
            <a:r>
              <a:rPr lang="en-US" sz="2800" dirty="0">
                <a:solidFill>
                  <a:schemeClr val="tx1">
                    <a:lumMod val="95000"/>
                    <a:lumOff val="5000"/>
                  </a:schemeClr>
                </a:solidFill>
              </a:rPr>
              <a:t> </a:t>
            </a:r>
            <a:r>
              <a:rPr lang="en-US" sz="2800" dirty="0" err="1">
                <a:solidFill>
                  <a:schemeClr val="tx1">
                    <a:lumMod val="95000"/>
                    <a:lumOff val="5000"/>
                  </a:schemeClr>
                </a:solidFill>
              </a:rPr>
              <a:t>bão</a:t>
            </a:r>
            <a:r>
              <a:rPr lang="en-US" sz="2800" dirty="0">
                <a:solidFill>
                  <a:schemeClr val="tx1">
                    <a:lumMod val="95000"/>
                    <a:lumOff val="5000"/>
                  </a:schemeClr>
                </a:solidFill>
              </a:rPr>
              <a:t>, </a:t>
            </a:r>
            <a:r>
              <a:rPr lang="en-US" sz="2800" dirty="0" err="1">
                <a:solidFill>
                  <a:schemeClr val="tx1">
                    <a:lumMod val="95000"/>
                    <a:lumOff val="5000"/>
                  </a:schemeClr>
                </a:solidFill>
              </a:rPr>
              <a:t>dâng</a:t>
            </a:r>
            <a:r>
              <a:rPr lang="en-US" sz="2800" dirty="0">
                <a:solidFill>
                  <a:schemeClr val="tx1">
                    <a:lumMod val="95000"/>
                    <a:lumOff val="5000"/>
                  </a:schemeClr>
                </a:solidFill>
              </a:rPr>
              <a:t> </a:t>
            </a:r>
            <a:r>
              <a:rPr lang="en-US" sz="2800" dirty="0" err="1">
                <a:solidFill>
                  <a:schemeClr val="tx1">
                    <a:lumMod val="95000"/>
                    <a:lumOff val="5000"/>
                  </a:schemeClr>
                </a:solidFill>
              </a:rPr>
              <a:t>nước</a:t>
            </a:r>
            <a:r>
              <a:rPr lang="en-US" sz="2800" dirty="0">
                <a:solidFill>
                  <a:schemeClr val="tx1">
                    <a:lumMod val="95000"/>
                    <a:lumOff val="5000"/>
                  </a:schemeClr>
                </a:solidFill>
              </a:rPr>
              <a:t> </a:t>
            </a:r>
            <a:r>
              <a:rPr lang="en-US" sz="2800" dirty="0" err="1">
                <a:solidFill>
                  <a:schemeClr val="tx1">
                    <a:lumMod val="95000"/>
                    <a:lumOff val="5000"/>
                  </a:schemeClr>
                </a:solidFill>
              </a:rPr>
              <a:t>đánh</a:t>
            </a:r>
            <a:r>
              <a:rPr lang="en-US" sz="2800" dirty="0">
                <a:solidFill>
                  <a:schemeClr val="tx1">
                    <a:lumMod val="95000"/>
                    <a:lumOff val="5000"/>
                  </a:schemeClr>
                </a:solidFill>
              </a:rPr>
              <a:t> </a:t>
            </a:r>
            <a:r>
              <a:rPr lang="en-US" sz="2800" dirty="0" err="1">
                <a:solidFill>
                  <a:schemeClr val="tx1">
                    <a:lumMod val="95000"/>
                    <a:lumOff val="5000"/>
                  </a:schemeClr>
                </a:solidFill>
              </a:rPr>
              <a:t>Sơn</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 </a:t>
            </a:r>
            <a:r>
              <a:rPr lang="en-US" sz="2800" dirty="0" err="1">
                <a:solidFill>
                  <a:schemeClr val="tx1">
                    <a:lumMod val="95000"/>
                    <a:lumOff val="5000"/>
                  </a:schemeClr>
                </a:solidFill>
              </a:rPr>
              <a:t>Sơn</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 </a:t>
            </a:r>
            <a:r>
              <a:rPr lang="en-US" sz="2800" dirty="0" err="1">
                <a:solidFill>
                  <a:schemeClr val="tx1">
                    <a:lumMod val="95000"/>
                    <a:lumOff val="5000"/>
                  </a:schemeClr>
                </a:solidFill>
              </a:rPr>
              <a:t>bốc</a:t>
            </a:r>
            <a:r>
              <a:rPr lang="en-US" sz="2800" dirty="0">
                <a:solidFill>
                  <a:schemeClr val="tx1">
                    <a:lumMod val="95000"/>
                    <a:lumOff val="5000"/>
                  </a:schemeClr>
                </a:solidFill>
              </a:rPr>
              <a:t> </a:t>
            </a:r>
            <a:r>
              <a:rPr lang="en-US" sz="2800" dirty="0" err="1">
                <a:solidFill>
                  <a:schemeClr val="tx1">
                    <a:lumMod val="95000"/>
                    <a:lumOff val="5000"/>
                  </a:schemeClr>
                </a:solidFill>
              </a:rPr>
              <a:t>từng</a:t>
            </a:r>
            <a:r>
              <a:rPr lang="en-US" sz="2800" dirty="0">
                <a:solidFill>
                  <a:schemeClr val="tx1">
                    <a:lumMod val="95000"/>
                    <a:lumOff val="5000"/>
                  </a:schemeClr>
                </a:solidFill>
              </a:rPr>
              <a:t> </a:t>
            </a:r>
            <a:r>
              <a:rPr lang="en-US" sz="2800" dirty="0" err="1">
                <a:solidFill>
                  <a:schemeClr val="tx1">
                    <a:lumMod val="95000"/>
                    <a:lumOff val="5000"/>
                  </a:schemeClr>
                </a:solidFill>
              </a:rPr>
              <a:t>quả</a:t>
            </a:r>
            <a:r>
              <a:rPr lang="en-US" sz="2800" dirty="0">
                <a:solidFill>
                  <a:schemeClr val="tx1">
                    <a:lumMod val="95000"/>
                    <a:lumOff val="5000"/>
                  </a:schemeClr>
                </a:solidFill>
              </a:rPr>
              <a:t> </a:t>
            </a:r>
            <a:r>
              <a:rPr lang="en-US" sz="2800" dirty="0" err="1">
                <a:solidFill>
                  <a:schemeClr val="tx1">
                    <a:lumMod val="95000"/>
                    <a:lumOff val="5000"/>
                  </a:schemeClr>
                </a:solidFill>
              </a:rPr>
              <a:t>đồi</a:t>
            </a:r>
            <a:r>
              <a:rPr lang="en-US" sz="2800" dirty="0">
                <a:solidFill>
                  <a:schemeClr val="tx1">
                    <a:lumMod val="95000"/>
                    <a:lumOff val="5000"/>
                  </a:schemeClr>
                </a:solidFill>
              </a:rPr>
              <a:t>, </a:t>
            </a:r>
            <a:r>
              <a:rPr lang="en-US" sz="2800" dirty="0" err="1">
                <a:solidFill>
                  <a:schemeClr val="tx1">
                    <a:lumMod val="95000"/>
                    <a:lumOff val="5000"/>
                  </a:schemeClr>
                </a:solidFill>
              </a:rPr>
              <a:t>dời</a:t>
            </a:r>
            <a:r>
              <a:rPr lang="en-US" sz="2800" dirty="0">
                <a:solidFill>
                  <a:schemeClr val="tx1">
                    <a:lumMod val="95000"/>
                    <a:lumOff val="5000"/>
                  </a:schemeClr>
                </a:solidFill>
              </a:rPr>
              <a:t> </a:t>
            </a:r>
            <a:r>
              <a:rPr lang="en-US" sz="2800" dirty="0" err="1">
                <a:solidFill>
                  <a:schemeClr val="tx1">
                    <a:lumMod val="95000"/>
                    <a:lumOff val="5000"/>
                  </a:schemeClr>
                </a:solidFill>
              </a:rPr>
              <a:t>từng</a:t>
            </a:r>
            <a:r>
              <a:rPr lang="en-US" sz="2800" dirty="0">
                <a:solidFill>
                  <a:schemeClr val="tx1">
                    <a:lumMod val="95000"/>
                    <a:lumOff val="5000"/>
                  </a:schemeClr>
                </a:solidFill>
              </a:rPr>
              <a:t> </a:t>
            </a:r>
            <a:r>
              <a:rPr lang="en-US" sz="2800" dirty="0" err="1">
                <a:solidFill>
                  <a:schemeClr val="tx1">
                    <a:lumMod val="95000"/>
                    <a:lumOff val="5000"/>
                  </a:schemeClr>
                </a:solidFill>
              </a:rPr>
              <a:t>dãy</a:t>
            </a:r>
            <a:r>
              <a:rPr lang="en-US" sz="2800" dirty="0">
                <a:solidFill>
                  <a:schemeClr val="tx1">
                    <a:lumMod val="95000"/>
                    <a:lumOff val="5000"/>
                  </a:schemeClr>
                </a:solidFill>
              </a:rPr>
              <a:t> </a:t>
            </a:r>
            <a:r>
              <a:rPr lang="en-US" sz="2800" dirty="0" err="1">
                <a:solidFill>
                  <a:schemeClr val="tx1">
                    <a:lumMod val="95000"/>
                    <a:lumOff val="5000"/>
                  </a:schemeClr>
                </a:solidFill>
              </a:rPr>
              <a:t>núi</a:t>
            </a:r>
            <a:r>
              <a:rPr lang="en-US" sz="2800" dirty="0">
                <a:solidFill>
                  <a:schemeClr val="tx1">
                    <a:lumMod val="95000"/>
                    <a:lumOff val="5000"/>
                  </a:schemeClr>
                </a:solidFill>
              </a:rPr>
              <a:t>.</a:t>
            </a:r>
          </a:p>
        </p:txBody>
      </p:sp>
    </p:spTree>
    <p:extLst>
      <p:ext uri="{BB962C8B-B14F-4D97-AF65-F5344CB8AC3E}">
        <p14:creationId xmlns:p14="http://schemas.microsoft.com/office/powerpoint/2010/main" val="106197606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02: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5796074"/>
          </a:xfrm>
          <a:prstGeom prst="rect">
            <a:avLst/>
          </a:prstGeom>
        </p:spPr>
        <p:txBody>
          <a:bodyPr>
            <a:spAutoFit/>
          </a:bodyPr>
          <a:lstStyle/>
          <a:p>
            <a:r>
              <a:rPr lang="en-US" sz="2800" b="1" dirty="0" err="1">
                <a:solidFill>
                  <a:schemeClr val="tx1">
                    <a:lumMod val="95000"/>
                    <a:lumOff val="5000"/>
                  </a:schemeClr>
                </a:solidFill>
              </a:rPr>
              <a:t>Câu</a:t>
            </a:r>
            <a:r>
              <a:rPr lang="en-US" sz="2800" b="1" dirty="0">
                <a:solidFill>
                  <a:schemeClr val="tx1">
                    <a:lumMod val="95000"/>
                    <a:lumOff val="5000"/>
                  </a:schemeClr>
                </a:solidFill>
              </a:rPr>
              <a:t> 3</a:t>
            </a:r>
            <a:r>
              <a:rPr lang="en-US" sz="2800" dirty="0">
                <a:solidFill>
                  <a:schemeClr val="tx1">
                    <a:lumMod val="95000"/>
                    <a:lumOff val="5000"/>
                  </a:schemeClr>
                </a:solidFill>
              </a:rPr>
              <a:t>: </a:t>
            </a:r>
            <a:r>
              <a:rPr lang="en-US" sz="2800" dirty="0" err="1">
                <a:solidFill>
                  <a:schemeClr val="tx1">
                    <a:lumMod val="95000"/>
                    <a:lumOff val="5000"/>
                  </a:schemeClr>
                </a:solidFill>
              </a:rPr>
              <a:t>Lời</a:t>
            </a:r>
            <a:r>
              <a:rPr lang="en-US" sz="2800" dirty="0">
                <a:solidFill>
                  <a:schemeClr val="tx1">
                    <a:lumMod val="95000"/>
                    <a:lumOff val="5000"/>
                  </a:schemeClr>
                </a:solidFill>
              </a:rPr>
              <a:t> </a:t>
            </a:r>
            <a:r>
              <a:rPr lang="en-US" sz="2800" dirty="0" err="1">
                <a:solidFill>
                  <a:schemeClr val="tx1">
                    <a:lumMod val="95000"/>
                    <a:lumOff val="5000"/>
                  </a:schemeClr>
                </a:solidFill>
              </a:rPr>
              <a:t>kể</a:t>
            </a:r>
            <a:r>
              <a:rPr lang="en-US" sz="2800" dirty="0">
                <a:solidFill>
                  <a:schemeClr val="tx1">
                    <a:lumMod val="95000"/>
                    <a:lumOff val="5000"/>
                  </a:schemeClr>
                </a:solidFill>
              </a:rPr>
              <a:t> </a:t>
            </a:r>
            <a:r>
              <a:rPr lang="en-US" sz="2800" dirty="0" err="1">
                <a:solidFill>
                  <a:schemeClr val="tx1">
                    <a:lumMod val="95000"/>
                    <a:lumOff val="5000"/>
                  </a:schemeClr>
                </a:solidFill>
              </a:rPr>
              <a:t>trùng</a:t>
            </a:r>
            <a:r>
              <a:rPr lang="en-US" sz="2800" dirty="0">
                <a:solidFill>
                  <a:schemeClr val="tx1">
                    <a:lumMod val="95000"/>
                    <a:lumOff val="5000"/>
                  </a:schemeClr>
                </a:solidFill>
              </a:rPr>
              <a:t> </a:t>
            </a:r>
            <a:r>
              <a:rPr lang="en-US" sz="2800" dirty="0" err="1">
                <a:solidFill>
                  <a:schemeClr val="tx1">
                    <a:lumMod val="95000"/>
                    <a:lumOff val="5000"/>
                  </a:schemeClr>
                </a:solidFill>
              </a:rPr>
              <a:t>điệp</a:t>
            </a:r>
            <a:r>
              <a:rPr lang="en-US" sz="2800" dirty="0">
                <a:solidFill>
                  <a:schemeClr val="tx1">
                    <a:lumMod val="95000"/>
                    <a:lumOff val="5000"/>
                  </a:schemeClr>
                </a:solidFill>
              </a:rPr>
              <a:t> (</a:t>
            </a:r>
            <a:r>
              <a:rPr lang="en-US" sz="2800" dirty="0" err="1">
                <a:solidFill>
                  <a:schemeClr val="tx1">
                    <a:lumMod val="95000"/>
                    <a:lumOff val="5000"/>
                  </a:schemeClr>
                </a:solidFill>
              </a:rPr>
              <a:t>nước</a:t>
            </a:r>
            <a:r>
              <a:rPr lang="en-US" sz="2800" dirty="0">
                <a:solidFill>
                  <a:schemeClr val="tx1">
                    <a:lumMod val="95000"/>
                    <a:lumOff val="5000"/>
                  </a:schemeClr>
                </a:solidFill>
              </a:rPr>
              <a:t> </a:t>
            </a:r>
            <a:r>
              <a:rPr lang="en-US" sz="2800" dirty="0" err="1">
                <a:solidFill>
                  <a:schemeClr val="tx1">
                    <a:lumMod val="95000"/>
                    <a:lumOff val="5000"/>
                  </a:schemeClr>
                </a:solidFill>
              </a:rPr>
              <a:t>ngập</a:t>
            </a:r>
            <a:r>
              <a:rPr lang="en-US" sz="2800" dirty="0">
                <a:solidFill>
                  <a:schemeClr val="tx1">
                    <a:lumMod val="95000"/>
                    <a:lumOff val="5000"/>
                  </a:schemeClr>
                </a:solidFill>
              </a:rPr>
              <a:t>..., </a:t>
            </a:r>
            <a:r>
              <a:rPr lang="en-US" sz="2800" dirty="0" err="1">
                <a:solidFill>
                  <a:schemeClr val="tx1">
                    <a:lumMod val="95000"/>
                    <a:lumOff val="5000"/>
                  </a:schemeClr>
                </a:solidFill>
              </a:rPr>
              <a:t>nước</a:t>
            </a:r>
            <a:r>
              <a:rPr lang="en-US" sz="2800" dirty="0">
                <a:solidFill>
                  <a:schemeClr val="tx1">
                    <a:lumMod val="95000"/>
                    <a:lumOff val="5000"/>
                  </a:schemeClr>
                </a:solidFill>
              </a:rPr>
              <a:t> </a:t>
            </a:r>
            <a:r>
              <a:rPr lang="en-US" sz="2800" dirty="0" err="1">
                <a:solidFill>
                  <a:schemeClr val="tx1">
                    <a:lumMod val="95000"/>
                    <a:lumOff val="5000"/>
                  </a:schemeClr>
                </a:solidFill>
              </a:rPr>
              <a:t>ngập</a:t>
            </a:r>
            <a:r>
              <a:rPr lang="en-US" sz="2800" dirty="0">
                <a:solidFill>
                  <a:schemeClr val="tx1">
                    <a:lumMod val="95000"/>
                    <a:lumOff val="5000"/>
                  </a:schemeClr>
                </a:solidFill>
              </a:rPr>
              <a:t>..., </a:t>
            </a:r>
            <a:r>
              <a:rPr lang="en-US" sz="2800" dirty="0" err="1">
                <a:solidFill>
                  <a:schemeClr val="tx1">
                    <a:lumMod val="95000"/>
                    <a:lumOff val="5000"/>
                  </a:schemeClr>
                </a:solidFill>
              </a:rPr>
              <a:t>nước</a:t>
            </a:r>
            <a:r>
              <a:rPr lang="en-US" sz="2800" dirty="0">
                <a:solidFill>
                  <a:schemeClr val="tx1">
                    <a:lumMod val="95000"/>
                    <a:lumOff val="5000"/>
                  </a:schemeClr>
                </a:solidFill>
              </a:rPr>
              <a:t> </a:t>
            </a:r>
            <a:r>
              <a:rPr lang="en-US" sz="2800" dirty="0" err="1">
                <a:solidFill>
                  <a:schemeClr val="tx1">
                    <a:lumMod val="95000"/>
                    <a:lumOff val="5000"/>
                  </a:schemeClr>
                </a:solidFill>
              </a:rPr>
              <a:t>dâng</a:t>
            </a:r>
            <a:r>
              <a:rPr lang="en-US" sz="2800" dirty="0">
                <a:solidFill>
                  <a:schemeClr val="tx1">
                    <a:lumMod val="95000"/>
                    <a:lumOff val="5000"/>
                  </a:schemeClr>
                </a:solidFill>
              </a:rPr>
              <a:t>...) </a:t>
            </a:r>
            <a:r>
              <a:rPr lang="en-US" sz="2800" dirty="0" err="1">
                <a:solidFill>
                  <a:schemeClr val="tx1">
                    <a:lumMod val="95000"/>
                    <a:lumOff val="5000"/>
                  </a:schemeClr>
                </a:solidFill>
              </a:rPr>
              <a:t>gây</a:t>
            </a:r>
            <a:r>
              <a:rPr lang="en-US" sz="2800" dirty="0">
                <a:solidFill>
                  <a:schemeClr val="tx1">
                    <a:lumMod val="95000"/>
                    <a:lumOff val="5000"/>
                  </a:schemeClr>
                </a:solidFill>
              </a:rPr>
              <a:t> </a:t>
            </a:r>
            <a:r>
              <a:rPr lang="en-US" sz="2800" dirty="0" err="1">
                <a:solidFill>
                  <a:schemeClr val="tx1">
                    <a:lumMod val="95000"/>
                    <a:lumOff val="5000"/>
                  </a:schemeClr>
                </a:solidFill>
              </a:rPr>
              <a:t>được</a:t>
            </a:r>
            <a:r>
              <a:rPr lang="en-US" sz="2800" dirty="0">
                <a:solidFill>
                  <a:schemeClr val="tx1">
                    <a:lumMod val="95000"/>
                    <a:lumOff val="5000"/>
                  </a:schemeClr>
                </a:solidFill>
              </a:rPr>
              <a:t> </a:t>
            </a:r>
            <a:r>
              <a:rPr lang="en-US" sz="2800" dirty="0" err="1">
                <a:solidFill>
                  <a:schemeClr val="tx1">
                    <a:lumMod val="95000"/>
                    <a:lumOff val="5000"/>
                  </a:schemeClr>
                </a:solidFill>
              </a:rPr>
              <a:t>ấn</a:t>
            </a:r>
            <a:r>
              <a:rPr lang="en-US" sz="2800" dirty="0">
                <a:solidFill>
                  <a:schemeClr val="tx1">
                    <a:lumMod val="95000"/>
                    <a:lumOff val="5000"/>
                  </a:schemeClr>
                </a:solidFill>
              </a:rPr>
              <a:t> </a:t>
            </a:r>
            <a:r>
              <a:rPr lang="en-US" sz="2800" dirty="0" err="1">
                <a:solidFill>
                  <a:schemeClr val="tx1">
                    <a:lumMod val="95000"/>
                    <a:lumOff val="5000"/>
                  </a:schemeClr>
                </a:solidFill>
              </a:rPr>
              <a:t>tượng</a:t>
            </a:r>
            <a:r>
              <a:rPr lang="en-US" sz="2800" dirty="0">
                <a:solidFill>
                  <a:schemeClr val="tx1">
                    <a:lumMod val="95000"/>
                    <a:lumOff val="5000"/>
                  </a:schemeClr>
                </a:solidFill>
              </a:rPr>
              <a:t> </a:t>
            </a:r>
            <a:r>
              <a:rPr lang="en-US" sz="2800" dirty="0" err="1">
                <a:solidFill>
                  <a:schemeClr val="tx1">
                    <a:lumMod val="95000"/>
                    <a:lumOff val="5000"/>
                  </a:schemeClr>
                </a:solidFill>
              </a:rPr>
              <a:t>gì</a:t>
            </a:r>
            <a:r>
              <a:rPr lang="en-US" sz="2800" dirty="0">
                <a:solidFill>
                  <a:schemeClr val="tx1">
                    <a:lumMod val="95000"/>
                    <a:lumOff val="5000"/>
                  </a:schemeClr>
                </a:solidFill>
              </a:rPr>
              <a:t> </a:t>
            </a:r>
            <a:r>
              <a:rPr lang="en-US" sz="2800" dirty="0" err="1">
                <a:solidFill>
                  <a:schemeClr val="tx1">
                    <a:lumMod val="95000"/>
                    <a:lumOff val="5000"/>
                  </a:schemeClr>
                </a:solidFill>
              </a:rPr>
              <a:t>cho</a:t>
            </a:r>
            <a:r>
              <a:rPr lang="en-US" sz="2800" dirty="0">
                <a:solidFill>
                  <a:schemeClr val="tx1">
                    <a:lumMod val="95000"/>
                    <a:lumOff val="5000"/>
                  </a:schemeClr>
                </a:solidFill>
              </a:rPr>
              <a:t> </a:t>
            </a:r>
            <a:r>
              <a:rPr lang="en-US" sz="2800" dirty="0" err="1">
                <a:solidFill>
                  <a:schemeClr val="tx1">
                    <a:lumMod val="95000"/>
                    <a:lumOff val="5000"/>
                  </a:schemeClr>
                </a:solidFill>
              </a:rPr>
              <a:t>người</a:t>
            </a:r>
            <a:r>
              <a:rPr lang="en-US" sz="2800" dirty="0">
                <a:solidFill>
                  <a:schemeClr val="tx1">
                    <a:lumMod val="95000"/>
                    <a:lumOff val="5000"/>
                  </a:schemeClr>
                </a:solidFill>
              </a:rPr>
              <a:t> </a:t>
            </a:r>
            <a:r>
              <a:rPr lang="en-US" sz="2800" dirty="0" err="1">
                <a:solidFill>
                  <a:schemeClr val="tx1">
                    <a:lumMod val="95000"/>
                    <a:lumOff val="5000"/>
                  </a:schemeClr>
                </a:solidFill>
              </a:rPr>
              <a:t>đọc</a:t>
            </a:r>
            <a:endParaRPr lang="en-US" sz="2800" dirty="0">
              <a:solidFill>
                <a:schemeClr val="tx1">
                  <a:lumMod val="95000"/>
                  <a:lumOff val="5000"/>
                </a:schemeClr>
              </a:solidFill>
            </a:endParaRPr>
          </a:p>
          <a:p>
            <a:r>
              <a:rPr lang="en-US" sz="2800" dirty="0">
                <a:solidFill>
                  <a:schemeClr val="tx1">
                    <a:lumMod val="95000"/>
                    <a:lumOff val="5000"/>
                  </a:schemeClr>
                </a:solidFill>
              </a:rPr>
              <a:t>- </a:t>
            </a:r>
            <a:r>
              <a:rPr lang="en-US" sz="2800" dirty="0" err="1">
                <a:solidFill>
                  <a:schemeClr val="tx1">
                    <a:lumMod val="95000"/>
                    <a:lumOff val="5000"/>
                  </a:schemeClr>
                </a:solidFill>
              </a:rPr>
              <a:t>Lời</a:t>
            </a:r>
            <a:r>
              <a:rPr lang="en-US" sz="2800" dirty="0">
                <a:solidFill>
                  <a:schemeClr val="tx1">
                    <a:lumMod val="95000"/>
                    <a:lumOff val="5000"/>
                  </a:schemeClr>
                </a:solidFill>
              </a:rPr>
              <a:t> </a:t>
            </a:r>
            <a:r>
              <a:rPr lang="en-US" sz="2800" dirty="0" err="1">
                <a:solidFill>
                  <a:schemeClr val="tx1">
                    <a:lumMod val="95000"/>
                    <a:lumOff val="5000"/>
                  </a:schemeClr>
                </a:solidFill>
              </a:rPr>
              <a:t>kể</a:t>
            </a:r>
            <a:r>
              <a:rPr lang="en-US" sz="2800" dirty="0">
                <a:solidFill>
                  <a:schemeClr val="tx1">
                    <a:lumMod val="95000"/>
                    <a:lumOff val="5000"/>
                  </a:schemeClr>
                </a:solidFill>
              </a:rPr>
              <a:t> </a:t>
            </a:r>
            <a:r>
              <a:rPr lang="en-US" sz="2800" dirty="0" err="1">
                <a:solidFill>
                  <a:schemeClr val="tx1">
                    <a:lumMod val="95000"/>
                    <a:lumOff val="5000"/>
                  </a:schemeClr>
                </a:solidFill>
              </a:rPr>
              <a:t>trùng</a:t>
            </a:r>
            <a:r>
              <a:rPr lang="en-US" sz="2800" dirty="0">
                <a:solidFill>
                  <a:schemeClr val="tx1">
                    <a:lumMod val="95000"/>
                    <a:lumOff val="5000"/>
                  </a:schemeClr>
                </a:solidFill>
              </a:rPr>
              <a:t> </a:t>
            </a:r>
            <a:r>
              <a:rPr lang="en-US" sz="2800" dirty="0" err="1">
                <a:solidFill>
                  <a:schemeClr val="tx1">
                    <a:lumMod val="95000"/>
                    <a:lumOff val="5000"/>
                  </a:schemeClr>
                </a:solidFill>
              </a:rPr>
              <a:t>điệp</a:t>
            </a:r>
            <a:r>
              <a:rPr lang="en-US" sz="2800" dirty="0">
                <a:solidFill>
                  <a:schemeClr val="tx1">
                    <a:lumMod val="95000"/>
                    <a:lumOff val="5000"/>
                  </a:schemeClr>
                </a:solidFill>
              </a:rPr>
              <a:t> </a:t>
            </a:r>
            <a:r>
              <a:rPr lang="en-US" sz="2800" dirty="0" err="1">
                <a:solidFill>
                  <a:schemeClr val="tx1">
                    <a:lumMod val="95000"/>
                    <a:lumOff val="5000"/>
                  </a:schemeClr>
                </a:solidFill>
              </a:rPr>
              <a:t>tạo</a:t>
            </a:r>
            <a:r>
              <a:rPr lang="en-US" sz="2800" dirty="0">
                <a:solidFill>
                  <a:schemeClr val="tx1">
                    <a:lumMod val="95000"/>
                    <a:lumOff val="5000"/>
                  </a:schemeClr>
                </a:solidFill>
              </a:rPr>
              <a:t> </a:t>
            </a:r>
            <a:r>
              <a:rPr lang="en-US" sz="2800" dirty="0" err="1">
                <a:solidFill>
                  <a:schemeClr val="tx1">
                    <a:lumMod val="95000"/>
                    <a:lumOff val="5000"/>
                  </a:schemeClr>
                </a:solidFill>
              </a:rPr>
              <a:t>cảm</a:t>
            </a:r>
            <a:r>
              <a:rPr lang="en-US" sz="2800" dirty="0">
                <a:solidFill>
                  <a:schemeClr val="tx1">
                    <a:lumMod val="95000"/>
                    <a:lumOff val="5000"/>
                  </a:schemeClr>
                </a:solidFill>
              </a:rPr>
              <a:t> </a:t>
            </a:r>
            <a:r>
              <a:rPr lang="en-US" sz="2800" dirty="0" err="1">
                <a:solidFill>
                  <a:schemeClr val="tx1">
                    <a:lumMod val="95000"/>
                    <a:lumOff val="5000"/>
                  </a:schemeClr>
                </a:solidFill>
              </a:rPr>
              <a:t>giác</a:t>
            </a:r>
            <a:r>
              <a:rPr lang="en-US" sz="2800" dirty="0">
                <a:solidFill>
                  <a:schemeClr val="tx1">
                    <a:lumMod val="95000"/>
                    <a:lumOff val="5000"/>
                  </a:schemeClr>
                </a:solidFill>
              </a:rPr>
              <a:t> </a:t>
            </a:r>
            <a:r>
              <a:rPr lang="en-US" sz="2800" dirty="0" err="1">
                <a:solidFill>
                  <a:schemeClr val="tx1">
                    <a:lumMod val="95000"/>
                    <a:lumOff val="5000"/>
                  </a:schemeClr>
                </a:solidFill>
              </a:rPr>
              <a:t>tăng</a:t>
            </a:r>
            <a:r>
              <a:rPr lang="en-US" sz="2800" dirty="0">
                <a:solidFill>
                  <a:schemeClr val="tx1">
                    <a:lumMod val="95000"/>
                    <a:lumOff val="5000"/>
                  </a:schemeClr>
                </a:solidFill>
              </a:rPr>
              <a:t> </a:t>
            </a:r>
            <a:r>
              <a:rPr lang="en-US" sz="2800" dirty="0" err="1">
                <a:solidFill>
                  <a:schemeClr val="tx1">
                    <a:lumMod val="95000"/>
                    <a:lumOff val="5000"/>
                  </a:schemeClr>
                </a:solidFill>
              </a:rPr>
              <a:t>dần</a:t>
            </a:r>
            <a:r>
              <a:rPr lang="en-US" sz="2800" dirty="0">
                <a:solidFill>
                  <a:schemeClr val="tx1">
                    <a:lumMod val="95000"/>
                    <a:lumOff val="5000"/>
                  </a:schemeClr>
                </a:solidFill>
              </a:rPr>
              <a:t> </a:t>
            </a:r>
            <a:r>
              <a:rPr lang="en-US" sz="2800" dirty="0" err="1">
                <a:solidFill>
                  <a:schemeClr val="tx1">
                    <a:lumMod val="95000"/>
                    <a:lumOff val="5000"/>
                  </a:schemeClr>
                </a:solidFill>
              </a:rPr>
              <a:t>mức</a:t>
            </a:r>
            <a:r>
              <a:rPr lang="en-US" sz="2800" dirty="0">
                <a:solidFill>
                  <a:schemeClr val="tx1">
                    <a:lumMod val="95000"/>
                    <a:lumOff val="5000"/>
                  </a:schemeClr>
                </a:solidFill>
              </a:rPr>
              <a:t> </a:t>
            </a:r>
            <a:r>
              <a:rPr lang="en-US" sz="2800" dirty="0" err="1">
                <a:solidFill>
                  <a:schemeClr val="tx1">
                    <a:lumMod val="95000"/>
                    <a:lumOff val="5000"/>
                  </a:schemeClr>
                </a:solidFill>
              </a:rPr>
              <a:t>độ</a:t>
            </a:r>
            <a:r>
              <a:rPr lang="en-US" sz="2800" dirty="0">
                <a:solidFill>
                  <a:schemeClr val="tx1">
                    <a:lumMod val="95000"/>
                    <a:lumOff val="5000"/>
                  </a:schemeClr>
                </a:solidFill>
              </a:rPr>
              <a:t> </a:t>
            </a:r>
            <a:r>
              <a:rPr lang="en-US" sz="2800" dirty="0" err="1">
                <a:solidFill>
                  <a:schemeClr val="tx1">
                    <a:lumMod val="95000"/>
                    <a:lumOff val="5000"/>
                  </a:schemeClr>
                </a:solidFill>
              </a:rPr>
              <a:t>của</a:t>
            </a:r>
            <a:r>
              <a:rPr lang="en-US" sz="2800" dirty="0">
                <a:solidFill>
                  <a:schemeClr val="tx1">
                    <a:lumMod val="95000"/>
                    <a:lumOff val="5000"/>
                  </a:schemeClr>
                </a:solidFill>
              </a:rPr>
              <a:t> </a:t>
            </a:r>
            <a:r>
              <a:rPr lang="en-US" sz="2800" dirty="0" err="1">
                <a:solidFill>
                  <a:schemeClr val="tx1">
                    <a:lumMod val="95000"/>
                    <a:lumOff val="5000"/>
                  </a:schemeClr>
                </a:solidFill>
              </a:rPr>
              <a:t>hành</a:t>
            </a:r>
            <a:r>
              <a:rPr lang="en-US" sz="2800" dirty="0">
                <a:solidFill>
                  <a:schemeClr val="tx1">
                    <a:lumMod val="95000"/>
                    <a:lumOff val="5000"/>
                  </a:schemeClr>
                </a:solidFill>
              </a:rPr>
              <a:t> </a:t>
            </a:r>
            <a:r>
              <a:rPr lang="en-US" sz="2800" dirty="0" err="1">
                <a:solidFill>
                  <a:schemeClr val="tx1">
                    <a:lumMod val="95000"/>
                    <a:lumOff val="5000"/>
                  </a:schemeClr>
                </a:solidFill>
              </a:rPr>
              <a:t>động</a:t>
            </a:r>
            <a:r>
              <a:rPr lang="en-US" sz="2800" dirty="0">
                <a:solidFill>
                  <a:schemeClr val="tx1">
                    <a:lumMod val="95000"/>
                    <a:lumOff val="5000"/>
                  </a:schemeClr>
                </a:solidFill>
              </a:rPr>
              <a:t>, </a:t>
            </a:r>
            <a:r>
              <a:rPr lang="en-US" sz="2800" dirty="0" err="1">
                <a:solidFill>
                  <a:schemeClr val="tx1">
                    <a:lumMod val="95000"/>
                    <a:lumOff val="5000"/>
                  </a:schemeClr>
                </a:solidFill>
              </a:rPr>
              <a:t>dồn</a:t>
            </a:r>
            <a:r>
              <a:rPr lang="en-US" sz="2800" dirty="0">
                <a:solidFill>
                  <a:schemeClr val="tx1">
                    <a:lumMod val="95000"/>
                    <a:lumOff val="5000"/>
                  </a:schemeClr>
                </a:solidFill>
              </a:rPr>
              <a:t> </a:t>
            </a:r>
            <a:r>
              <a:rPr lang="en-US" sz="2800" dirty="0" err="1">
                <a:solidFill>
                  <a:schemeClr val="tx1">
                    <a:lumMod val="95000"/>
                    <a:lumOff val="5000"/>
                  </a:schemeClr>
                </a:solidFill>
              </a:rPr>
              <a:t>dập</a:t>
            </a:r>
            <a:r>
              <a:rPr lang="en-US" sz="2800" dirty="0">
                <a:solidFill>
                  <a:schemeClr val="tx1">
                    <a:lumMod val="95000"/>
                    <a:lumOff val="5000"/>
                  </a:schemeClr>
                </a:solidFill>
              </a:rPr>
              <a:t> </a:t>
            </a:r>
            <a:r>
              <a:rPr lang="en-US" sz="2800" dirty="0" err="1">
                <a:solidFill>
                  <a:schemeClr val="tx1">
                    <a:lumMod val="95000"/>
                    <a:lumOff val="5000"/>
                  </a:schemeClr>
                </a:solidFill>
              </a:rPr>
              <a:t>cảm</a:t>
            </a:r>
            <a:r>
              <a:rPr lang="en-US" sz="2800" dirty="0">
                <a:solidFill>
                  <a:schemeClr val="tx1">
                    <a:lumMod val="95000"/>
                    <a:lumOff val="5000"/>
                  </a:schemeClr>
                </a:solidFill>
              </a:rPr>
              <a:t> </a:t>
            </a:r>
            <a:r>
              <a:rPr lang="en-US" sz="2800" dirty="0" err="1">
                <a:solidFill>
                  <a:schemeClr val="tx1">
                    <a:lumMod val="95000"/>
                    <a:lumOff val="5000"/>
                  </a:schemeClr>
                </a:solidFill>
              </a:rPr>
              <a:t>xúc</a:t>
            </a:r>
            <a:r>
              <a:rPr lang="en-US" sz="2800" dirty="0">
                <a:solidFill>
                  <a:schemeClr val="tx1">
                    <a:lumMod val="95000"/>
                    <a:lumOff val="5000"/>
                  </a:schemeClr>
                </a:solidFill>
              </a:rPr>
              <a:t>, </a:t>
            </a:r>
            <a:r>
              <a:rPr lang="en-US" sz="2800" dirty="0" err="1">
                <a:solidFill>
                  <a:schemeClr val="tx1">
                    <a:lumMod val="95000"/>
                    <a:lumOff val="5000"/>
                  </a:schemeClr>
                </a:solidFill>
              </a:rPr>
              <a:t>gây</a:t>
            </a:r>
            <a:r>
              <a:rPr lang="en-US" sz="2800" dirty="0">
                <a:solidFill>
                  <a:schemeClr val="tx1">
                    <a:lumMod val="95000"/>
                    <a:lumOff val="5000"/>
                  </a:schemeClr>
                </a:solidFill>
              </a:rPr>
              <a:t> </a:t>
            </a:r>
            <a:r>
              <a:rPr lang="en-US" sz="2800" dirty="0" err="1">
                <a:solidFill>
                  <a:schemeClr val="tx1">
                    <a:lumMod val="95000"/>
                    <a:lumOff val="5000"/>
                  </a:schemeClr>
                </a:solidFill>
              </a:rPr>
              <a:t>ấn</a:t>
            </a:r>
            <a:r>
              <a:rPr lang="en-US" sz="2800" dirty="0">
                <a:solidFill>
                  <a:schemeClr val="tx1">
                    <a:lumMod val="95000"/>
                    <a:lumOff val="5000"/>
                  </a:schemeClr>
                </a:solidFill>
              </a:rPr>
              <a:t> </a:t>
            </a:r>
            <a:r>
              <a:rPr lang="en-US" sz="2800" dirty="0" err="1">
                <a:solidFill>
                  <a:schemeClr val="tx1">
                    <a:lumMod val="95000"/>
                    <a:lumOff val="5000"/>
                  </a:schemeClr>
                </a:solidFill>
              </a:rPr>
              <a:t>tượng</a:t>
            </a:r>
            <a:r>
              <a:rPr lang="en-US" sz="2800" dirty="0">
                <a:solidFill>
                  <a:schemeClr val="tx1">
                    <a:lumMod val="95000"/>
                    <a:lumOff val="5000"/>
                  </a:schemeClr>
                </a:solidFill>
              </a:rPr>
              <a:t> </a:t>
            </a:r>
            <a:r>
              <a:rPr lang="en-US" sz="2800" dirty="0" err="1">
                <a:solidFill>
                  <a:schemeClr val="tx1">
                    <a:lumMod val="95000"/>
                    <a:lumOff val="5000"/>
                  </a:schemeClr>
                </a:solidFill>
              </a:rPr>
              <a:t>mạnh</a:t>
            </a:r>
            <a:r>
              <a:rPr lang="en-US" sz="2800" dirty="0">
                <a:solidFill>
                  <a:schemeClr val="tx1">
                    <a:lumMod val="95000"/>
                    <a:lumOff val="5000"/>
                  </a:schemeClr>
                </a:solidFill>
              </a:rPr>
              <a:t>, </a:t>
            </a:r>
            <a:r>
              <a:rPr lang="en-US" sz="2800" dirty="0" err="1">
                <a:solidFill>
                  <a:schemeClr val="tx1">
                    <a:lumMod val="95000"/>
                    <a:lumOff val="5000"/>
                  </a:schemeClr>
                </a:solidFill>
              </a:rPr>
              <a:t>dữ</a:t>
            </a:r>
            <a:r>
              <a:rPr lang="en-US" sz="2800" dirty="0">
                <a:solidFill>
                  <a:schemeClr val="tx1">
                    <a:lumMod val="95000"/>
                    <a:lumOff val="5000"/>
                  </a:schemeClr>
                </a:solidFill>
              </a:rPr>
              <a:t> </a:t>
            </a:r>
            <a:r>
              <a:rPr lang="en-US" sz="2800" dirty="0" err="1">
                <a:solidFill>
                  <a:schemeClr val="tx1">
                    <a:lumMod val="95000"/>
                    <a:lumOff val="5000"/>
                  </a:schemeClr>
                </a:solidFill>
              </a:rPr>
              <a:t>dội</a:t>
            </a:r>
            <a:r>
              <a:rPr lang="en-US" sz="2800" dirty="0">
                <a:solidFill>
                  <a:schemeClr val="tx1">
                    <a:lumMod val="95000"/>
                    <a:lumOff val="5000"/>
                  </a:schemeClr>
                </a:solidFill>
              </a:rPr>
              <a:t> </a:t>
            </a:r>
            <a:r>
              <a:rPr lang="en-US" sz="2800" dirty="0" err="1">
                <a:solidFill>
                  <a:schemeClr val="tx1">
                    <a:lumMod val="95000"/>
                    <a:lumOff val="5000"/>
                  </a:schemeClr>
                </a:solidFill>
              </a:rPr>
              <a:t>về</a:t>
            </a:r>
            <a:r>
              <a:rPr lang="en-US" sz="2800" dirty="0">
                <a:solidFill>
                  <a:schemeClr val="tx1">
                    <a:lumMod val="95000"/>
                    <a:lumOff val="5000"/>
                  </a:schemeClr>
                </a:solidFill>
              </a:rPr>
              <a:t> </a:t>
            </a:r>
            <a:r>
              <a:rPr lang="en-US" sz="2800" dirty="0" err="1">
                <a:solidFill>
                  <a:schemeClr val="tx1">
                    <a:lumMod val="95000"/>
                    <a:lumOff val="5000"/>
                  </a:schemeClr>
                </a:solidFill>
              </a:rPr>
              <a:t>kết</a:t>
            </a:r>
            <a:r>
              <a:rPr lang="en-US" sz="2800" dirty="0">
                <a:solidFill>
                  <a:schemeClr val="tx1">
                    <a:lumMod val="95000"/>
                    <a:lumOff val="5000"/>
                  </a:schemeClr>
                </a:solidFill>
              </a:rPr>
              <a:t> </a:t>
            </a:r>
            <a:r>
              <a:rPr lang="en-US" sz="2800" dirty="0" err="1">
                <a:solidFill>
                  <a:schemeClr val="tx1">
                    <a:lumMod val="95000"/>
                    <a:lumOff val="5000"/>
                  </a:schemeClr>
                </a:solidFill>
              </a:rPr>
              <a:t>quả</a:t>
            </a:r>
            <a:r>
              <a:rPr lang="en-US" sz="2800" dirty="0">
                <a:solidFill>
                  <a:schemeClr val="tx1">
                    <a:lumMod val="95000"/>
                    <a:lumOff val="5000"/>
                  </a:schemeClr>
                </a:solidFill>
              </a:rPr>
              <a:t> </a:t>
            </a:r>
            <a:r>
              <a:rPr lang="en-US" sz="2800" dirty="0" err="1">
                <a:solidFill>
                  <a:schemeClr val="tx1">
                    <a:lumMod val="95000"/>
                    <a:lumOff val="5000"/>
                  </a:schemeClr>
                </a:solidFill>
              </a:rPr>
              <a:t>của</a:t>
            </a:r>
            <a:r>
              <a:rPr lang="en-US" sz="2800" dirty="0">
                <a:solidFill>
                  <a:schemeClr val="tx1">
                    <a:lumMod val="95000"/>
                    <a:lumOff val="5000"/>
                  </a:schemeClr>
                </a:solidFill>
              </a:rPr>
              <a:t> </a:t>
            </a:r>
            <a:r>
              <a:rPr lang="en-US" sz="2800" dirty="0" err="1">
                <a:solidFill>
                  <a:schemeClr val="tx1">
                    <a:lumMod val="95000"/>
                    <a:lumOff val="5000"/>
                  </a:schemeClr>
                </a:solidFill>
              </a:rPr>
              <a:t>hành</a:t>
            </a:r>
            <a:r>
              <a:rPr lang="en-US" sz="2800" dirty="0">
                <a:solidFill>
                  <a:schemeClr val="tx1">
                    <a:lumMod val="95000"/>
                    <a:lumOff val="5000"/>
                  </a:schemeClr>
                </a:solidFill>
              </a:rPr>
              <a:t> </a:t>
            </a:r>
            <a:r>
              <a:rPr lang="en-US" sz="2800" dirty="0" err="1">
                <a:solidFill>
                  <a:schemeClr val="tx1">
                    <a:lumMod val="95000"/>
                    <a:lumOff val="5000"/>
                  </a:schemeClr>
                </a:solidFill>
              </a:rPr>
              <a:t>động</a:t>
            </a:r>
            <a:r>
              <a:rPr lang="en-US" sz="2800" dirty="0">
                <a:solidFill>
                  <a:schemeClr val="tx1">
                    <a:lumMod val="95000"/>
                    <a:lumOff val="5000"/>
                  </a:schemeClr>
                </a:solidFill>
              </a:rPr>
              <a:t> </a:t>
            </a:r>
            <a:r>
              <a:rPr lang="en-US" sz="2800" dirty="0" err="1">
                <a:solidFill>
                  <a:schemeClr val="tx1">
                    <a:lumMod val="95000"/>
                    <a:lumOff val="5000"/>
                  </a:schemeClr>
                </a:solidFill>
              </a:rPr>
              <a:t>trả</a:t>
            </a:r>
            <a:r>
              <a:rPr lang="en-US" sz="2800" dirty="0">
                <a:solidFill>
                  <a:schemeClr val="tx1">
                    <a:lumMod val="95000"/>
                    <a:lumOff val="5000"/>
                  </a:schemeClr>
                </a:solidFill>
              </a:rPr>
              <a:t> </a:t>
            </a:r>
            <a:r>
              <a:rPr lang="en-US" sz="2800" dirty="0" err="1">
                <a:solidFill>
                  <a:schemeClr val="tx1">
                    <a:lumMod val="95000"/>
                    <a:lumOff val="5000"/>
                  </a:schemeClr>
                </a:solidFill>
              </a:rPr>
              <a:t>thù</a:t>
            </a:r>
            <a:r>
              <a:rPr lang="en-US" sz="2800" dirty="0">
                <a:solidFill>
                  <a:schemeClr val="tx1">
                    <a:lumMod val="95000"/>
                    <a:lumOff val="5000"/>
                  </a:schemeClr>
                </a:solidFill>
              </a:rPr>
              <a:t> </a:t>
            </a:r>
            <a:r>
              <a:rPr lang="en-US" sz="2800" dirty="0" err="1">
                <a:solidFill>
                  <a:schemeClr val="tx1">
                    <a:lumMod val="95000"/>
                    <a:lumOff val="5000"/>
                  </a:schemeClr>
                </a:solidFill>
              </a:rPr>
              <a:t>của</a:t>
            </a:r>
            <a:r>
              <a:rPr lang="en-US" sz="2800" dirty="0">
                <a:solidFill>
                  <a:schemeClr val="tx1">
                    <a:lumMod val="95000"/>
                    <a:lumOff val="5000"/>
                  </a:schemeClr>
                </a:solidFill>
              </a:rPr>
              <a:t> </a:t>
            </a:r>
            <a:r>
              <a:rPr lang="en-US" sz="2800" dirty="0" err="1">
                <a:solidFill>
                  <a:schemeClr val="tx1">
                    <a:lumMod val="95000"/>
                    <a:lumOff val="5000"/>
                  </a:schemeClr>
                </a:solidFill>
              </a:rPr>
              <a:t>Thủy</a:t>
            </a:r>
            <a:r>
              <a:rPr lang="en-US" sz="2800" dirty="0">
                <a:solidFill>
                  <a:schemeClr val="tx1">
                    <a:lumMod val="95000"/>
                    <a:lumOff val="5000"/>
                  </a:schemeClr>
                </a:solidFill>
              </a:rPr>
              <a:t> </a:t>
            </a:r>
            <a:r>
              <a:rPr lang="en-US" sz="2800" dirty="0" err="1">
                <a:solidFill>
                  <a:schemeClr val="tx1">
                    <a:lumMod val="95000"/>
                    <a:lumOff val="5000"/>
                  </a:schemeClr>
                </a:solidFill>
              </a:rPr>
              <a:t>Tinh</a:t>
            </a:r>
            <a:r>
              <a:rPr lang="en-US" sz="2800" dirty="0">
                <a:solidFill>
                  <a:schemeClr val="tx1">
                    <a:lumMod val="95000"/>
                    <a:lumOff val="5000"/>
                  </a:schemeClr>
                </a:solidFill>
              </a:rPr>
              <a:t>, </a:t>
            </a:r>
            <a:r>
              <a:rPr lang="en-US" sz="2800" dirty="0" err="1">
                <a:solidFill>
                  <a:schemeClr val="tx1">
                    <a:lumMod val="95000"/>
                    <a:lumOff val="5000"/>
                  </a:schemeClr>
                </a:solidFill>
              </a:rPr>
              <a:t>theo</a:t>
            </a:r>
            <a:r>
              <a:rPr lang="en-US" sz="2800" dirty="0">
                <a:solidFill>
                  <a:schemeClr val="tx1">
                    <a:lumMod val="95000"/>
                    <a:lumOff val="5000"/>
                  </a:schemeClr>
                </a:solidFill>
              </a:rPr>
              <a:t> </a:t>
            </a:r>
            <a:r>
              <a:rPr lang="en-US" sz="2800" dirty="0" err="1">
                <a:solidFill>
                  <a:schemeClr val="tx1">
                    <a:lumMod val="95000"/>
                    <a:lumOff val="5000"/>
                  </a:schemeClr>
                </a:solidFill>
              </a:rPr>
              <a:t>đúng</a:t>
            </a:r>
            <a:r>
              <a:rPr lang="en-US" sz="2800" dirty="0">
                <a:solidFill>
                  <a:schemeClr val="tx1">
                    <a:lumMod val="95000"/>
                    <a:lumOff val="5000"/>
                  </a:schemeClr>
                </a:solidFill>
              </a:rPr>
              <a:t> </a:t>
            </a:r>
            <a:r>
              <a:rPr lang="en-US" sz="2800" dirty="0" err="1">
                <a:solidFill>
                  <a:schemeClr val="tx1">
                    <a:lumMod val="95000"/>
                    <a:lumOff val="5000"/>
                  </a:schemeClr>
                </a:solidFill>
              </a:rPr>
              <a:t>mạch</a:t>
            </a:r>
            <a:r>
              <a:rPr lang="en-US" sz="2800" dirty="0">
                <a:solidFill>
                  <a:schemeClr val="tx1">
                    <a:lumMod val="95000"/>
                    <a:lumOff val="5000"/>
                  </a:schemeClr>
                </a:solidFill>
              </a:rPr>
              <a:t> </a:t>
            </a:r>
            <a:r>
              <a:rPr lang="en-US" sz="2800" dirty="0" err="1">
                <a:solidFill>
                  <a:schemeClr val="tx1">
                    <a:lumMod val="95000"/>
                    <a:lumOff val="5000"/>
                  </a:schemeClr>
                </a:solidFill>
              </a:rPr>
              <a:t>truyện</a:t>
            </a:r>
            <a:r>
              <a:rPr lang="en-US" sz="2800" dirty="0">
                <a:solidFill>
                  <a:schemeClr val="tx1">
                    <a:lumMod val="95000"/>
                    <a:lumOff val="5000"/>
                  </a:schemeClr>
                </a:solidFill>
              </a:rPr>
              <a:t>.</a:t>
            </a:r>
          </a:p>
          <a:p>
            <a:r>
              <a:rPr lang="en-US" sz="2800" b="1" dirty="0" err="1">
                <a:solidFill>
                  <a:schemeClr val="tx1">
                    <a:lumMod val="95000"/>
                    <a:lumOff val="5000"/>
                  </a:schemeClr>
                </a:solidFill>
              </a:rPr>
              <a:t>Câu</a:t>
            </a:r>
            <a:r>
              <a:rPr lang="en-US" sz="2800" b="1" dirty="0">
                <a:solidFill>
                  <a:schemeClr val="tx1">
                    <a:lumMod val="95000"/>
                    <a:lumOff val="5000"/>
                  </a:schemeClr>
                </a:solidFill>
              </a:rPr>
              <a:t> 4:</a:t>
            </a:r>
            <a:endParaRPr lang="en-US" sz="2800" dirty="0">
              <a:solidFill>
                <a:schemeClr val="tx1">
                  <a:lumMod val="95000"/>
                  <a:lumOff val="5000"/>
                </a:schemeClr>
              </a:solidFill>
            </a:endParaRPr>
          </a:p>
          <a:p>
            <a:r>
              <a:rPr lang="en-US" sz="2800" dirty="0">
                <a:solidFill>
                  <a:schemeClr val="tx1">
                    <a:lumMod val="95000"/>
                    <a:lumOff val="5000"/>
                  </a:schemeClr>
                </a:solidFill>
              </a:rPr>
              <a:t> </a:t>
            </a:r>
            <a:r>
              <a:rPr lang="en-US" sz="2800" dirty="0" err="1">
                <a:solidFill>
                  <a:schemeClr val="tx1">
                    <a:lumMod val="95000"/>
                    <a:lumOff val="5000"/>
                  </a:schemeClr>
                </a:solidFill>
              </a:rPr>
              <a:t>Để</a:t>
            </a:r>
            <a:r>
              <a:rPr lang="en-US" sz="2800" dirty="0">
                <a:solidFill>
                  <a:schemeClr val="tx1">
                    <a:lumMod val="95000"/>
                    <a:lumOff val="5000"/>
                  </a:schemeClr>
                </a:solidFill>
              </a:rPr>
              <a:t> </a:t>
            </a:r>
            <a:r>
              <a:rPr lang="en-US" sz="2800" dirty="0" err="1">
                <a:solidFill>
                  <a:schemeClr val="tx1">
                    <a:lumMod val="95000"/>
                    <a:lumOff val="5000"/>
                  </a:schemeClr>
                </a:solidFill>
              </a:rPr>
              <a:t>phòng</a:t>
            </a:r>
            <a:r>
              <a:rPr lang="en-US" sz="2800" dirty="0">
                <a:solidFill>
                  <a:schemeClr val="tx1">
                    <a:lumMod val="95000"/>
                    <a:lumOff val="5000"/>
                  </a:schemeClr>
                </a:solidFill>
              </a:rPr>
              <a:t> </a:t>
            </a:r>
            <a:r>
              <a:rPr lang="en-US" sz="2800" dirty="0" err="1">
                <a:solidFill>
                  <a:schemeClr val="tx1">
                    <a:lumMod val="95000"/>
                    <a:lumOff val="5000"/>
                  </a:schemeClr>
                </a:solidFill>
              </a:rPr>
              <a:t>chống</a:t>
            </a:r>
            <a:r>
              <a:rPr lang="en-US" sz="2800" dirty="0">
                <a:solidFill>
                  <a:schemeClr val="tx1">
                    <a:lumMod val="95000"/>
                    <a:lumOff val="5000"/>
                  </a:schemeClr>
                </a:solidFill>
              </a:rPr>
              <a:t> </a:t>
            </a:r>
            <a:r>
              <a:rPr lang="en-US" sz="2800" dirty="0" err="1">
                <a:solidFill>
                  <a:schemeClr val="tx1">
                    <a:lumMod val="95000"/>
                    <a:lumOff val="5000"/>
                  </a:schemeClr>
                </a:solidFill>
              </a:rPr>
              <a:t>thiệt</a:t>
            </a:r>
            <a:r>
              <a:rPr lang="en-US" sz="2800" dirty="0">
                <a:solidFill>
                  <a:schemeClr val="tx1">
                    <a:lumMod val="95000"/>
                    <a:lumOff val="5000"/>
                  </a:schemeClr>
                </a:solidFill>
              </a:rPr>
              <a:t> </a:t>
            </a:r>
            <a:r>
              <a:rPr lang="en-US" sz="2800" dirty="0" err="1">
                <a:solidFill>
                  <a:schemeClr val="tx1">
                    <a:lumMod val="95000"/>
                    <a:lumOff val="5000"/>
                  </a:schemeClr>
                </a:solidFill>
              </a:rPr>
              <a:t>hại</a:t>
            </a:r>
            <a:r>
              <a:rPr lang="en-US" sz="2800" dirty="0">
                <a:solidFill>
                  <a:schemeClr val="tx1">
                    <a:lumMod val="95000"/>
                    <a:lumOff val="5000"/>
                  </a:schemeClr>
                </a:solidFill>
              </a:rPr>
              <a:t> do </a:t>
            </a:r>
            <a:r>
              <a:rPr lang="en-US" sz="2800" dirty="0" err="1">
                <a:solidFill>
                  <a:schemeClr val="tx1">
                    <a:lumMod val="95000"/>
                    <a:lumOff val="5000"/>
                  </a:schemeClr>
                </a:solidFill>
              </a:rPr>
              <a:t>lũ</a:t>
            </a:r>
            <a:r>
              <a:rPr lang="en-US" sz="2800" dirty="0">
                <a:solidFill>
                  <a:schemeClr val="tx1">
                    <a:lumMod val="95000"/>
                    <a:lumOff val="5000"/>
                  </a:schemeClr>
                </a:solidFill>
              </a:rPr>
              <a:t> </a:t>
            </a:r>
            <a:r>
              <a:rPr lang="en-US" sz="2800" dirty="0" err="1">
                <a:solidFill>
                  <a:schemeClr val="tx1">
                    <a:lumMod val="95000"/>
                    <a:lumOff val="5000"/>
                  </a:schemeClr>
                </a:solidFill>
              </a:rPr>
              <a:t>lụt</a:t>
            </a:r>
            <a:r>
              <a:rPr lang="en-US" sz="2800" dirty="0">
                <a:solidFill>
                  <a:schemeClr val="tx1">
                    <a:lumMod val="95000"/>
                    <a:lumOff val="5000"/>
                  </a:schemeClr>
                </a:solidFill>
              </a:rPr>
              <a:t> </a:t>
            </a:r>
            <a:r>
              <a:rPr lang="en-US" sz="2800" dirty="0" err="1">
                <a:solidFill>
                  <a:schemeClr val="tx1">
                    <a:lumMod val="95000"/>
                    <a:lumOff val="5000"/>
                  </a:schemeClr>
                </a:solidFill>
              </a:rPr>
              <a:t>gây</a:t>
            </a:r>
            <a:r>
              <a:rPr lang="en-US" sz="2800" dirty="0">
                <a:solidFill>
                  <a:schemeClr val="tx1">
                    <a:lumMod val="95000"/>
                    <a:lumOff val="5000"/>
                  </a:schemeClr>
                </a:solidFill>
              </a:rPr>
              <a:t> </a:t>
            </a:r>
            <a:r>
              <a:rPr lang="en-US" sz="2800" dirty="0" err="1">
                <a:solidFill>
                  <a:schemeClr val="tx1">
                    <a:lumMod val="95000"/>
                    <a:lumOff val="5000"/>
                  </a:schemeClr>
                </a:solidFill>
              </a:rPr>
              <a:t>ra</a:t>
            </a:r>
            <a:r>
              <a:rPr lang="en-US" sz="2800" dirty="0">
                <a:solidFill>
                  <a:schemeClr val="tx1">
                    <a:lumMod val="95000"/>
                    <a:lumOff val="5000"/>
                  </a:schemeClr>
                </a:solidFill>
              </a:rPr>
              <a:t>, </a:t>
            </a:r>
            <a:r>
              <a:rPr lang="en-US" sz="2800" dirty="0" err="1">
                <a:solidFill>
                  <a:schemeClr val="tx1">
                    <a:lumMod val="95000"/>
                    <a:lumOff val="5000"/>
                  </a:schemeClr>
                </a:solidFill>
              </a:rPr>
              <a:t>theo</a:t>
            </a:r>
            <a:r>
              <a:rPr lang="en-US" sz="2800" dirty="0">
                <a:solidFill>
                  <a:schemeClr val="tx1">
                    <a:lumMod val="95000"/>
                    <a:lumOff val="5000"/>
                  </a:schemeClr>
                </a:solidFill>
              </a:rPr>
              <a:t> </a:t>
            </a:r>
            <a:r>
              <a:rPr lang="en-US" sz="2800" dirty="0" err="1">
                <a:solidFill>
                  <a:schemeClr val="tx1">
                    <a:lumMod val="95000"/>
                    <a:lumOff val="5000"/>
                  </a:schemeClr>
                </a:solidFill>
              </a:rPr>
              <a:t>em</a:t>
            </a:r>
            <a:r>
              <a:rPr lang="en-US" sz="2800" dirty="0">
                <a:solidFill>
                  <a:schemeClr val="tx1">
                    <a:lumMod val="95000"/>
                    <a:lumOff val="5000"/>
                  </a:schemeClr>
                </a:solidFill>
              </a:rPr>
              <a:t> </a:t>
            </a:r>
            <a:r>
              <a:rPr lang="en-US" sz="2800" dirty="0" err="1">
                <a:solidFill>
                  <a:schemeClr val="tx1">
                    <a:lumMod val="95000"/>
                    <a:lumOff val="5000"/>
                  </a:schemeClr>
                </a:solidFill>
              </a:rPr>
              <a:t>chúng</a:t>
            </a:r>
            <a:r>
              <a:rPr lang="en-US" sz="2800" dirty="0">
                <a:solidFill>
                  <a:schemeClr val="tx1">
                    <a:lumMod val="95000"/>
                    <a:lumOff val="5000"/>
                  </a:schemeClr>
                </a:solidFill>
              </a:rPr>
              <a:t> ta </a:t>
            </a:r>
            <a:r>
              <a:rPr lang="en-US" sz="2800" dirty="0" err="1">
                <a:solidFill>
                  <a:schemeClr val="tx1">
                    <a:lumMod val="95000"/>
                    <a:lumOff val="5000"/>
                  </a:schemeClr>
                </a:solidFill>
              </a:rPr>
              <a:t>cần</a:t>
            </a:r>
            <a:r>
              <a:rPr lang="en-US" sz="2800" dirty="0">
                <a:solidFill>
                  <a:schemeClr val="tx1">
                    <a:lumMod val="95000"/>
                    <a:lumOff val="5000"/>
                  </a:schemeClr>
                </a:solidFill>
              </a:rPr>
              <a:t>:</a:t>
            </a:r>
          </a:p>
          <a:p>
            <a:r>
              <a:rPr lang="en-US" sz="2800" dirty="0">
                <a:solidFill>
                  <a:schemeClr val="tx1">
                    <a:lumMod val="95000"/>
                    <a:lumOff val="5000"/>
                  </a:schemeClr>
                </a:solidFill>
              </a:rPr>
              <a:t>- </a:t>
            </a:r>
            <a:r>
              <a:rPr lang="en-US" sz="2800" dirty="0" err="1">
                <a:solidFill>
                  <a:schemeClr val="tx1">
                    <a:lumMod val="95000"/>
                    <a:lumOff val="5000"/>
                  </a:schemeClr>
                </a:solidFill>
              </a:rPr>
              <a:t>Chủ</a:t>
            </a:r>
            <a:r>
              <a:rPr lang="en-US" sz="2800" dirty="0">
                <a:solidFill>
                  <a:schemeClr val="tx1">
                    <a:lumMod val="95000"/>
                    <a:lumOff val="5000"/>
                  </a:schemeClr>
                </a:solidFill>
              </a:rPr>
              <a:t> </a:t>
            </a:r>
            <a:r>
              <a:rPr lang="en-US" sz="2800" dirty="0" err="1">
                <a:solidFill>
                  <a:schemeClr val="tx1">
                    <a:lumMod val="95000"/>
                    <a:lumOff val="5000"/>
                  </a:schemeClr>
                </a:solidFill>
              </a:rPr>
              <a:t>động</a:t>
            </a:r>
            <a:r>
              <a:rPr lang="en-US" sz="2800" dirty="0">
                <a:solidFill>
                  <a:schemeClr val="tx1">
                    <a:lumMod val="95000"/>
                    <a:lumOff val="5000"/>
                  </a:schemeClr>
                </a:solidFill>
              </a:rPr>
              <a:t>, </a:t>
            </a:r>
            <a:r>
              <a:rPr lang="en-US" sz="2800" dirty="0" err="1">
                <a:solidFill>
                  <a:schemeClr val="tx1">
                    <a:lumMod val="95000"/>
                    <a:lumOff val="5000"/>
                  </a:schemeClr>
                </a:solidFill>
              </a:rPr>
              <a:t>có</a:t>
            </a:r>
            <a:r>
              <a:rPr lang="en-US" sz="2800" dirty="0">
                <a:solidFill>
                  <a:schemeClr val="tx1">
                    <a:lumMod val="95000"/>
                    <a:lumOff val="5000"/>
                  </a:schemeClr>
                </a:solidFill>
              </a:rPr>
              <a:t> ý </a:t>
            </a:r>
            <a:r>
              <a:rPr lang="en-US" sz="2800" dirty="0" err="1">
                <a:solidFill>
                  <a:schemeClr val="tx1">
                    <a:lumMod val="95000"/>
                    <a:lumOff val="5000"/>
                  </a:schemeClr>
                </a:solidFill>
              </a:rPr>
              <a:t>thức</a:t>
            </a:r>
            <a:r>
              <a:rPr lang="en-US" sz="2800" dirty="0">
                <a:solidFill>
                  <a:schemeClr val="tx1">
                    <a:lumMod val="95000"/>
                    <a:lumOff val="5000"/>
                  </a:schemeClr>
                </a:solidFill>
              </a:rPr>
              <a:t> </a:t>
            </a:r>
            <a:r>
              <a:rPr lang="en-US" sz="2800" dirty="0" err="1">
                <a:solidFill>
                  <a:schemeClr val="tx1">
                    <a:lumMod val="95000"/>
                    <a:lumOff val="5000"/>
                  </a:schemeClr>
                </a:solidFill>
              </a:rPr>
              <a:t>chuẩn</a:t>
            </a:r>
            <a:r>
              <a:rPr lang="en-US" sz="2800" dirty="0">
                <a:solidFill>
                  <a:schemeClr val="tx1">
                    <a:lumMod val="95000"/>
                    <a:lumOff val="5000"/>
                  </a:schemeClr>
                </a:solidFill>
              </a:rPr>
              <a:t> </a:t>
            </a:r>
            <a:r>
              <a:rPr lang="en-US" sz="2800" dirty="0" err="1">
                <a:solidFill>
                  <a:schemeClr val="tx1">
                    <a:lumMod val="95000"/>
                    <a:lumOff val="5000"/>
                  </a:schemeClr>
                </a:solidFill>
              </a:rPr>
              <a:t>bị</a:t>
            </a:r>
            <a:r>
              <a:rPr lang="en-US" sz="2800" dirty="0">
                <a:solidFill>
                  <a:schemeClr val="tx1">
                    <a:lumMod val="95000"/>
                    <a:lumOff val="5000"/>
                  </a:schemeClr>
                </a:solidFill>
              </a:rPr>
              <a:t> </a:t>
            </a:r>
            <a:r>
              <a:rPr lang="en-US" sz="2800" dirty="0" err="1">
                <a:solidFill>
                  <a:schemeClr val="tx1">
                    <a:lumMod val="95000"/>
                    <a:lumOff val="5000"/>
                  </a:schemeClr>
                </a:solidFill>
              </a:rPr>
              <a:t>khi</a:t>
            </a:r>
            <a:r>
              <a:rPr lang="en-US" sz="2800" dirty="0">
                <a:solidFill>
                  <a:schemeClr val="tx1">
                    <a:lumMod val="95000"/>
                    <a:lumOff val="5000"/>
                  </a:schemeClr>
                </a:solidFill>
              </a:rPr>
              <a:t> </a:t>
            </a:r>
            <a:r>
              <a:rPr lang="en-US" sz="2800" dirty="0" err="1">
                <a:solidFill>
                  <a:schemeClr val="tx1">
                    <a:lumMod val="95000"/>
                    <a:lumOff val="5000"/>
                  </a:schemeClr>
                </a:solidFill>
              </a:rPr>
              <a:t>thiên</a:t>
            </a:r>
            <a:r>
              <a:rPr lang="en-US" sz="2800" dirty="0">
                <a:solidFill>
                  <a:schemeClr val="tx1">
                    <a:lumMod val="95000"/>
                    <a:lumOff val="5000"/>
                  </a:schemeClr>
                </a:solidFill>
              </a:rPr>
              <a:t> tai </a:t>
            </a:r>
            <a:r>
              <a:rPr lang="en-US" sz="2800" dirty="0" err="1">
                <a:solidFill>
                  <a:schemeClr val="tx1">
                    <a:lumMod val="95000"/>
                    <a:lumOff val="5000"/>
                  </a:schemeClr>
                </a:solidFill>
              </a:rPr>
              <a:t>xảy</a:t>
            </a:r>
            <a:r>
              <a:rPr lang="en-US" sz="2800" dirty="0">
                <a:solidFill>
                  <a:schemeClr val="tx1">
                    <a:lumMod val="95000"/>
                    <a:lumOff val="5000"/>
                  </a:schemeClr>
                </a:solidFill>
              </a:rPr>
              <a:t> </a:t>
            </a:r>
            <a:r>
              <a:rPr lang="en-US" sz="2800" dirty="0" err="1">
                <a:solidFill>
                  <a:schemeClr val="tx1">
                    <a:lumMod val="95000"/>
                    <a:lumOff val="5000"/>
                  </a:schemeClr>
                </a:solidFill>
              </a:rPr>
              <a:t>ra.</a:t>
            </a:r>
            <a:endParaRPr lang="en-US" sz="2800" dirty="0">
              <a:solidFill>
                <a:schemeClr val="tx1">
                  <a:lumMod val="95000"/>
                  <a:lumOff val="5000"/>
                </a:schemeClr>
              </a:solidFill>
            </a:endParaRPr>
          </a:p>
          <a:p>
            <a:r>
              <a:rPr lang="en-US" sz="2800" dirty="0">
                <a:solidFill>
                  <a:schemeClr val="tx1">
                    <a:lumMod val="95000"/>
                    <a:lumOff val="5000"/>
                  </a:schemeClr>
                </a:solidFill>
              </a:rPr>
              <a:t>- </a:t>
            </a:r>
            <a:r>
              <a:rPr lang="en-US" sz="2800" dirty="0" err="1">
                <a:solidFill>
                  <a:schemeClr val="tx1">
                    <a:lumMod val="95000"/>
                    <a:lumOff val="5000"/>
                  </a:schemeClr>
                </a:solidFill>
              </a:rPr>
              <a:t>Trồng</a:t>
            </a:r>
            <a:r>
              <a:rPr lang="en-US" sz="2800" dirty="0">
                <a:solidFill>
                  <a:schemeClr val="tx1">
                    <a:lumMod val="95000"/>
                    <a:lumOff val="5000"/>
                  </a:schemeClr>
                </a:solidFill>
              </a:rPr>
              <a:t> </a:t>
            </a:r>
            <a:r>
              <a:rPr lang="en-US" sz="2800" dirty="0" err="1">
                <a:solidFill>
                  <a:schemeClr val="tx1">
                    <a:lumMod val="95000"/>
                    <a:lumOff val="5000"/>
                  </a:schemeClr>
                </a:solidFill>
              </a:rPr>
              <a:t>thêm</a:t>
            </a:r>
            <a:r>
              <a:rPr lang="en-US" sz="2800" dirty="0">
                <a:solidFill>
                  <a:schemeClr val="tx1">
                    <a:lumMod val="95000"/>
                    <a:lumOff val="5000"/>
                  </a:schemeClr>
                </a:solidFill>
              </a:rPr>
              <a:t> </a:t>
            </a:r>
            <a:r>
              <a:rPr lang="en-US" sz="2800" dirty="0" err="1">
                <a:solidFill>
                  <a:schemeClr val="tx1">
                    <a:lumMod val="95000"/>
                    <a:lumOff val="5000"/>
                  </a:schemeClr>
                </a:solidFill>
              </a:rPr>
              <a:t>nhiều</a:t>
            </a:r>
            <a:r>
              <a:rPr lang="en-US" sz="2800" dirty="0">
                <a:solidFill>
                  <a:schemeClr val="tx1">
                    <a:lumMod val="95000"/>
                    <a:lumOff val="5000"/>
                  </a:schemeClr>
                </a:solidFill>
              </a:rPr>
              <a:t> </a:t>
            </a:r>
            <a:r>
              <a:rPr lang="en-US" sz="2800" dirty="0" err="1">
                <a:solidFill>
                  <a:schemeClr val="tx1">
                    <a:lumMod val="95000"/>
                    <a:lumOff val="5000"/>
                  </a:schemeClr>
                </a:solidFill>
              </a:rPr>
              <a:t>cây</a:t>
            </a:r>
            <a:r>
              <a:rPr lang="en-US" sz="2800" dirty="0">
                <a:solidFill>
                  <a:schemeClr val="tx1">
                    <a:lumMod val="95000"/>
                    <a:lumOff val="5000"/>
                  </a:schemeClr>
                </a:solidFill>
              </a:rPr>
              <a:t> </a:t>
            </a:r>
            <a:r>
              <a:rPr lang="en-US" sz="2800" dirty="0" err="1">
                <a:solidFill>
                  <a:schemeClr val="tx1">
                    <a:lumMod val="95000"/>
                    <a:lumOff val="5000"/>
                  </a:schemeClr>
                </a:solidFill>
              </a:rPr>
              <a:t>xanh</a:t>
            </a:r>
            <a:r>
              <a:rPr lang="en-US" sz="2800" dirty="0">
                <a:solidFill>
                  <a:schemeClr val="tx1">
                    <a:lumMod val="95000"/>
                    <a:lumOff val="5000"/>
                  </a:schemeClr>
                </a:solidFill>
              </a:rPr>
              <a:t>, </a:t>
            </a:r>
            <a:r>
              <a:rPr lang="en-US" sz="2800" dirty="0" err="1">
                <a:solidFill>
                  <a:schemeClr val="tx1">
                    <a:lumMod val="95000"/>
                    <a:lumOff val="5000"/>
                  </a:schemeClr>
                </a:solidFill>
              </a:rPr>
              <a:t>bảo</a:t>
            </a:r>
            <a:r>
              <a:rPr lang="en-US" sz="2800" dirty="0">
                <a:solidFill>
                  <a:schemeClr val="tx1">
                    <a:lumMod val="95000"/>
                    <a:lumOff val="5000"/>
                  </a:schemeClr>
                </a:solidFill>
              </a:rPr>
              <a:t> </a:t>
            </a:r>
            <a:r>
              <a:rPr lang="en-US" sz="2800" dirty="0" err="1">
                <a:solidFill>
                  <a:schemeClr val="tx1">
                    <a:lumMod val="95000"/>
                    <a:lumOff val="5000"/>
                  </a:schemeClr>
                </a:solidFill>
              </a:rPr>
              <a:t>vệ</a:t>
            </a:r>
            <a:r>
              <a:rPr lang="en-US" sz="2800" dirty="0">
                <a:solidFill>
                  <a:schemeClr val="tx1">
                    <a:lumMod val="95000"/>
                    <a:lumOff val="5000"/>
                  </a:schemeClr>
                </a:solidFill>
              </a:rPr>
              <a:t> </a:t>
            </a:r>
            <a:r>
              <a:rPr lang="en-US" sz="2800" dirty="0" err="1">
                <a:solidFill>
                  <a:schemeClr val="tx1">
                    <a:lumMod val="95000"/>
                    <a:lumOff val="5000"/>
                  </a:schemeClr>
                </a:solidFill>
              </a:rPr>
              <a:t>rừng</a:t>
            </a:r>
            <a:r>
              <a:rPr lang="en-US" sz="2800" dirty="0">
                <a:solidFill>
                  <a:schemeClr val="tx1">
                    <a:lumMod val="95000"/>
                    <a:lumOff val="5000"/>
                  </a:schemeClr>
                </a:solidFill>
              </a:rPr>
              <a:t> </a:t>
            </a:r>
            <a:r>
              <a:rPr lang="en-US" sz="2800" dirty="0" err="1">
                <a:solidFill>
                  <a:schemeClr val="tx1">
                    <a:lumMod val="95000"/>
                    <a:lumOff val="5000"/>
                  </a:schemeClr>
                </a:solidFill>
              </a:rPr>
              <a:t>đầu</a:t>
            </a:r>
            <a:r>
              <a:rPr lang="en-US" sz="2800" dirty="0">
                <a:solidFill>
                  <a:schemeClr val="tx1">
                    <a:lumMod val="95000"/>
                    <a:lumOff val="5000"/>
                  </a:schemeClr>
                </a:solidFill>
              </a:rPr>
              <a:t> </a:t>
            </a:r>
            <a:r>
              <a:rPr lang="en-US" sz="2800" dirty="0" err="1">
                <a:solidFill>
                  <a:schemeClr val="tx1">
                    <a:lumMod val="95000"/>
                    <a:lumOff val="5000"/>
                  </a:schemeClr>
                </a:solidFill>
              </a:rPr>
              <a:t>nguồn</a:t>
            </a:r>
            <a:r>
              <a:rPr lang="en-US" sz="2800" dirty="0">
                <a:solidFill>
                  <a:schemeClr val="tx1">
                    <a:lumMod val="95000"/>
                    <a:lumOff val="5000"/>
                  </a:schemeClr>
                </a:solidFill>
              </a:rPr>
              <a:t>.</a:t>
            </a:r>
          </a:p>
          <a:p>
            <a:r>
              <a:rPr lang="en-US" sz="2800" dirty="0">
                <a:solidFill>
                  <a:schemeClr val="tx1">
                    <a:lumMod val="95000"/>
                    <a:lumOff val="5000"/>
                  </a:schemeClr>
                </a:solidFill>
              </a:rPr>
              <a:t> - </a:t>
            </a:r>
            <a:r>
              <a:rPr lang="en-US" sz="2800" dirty="0" err="1">
                <a:solidFill>
                  <a:schemeClr val="tx1">
                    <a:lumMod val="95000"/>
                    <a:lumOff val="5000"/>
                  </a:schemeClr>
                </a:solidFill>
              </a:rPr>
              <a:t>Tuyên</a:t>
            </a:r>
            <a:r>
              <a:rPr lang="en-US" sz="2800" dirty="0">
                <a:solidFill>
                  <a:schemeClr val="tx1">
                    <a:lumMod val="95000"/>
                    <a:lumOff val="5000"/>
                  </a:schemeClr>
                </a:solidFill>
              </a:rPr>
              <a:t> </a:t>
            </a:r>
            <a:r>
              <a:rPr lang="en-US" sz="2800" dirty="0" err="1">
                <a:solidFill>
                  <a:schemeClr val="tx1">
                    <a:lumMod val="95000"/>
                    <a:lumOff val="5000"/>
                  </a:schemeClr>
                </a:solidFill>
              </a:rPr>
              <a:t>truyền</a:t>
            </a:r>
            <a:r>
              <a:rPr lang="en-US" sz="2800" dirty="0">
                <a:solidFill>
                  <a:schemeClr val="tx1">
                    <a:lumMod val="95000"/>
                    <a:lumOff val="5000"/>
                  </a:schemeClr>
                </a:solidFill>
              </a:rPr>
              <a:t> </a:t>
            </a:r>
            <a:r>
              <a:rPr lang="en-US" sz="2800" dirty="0" err="1">
                <a:solidFill>
                  <a:schemeClr val="tx1">
                    <a:lumMod val="95000"/>
                    <a:lumOff val="5000"/>
                  </a:schemeClr>
                </a:solidFill>
              </a:rPr>
              <a:t>để</a:t>
            </a:r>
            <a:r>
              <a:rPr lang="en-US" sz="2800" dirty="0">
                <a:solidFill>
                  <a:schemeClr val="tx1">
                    <a:lumMod val="95000"/>
                    <a:lumOff val="5000"/>
                  </a:schemeClr>
                </a:solidFill>
              </a:rPr>
              <a:t> </a:t>
            </a:r>
            <a:r>
              <a:rPr lang="en-US" sz="2800" dirty="0" err="1">
                <a:solidFill>
                  <a:schemeClr val="tx1">
                    <a:lumMod val="95000"/>
                    <a:lumOff val="5000"/>
                  </a:schemeClr>
                </a:solidFill>
              </a:rPr>
              <a:t>mọi</a:t>
            </a:r>
            <a:r>
              <a:rPr lang="en-US" sz="2800" dirty="0">
                <a:solidFill>
                  <a:schemeClr val="tx1">
                    <a:lumMod val="95000"/>
                    <a:lumOff val="5000"/>
                  </a:schemeClr>
                </a:solidFill>
              </a:rPr>
              <a:t> </a:t>
            </a:r>
            <a:r>
              <a:rPr lang="en-US" sz="2800" dirty="0" err="1">
                <a:solidFill>
                  <a:schemeClr val="tx1">
                    <a:lumMod val="95000"/>
                    <a:lumOff val="5000"/>
                  </a:schemeClr>
                </a:solidFill>
              </a:rPr>
              <a:t>người</a:t>
            </a:r>
            <a:r>
              <a:rPr lang="en-US" sz="2800" dirty="0">
                <a:solidFill>
                  <a:schemeClr val="tx1">
                    <a:lumMod val="95000"/>
                    <a:lumOff val="5000"/>
                  </a:schemeClr>
                </a:solidFill>
              </a:rPr>
              <a:t> </a:t>
            </a:r>
            <a:r>
              <a:rPr lang="en-US" sz="2800" dirty="0" err="1">
                <a:solidFill>
                  <a:schemeClr val="tx1">
                    <a:lumMod val="95000"/>
                    <a:lumOff val="5000"/>
                  </a:schemeClr>
                </a:solidFill>
              </a:rPr>
              <a:t>cùng</a:t>
            </a:r>
            <a:r>
              <a:rPr lang="en-US" sz="2800" dirty="0">
                <a:solidFill>
                  <a:schemeClr val="tx1">
                    <a:lumMod val="95000"/>
                    <a:lumOff val="5000"/>
                  </a:schemeClr>
                </a:solidFill>
              </a:rPr>
              <a:t> </a:t>
            </a:r>
            <a:r>
              <a:rPr lang="en-US" sz="2800" dirty="0" err="1">
                <a:solidFill>
                  <a:schemeClr val="tx1">
                    <a:lumMod val="95000"/>
                    <a:lumOff val="5000"/>
                  </a:schemeClr>
                </a:solidFill>
              </a:rPr>
              <a:t>có</a:t>
            </a:r>
            <a:r>
              <a:rPr lang="en-US" sz="2800" dirty="0">
                <a:solidFill>
                  <a:schemeClr val="tx1">
                    <a:lumMod val="95000"/>
                    <a:lumOff val="5000"/>
                  </a:schemeClr>
                </a:solidFill>
              </a:rPr>
              <a:t> ý </a:t>
            </a:r>
            <a:r>
              <a:rPr lang="en-US" sz="2800" dirty="0" err="1">
                <a:solidFill>
                  <a:schemeClr val="tx1">
                    <a:lumMod val="95000"/>
                    <a:lumOff val="5000"/>
                  </a:schemeClr>
                </a:solidFill>
              </a:rPr>
              <a:t>thức</a:t>
            </a:r>
            <a:r>
              <a:rPr lang="en-US" sz="2800" dirty="0">
                <a:solidFill>
                  <a:schemeClr val="tx1">
                    <a:lumMod val="95000"/>
                    <a:lumOff val="5000"/>
                  </a:schemeClr>
                </a:solidFill>
              </a:rPr>
              <a:t> </a:t>
            </a:r>
            <a:r>
              <a:rPr lang="en-US" sz="2800" dirty="0" err="1">
                <a:solidFill>
                  <a:schemeClr val="tx1">
                    <a:lumMod val="95000"/>
                    <a:lumOff val="5000"/>
                  </a:schemeClr>
                </a:solidFill>
              </a:rPr>
              <a:t>bảo</a:t>
            </a:r>
            <a:r>
              <a:rPr lang="en-US" sz="2800" dirty="0">
                <a:solidFill>
                  <a:schemeClr val="tx1">
                    <a:lumMod val="95000"/>
                    <a:lumOff val="5000"/>
                  </a:schemeClr>
                </a:solidFill>
              </a:rPr>
              <a:t> </a:t>
            </a:r>
            <a:r>
              <a:rPr lang="en-US" sz="2800" dirty="0" err="1">
                <a:solidFill>
                  <a:schemeClr val="tx1">
                    <a:lumMod val="95000"/>
                    <a:lumOff val="5000"/>
                  </a:schemeClr>
                </a:solidFill>
              </a:rPr>
              <a:t>vệ</a:t>
            </a:r>
            <a:r>
              <a:rPr lang="en-US" sz="2800" dirty="0">
                <a:solidFill>
                  <a:schemeClr val="tx1">
                    <a:lumMod val="95000"/>
                    <a:lumOff val="5000"/>
                  </a:schemeClr>
                </a:solidFill>
              </a:rPr>
              <a:t> </a:t>
            </a:r>
            <a:r>
              <a:rPr lang="en-US" sz="2800" dirty="0" err="1">
                <a:solidFill>
                  <a:schemeClr val="tx1">
                    <a:lumMod val="95000"/>
                    <a:lumOff val="5000"/>
                  </a:schemeClr>
                </a:solidFill>
              </a:rPr>
              <a:t>môi</a:t>
            </a:r>
            <a:r>
              <a:rPr lang="en-US" sz="2800" dirty="0">
                <a:solidFill>
                  <a:schemeClr val="tx1">
                    <a:lumMod val="95000"/>
                    <a:lumOff val="5000"/>
                  </a:schemeClr>
                </a:solidFill>
              </a:rPr>
              <a:t> </a:t>
            </a:r>
            <a:r>
              <a:rPr lang="en-US" sz="2800" dirty="0" err="1">
                <a:solidFill>
                  <a:schemeClr val="tx1">
                    <a:lumMod val="95000"/>
                    <a:lumOff val="5000"/>
                  </a:schemeClr>
                </a:solidFill>
              </a:rPr>
              <a:t>trường</a:t>
            </a:r>
            <a:r>
              <a:rPr lang="en-US" sz="2800" dirty="0">
                <a:solidFill>
                  <a:schemeClr val="tx1">
                    <a:lumMod val="95000"/>
                    <a:lumOff val="5000"/>
                  </a:schemeClr>
                </a:solidFill>
              </a:rPr>
              <a:t> </a:t>
            </a:r>
            <a:r>
              <a:rPr lang="en-US" sz="2800" dirty="0" err="1">
                <a:solidFill>
                  <a:schemeClr val="tx1">
                    <a:lumMod val="95000"/>
                    <a:lumOff val="5000"/>
                  </a:schemeClr>
                </a:solidFill>
              </a:rPr>
              <a:t>sống</a:t>
            </a:r>
            <a:r>
              <a:rPr lang="en-US" sz="2800" dirty="0">
                <a:solidFill>
                  <a:schemeClr val="tx1">
                    <a:lumMod val="95000"/>
                    <a:lumOff val="5000"/>
                  </a:schemeClr>
                </a:solidFill>
              </a:rPr>
              <a:t>.</a:t>
            </a:r>
          </a:p>
          <a:p>
            <a:r>
              <a:rPr lang="en-US" sz="2800" dirty="0">
                <a:solidFill>
                  <a:schemeClr val="tx1">
                    <a:lumMod val="95000"/>
                    <a:lumOff val="5000"/>
                  </a:schemeClr>
                </a:solidFill>
              </a:rPr>
              <a:t> - </a:t>
            </a:r>
            <a:r>
              <a:rPr lang="en-US" sz="2800" dirty="0" err="1">
                <a:solidFill>
                  <a:schemeClr val="tx1">
                    <a:lumMod val="95000"/>
                    <a:lumOff val="5000"/>
                  </a:schemeClr>
                </a:solidFill>
              </a:rPr>
              <a:t>Kiên</a:t>
            </a:r>
            <a:r>
              <a:rPr lang="en-US" sz="2800" dirty="0">
                <a:solidFill>
                  <a:schemeClr val="tx1">
                    <a:lumMod val="95000"/>
                    <a:lumOff val="5000"/>
                  </a:schemeClr>
                </a:solidFill>
              </a:rPr>
              <a:t> </a:t>
            </a:r>
            <a:r>
              <a:rPr lang="en-US" sz="2800" dirty="0" err="1">
                <a:solidFill>
                  <a:schemeClr val="tx1">
                    <a:lumMod val="95000"/>
                    <a:lumOff val="5000"/>
                  </a:schemeClr>
                </a:solidFill>
              </a:rPr>
              <a:t>quyết</a:t>
            </a:r>
            <a:r>
              <a:rPr lang="en-US" sz="2800" dirty="0">
                <a:solidFill>
                  <a:schemeClr val="tx1">
                    <a:lumMod val="95000"/>
                    <a:lumOff val="5000"/>
                  </a:schemeClr>
                </a:solidFill>
              </a:rPr>
              <a:t> </a:t>
            </a:r>
            <a:r>
              <a:rPr lang="en-US" sz="2800" dirty="0" err="1">
                <a:solidFill>
                  <a:schemeClr val="tx1">
                    <a:lumMod val="95000"/>
                    <a:lumOff val="5000"/>
                  </a:schemeClr>
                </a:solidFill>
              </a:rPr>
              <a:t>xử</a:t>
            </a:r>
            <a:r>
              <a:rPr lang="en-US" sz="2800" dirty="0">
                <a:solidFill>
                  <a:schemeClr val="tx1">
                    <a:lumMod val="95000"/>
                    <a:lumOff val="5000"/>
                  </a:schemeClr>
                </a:solidFill>
              </a:rPr>
              <a:t> </a:t>
            </a:r>
            <a:r>
              <a:rPr lang="en-US" sz="2800" dirty="0" err="1">
                <a:solidFill>
                  <a:schemeClr val="tx1">
                    <a:lumMod val="95000"/>
                    <a:lumOff val="5000"/>
                  </a:schemeClr>
                </a:solidFill>
              </a:rPr>
              <a:t>lí</a:t>
            </a:r>
            <a:r>
              <a:rPr lang="en-US" sz="2800" dirty="0">
                <a:solidFill>
                  <a:schemeClr val="tx1">
                    <a:lumMod val="95000"/>
                    <a:lumOff val="5000"/>
                  </a:schemeClr>
                </a:solidFill>
              </a:rPr>
              <a:t> </a:t>
            </a:r>
            <a:r>
              <a:rPr lang="en-US" sz="2800" dirty="0" err="1">
                <a:solidFill>
                  <a:schemeClr val="tx1">
                    <a:lumMod val="95000"/>
                    <a:lumOff val="5000"/>
                  </a:schemeClr>
                </a:solidFill>
              </a:rPr>
              <a:t>những</a:t>
            </a:r>
            <a:r>
              <a:rPr lang="en-US" sz="2800" dirty="0">
                <a:solidFill>
                  <a:schemeClr val="tx1">
                    <a:lumMod val="95000"/>
                    <a:lumOff val="5000"/>
                  </a:schemeClr>
                </a:solidFill>
              </a:rPr>
              <a:t> </a:t>
            </a:r>
            <a:r>
              <a:rPr lang="en-US" sz="2800" dirty="0" err="1">
                <a:solidFill>
                  <a:schemeClr val="tx1">
                    <a:lumMod val="95000"/>
                    <a:lumOff val="5000"/>
                  </a:schemeClr>
                </a:solidFill>
              </a:rPr>
              <a:t>hành</a:t>
            </a:r>
            <a:r>
              <a:rPr lang="en-US" sz="2800" dirty="0">
                <a:solidFill>
                  <a:schemeClr val="tx1">
                    <a:lumMod val="95000"/>
                    <a:lumOff val="5000"/>
                  </a:schemeClr>
                </a:solidFill>
              </a:rPr>
              <a:t> vi </a:t>
            </a:r>
            <a:r>
              <a:rPr lang="en-US" sz="2800" dirty="0" err="1">
                <a:solidFill>
                  <a:schemeClr val="tx1">
                    <a:lumMod val="95000"/>
                    <a:lumOff val="5000"/>
                  </a:schemeClr>
                </a:solidFill>
              </a:rPr>
              <a:t>gây</a:t>
            </a:r>
            <a:r>
              <a:rPr lang="en-US" sz="2800" dirty="0">
                <a:solidFill>
                  <a:schemeClr val="tx1">
                    <a:lumMod val="95000"/>
                    <a:lumOff val="5000"/>
                  </a:schemeClr>
                </a:solidFill>
              </a:rPr>
              <a:t> </a:t>
            </a:r>
            <a:r>
              <a:rPr lang="en-US" sz="2800" dirty="0" err="1">
                <a:solidFill>
                  <a:schemeClr val="tx1">
                    <a:lumMod val="95000"/>
                    <a:lumOff val="5000"/>
                  </a:schemeClr>
                </a:solidFill>
              </a:rPr>
              <a:t>tổn</a:t>
            </a:r>
            <a:r>
              <a:rPr lang="en-US" sz="2800" dirty="0">
                <a:solidFill>
                  <a:schemeClr val="tx1">
                    <a:lumMod val="95000"/>
                    <a:lumOff val="5000"/>
                  </a:schemeClr>
                </a:solidFill>
              </a:rPr>
              <a:t> </a:t>
            </a:r>
            <a:r>
              <a:rPr lang="en-US" sz="2800" dirty="0" err="1">
                <a:solidFill>
                  <a:schemeClr val="tx1">
                    <a:lumMod val="95000"/>
                    <a:lumOff val="5000"/>
                  </a:schemeClr>
                </a:solidFill>
              </a:rPr>
              <a:t>hại</a:t>
            </a:r>
            <a:r>
              <a:rPr lang="en-US" sz="2800" dirty="0">
                <a:solidFill>
                  <a:schemeClr val="tx1">
                    <a:lumMod val="95000"/>
                    <a:lumOff val="5000"/>
                  </a:schemeClr>
                </a:solidFill>
              </a:rPr>
              <a:t> </a:t>
            </a:r>
            <a:r>
              <a:rPr lang="en-US" sz="2800" dirty="0" err="1">
                <a:solidFill>
                  <a:schemeClr val="tx1">
                    <a:lumMod val="95000"/>
                    <a:lumOff val="5000"/>
                  </a:schemeClr>
                </a:solidFill>
              </a:rPr>
              <a:t>môi</a:t>
            </a:r>
            <a:r>
              <a:rPr lang="en-US" sz="2800" dirty="0">
                <a:solidFill>
                  <a:schemeClr val="tx1">
                    <a:lumMod val="95000"/>
                    <a:lumOff val="5000"/>
                  </a:schemeClr>
                </a:solidFill>
              </a:rPr>
              <a:t> </a:t>
            </a:r>
            <a:r>
              <a:rPr lang="en-US" sz="2800" dirty="0" err="1">
                <a:solidFill>
                  <a:schemeClr val="tx1">
                    <a:lumMod val="95000"/>
                    <a:lumOff val="5000"/>
                  </a:schemeClr>
                </a:solidFill>
              </a:rPr>
              <a:t>trường</a:t>
            </a:r>
            <a:r>
              <a:rPr lang="en-US" sz="2800" dirty="0">
                <a:solidFill>
                  <a:schemeClr val="tx1">
                    <a:lumMod val="95000"/>
                    <a:lumOff val="5000"/>
                  </a:schemeClr>
                </a:solidFill>
              </a:rPr>
              <a:t>.</a:t>
            </a:r>
          </a:p>
          <a:p>
            <a:r>
              <a:rPr lang="en-US" sz="2800" dirty="0">
                <a:solidFill>
                  <a:schemeClr val="tx1">
                    <a:lumMod val="95000"/>
                    <a:lumOff val="5000"/>
                  </a:schemeClr>
                </a:solidFill>
              </a:rPr>
              <a:t>  - </a:t>
            </a:r>
            <a:r>
              <a:rPr lang="en-US" sz="2800" dirty="0" err="1">
                <a:solidFill>
                  <a:schemeClr val="tx1">
                    <a:lumMod val="95000"/>
                    <a:lumOff val="5000"/>
                  </a:schemeClr>
                </a:solidFill>
              </a:rPr>
              <a:t>Tích</a:t>
            </a:r>
            <a:r>
              <a:rPr lang="en-US" sz="2800" dirty="0">
                <a:solidFill>
                  <a:schemeClr val="tx1">
                    <a:lumMod val="95000"/>
                    <a:lumOff val="5000"/>
                  </a:schemeClr>
                </a:solidFill>
              </a:rPr>
              <a:t> </a:t>
            </a:r>
            <a:r>
              <a:rPr lang="en-US" sz="2800" dirty="0" err="1">
                <a:solidFill>
                  <a:schemeClr val="tx1">
                    <a:lumMod val="95000"/>
                    <a:lumOff val="5000"/>
                  </a:schemeClr>
                </a:solidFill>
              </a:rPr>
              <a:t>cực</a:t>
            </a:r>
            <a:r>
              <a:rPr lang="en-US" sz="2800" dirty="0">
                <a:solidFill>
                  <a:schemeClr val="tx1">
                    <a:lumMod val="95000"/>
                    <a:lumOff val="5000"/>
                  </a:schemeClr>
                </a:solidFill>
              </a:rPr>
              <a:t> </a:t>
            </a:r>
            <a:r>
              <a:rPr lang="en-US" sz="2800" dirty="0" err="1">
                <a:solidFill>
                  <a:schemeClr val="tx1">
                    <a:lumMod val="95000"/>
                    <a:lumOff val="5000"/>
                  </a:schemeClr>
                </a:solidFill>
              </a:rPr>
              <a:t>tham</a:t>
            </a:r>
            <a:r>
              <a:rPr lang="en-US" sz="2800" dirty="0">
                <a:solidFill>
                  <a:schemeClr val="tx1">
                    <a:lumMod val="95000"/>
                    <a:lumOff val="5000"/>
                  </a:schemeClr>
                </a:solidFill>
              </a:rPr>
              <a:t> </a:t>
            </a:r>
            <a:r>
              <a:rPr lang="en-US" sz="2800" dirty="0" err="1">
                <a:solidFill>
                  <a:schemeClr val="tx1">
                    <a:lumMod val="95000"/>
                    <a:lumOff val="5000"/>
                  </a:schemeClr>
                </a:solidFill>
              </a:rPr>
              <a:t>gia</a:t>
            </a:r>
            <a:r>
              <a:rPr lang="en-US" sz="2800" dirty="0">
                <a:solidFill>
                  <a:schemeClr val="tx1">
                    <a:lumMod val="95000"/>
                    <a:lumOff val="5000"/>
                  </a:schemeClr>
                </a:solidFill>
              </a:rPr>
              <a:t> </a:t>
            </a:r>
            <a:r>
              <a:rPr lang="en-US" sz="2800" dirty="0" err="1">
                <a:solidFill>
                  <a:schemeClr val="tx1">
                    <a:lumMod val="95000"/>
                    <a:lumOff val="5000"/>
                  </a:schemeClr>
                </a:solidFill>
              </a:rPr>
              <a:t>các</a:t>
            </a:r>
            <a:r>
              <a:rPr lang="en-US" sz="2800" dirty="0">
                <a:solidFill>
                  <a:schemeClr val="tx1">
                    <a:lumMod val="95000"/>
                    <a:lumOff val="5000"/>
                  </a:schemeClr>
                </a:solidFill>
              </a:rPr>
              <a:t> </a:t>
            </a:r>
            <a:r>
              <a:rPr lang="en-US" sz="2800" dirty="0" err="1">
                <a:solidFill>
                  <a:schemeClr val="tx1">
                    <a:lumMod val="95000"/>
                    <a:lumOff val="5000"/>
                  </a:schemeClr>
                </a:solidFill>
              </a:rPr>
              <a:t>hoạt</a:t>
            </a:r>
            <a:r>
              <a:rPr lang="en-US" sz="2800" dirty="0">
                <a:solidFill>
                  <a:schemeClr val="tx1">
                    <a:lumMod val="95000"/>
                    <a:lumOff val="5000"/>
                  </a:schemeClr>
                </a:solidFill>
              </a:rPr>
              <a:t> </a:t>
            </a:r>
            <a:r>
              <a:rPr lang="en-US" sz="2800" dirty="0" err="1">
                <a:solidFill>
                  <a:schemeClr val="tx1">
                    <a:lumMod val="95000"/>
                    <a:lumOff val="5000"/>
                  </a:schemeClr>
                </a:solidFill>
              </a:rPr>
              <a:t>động</a:t>
            </a:r>
            <a:r>
              <a:rPr lang="en-US" sz="2800" dirty="0">
                <a:solidFill>
                  <a:schemeClr val="tx1">
                    <a:lumMod val="95000"/>
                    <a:lumOff val="5000"/>
                  </a:schemeClr>
                </a:solidFill>
              </a:rPr>
              <a:t> </a:t>
            </a:r>
            <a:r>
              <a:rPr lang="en-US" sz="2800" dirty="0" err="1">
                <a:solidFill>
                  <a:schemeClr val="tx1">
                    <a:lumMod val="95000"/>
                    <a:lumOff val="5000"/>
                  </a:schemeClr>
                </a:solidFill>
              </a:rPr>
              <a:t>bảo</a:t>
            </a:r>
            <a:r>
              <a:rPr lang="en-US" sz="2800" dirty="0">
                <a:solidFill>
                  <a:schemeClr val="tx1">
                    <a:lumMod val="95000"/>
                    <a:lumOff val="5000"/>
                  </a:schemeClr>
                </a:solidFill>
              </a:rPr>
              <a:t> </a:t>
            </a:r>
            <a:r>
              <a:rPr lang="en-US" sz="2800" dirty="0" err="1">
                <a:solidFill>
                  <a:schemeClr val="tx1">
                    <a:lumMod val="95000"/>
                    <a:lumOff val="5000"/>
                  </a:schemeClr>
                </a:solidFill>
              </a:rPr>
              <a:t>vệ</a:t>
            </a:r>
            <a:r>
              <a:rPr lang="en-US" sz="2800" dirty="0">
                <a:solidFill>
                  <a:schemeClr val="tx1">
                    <a:lumMod val="95000"/>
                    <a:lumOff val="5000"/>
                  </a:schemeClr>
                </a:solidFill>
              </a:rPr>
              <a:t> </a:t>
            </a:r>
            <a:r>
              <a:rPr lang="en-US" sz="2800" dirty="0" err="1">
                <a:solidFill>
                  <a:schemeClr val="tx1">
                    <a:lumMod val="95000"/>
                    <a:lumOff val="5000"/>
                  </a:schemeClr>
                </a:solidFill>
              </a:rPr>
              <a:t>môi</a:t>
            </a:r>
            <a:r>
              <a:rPr lang="en-US" sz="2800" dirty="0">
                <a:solidFill>
                  <a:schemeClr val="tx1">
                    <a:lumMod val="95000"/>
                    <a:lumOff val="5000"/>
                  </a:schemeClr>
                </a:solidFill>
              </a:rPr>
              <a:t> </a:t>
            </a:r>
            <a:r>
              <a:rPr lang="en-US" sz="2800" dirty="0" err="1">
                <a:solidFill>
                  <a:schemeClr val="tx1">
                    <a:lumMod val="95000"/>
                    <a:lumOff val="5000"/>
                  </a:schemeClr>
                </a:solidFill>
              </a:rPr>
              <a:t>trường</a:t>
            </a:r>
            <a:r>
              <a:rPr lang="en-US" sz="2800" dirty="0">
                <a:solidFill>
                  <a:schemeClr val="tx1">
                    <a:lumMod val="95000"/>
                    <a:lumOff val="5000"/>
                  </a:schemeClr>
                </a:solidFill>
              </a:rPr>
              <a:t> ở </a:t>
            </a:r>
            <a:r>
              <a:rPr lang="en-US" sz="2800" dirty="0" err="1">
                <a:solidFill>
                  <a:schemeClr val="tx1">
                    <a:lumMod val="95000"/>
                    <a:lumOff val="5000"/>
                  </a:schemeClr>
                </a:solidFill>
              </a:rPr>
              <a:t>nơi</a:t>
            </a:r>
            <a:r>
              <a:rPr lang="en-US" sz="2800" dirty="0">
                <a:solidFill>
                  <a:schemeClr val="tx1">
                    <a:lumMod val="95000"/>
                    <a:lumOff val="5000"/>
                  </a:schemeClr>
                </a:solidFill>
              </a:rPr>
              <a:t> </a:t>
            </a:r>
            <a:r>
              <a:rPr lang="en-US" sz="2800" dirty="0" err="1">
                <a:solidFill>
                  <a:schemeClr val="tx1">
                    <a:lumMod val="95000"/>
                    <a:lumOff val="5000"/>
                  </a:schemeClr>
                </a:solidFill>
              </a:rPr>
              <a:t>sinh</a:t>
            </a:r>
            <a:r>
              <a:rPr lang="en-US" sz="2800" dirty="0">
                <a:solidFill>
                  <a:schemeClr val="tx1">
                    <a:lumMod val="95000"/>
                    <a:lumOff val="5000"/>
                  </a:schemeClr>
                </a:solidFill>
              </a:rPr>
              <a:t> </a:t>
            </a:r>
            <a:r>
              <a:rPr lang="en-US" sz="2800" dirty="0" err="1">
                <a:solidFill>
                  <a:schemeClr val="tx1">
                    <a:lumMod val="95000"/>
                    <a:lumOff val="5000"/>
                  </a:schemeClr>
                </a:solidFill>
              </a:rPr>
              <a:t>sống</a:t>
            </a:r>
            <a:r>
              <a:rPr lang="en-US" sz="2800" dirty="0">
                <a:solidFill>
                  <a:schemeClr val="tx1">
                    <a:lumMod val="95000"/>
                    <a:lumOff val="5000"/>
                  </a:schemeClr>
                </a:solidFill>
              </a:rPr>
              <a:t>.</a:t>
            </a:r>
          </a:p>
          <a:p>
            <a:pPr marL="0" marR="0" lvl="0" indent="57150" algn="just" defTabSz="914400" rtl="0" eaLnBrk="1" fontAlgn="auto" latinLnBrk="0" hangingPunct="1">
              <a:lnSpc>
                <a:spcPct val="115000"/>
              </a:lnSpc>
              <a:spcBef>
                <a:spcPts val="0"/>
              </a:spcBef>
              <a:spcAft>
                <a:spcPts val="0"/>
              </a:spcAft>
              <a:buClrTx/>
              <a:buSzTx/>
              <a:buFontTx/>
              <a:buNone/>
              <a:tabLst>
                <a:tab pos="400050" algn="l"/>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4428476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660400" y="990600"/>
            <a:ext cx="10845800" cy="5041380"/>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kĩ</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lang="pt-BR" i="1" dirty="0"/>
              <a:t>“Ngày xưa, ở miền đất Lạc Việt, cứ như bây giờ là Bắc Bộ nước ta, có một vị thần thuộc nòi rồng, con trai thần Long Nữ, tên là Lạc Long Quân. Thần mình rồng, thường ở dưới nước, thỉnh thoảng lại lên cạn, sức khỏe vô địch, có nhiều phép lạ. Thần giúp dân diệt trừ Ngư Tinh, Hồ Tinh, Mộc Tinh những loài yêu quái làm hại dân lành. Thần dạy dân cách trồng trọt, chăn nuôi và cách ăn ở. Xong việc,  thần  thường về thủy cung với mẹ, khi có việc cần thần mới hiện lên.    </a:t>
            </a:r>
            <a:endParaRPr lang="en-US" dirty="0"/>
          </a:p>
          <a:p>
            <a:r>
              <a:rPr lang="pt-BR" i="1" dirty="0"/>
              <a:t>  Bấy giờ ở vùng đất cao phương Bắc, có nàng Âu Cơ thuộc dòng họ Thần Nông, xinh đẹp tuyệt trần. Nghe tiếng vùng đất Lạc có nhiều hoa thơm cỏ lạ, nàng bèn tìm đến thăm. Âu Cơ và Lạc Long Quân gặp nhau, đem lòng yêu nhau rồi trở thành vợ chồng, cùng chung sống ở trên cạn ở cung điện Long Trang.</a:t>
            </a:r>
            <a:endParaRPr lang="en-US" dirty="0"/>
          </a:p>
          <a:p>
            <a:r>
              <a:rPr lang="pt-BR" i="1" dirty="0"/>
              <a:t>   [...] </a:t>
            </a:r>
            <a:endParaRPr lang="en-US" dirty="0"/>
          </a:p>
          <a:p>
            <a:r>
              <a:rPr lang="pt-BR" i="1" dirty="0"/>
              <a:t>     </a:t>
            </a:r>
            <a:r>
              <a:rPr lang="en-US" i="1" dirty="0" err="1"/>
              <a:t>Người</a:t>
            </a:r>
            <a:r>
              <a:rPr lang="en-US" i="1" dirty="0"/>
              <a:t> con </a:t>
            </a:r>
            <a:r>
              <a:rPr lang="en-US" i="1" dirty="0" err="1"/>
              <a:t>trưởng</a:t>
            </a:r>
            <a:r>
              <a:rPr lang="en-US" i="1" dirty="0"/>
              <a:t> </a:t>
            </a:r>
            <a:r>
              <a:rPr lang="en-US" i="1" dirty="0" err="1"/>
              <a:t>được</a:t>
            </a:r>
            <a:r>
              <a:rPr lang="en-US" i="1" dirty="0"/>
              <a:t> </a:t>
            </a:r>
            <a:r>
              <a:rPr lang="en-US" i="1" dirty="0" err="1"/>
              <a:t>tôn</a:t>
            </a:r>
            <a:r>
              <a:rPr lang="en-US" i="1" dirty="0"/>
              <a:t> </a:t>
            </a:r>
            <a:r>
              <a:rPr lang="en-US" i="1" dirty="0" err="1"/>
              <a:t>lên</a:t>
            </a:r>
            <a:r>
              <a:rPr lang="en-US" i="1" dirty="0"/>
              <a:t> </a:t>
            </a:r>
            <a:r>
              <a:rPr lang="en-US" i="1" dirty="0" err="1"/>
              <a:t>làm</a:t>
            </a:r>
            <a:r>
              <a:rPr lang="en-US" i="1" dirty="0"/>
              <a:t> </a:t>
            </a:r>
            <a:r>
              <a:rPr lang="en-US" i="1" dirty="0" err="1"/>
              <a:t>vua</a:t>
            </a:r>
            <a:r>
              <a:rPr lang="en-US" i="1" dirty="0"/>
              <a:t>, </a:t>
            </a:r>
            <a:r>
              <a:rPr lang="en-US" i="1" dirty="0" err="1"/>
              <a:t>lấy</a:t>
            </a:r>
            <a:r>
              <a:rPr lang="en-US" i="1" dirty="0"/>
              <a:t> </a:t>
            </a:r>
            <a:r>
              <a:rPr lang="en-US" i="1" dirty="0" err="1"/>
              <a:t>hiệu</a:t>
            </a:r>
            <a:r>
              <a:rPr lang="en-US" i="1" dirty="0"/>
              <a:t> </a:t>
            </a:r>
            <a:r>
              <a:rPr lang="en-US" i="1" dirty="0" err="1"/>
              <a:t>là</a:t>
            </a:r>
            <a:r>
              <a:rPr lang="en-US" i="1" dirty="0"/>
              <a:t> </a:t>
            </a:r>
            <a:r>
              <a:rPr lang="en-US" i="1" dirty="0" err="1"/>
              <a:t>Hùng</a:t>
            </a:r>
            <a:r>
              <a:rPr lang="en-US" i="1" dirty="0"/>
              <a:t> </a:t>
            </a:r>
            <a:r>
              <a:rPr lang="en-US" i="1" dirty="0" err="1"/>
              <a:t>Vương</a:t>
            </a:r>
            <a:r>
              <a:rPr lang="en-US" i="1" dirty="0"/>
              <a:t>, </a:t>
            </a:r>
            <a:r>
              <a:rPr lang="en-US" i="1" dirty="0" err="1"/>
              <a:t>đóng</a:t>
            </a:r>
            <a:r>
              <a:rPr lang="en-US" i="1" dirty="0"/>
              <a:t> </a:t>
            </a:r>
            <a:r>
              <a:rPr lang="en-US" i="1" dirty="0" err="1"/>
              <a:t>đô</a:t>
            </a:r>
            <a:r>
              <a:rPr lang="en-US" i="1" dirty="0"/>
              <a:t> </a:t>
            </a:r>
            <a:r>
              <a:rPr lang="en-US" i="1" baseline="30000" dirty="0"/>
              <a:t>[5]</a:t>
            </a:r>
            <a:r>
              <a:rPr lang="en-US" i="1" dirty="0"/>
              <a:t> ở </a:t>
            </a:r>
            <a:r>
              <a:rPr lang="en-US" i="1" dirty="0" err="1"/>
              <a:t>đất</a:t>
            </a:r>
            <a:r>
              <a:rPr lang="en-US" i="1" dirty="0"/>
              <a:t> </a:t>
            </a:r>
            <a:r>
              <a:rPr lang="en-US" i="1" dirty="0" err="1"/>
              <a:t>Phong</a:t>
            </a:r>
            <a:r>
              <a:rPr lang="en-US" i="1" dirty="0"/>
              <a:t> </a:t>
            </a:r>
            <a:r>
              <a:rPr lang="en-US" i="1" dirty="0" err="1"/>
              <a:t>Châu</a:t>
            </a:r>
            <a:r>
              <a:rPr lang="en-US" i="1" dirty="0"/>
              <a:t>, </a:t>
            </a:r>
            <a:r>
              <a:rPr lang="en-US" i="1" dirty="0" err="1"/>
              <a:t>đặt</a:t>
            </a:r>
            <a:r>
              <a:rPr lang="en-US" i="1" dirty="0"/>
              <a:t> </a:t>
            </a:r>
            <a:r>
              <a:rPr lang="en-US" i="1" dirty="0" err="1"/>
              <a:t>tên</a:t>
            </a:r>
            <a:r>
              <a:rPr lang="en-US" i="1" dirty="0"/>
              <a:t> </a:t>
            </a:r>
            <a:r>
              <a:rPr lang="en-US" i="1" dirty="0" err="1"/>
              <a:t>nước</a:t>
            </a:r>
            <a:r>
              <a:rPr lang="en-US" i="1" dirty="0"/>
              <a:t> </a:t>
            </a:r>
            <a:r>
              <a:rPr lang="en-US" i="1" dirty="0" err="1"/>
              <a:t>là</a:t>
            </a:r>
            <a:r>
              <a:rPr lang="en-US" i="1" dirty="0"/>
              <a:t> </a:t>
            </a:r>
            <a:r>
              <a:rPr lang="en-US" i="1" dirty="0" err="1"/>
              <a:t>Văn</a:t>
            </a:r>
            <a:r>
              <a:rPr lang="en-US" i="1" dirty="0"/>
              <a:t> Lang. </a:t>
            </a:r>
            <a:r>
              <a:rPr lang="en-US" i="1" dirty="0" err="1"/>
              <a:t>Triều</a:t>
            </a:r>
            <a:r>
              <a:rPr lang="en-US" i="1" dirty="0"/>
              <a:t> </a:t>
            </a:r>
            <a:r>
              <a:rPr lang="en-US" i="1" dirty="0" err="1"/>
              <a:t>đình</a:t>
            </a:r>
            <a:r>
              <a:rPr lang="en-US" i="1" dirty="0"/>
              <a:t> </a:t>
            </a:r>
            <a:r>
              <a:rPr lang="en-US" i="1" dirty="0" err="1"/>
              <a:t>có</a:t>
            </a:r>
            <a:r>
              <a:rPr lang="en-US" i="1" dirty="0"/>
              <a:t> </a:t>
            </a:r>
            <a:r>
              <a:rPr lang="en-US" i="1" dirty="0" err="1"/>
              <a:t>tướng</a:t>
            </a:r>
            <a:r>
              <a:rPr lang="en-US" i="1" dirty="0"/>
              <a:t> </a:t>
            </a:r>
            <a:r>
              <a:rPr lang="en-US" i="1" dirty="0" err="1"/>
              <a:t>văn</a:t>
            </a:r>
            <a:r>
              <a:rPr lang="en-US" i="1" dirty="0"/>
              <a:t>, </a:t>
            </a:r>
            <a:r>
              <a:rPr lang="en-US" i="1" dirty="0" err="1"/>
              <a:t>tướng</a:t>
            </a:r>
            <a:r>
              <a:rPr lang="en-US" i="1" dirty="0"/>
              <a:t> </a:t>
            </a:r>
            <a:r>
              <a:rPr lang="en-US" i="1" dirty="0" err="1"/>
              <a:t>võ</a:t>
            </a:r>
            <a:r>
              <a:rPr lang="en-US" i="1" dirty="0"/>
              <a:t>, con </a:t>
            </a:r>
            <a:r>
              <a:rPr lang="en-US" i="1" dirty="0" err="1"/>
              <a:t>trai</a:t>
            </a:r>
            <a:r>
              <a:rPr lang="en-US" i="1" dirty="0"/>
              <a:t> </a:t>
            </a:r>
            <a:r>
              <a:rPr lang="en-US" i="1" dirty="0" err="1"/>
              <a:t>vua</a:t>
            </a:r>
            <a:r>
              <a:rPr lang="en-US" i="1" dirty="0"/>
              <a:t> </a:t>
            </a:r>
            <a:r>
              <a:rPr lang="en-US" i="1" dirty="0" err="1"/>
              <a:t>gọi</a:t>
            </a:r>
            <a:r>
              <a:rPr lang="en-US" i="1" dirty="0"/>
              <a:t> </a:t>
            </a:r>
            <a:r>
              <a:rPr lang="en-US" i="1" dirty="0" err="1"/>
              <a:t>là</a:t>
            </a:r>
            <a:r>
              <a:rPr lang="en-US" i="1" dirty="0"/>
              <a:t> </a:t>
            </a:r>
            <a:r>
              <a:rPr lang="en-US" i="1" dirty="0" err="1"/>
              <a:t>quan</a:t>
            </a:r>
            <a:r>
              <a:rPr lang="en-US" i="1" dirty="0"/>
              <a:t> </a:t>
            </a:r>
            <a:r>
              <a:rPr lang="en-US" i="1" dirty="0" err="1"/>
              <a:t>lang</a:t>
            </a:r>
            <a:r>
              <a:rPr lang="en-US" i="1" dirty="0"/>
              <a:t>, con </a:t>
            </a:r>
            <a:r>
              <a:rPr lang="en-US" i="1" dirty="0" err="1"/>
              <a:t>gái</a:t>
            </a:r>
            <a:r>
              <a:rPr lang="en-US" i="1" dirty="0"/>
              <a:t> </a:t>
            </a:r>
            <a:r>
              <a:rPr lang="en-US" i="1" dirty="0" err="1"/>
              <a:t>vua</a:t>
            </a:r>
            <a:r>
              <a:rPr lang="en-US" i="1" dirty="0"/>
              <a:t> </a:t>
            </a:r>
            <a:r>
              <a:rPr lang="en-US" i="1" dirty="0" err="1"/>
              <a:t>gọi</a:t>
            </a:r>
            <a:r>
              <a:rPr lang="en-US" i="1" dirty="0"/>
              <a:t> </a:t>
            </a:r>
            <a:r>
              <a:rPr lang="en-US" i="1" dirty="0" err="1"/>
              <a:t>là</a:t>
            </a:r>
            <a:r>
              <a:rPr lang="en-US" i="1" dirty="0"/>
              <a:t> </a:t>
            </a:r>
            <a:r>
              <a:rPr lang="en-US" i="1" dirty="0" err="1"/>
              <a:t>mị</a:t>
            </a:r>
            <a:r>
              <a:rPr lang="en-US" i="1" dirty="0"/>
              <a:t> </a:t>
            </a:r>
            <a:r>
              <a:rPr lang="en-US" i="1" dirty="0" err="1"/>
              <a:t>nương</a:t>
            </a:r>
            <a:r>
              <a:rPr lang="en-US" i="1" dirty="0"/>
              <a:t>, </a:t>
            </a:r>
            <a:r>
              <a:rPr lang="en-US" i="1" dirty="0" err="1"/>
              <a:t>khi</a:t>
            </a:r>
            <a:r>
              <a:rPr lang="en-US" i="1" dirty="0"/>
              <a:t> cha </a:t>
            </a:r>
            <a:r>
              <a:rPr lang="en-US" i="1" dirty="0" err="1"/>
              <a:t>chết</a:t>
            </a:r>
            <a:r>
              <a:rPr lang="en-US" i="1" dirty="0"/>
              <a:t> </a:t>
            </a:r>
            <a:r>
              <a:rPr lang="en-US" i="1" dirty="0" err="1"/>
              <a:t>thì</a:t>
            </a:r>
            <a:r>
              <a:rPr lang="en-US" i="1" dirty="0"/>
              <a:t> </a:t>
            </a:r>
            <a:r>
              <a:rPr lang="en-US" i="1" dirty="0" err="1"/>
              <a:t>được</a:t>
            </a:r>
            <a:r>
              <a:rPr lang="en-US" i="1" dirty="0"/>
              <a:t> </a:t>
            </a:r>
            <a:r>
              <a:rPr lang="en-US" i="1" dirty="0" err="1"/>
              <a:t>truyền</a:t>
            </a:r>
            <a:r>
              <a:rPr lang="en-US" i="1" dirty="0"/>
              <a:t> </a:t>
            </a:r>
            <a:r>
              <a:rPr lang="en-US" i="1" dirty="0" err="1"/>
              <a:t>ngôi</a:t>
            </a:r>
            <a:r>
              <a:rPr lang="en-US" i="1" dirty="0"/>
              <a:t> </a:t>
            </a:r>
            <a:r>
              <a:rPr lang="en-US" i="1" dirty="0" err="1"/>
              <a:t>cho</a:t>
            </a:r>
            <a:r>
              <a:rPr lang="en-US" i="1" dirty="0"/>
              <a:t> con </a:t>
            </a:r>
            <a:r>
              <a:rPr lang="en-US" i="1" dirty="0" err="1"/>
              <a:t>trưởng</a:t>
            </a:r>
            <a:r>
              <a:rPr lang="en-US" i="1" dirty="0"/>
              <a:t>, </a:t>
            </a:r>
            <a:r>
              <a:rPr lang="en-US" i="1" dirty="0" err="1"/>
              <a:t>mười</a:t>
            </a:r>
            <a:r>
              <a:rPr lang="en-US" i="1" dirty="0"/>
              <a:t> </a:t>
            </a:r>
            <a:r>
              <a:rPr lang="en-US" i="1" dirty="0" err="1"/>
              <a:t>mấy</a:t>
            </a:r>
            <a:r>
              <a:rPr lang="en-US" i="1" dirty="0"/>
              <a:t> </a:t>
            </a:r>
            <a:r>
              <a:rPr lang="en-US" i="1" dirty="0" err="1"/>
              <a:t>đời</a:t>
            </a:r>
            <a:r>
              <a:rPr lang="en-US" i="1" dirty="0"/>
              <a:t> </a:t>
            </a:r>
            <a:r>
              <a:rPr lang="en-US" i="1" dirty="0" err="1"/>
              <a:t>truyền</a:t>
            </a:r>
            <a:r>
              <a:rPr lang="en-US" i="1" dirty="0"/>
              <a:t> </a:t>
            </a:r>
            <a:r>
              <a:rPr lang="en-US" i="1" dirty="0" err="1"/>
              <a:t>nối</a:t>
            </a:r>
            <a:r>
              <a:rPr lang="en-US" i="1" dirty="0"/>
              <a:t> </a:t>
            </a:r>
            <a:r>
              <a:rPr lang="en-US" i="1" dirty="0" err="1"/>
              <a:t>ngôi</a:t>
            </a:r>
            <a:r>
              <a:rPr lang="en-US" i="1" dirty="0"/>
              <a:t> </a:t>
            </a:r>
            <a:r>
              <a:rPr lang="en-US" i="1" dirty="0" err="1"/>
              <a:t>vua</a:t>
            </a:r>
            <a:r>
              <a:rPr lang="en-US" i="1" dirty="0"/>
              <a:t> </a:t>
            </a:r>
            <a:r>
              <a:rPr lang="en-US" i="1" dirty="0" err="1"/>
              <a:t>đều</a:t>
            </a:r>
            <a:r>
              <a:rPr lang="en-US" i="1" dirty="0"/>
              <a:t> </a:t>
            </a:r>
            <a:r>
              <a:rPr lang="en-US" i="1" dirty="0" err="1"/>
              <a:t>lấy</a:t>
            </a:r>
            <a:r>
              <a:rPr lang="en-US" i="1" dirty="0"/>
              <a:t> </a:t>
            </a:r>
            <a:r>
              <a:rPr lang="en-US" i="1" dirty="0" err="1"/>
              <a:t>danh</a:t>
            </a:r>
            <a:r>
              <a:rPr lang="en-US" i="1" dirty="0"/>
              <a:t> </a:t>
            </a:r>
            <a:r>
              <a:rPr lang="en-US" i="1" dirty="0" err="1"/>
              <a:t>hiệu</a:t>
            </a:r>
            <a:r>
              <a:rPr lang="en-US" i="1" dirty="0"/>
              <a:t> </a:t>
            </a:r>
            <a:r>
              <a:rPr lang="en-US" i="1" dirty="0" err="1"/>
              <a:t>Hùng</a:t>
            </a:r>
            <a:r>
              <a:rPr lang="en-US" i="1" dirty="0"/>
              <a:t> </a:t>
            </a:r>
            <a:r>
              <a:rPr lang="en-US" i="1" dirty="0" err="1"/>
              <a:t>Vương</a:t>
            </a:r>
            <a:r>
              <a:rPr lang="en-US" i="1" dirty="0"/>
              <a:t>, </a:t>
            </a:r>
            <a:r>
              <a:rPr lang="en-US" i="1" dirty="0" err="1"/>
              <a:t>không</a:t>
            </a:r>
            <a:r>
              <a:rPr lang="en-US" i="1" dirty="0"/>
              <a:t> </a:t>
            </a:r>
            <a:r>
              <a:rPr lang="en-US" i="1" dirty="0" err="1"/>
              <a:t>hề</a:t>
            </a:r>
            <a:r>
              <a:rPr lang="en-US" i="1" dirty="0"/>
              <a:t> </a:t>
            </a:r>
            <a:r>
              <a:rPr lang="en-US" i="1" dirty="0" err="1"/>
              <a:t>thay</a:t>
            </a:r>
            <a:r>
              <a:rPr lang="en-US" i="1" dirty="0"/>
              <a:t> </a:t>
            </a:r>
            <a:r>
              <a:rPr lang="en-US" i="1" dirty="0" err="1"/>
              <a:t>đổi</a:t>
            </a:r>
            <a:r>
              <a:rPr lang="en-US" i="1" dirty="0"/>
              <a:t>.</a:t>
            </a:r>
            <a:endParaRPr lang="en-US" dirty="0"/>
          </a:p>
          <a:p>
            <a:r>
              <a:rPr lang="en-US" i="1" dirty="0"/>
              <a:t>      </a:t>
            </a:r>
            <a:r>
              <a:rPr lang="en-US" i="1" dirty="0" err="1"/>
              <a:t>Cũng</a:t>
            </a:r>
            <a:r>
              <a:rPr lang="en-US" i="1" dirty="0"/>
              <a:t> </a:t>
            </a:r>
            <a:r>
              <a:rPr lang="en-US" i="1" dirty="0" err="1"/>
              <a:t>bởi</a:t>
            </a:r>
            <a:r>
              <a:rPr lang="en-US" i="1" dirty="0"/>
              <a:t> </a:t>
            </a:r>
            <a:r>
              <a:rPr lang="en-US" i="1" dirty="0" err="1"/>
              <a:t>sự</a:t>
            </a:r>
            <a:r>
              <a:rPr lang="en-US" i="1" dirty="0"/>
              <a:t> </a:t>
            </a:r>
            <a:r>
              <a:rPr lang="en-US" i="1" dirty="0" err="1"/>
              <a:t>tích</a:t>
            </a:r>
            <a:r>
              <a:rPr lang="en-US" i="1" dirty="0"/>
              <a:t> </a:t>
            </a:r>
            <a:r>
              <a:rPr lang="en-US" i="1" dirty="0" err="1"/>
              <a:t>này</a:t>
            </a:r>
            <a:r>
              <a:rPr lang="en-US" i="1" dirty="0"/>
              <a:t> </a:t>
            </a:r>
            <a:r>
              <a:rPr lang="en-US" i="1" dirty="0" err="1"/>
              <a:t>mà</a:t>
            </a:r>
            <a:r>
              <a:rPr lang="en-US" i="1" dirty="0"/>
              <a:t> </a:t>
            </a:r>
            <a:r>
              <a:rPr lang="en-US" i="1" dirty="0" err="1"/>
              <a:t>về</a:t>
            </a:r>
            <a:r>
              <a:rPr lang="en-US" i="1" dirty="0"/>
              <a:t> </a:t>
            </a:r>
            <a:r>
              <a:rPr lang="en-US" i="1" dirty="0" err="1"/>
              <a:t>sau</a:t>
            </a:r>
            <a:r>
              <a:rPr lang="en-US" i="1" dirty="0"/>
              <a:t>, </a:t>
            </a:r>
            <a:r>
              <a:rPr lang="en-US" i="1" dirty="0" err="1"/>
              <a:t>người</a:t>
            </a:r>
            <a:r>
              <a:rPr lang="en-US" i="1" dirty="0"/>
              <a:t> </a:t>
            </a:r>
            <a:r>
              <a:rPr lang="en-US" i="1" dirty="0" err="1"/>
              <a:t>Việt</a:t>
            </a:r>
            <a:r>
              <a:rPr lang="en-US" i="1" dirty="0"/>
              <a:t> Nam ta con </a:t>
            </a:r>
            <a:r>
              <a:rPr lang="en-US" i="1" dirty="0" err="1"/>
              <a:t>cháu</a:t>
            </a:r>
            <a:r>
              <a:rPr lang="en-US" i="1" dirty="0"/>
              <a:t> </a:t>
            </a:r>
            <a:r>
              <a:rPr lang="en-US" i="1" dirty="0" err="1"/>
              <a:t>vua</a:t>
            </a:r>
            <a:r>
              <a:rPr lang="en-US" i="1" dirty="0"/>
              <a:t> </a:t>
            </a:r>
            <a:r>
              <a:rPr lang="en-US" i="1" dirty="0" err="1"/>
              <a:t>Hùng</a:t>
            </a:r>
            <a:r>
              <a:rPr lang="en-US" i="1" dirty="0"/>
              <a:t>, </a:t>
            </a:r>
            <a:r>
              <a:rPr lang="en-US" i="1" dirty="0" err="1"/>
              <a:t>thường</a:t>
            </a:r>
            <a:r>
              <a:rPr lang="en-US" i="1" dirty="0"/>
              <a:t> </a:t>
            </a:r>
            <a:r>
              <a:rPr lang="en-US" i="1" dirty="0" err="1"/>
              <a:t>nhắc</a:t>
            </a:r>
            <a:r>
              <a:rPr lang="en-US" i="1" dirty="0"/>
              <a:t> </a:t>
            </a:r>
            <a:r>
              <a:rPr lang="en-US" i="1" dirty="0" err="1"/>
              <a:t>đến</a:t>
            </a:r>
            <a:r>
              <a:rPr lang="en-US" i="1" dirty="0"/>
              <a:t> </a:t>
            </a:r>
            <a:r>
              <a:rPr lang="en-US" i="1" dirty="0" err="1"/>
              <a:t>nguồn</a:t>
            </a:r>
            <a:r>
              <a:rPr lang="en-US" i="1" dirty="0"/>
              <a:t> </a:t>
            </a:r>
            <a:r>
              <a:rPr lang="en-US" i="1" dirty="0" err="1"/>
              <a:t>gốc</a:t>
            </a:r>
            <a:r>
              <a:rPr lang="en-US" i="1" dirty="0"/>
              <a:t> </a:t>
            </a:r>
            <a:r>
              <a:rPr lang="en-US" i="1" dirty="0" err="1"/>
              <a:t>của</a:t>
            </a:r>
            <a:r>
              <a:rPr lang="en-US" i="1" dirty="0"/>
              <a:t> </a:t>
            </a:r>
            <a:r>
              <a:rPr lang="en-US" i="1" dirty="0" err="1"/>
              <a:t>mình</a:t>
            </a:r>
            <a:r>
              <a:rPr lang="en-US" i="1" dirty="0"/>
              <a:t> </a:t>
            </a:r>
            <a:r>
              <a:rPr lang="en-US" i="1" dirty="0" err="1"/>
              <a:t>là</a:t>
            </a:r>
            <a:r>
              <a:rPr lang="en-US" dirty="0">
                <a:solidFill>
                  <a:schemeClr val="tx1">
                    <a:lumMod val="95000"/>
                    <a:lumOff val="5000"/>
                  </a:schemeClr>
                </a:solidFill>
              </a:rPr>
              <a:t> </a:t>
            </a:r>
            <a:r>
              <a:rPr lang="en-US" dirty="0">
                <a:solidFill>
                  <a:schemeClr val="tx1">
                    <a:lumMod val="95000"/>
                    <a:lumOff val="5000"/>
                  </a:schemeClr>
                </a:solidFill>
                <a:hlinkClick r:id="rId2"/>
              </a:rPr>
              <a:t>con </a:t>
            </a:r>
            <a:r>
              <a:rPr lang="en-US" dirty="0" err="1">
                <a:solidFill>
                  <a:schemeClr val="tx1">
                    <a:lumMod val="95000"/>
                    <a:lumOff val="5000"/>
                  </a:schemeClr>
                </a:solidFill>
                <a:hlinkClick r:id="rId2"/>
              </a:rPr>
              <a:t>Rồng</a:t>
            </a:r>
            <a:r>
              <a:rPr lang="en-US" dirty="0">
                <a:solidFill>
                  <a:schemeClr val="tx1">
                    <a:lumMod val="95000"/>
                    <a:lumOff val="5000"/>
                  </a:schemeClr>
                </a:solidFill>
                <a:hlinkClick r:id="rId2"/>
              </a:rPr>
              <a:t> </a:t>
            </a:r>
            <a:r>
              <a:rPr lang="en-US" dirty="0" err="1">
                <a:solidFill>
                  <a:schemeClr val="tx1">
                    <a:lumMod val="95000"/>
                    <a:lumOff val="5000"/>
                  </a:schemeClr>
                </a:solidFill>
                <a:hlinkClick r:id="rId2"/>
              </a:rPr>
              <a:t>cháu</a:t>
            </a:r>
            <a:r>
              <a:rPr lang="en-US" dirty="0">
                <a:solidFill>
                  <a:schemeClr val="tx1">
                    <a:lumMod val="95000"/>
                    <a:lumOff val="5000"/>
                  </a:schemeClr>
                </a:solidFill>
                <a:hlinkClick r:id="rId2"/>
              </a:rPr>
              <a:t> </a:t>
            </a:r>
            <a:r>
              <a:rPr lang="en-US" dirty="0" err="1">
                <a:solidFill>
                  <a:schemeClr val="tx1">
                    <a:lumMod val="95000"/>
                    <a:lumOff val="5000"/>
                  </a:schemeClr>
                </a:solidFill>
                <a:hlinkClick r:id="rId2"/>
              </a:rPr>
              <a:t>Tiên</a:t>
            </a:r>
            <a:r>
              <a:rPr lang="en-US" dirty="0">
                <a:solidFill>
                  <a:schemeClr val="tx1">
                    <a:lumMod val="95000"/>
                    <a:lumOff val="5000"/>
                  </a:schemeClr>
                </a:solidFill>
              </a:rPr>
              <a:t>.</a:t>
            </a:r>
            <a:r>
              <a:rPr lang="pt-BR" dirty="0">
                <a:solidFill>
                  <a:schemeClr val="tx1">
                    <a:lumMod val="95000"/>
                    <a:lumOff val="5000"/>
                  </a:schemeClr>
                </a:solidFill>
              </a:rPr>
              <a:t>”    </a:t>
            </a:r>
            <a:endParaRPr lang="en-US" dirty="0">
              <a:solidFill>
                <a:schemeClr val="tx1">
                  <a:lumMod val="95000"/>
                  <a:lumOff val="5000"/>
                </a:schemeClr>
              </a:solidFill>
            </a:endParaRPr>
          </a:p>
          <a:p>
            <a:r>
              <a:rPr lang="pt-BR" dirty="0"/>
              <a:t>                   </a:t>
            </a:r>
            <a:r>
              <a:rPr lang="pt-BR" i="1" dirty="0"/>
              <a:t>                   (Trích truyền thuyết Con Rồng, cháu </a:t>
            </a:r>
            <a:r>
              <a:rPr lang="pt-BR" i="1" dirty="0" smtClean="0"/>
              <a:t>Tiên)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87109014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660400" y="990600"/>
            <a:ext cx="10845800" cy="5366084"/>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Đọc</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kĩ</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đoạn</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sau</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trả</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hỏi</a:t>
            </a:r>
            <a:r>
              <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r>
              <a:rPr kumimoji="0" lang="en-US" sz="3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lang="pt-BR" sz="2200" i="1" dirty="0">
                <a:solidFill>
                  <a:schemeClr val="tx1">
                    <a:lumMod val="95000"/>
                    <a:lumOff val="5000"/>
                  </a:schemeClr>
                </a:solidFill>
                <a:latin typeface="Times New Roman" panose="02020603050405020304" pitchFamily="18" charset="0"/>
                <a:cs typeface="Times New Roman" panose="02020603050405020304" pitchFamily="18" charset="0"/>
              </a:rPr>
              <a:t>“Ngày xưa, ở miền đất Lạc Việt, cứ như bây giờ là Bắc Bộ nước ta, có một vị thần thuộc nòi rồng, con trai thần Long Nữ, tên là Lạc Long Quân. Thần mình rồng, thường ở dưới nước, thỉnh thoảng lại lên cạn, sức khỏe vô địch, có nhiều phép lạ. Thần giúp dân diệt trừ Ngư Tinh, Hồ Tinh, Mộc Tinh những loài yêu quái làm hại dân lành. Thần dạy dân cách trồng trọt, chăn nuôi và cách ăn ở. Xong việc,  thần  thường về thủy cung với mẹ, khi có việc cần thần mới hiện lên.    </a:t>
            </a:r>
            <a:endParaRPr lang="en-US" sz="2200" dirty="0">
              <a:solidFill>
                <a:schemeClr val="tx1">
                  <a:lumMod val="95000"/>
                  <a:lumOff val="5000"/>
                </a:schemeClr>
              </a:solidFill>
              <a:latin typeface="Times New Roman" panose="02020603050405020304" pitchFamily="18" charset="0"/>
              <a:cs typeface="Times New Roman" panose="02020603050405020304" pitchFamily="18" charset="0"/>
            </a:endParaRPr>
          </a:p>
          <a:p>
            <a:r>
              <a:rPr lang="pt-BR" sz="2200" i="1" dirty="0">
                <a:solidFill>
                  <a:schemeClr val="tx1">
                    <a:lumMod val="95000"/>
                    <a:lumOff val="5000"/>
                  </a:schemeClr>
                </a:solidFill>
                <a:latin typeface="Times New Roman" panose="02020603050405020304" pitchFamily="18" charset="0"/>
                <a:cs typeface="Times New Roman" panose="02020603050405020304" pitchFamily="18" charset="0"/>
              </a:rPr>
              <a:t>  Bấy giờ ở vùng đất cao phương Bắc, có nàng Âu Cơ thuộc dòng họ Thần Nông, xinh đẹp tuyệt trần. Nghe tiếng vùng đất Lạc có nhiều hoa thơm cỏ lạ, nàng bèn tìm đến thăm. Âu Cơ và Lạc Long Quân gặp nhau, đem lòng yêu nhau rồi trở thành vợ chồng, cùng chung sống ở trên cạn ở cung điện Long Trang.</a:t>
            </a:r>
            <a:endParaRPr lang="en-US" sz="2200" dirty="0">
              <a:solidFill>
                <a:schemeClr val="tx1">
                  <a:lumMod val="95000"/>
                  <a:lumOff val="5000"/>
                </a:schemeClr>
              </a:solidFill>
              <a:latin typeface="Times New Roman" panose="02020603050405020304" pitchFamily="18" charset="0"/>
              <a:cs typeface="Times New Roman" panose="02020603050405020304" pitchFamily="18" charset="0"/>
            </a:endParaRPr>
          </a:p>
          <a:p>
            <a:pPr lvl="0" algn="just">
              <a:lnSpc>
                <a:spcPct val="115000"/>
              </a:lnSpc>
              <a:tabLst>
                <a:tab pos="400050" algn="l"/>
              </a:tabLst>
              <a:defRPr/>
            </a:pPr>
            <a:r>
              <a:rPr lang="pt-BR" sz="22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vi-VN" sz="2200" i="1" dirty="0">
                <a:solidFill>
                  <a:schemeClr val="tx1">
                    <a:lumMod val="95000"/>
                    <a:lumOff val="5000"/>
                  </a:schemeClr>
                </a:solidFill>
                <a:latin typeface="Times New Roman" panose="02020603050405020304" pitchFamily="18" charset="0"/>
                <a:cs typeface="Times New Roman" panose="02020603050405020304" pitchFamily="18" charset="0"/>
              </a:rPr>
              <a:t>Ít lâu sau, Âu Cơ có mang đến kì sinh nở. Chuyện thật lạ, nàng sinh ra một cái bọc trăm trứng nở ra một trăm con trai, con nào con ấy hồng hào, đẹp đẽ lạ thường. Đàn con không cần bú mớm mà tự lớn lên như thổi, mặt mũi khôi ngô </a:t>
            </a:r>
            <a:r>
              <a:rPr lang="vi-VN" sz="2200" i="1" baseline="30000" dirty="0">
                <a:solidFill>
                  <a:schemeClr val="tx1">
                    <a:lumMod val="95000"/>
                    <a:lumOff val="5000"/>
                  </a:schemeClr>
                </a:solidFill>
                <a:latin typeface="Times New Roman" panose="02020603050405020304" pitchFamily="18" charset="0"/>
                <a:cs typeface="Times New Roman" panose="02020603050405020304" pitchFamily="18" charset="0"/>
              </a:rPr>
              <a:t>[2]</a:t>
            </a:r>
            <a:r>
              <a:rPr lang="vi-VN" sz="2200" i="1" dirty="0">
                <a:solidFill>
                  <a:schemeClr val="tx1">
                    <a:lumMod val="95000"/>
                    <a:lumOff val="5000"/>
                  </a:schemeClr>
                </a:solidFill>
                <a:latin typeface="Times New Roman" panose="02020603050405020304" pitchFamily="18" charset="0"/>
                <a:cs typeface="Times New Roman" panose="02020603050405020304" pitchFamily="18" charset="0"/>
              </a:rPr>
              <a:t>, khỏe mạnh như th</a:t>
            </a:r>
            <a:r>
              <a:rPr lang="vi-VN" sz="2200" dirty="0">
                <a:solidFill>
                  <a:schemeClr val="tx1">
                    <a:lumMod val="95000"/>
                    <a:lumOff val="5000"/>
                  </a:schemeClr>
                </a:solidFill>
                <a:latin typeface="Times New Roman" panose="02020603050405020304" pitchFamily="18" charset="0"/>
                <a:cs typeface="Times New Roman" panose="02020603050405020304" pitchFamily="18" charset="0"/>
              </a:rPr>
              <a:t>ần.</a:t>
            </a:r>
            <a:r>
              <a:rPr lang="en-US" sz="2200" dirty="0">
                <a:solidFill>
                  <a:schemeClr val="tx1">
                    <a:lumMod val="95000"/>
                    <a:lumOff val="5000"/>
                  </a:schemeClr>
                </a:solidFill>
                <a:latin typeface="Times New Roman" panose="02020603050405020304" pitchFamily="18" charset="0"/>
                <a:cs typeface="Times New Roman" panose="02020603050405020304" pitchFamily="18" charset="0"/>
              </a:rPr>
              <a:t> </a:t>
            </a: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295848375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2" name="Rectangle 1"/>
          <p:cNvSpPr/>
          <p:nvPr/>
        </p:nvSpPr>
        <p:spPr>
          <a:xfrm>
            <a:off x="327545" y="990600"/>
            <a:ext cx="11518711" cy="5139869"/>
          </a:xfrm>
          <a:prstGeom prst="rect">
            <a:avLst/>
          </a:prstGeom>
          <a:solidFill>
            <a:schemeClr val="tx2">
              <a:lumMod val="20000"/>
              <a:lumOff val="8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2"/>
          </a:lnRef>
          <a:fillRef idx="1">
            <a:schemeClr val="lt1"/>
          </a:fillRef>
          <a:effectRef idx="0">
            <a:schemeClr val="accent2"/>
          </a:effectRef>
          <a:fontRef idx="minor">
            <a:schemeClr val="dk1"/>
          </a:fontRef>
        </p:style>
        <p:txBody>
          <a:bodyPr wrap="square">
            <a:spAutoFit/>
          </a:bodyPr>
          <a:lstStyle/>
          <a:p>
            <a:r>
              <a:rPr lang="vi-VN" i="1" dirty="0" smtClean="0">
                <a:solidFill>
                  <a:schemeClr val="tx1">
                    <a:lumMod val="95000"/>
                    <a:lumOff val="5000"/>
                  </a:schemeClr>
                </a:solidFill>
                <a:latin typeface="+mj-lt"/>
              </a:rPr>
              <a:t>Thế </a:t>
            </a:r>
            <a:r>
              <a:rPr lang="vi-VN" i="1" dirty="0">
                <a:solidFill>
                  <a:schemeClr val="tx1">
                    <a:lumMod val="95000"/>
                    <a:lumOff val="5000"/>
                  </a:schemeClr>
                </a:solidFill>
                <a:latin typeface="+mj-lt"/>
              </a:rPr>
              <a:t>rồi một hôm, Lạc Long Quân vốn quen ở nước, cảm thấy mình không thể sống mãi trên cạn được, đành từ biệt Âu Cơ và đàn con để trở về thủy cung với mẹ. Âu Cơ ở lại một mình nuôi đàn con, tháng ngày chờ mong, buồn tủi. Cuối cùng nàng gọi chồng lên và than thở.</a:t>
            </a:r>
          </a:p>
          <a:p>
            <a:r>
              <a:rPr lang="vi-VN" i="1" dirty="0">
                <a:solidFill>
                  <a:schemeClr val="tx1">
                    <a:lumMod val="95000"/>
                    <a:lumOff val="5000"/>
                  </a:schemeClr>
                </a:solidFill>
                <a:latin typeface="+mj-lt"/>
              </a:rPr>
              <a:t>– Sao chàng bỏ thiếp </a:t>
            </a:r>
            <a:r>
              <a:rPr lang="vi-VN" i="1" baseline="30000" dirty="0">
                <a:solidFill>
                  <a:schemeClr val="tx1">
                    <a:lumMod val="95000"/>
                    <a:lumOff val="5000"/>
                  </a:schemeClr>
                </a:solidFill>
                <a:latin typeface="+mj-lt"/>
              </a:rPr>
              <a:t>[3]</a:t>
            </a:r>
            <a:r>
              <a:rPr lang="vi-VN" i="1" dirty="0">
                <a:solidFill>
                  <a:schemeClr val="tx1">
                    <a:lumMod val="95000"/>
                    <a:lumOff val="5000"/>
                  </a:schemeClr>
                </a:solidFill>
                <a:latin typeface="+mj-lt"/>
              </a:rPr>
              <a:t> mà đi, không cùng thiếp nuôi đàn con nhỏ?</a:t>
            </a:r>
          </a:p>
          <a:p>
            <a:r>
              <a:rPr lang="vi-VN" i="1" dirty="0">
                <a:solidFill>
                  <a:schemeClr val="tx1">
                    <a:lumMod val="95000"/>
                    <a:lumOff val="5000"/>
                  </a:schemeClr>
                </a:solidFill>
                <a:latin typeface="+mj-lt"/>
              </a:rPr>
              <a:t>Lạc Long Quân nói:</a:t>
            </a:r>
          </a:p>
          <a:p>
            <a:r>
              <a:rPr lang="vi-VN" i="1" dirty="0">
                <a:solidFill>
                  <a:schemeClr val="tx1">
                    <a:lumMod val="95000"/>
                    <a:lumOff val="5000"/>
                  </a:schemeClr>
                </a:solidFill>
                <a:latin typeface="+mj-lt"/>
              </a:rPr>
              <a:t>– Ta vốn nòi rồng ở miền nước thẳm, nàng là giòng tiên ở chốn non cao. Kẻ ở cạn, người ở nước, tính tình tập quán </a:t>
            </a:r>
            <a:r>
              <a:rPr lang="vi-VN" i="1" baseline="30000" dirty="0">
                <a:solidFill>
                  <a:schemeClr val="tx1">
                    <a:lumMod val="95000"/>
                    <a:lumOff val="5000"/>
                  </a:schemeClr>
                </a:solidFill>
                <a:latin typeface="+mj-lt"/>
              </a:rPr>
              <a:t>[4]</a:t>
            </a:r>
            <a:r>
              <a:rPr lang="vi-VN" i="1" dirty="0">
                <a:solidFill>
                  <a:schemeClr val="tx1">
                    <a:lumMod val="95000"/>
                    <a:lumOff val="5000"/>
                  </a:schemeClr>
                </a:solidFill>
                <a:latin typeface="+mj-lt"/>
              </a:rPr>
              <a:t> khác nhau, khó mà ăn ở cùng nhau một nơi lâu dài được. Nay ta đưa năm mươi con xuống biển, nàng đưa năm mươi con lên núi, chia nhau cai quản các phương. Kẻ miền núi, người miền biển, khi có việc gì thì giúp đỡ lẫn nhau, đừng quên lời hẹn.</a:t>
            </a:r>
          </a:p>
          <a:p>
            <a:r>
              <a:rPr lang="vi-VN" i="1" dirty="0">
                <a:solidFill>
                  <a:schemeClr val="tx1">
                    <a:lumMod val="95000"/>
                    <a:lumOff val="5000"/>
                  </a:schemeClr>
                </a:solidFill>
                <a:latin typeface="+mj-lt"/>
              </a:rPr>
              <a:t>Âu Cơ và trăm con nghe theo, rồi cùng nhau chia tay nhau lên đường.</a:t>
            </a:r>
          </a:p>
          <a:p>
            <a:r>
              <a:rPr lang="vi-VN" i="1" dirty="0">
                <a:solidFill>
                  <a:schemeClr val="tx1">
                    <a:lumMod val="95000"/>
                    <a:lumOff val="5000"/>
                  </a:schemeClr>
                </a:solidFill>
                <a:latin typeface="+mj-lt"/>
              </a:rPr>
              <a:t>Người con trưởng được tôn lên làm vua, lấy hiệu là Hùng Vương, đóng đô </a:t>
            </a:r>
            <a:r>
              <a:rPr lang="vi-VN" i="1" baseline="30000" dirty="0">
                <a:solidFill>
                  <a:schemeClr val="tx1">
                    <a:lumMod val="95000"/>
                    <a:lumOff val="5000"/>
                  </a:schemeClr>
                </a:solidFill>
                <a:latin typeface="+mj-lt"/>
              </a:rPr>
              <a:t>[5]</a:t>
            </a:r>
            <a:r>
              <a:rPr lang="vi-VN" i="1" dirty="0">
                <a:solidFill>
                  <a:schemeClr val="tx1">
                    <a:lumMod val="95000"/>
                    <a:lumOff val="5000"/>
                  </a:schemeClr>
                </a:solidFill>
                <a:latin typeface="+mj-lt"/>
              </a:rPr>
              <a:t> ở đất Phong Châu, đặt tên nước là Văn Lang. Triều đình có tướng văn, tướng võ, con trai vua gọi là quan lang, con gái vua gọi là mị nương, khi cha chết thì được truyền ngôi cho con trưởng, mười mấy đời truyền nối ngôi vua đều lấy danh hiệu Hùng Vương, không hề thay đổi.</a:t>
            </a:r>
          </a:p>
          <a:p>
            <a:r>
              <a:rPr lang="vi-VN" i="1" dirty="0">
                <a:solidFill>
                  <a:schemeClr val="tx1">
                    <a:lumMod val="95000"/>
                    <a:lumOff val="5000"/>
                  </a:schemeClr>
                </a:solidFill>
                <a:latin typeface="+mj-lt"/>
              </a:rPr>
              <a:t>Cũng bởi sự tích này mà về sau, người Việt Nam ta con cháu vua Hùng, thường nhắc đến nguồn gốc của mình là </a:t>
            </a:r>
            <a:r>
              <a:rPr lang="vi-VN" b="1" i="1" dirty="0">
                <a:solidFill>
                  <a:schemeClr val="tx1">
                    <a:lumMod val="95000"/>
                    <a:lumOff val="5000"/>
                  </a:schemeClr>
                </a:solidFill>
                <a:latin typeface="+mj-lt"/>
                <a:hlinkClick r:id="rId2"/>
              </a:rPr>
              <a:t>con Rồng cháu Tiên</a:t>
            </a:r>
            <a:r>
              <a:rPr lang="vi-VN" i="1" dirty="0">
                <a:solidFill>
                  <a:schemeClr val="tx1">
                    <a:lumMod val="95000"/>
                    <a:lumOff val="5000"/>
                  </a:schemeClr>
                </a:solidFill>
                <a:latin typeface="+mj-lt"/>
              </a:rPr>
              <a:t>.</a:t>
            </a:r>
          </a:p>
          <a:p>
            <a:pPr algn="r"/>
            <a:r>
              <a:rPr lang="vi-VN" i="1" dirty="0">
                <a:solidFill>
                  <a:schemeClr val="tx1">
                    <a:lumMod val="95000"/>
                    <a:lumOff val="5000"/>
                  </a:schemeClr>
                </a:solidFill>
                <a:latin typeface="+mj-lt"/>
              </a:rPr>
              <a:t/>
            </a:r>
            <a:br>
              <a:rPr lang="vi-VN" i="1" dirty="0">
                <a:solidFill>
                  <a:schemeClr val="tx1">
                    <a:lumMod val="95000"/>
                    <a:lumOff val="5000"/>
                  </a:schemeClr>
                </a:solidFill>
                <a:latin typeface="+mj-lt"/>
              </a:rPr>
            </a:br>
            <a:r>
              <a:rPr lang="en-US" i="1" dirty="0" smtClean="0">
                <a:solidFill>
                  <a:schemeClr val="tx1">
                    <a:lumMod val="95000"/>
                    <a:lumOff val="5000"/>
                  </a:schemeClr>
                </a:solidFill>
                <a:latin typeface="+mj-lt"/>
              </a:rPr>
              <a:t>      Theo </a:t>
            </a:r>
            <a:r>
              <a:rPr lang="en-US" i="1" dirty="0" err="1">
                <a:solidFill>
                  <a:schemeClr val="tx1">
                    <a:lumMod val="95000"/>
                    <a:lumOff val="5000"/>
                  </a:schemeClr>
                </a:solidFill>
                <a:latin typeface="+mj-lt"/>
              </a:rPr>
              <a:t>Nguyễn</a:t>
            </a:r>
            <a:r>
              <a:rPr lang="en-US" i="1" dirty="0">
                <a:solidFill>
                  <a:schemeClr val="tx1">
                    <a:lumMod val="95000"/>
                    <a:lumOff val="5000"/>
                  </a:schemeClr>
                </a:solidFill>
                <a:latin typeface="+mj-lt"/>
              </a:rPr>
              <a:t> </a:t>
            </a:r>
            <a:r>
              <a:rPr lang="en-US" i="1" dirty="0" err="1">
                <a:solidFill>
                  <a:schemeClr val="tx1">
                    <a:lumMod val="95000"/>
                    <a:lumOff val="5000"/>
                  </a:schemeClr>
                </a:solidFill>
                <a:latin typeface="+mj-lt"/>
              </a:rPr>
              <a:t>Đổng</a:t>
            </a:r>
            <a:r>
              <a:rPr lang="en-US" i="1" dirty="0">
                <a:solidFill>
                  <a:schemeClr val="tx1">
                    <a:lumMod val="95000"/>
                    <a:lumOff val="5000"/>
                  </a:schemeClr>
                </a:solidFill>
                <a:latin typeface="+mj-lt"/>
              </a:rPr>
              <a:t> Chi</a:t>
            </a:r>
            <a:r>
              <a:rPr lang="en-US" sz="2200" i="1" dirty="0">
                <a:solidFill>
                  <a:schemeClr val="tx1">
                    <a:lumMod val="95000"/>
                    <a:lumOff val="5000"/>
                  </a:schemeClr>
                </a:solidFill>
                <a:latin typeface="+mj-lt"/>
              </a:rPr>
              <a:t/>
            </a:r>
            <a:br>
              <a:rPr lang="en-US" sz="2200" i="1" dirty="0">
                <a:solidFill>
                  <a:schemeClr val="tx1">
                    <a:lumMod val="95000"/>
                    <a:lumOff val="5000"/>
                  </a:schemeClr>
                </a:solidFill>
                <a:latin typeface="+mj-lt"/>
              </a:rPr>
            </a:br>
            <a:r>
              <a:rPr lang="en-US" sz="2200" i="1" dirty="0" err="1">
                <a:solidFill>
                  <a:schemeClr val="tx1">
                    <a:lumMod val="95000"/>
                    <a:lumOff val="5000"/>
                  </a:schemeClr>
                </a:solidFill>
                <a:latin typeface="+mj-lt"/>
              </a:rPr>
              <a:t>Nguồn</a:t>
            </a:r>
            <a:r>
              <a:rPr lang="en-US" sz="2200" i="1" dirty="0">
                <a:solidFill>
                  <a:schemeClr val="tx1">
                    <a:lumMod val="95000"/>
                    <a:lumOff val="5000"/>
                  </a:schemeClr>
                </a:solidFill>
                <a:latin typeface="+mj-lt"/>
              </a:rPr>
              <a:t>: </a:t>
            </a:r>
            <a:r>
              <a:rPr lang="en-US" sz="2200" i="1" dirty="0" err="1">
                <a:solidFill>
                  <a:schemeClr val="tx1">
                    <a:lumMod val="95000"/>
                    <a:lumOff val="5000"/>
                  </a:schemeClr>
                </a:solidFill>
                <a:latin typeface="+mj-lt"/>
              </a:rPr>
              <a:t>Văn</a:t>
            </a:r>
            <a:r>
              <a:rPr lang="en-US" sz="2200" i="1" dirty="0">
                <a:solidFill>
                  <a:schemeClr val="tx1">
                    <a:lumMod val="95000"/>
                    <a:lumOff val="5000"/>
                  </a:schemeClr>
                </a:solidFill>
                <a:latin typeface="+mj-lt"/>
              </a:rPr>
              <a:t> 6, </a:t>
            </a:r>
            <a:r>
              <a:rPr lang="en-US" sz="2200" i="1" dirty="0" err="1">
                <a:solidFill>
                  <a:schemeClr val="tx1">
                    <a:lumMod val="95000"/>
                    <a:lumOff val="5000"/>
                  </a:schemeClr>
                </a:solidFill>
                <a:latin typeface="+mj-lt"/>
              </a:rPr>
              <a:t>tập</a:t>
            </a:r>
            <a:r>
              <a:rPr lang="en-US" sz="2200" i="1" dirty="0">
                <a:solidFill>
                  <a:schemeClr val="tx1">
                    <a:lumMod val="95000"/>
                    <a:lumOff val="5000"/>
                  </a:schemeClr>
                </a:solidFill>
                <a:latin typeface="+mj-lt"/>
              </a:rPr>
              <a:t> 1, </a:t>
            </a:r>
            <a:r>
              <a:rPr lang="en-US" sz="2200" i="1" dirty="0" err="1">
                <a:solidFill>
                  <a:schemeClr val="tx1">
                    <a:lumMod val="95000"/>
                    <a:lumOff val="5000"/>
                  </a:schemeClr>
                </a:solidFill>
                <a:latin typeface="+mj-lt"/>
              </a:rPr>
              <a:t>trang</a:t>
            </a:r>
            <a:r>
              <a:rPr lang="en-US" sz="2200" i="1" dirty="0">
                <a:solidFill>
                  <a:schemeClr val="tx1">
                    <a:lumMod val="95000"/>
                    <a:lumOff val="5000"/>
                  </a:schemeClr>
                </a:solidFill>
                <a:latin typeface="+mj-lt"/>
              </a:rPr>
              <a:t> 6, NXB </a:t>
            </a:r>
            <a:r>
              <a:rPr lang="en-US" sz="2200" i="1" dirty="0" err="1">
                <a:solidFill>
                  <a:schemeClr val="tx1">
                    <a:lumMod val="95000"/>
                    <a:lumOff val="5000"/>
                  </a:schemeClr>
                </a:solidFill>
                <a:latin typeface="+mj-lt"/>
              </a:rPr>
              <a:t>Giáo</a:t>
            </a:r>
            <a:r>
              <a:rPr lang="en-US" sz="2200" i="1" dirty="0">
                <a:solidFill>
                  <a:schemeClr val="tx1">
                    <a:lumMod val="95000"/>
                    <a:lumOff val="5000"/>
                  </a:schemeClr>
                </a:solidFill>
                <a:latin typeface="+mj-lt"/>
              </a:rPr>
              <a:t> </a:t>
            </a:r>
            <a:r>
              <a:rPr lang="en-US" sz="2200" i="1" dirty="0" err="1">
                <a:solidFill>
                  <a:schemeClr val="tx1">
                    <a:lumMod val="95000"/>
                    <a:lumOff val="5000"/>
                  </a:schemeClr>
                </a:solidFill>
                <a:latin typeface="+mj-lt"/>
              </a:rPr>
              <a:t>dục</a:t>
            </a:r>
            <a:r>
              <a:rPr lang="en-US" sz="2200" i="1" dirty="0">
                <a:solidFill>
                  <a:schemeClr val="tx1">
                    <a:lumMod val="95000"/>
                    <a:lumOff val="5000"/>
                  </a:schemeClr>
                </a:solidFill>
                <a:latin typeface="+mj-lt"/>
              </a:rPr>
              <a:t> – 1989</a:t>
            </a:r>
            <a:endParaRPr kumimoji="0" lang="en-US" sz="2200" b="0" i="1" u="none" strike="noStrike" kern="1200" cap="none" spc="0" normalizeH="0" baseline="0" noProof="0" dirty="0">
              <a:ln>
                <a:noFill/>
              </a:ln>
              <a:solidFill>
                <a:schemeClr val="tx1">
                  <a:lumMod val="95000"/>
                  <a:lumOff val="5000"/>
                </a:schemeClr>
              </a:solidFill>
              <a:effectLst/>
              <a:uLnTx/>
              <a:uFillTx/>
              <a:latin typeface="+mj-lt"/>
              <a:ea typeface="Times New Roman" panose="02020603050405020304" pitchFamily="18" charset="0"/>
            </a:endParaRPr>
          </a:p>
        </p:txBody>
      </p:sp>
      <p:sp>
        <p:nvSpPr>
          <p:cNvPr id="3" name="Oval 2"/>
          <p:cNvSpPr/>
          <p:nvPr/>
        </p:nvSpPr>
        <p:spPr>
          <a:xfrm>
            <a:off x="423081" y="160374"/>
            <a:ext cx="4067032" cy="658642"/>
          </a:xfrm>
          <a:prstGeom prst="ellips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smtClean="0">
                <a:solidFill>
                  <a:srgbClr val="FF0000"/>
                </a:solidFill>
              </a:rPr>
              <a:t>Đọc</a:t>
            </a:r>
            <a:r>
              <a:rPr lang="en-US" sz="2400" dirty="0" smtClean="0">
                <a:solidFill>
                  <a:srgbClr val="FF0000"/>
                </a:solidFill>
              </a:rPr>
              <a:t> </a:t>
            </a:r>
            <a:r>
              <a:rPr lang="en-US" sz="2400" dirty="0" err="1" smtClean="0">
                <a:solidFill>
                  <a:srgbClr val="FF0000"/>
                </a:solidFill>
              </a:rPr>
              <a:t>hiểu</a:t>
            </a:r>
            <a:r>
              <a:rPr lang="en-US" sz="2400" dirty="0" smtClean="0">
                <a:solidFill>
                  <a:srgbClr val="FF0000"/>
                </a:solidFill>
              </a:rPr>
              <a:t> </a:t>
            </a:r>
            <a:r>
              <a:rPr lang="en-US" sz="2400" dirty="0" err="1" smtClean="0">
                <a:solidFill>
                  <a:srgbClr val="FF0000"/>
                </a:solidFill>
              </a:rPr>
              <a:t>ngoài</a:t>
            </a:r>
            <a:r>
              <a:rPr lang="en-US" sz="2400" dirty="0" smtClean="0">
                <a:solidFill>
                  <a:srgbClr val="FF0000"/>
                </a:solidFill>
              </a:rPr>
              <a:t> SGK</a:t>
            </a:r>
            <a:endParaRPr lang="en-US" sz="2400" dirty="0">
              <a:solidFill>
                <a:srgbClr val="FF0000"/>
              </a:solidFill>
            </a:endParaRPr>
          </a:p>
        </p:txBody>
      </p:sp>
    </p:spTree>
    <p:extLst>
      <p:ext uri="{BB962C8B-B14F-4D97-AF65-F5344CB8AC3E}">
        <p14:creationId xmlns:p14="http://schemas.microsoft.com/office/powerpoint/2010/main" val="209423661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3" name="Rectangle 2"/>
          <p:cNvSpPr>
            <a:spLocks/>
          </p:cNvSpPr>
          <p:nvPr/>
        </p:nvSpPr>
        <p:spPr>
          <a:xfrm>
            <a:off x="368490" y="1253129"/>
            <a:ext cx="11233245" cy="3046988"/>
          </a:xfrm>
          <a:prstGeom prst="rect">
            <a:avLst/>
          </a:prstGeom>
        </p:spPr>
        <p:txBody>
          <a:bodyPr wrap="square">
            <a:spAutoFit/>
          </a:bodyPr>
          <a:lstStyle/>
          <a:p>
            <a:r>
              <a:rPr lang="pt-BR" sz="3200" b="1" dirty="0">
                <a:solidFill>
                  <a:schemeClr val="tx1">
                    <a:lumMod val="95000"/>
                    <a:lumOff val="5000"/>
                  </a:schemeClr>
                </a:solidFill>
              </a:rPr>
              <a:t>Câu 1:</a:t>
            </a:r>
            <a:r>
              <a:rPr lang="pt-BR" sz="3200" dirty="0">
                <a:solidFill>
                  <a:schemeClr val="tx1">
                    <a:lumMod val="95000"/>
                    <a:lumOff val="5000"/>
                  </a:schemeClr>
                </a:solidFill>
              </a:rPr>
              <a:t> Xác định phương thức biểu đạt chính của đoạn văn?</a:t>
            </a:r>
            <a:endParaRPr lang="en-US" sz="3200" dirty="0">
              <a:solidFill>
                <a:schemeClr val="tx1">
                  <a:lumMod val="95000"/>
                  <a:lumOff val="5000"/>
                </a:schemeClr>
              </a:solidFill>
            </a:endParaRPr>
          </a:p>
          <a:p>
            <a:r>
              <a:rPr lang="pt-BR" sz="3200" b="1" dirty="0">
                <a:solidFill>
                  <a:schemeClr val="tx1">
                    <a:lumMod val="95000"/>
                    <a:lumOff val="5000"/>
                  </a:schemeClr>
                </a:solidFill>
              </a:rPr>
              <a:t>Câu 2:</a:t>
            </a:r>
            <a:r>
              <a:rPr lang="pt-BR" sz="3200" dirty="0">
                <a:solidFill>
                  <a:schemeClr val="tx1">
                    <a:lumMod val="95000"/>
                    <a:lumOff val="5000"/>
                  </a:schemeClr>
                </a:solidFill>
              </a:rPr>
              <a:t> Lạc Long Quân đã có những hành động nào để giúp dân?</a:t>
            </a:r>
            <a:endParaRPr lang="en-US" sz="3200" dirty="0">
              <a:solidFill>
                <a:schemeClr val="tx1">
                  <a:lumMod val="95000"/>
                  <a:lumOff val="5000"/>
                </a:schemeClr>
              </a:solidFill>
            </a:endParaRPr>
          </a:p>
          <a:p>
            <a:r>
              <a:rPr lang="pt-BR" sz="3200" b="1" dirty="0">
                <a:solidFill>
                  <a:schemeClr val="tx1">
                    <a:lumMod val="95000"/>
                    <a:lumOff val="5000"/>
                  </a:schemeClr>
                </a:solidFill>
              </a:rPr>
              <a:t>Câu 3:</a:t>
            </a:r>
            <a:r>
              <a:rPr lang="pt-BR" sz="3200" dirty="0">
                <a:solidFill>
                  <a:schemeClr val="tx1">
                    <a:lumMod val="95000"/>
                    <a:lumOff val="5000"/>
                  </a:schemeClr>
                </a:solidFill>
              </a:rPr>
              <a:t> Lời kể nào trong đoạn truyện có hàm ý rằng câu chuyện đã thực sự xảy ra trong quá khứ? Nhận xét về ý nghĩa của lời kể đó?</a:t>
            </a:r>
            <a:endParaRPr lang="en-US" sz="3200" dirty="0">
              <a:solidFill>
                <a:schemeClr val="tx1">
                  <a:lumMod val="95000"/>
                  <a:lumOff val="5000"/>
                </a:schemeClr>
              </a:solidFill>
            </a:endParaRPr>
          </a:p>
          <a:p>
            <a:r>
              <a:rPr lang="pt-BR" sz="3200" b="1" dirty="0">
                <a:solidFill>
                  <a:schemeClr val="tx1">
                    <a:lumMod val="95000"/>
                    <a:lumOff val="5000"/>
                  </a:schemeClr>
                </a:solidFill>
              </a:rPr>
              <a:t>Câu 4:</a:t>
            </a:r>
            <a:r>
              <a:rPr lang="pt-BR" sz="3200" dirty="0">
                <a:solidFill>
                  <a:schemeClr val="tx1">
                    <a:lumMod val="95000"/>
                    <a:lumOff val="5000"/>
                  </a:schemeClr>
                </a:solidFill>
              </a:rPr>
              <a:t> Em thấy mình có trách nhiệm gì trong cuộc sống để bảo vệ và phát huy nguồn gốc cao quý của dân tộc? </a:t>
            </a:r>
            <a:endParaRPr lang="en-US" sz="3200" dirty="0">
              <a:solidFill>
                <a:schemeClr val="tx1">
                  <a:lumMod val="95000"/>
                  <a:lumOff val="5000"/>
                </a:schemeClr>
              </a:solidFill>
            </a:endParaRPr>
          </a:p>
        </p:txBody>
      </p:sp>
    </p:spTree>
    <p:extLst>
      <p:ext uri="{BB962C8B-B14F-4D97-AF65-F5344CB8AC3E}">
        <p14:creationId xmlns:p14="http://schemas.microsoft.com/office/powerpoint/2010/main" val="4268894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algn="ctr">
              <a:lnSpc>
                <a:spcPct val="115000"/>
              </a:lnSpc>
              <a:spcAft>
                <a:spcPts val="1000"/>
              </a:spcAf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245197" y="542447"/>
            <a:ext cx="11688906" cy="587853"/>
          </a:xfrm>
          <a:prstGeom prst="rect">
            <a:avLst/>
          </a:prstGeom>
        </p:spPr>
        <p:txBody>
          <a:bodyPr wrap="non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KIẾN THỨC CHUNG VỀ TRUYỀN THUYẾT VÀ TRUYỆN CỔ 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057905"/>
            <a:ext cx="2149948" cy="587853"/>
          </a:xfrm>
          <a:prstGeom prst="rect">
            <a:avLst/>
          </a:prstGeom>
        </p:spPr>
        <p:txBody>
          <a:bodyPr wrap="none">
            <a:spAutoFit/>
          </a:bodyPr>
          <a:lstStyle/>
          <a:p>
            <a:pPr algn="just">
              <a:lnSpc>
                <a:spcPct val="115000"/>
              </a:lnSpc>
              <a:spcAft>
                <a:spcPts val="1000"/>
              </a:spcAft>
            </a:pP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Rounded Rectangle 11"/>
          <p:cNvSpPr/>
          <p:nvPr/>
        </p:nvSpPr>
        <p:spPr>
          <a:xfrm>
            <a:off x="1033766" y="1672746"/>
            <a:ext cx="4295477" cy="2724008"/>
          </a:xfrm>
          <a:prstGeom prst="roundRect">
            <a:avLst/>
          </a:prstGeom>
          <a:blipFill>
            <a:blip r:embed="rId2" cstate="email">
              <a:extLst>
                <a:ext uri="{28A0092B-C50C-407E-A947-70E740481C1C}">
                  <a14:useLocalDpi xmlns:a14="http://schemas.microsoft.com/office/drawing/2010/main"/>
                </a:ext>
              </a:extLst>
            </a:blip>
            <a:srcRec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Freeform 12"/>
          <p:cNvSpPr/>
          <p:nvPr/>
        </p:nvSpPr>
        <p:spPr>
          <a:xfrm>
            <a:off x="660400" y="4382768"/>
            <a:ext cx="5170610" cy="1751330"/>
          </a:xfrm>
          <a:custGeom>
            <a:avLst/>
            <a:gdLst>
              <a:gd name="connsiteX0" fmla="*/ 0 w 3432927"/>
              <a:gd name="connsiteY0" fmla="*/ 0 h 1273616"/>
              <a:gd name="connsiteX1" fmla="*/ 3432927 w 3432927"/>
              <a:gd name="connsiteY1" fmla="*/ 0 h 1273616"/>
              <a:gd name="connsiteX2" fmla="*/ 3432927 w 3432927"/>
              <a:gd name="connsiteY2" fmla="*/ 1273616 h 1273616"/>
              <a:gd name="connsiteX3" fmla="*/ 0 w 3432927"/>
              <a:gd name="connsiteY3" fmla="*/ 1273616 h 1273616"/>
              <a:gd name="connsiteX4" fmla="*/ 0 w 3432927"/>
              <a:gd name="connsiteY4" fmla="*/ 0 h 127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927" h="1273616">
                <a:moveTo>
                  <a:pt x="0" y="0"/>
                </a:moveTo>
                <a:lnTo>
                  <a:pt x="3432927" y="0"/>
                </a:lnTo>
                <a:lnTo>
                  <a:pt x="3432927" y="1273616"/>
                </a:lnTo>
                <a:lnTo>
                  <a:pt x="0" y="12736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5344" tIns="85344" rIns="85344" bIns="0" numCol="1" spcCol="1270" anchor="t" anchorCtr="0">
            <a:noAutofit/>
          </a:bodyPr>
          <a:lstStyle/>
          <a:p>
            <a:pPr lvl="0" algn="just" defTabSz="533400">
              <a:lnSpc>
                <a:spcPct val="90000"/>
              </a:lnSpc>
              <a:spcBef>
                <a:spcPct val="0"/>
              </a:spcBef>
              <a:spcAft>
                <a:spcPct val="35000"/>
              </a:spcAft>
            </a:pPr>
            <a:r>
              <a:rPr lang="en-US" sz="2400" i="1" kern="1200" dirty="0" err="1" smtClean="0">
                <a:latin typeface="Times New Roman" panose="02020603050405020304" pitchFamily="18" charset="0"/>
                <a:cs typeface="Times New Roman" panose="02020603050405020304" pitchFamily="18" charset="0"/>
              </a:rPr>
              <a:t>Truyện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truyền</a:t>
            </a:r>
            <a:r>
              <a:rPr lang="en-US" sz="2400" i="1" kern="1200" dirty="0" smtClean="0">
                <a:latin typeface="Times New Roman" panose="02020603050405020304" pitchFamily="18" charset="0"/>
                <a:cs typeface="Times New Roman" panose="02020603050405020304" pitchFamily="18" charset="0"/>
              </a:rPr>
              <a:t> </a:t>
            </a:r>
            <a:r>
              <a:rPr lang="en-US" sz="2400" i="1" kern="1200" dirty="0" err="1" smtClean="0">
                <a:latin typeface="Times New Roman" panose="02020603050405020304" pitchFamily="18" charset="0"/>
                <a:cs typeface="Times New Roman" panose="02020603050405020304" pitchFamily="18" charset="0"/>
              </a:rPr>
              <a:t>thuyết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loại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hoang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đường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ảo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kể</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về</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sự</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việc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liên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quan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lịch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sử</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hoặc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giải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thích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nguồn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gốc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phong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tục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cảnh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vật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địa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phương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theo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quan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niệm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nhân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dân</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4" name="Rounded Rectangle 13"/>
          <p:cNvSpPr/>
          <p:nvPr/>
        </p:nvSpPr>
        <p:spPr>
          <a:xfrm>
            <a:off x="6401507" y="1718153"/>
            <a:ext cx="4486275" cy="2664616"/>
          </a:xfrm>
          <a:prstGeom prst="roundRect">
            <a:avLst/>
          </a:prstGeom>
          <a:blipFill>
            <a:blip r:embed="rId3" cstate="email">
              <a:extLst>
                <a:ext uri="{28A0092B-C50C-407E-A947-70E740481C1C}">
                  <a14:useLocalDpi xmlns:a14="http://schemas.microsoft.com/office/drawing/2010/main"/>
                </a:ext>
              </a:extLst>
            </a:blip>
            <a:srcRect/>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5" name="Freeform 14"/>
          <p:cNvSpPr/>
          <p:nvPr/>
        </p:nvSpPr>
        <p:spPr>
          <a:xfrm>
            <a:off x="5933087" y="4382768"/>
            <a:ext cx="5585813" cy="1751330"/>
          </a:xfrm>
          <a:custGeom>
            <a:avLst/>
            <a:gdLst>
              <a:gd name="connsiteX0" fmla="*/ 0 w 3432927"/>
              <a:gd name="connsiteY0" fmla="*/ 0 h 1273616"/>
              <a:gd name="connsiteX1" fmla="*/ 3432927 w 3432927"/>
              <a:gd name="connsiteY1" fmla="*/ 0 h 1273616"/>
              <a:gd name="connsiteX2" fmla="*/ 3432927 w 3432927"/>
              <a:gd name="connsiteY2" fmla="*/ 1273616 h 1273616"/>
              <a:gd name="connsiteX3" fmla="*/ 0 w 3432927"/>
              <a:gd name="connsiteY3" fmla="*/ 1273616 h 1273616"/>
              <a:gd name="connsiteX4" fmla="*/ 0 w 3432927"/>
              <a:gd name="connsiteY4" fmla="*/ 0 h 127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927" h="1273616">
                <a:moveTo>
                  <a:pt x="0" y="0"/>
                </a:moveTo>
                <a:lnTo>
                  <a:pt x="3432927" y="0"/>
                </a:lnTo>
                <a:lnTo>
                  <a:pt x="3432927" y="1273616"/>
                </a:lnTo>
                <a:lnTo>
                  <a:pt x="0" y="12736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85344" tIns="85344" rIns="85344" bIns="0" numCol="1" spcCol="1270" anchor="t" anchorCtr="0">
            <a:noAutofit/>
          </a:bodyPr>
          <a:lstStyle/>
          <a:p>
            <a:pPr lvl="0" algn="just" defTabSz="533400">
              <a:lnSpc>
                <a:spcPct val="90000"/>
              </a:lnSpc>
              <a:spcBef>
                <a:spcPct val="0"/>
              </a:spcBef>
              <a:spcAft>
                <a:spcPct val="35000"/>
              </a:spcAft>
            </a:pPr>
            <a:r>
              <a:rPr lang="en-US" sz="2000" i="1" kern="1200" dirty="0" err="1" smtClean="0">
                <a:latin typeface="Times New Roman" panose="02020603050405020304" pitchFamily="18" charset="0"/>
                <a:cs typeface="Times New Roman" panose="02020603050405020304" pitchFamily="18" charset="0"/>
              </a:rPr>
              <a:t>Truyện</a:t>
            </a:r>
            <a:r>
              <a:rPr lang="en-US" sz="2000" i="1" kern="1200" dirty="0" smtClean="0">
                <a:latin typeface="Times New Roman" panose="02020603050405020304" pitchFamily="18" charset="0"/>
                <a:cs typeface="Times New Roman" panose="02020603050405020304" pitchFamily="18" charset="0"/>
              </a:rPr>
              <a:t> </a:t>
            </a:r>
            <a:r>
              <a:rPr lang="en-US" sz="2000" i="1" kern="1200" dirty="0" err="1" smtClean="0">
                <a:latin typeface="Times New Roman" panose="02020603050405020304" pitchFamily="18" charset="0"/>
                <a:cs typeface="Times New Roman" panose="02020603050405020304" pitchFamily="18" charset="0"/>
              </a:rPr>
              <a:t>cổ</a:t>
            </a:r>
            <a:r>
              <a:rPr lang="en-US" sz="2000" i="1" kern="1200" dirty="0" smtClean="0">
                <a:latin typeface="Times New Roman" panose="02020603050405020304" pitchFamily="18" charset="0"/>
                <a:cs typeface="Times New Roman" panose="02020603050405020304" pitchFamily="18" charset="0"/>
              </a:rPr>
              <a:t> </a:t>
            </a:r>
            <a:r>
              <a:rPr lang="en-US" sz="2000" i="1" kern="1200" dirty="0" err="1" smtClean="0">
                <a:latin typeface="Times New Roman" panose="02020603050405020304" pitchFamily="18" charset="0"/>
                <a:cs typeface="Times New Roman" panose="02020603050405020304" pitchFamily="18" charset="0"/>
              </a:rPr>
              <a:t>tích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loại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truyện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thường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yếu</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tố</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hoang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đường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ảo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cuộc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một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số</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kiểu</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như</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có</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tài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năng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kì</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lạ</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thông</a:t>
            </a:r>
            <a:r>
              <a:rPr lang="en-US" sz="2000" kern="1200" dirty="0" smtClean="0">
                <a:latin typeface="Times New Roman" panose="02020603050405020304" pitchFamily="18" charset="0"/>
                <a:cs typeface="Times New Roman" panose="02020603050405020304" pitchFamily="18" charset="0"/>
              </a:rPr>
              <a:t> minh,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bất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hạnh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ngốc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nghếch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người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mang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lốt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vật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nhằm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ước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mơ</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niềm</a:t>
            </a:r>
            <a:r>
              <a:rPr lang="en-US" sz="2000" kern="1200" dirty="0" smtClean="0">
                <a:latin typeface="Times New Roman" panose="02020603050405020304" pitchFamily="18" charset="0"/>
                <a:cs typeface="Times New Roman" panose="02020603050405020304" pitchFamily="18" charset="0"/>
              </a:rPr>
              <a:t> tin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cuối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cùng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đối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với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tốt</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đối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với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xấu</a:t>
            </a:r>
            <a:r>
              <a:rPr lang="en-US" sz="2000" kern="1200" dirty="0" smtClean="0">
                <a:latin typeface="Times New Roman" panose="02020603050405020304" pitchFamily="18" charset="0"/>
                <a:cs typeface="Times New Roman" panose="02020603050405020304" pitchFamily="18" charset="0"/>
              </a:rPr>
              <a:t>.</a:t>
            </a:r>
            <a:r>
              <a:rPr lang="en-US" sz="2000" kern="1200" dirty="0" smtClean="0"/>
              <a:t>...</a:t>
            </a:r>
            <a:endParaRPr lang="en-US" sz="2000" kern="1200" dirty="0"/>
          </a:p>
        </p:txBody>
      </p:sp>
    </p:spTree>
    <p:extLst>
      <p:ext uri="{BB962C8B-B14F-4D97-AF65-F5344CB8AC3E}">
        <p14:creationId xmlns:p14="http://schemas.microsoft.com/office/powerpoint/2010/main" val="2370962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3949414"/>
          </a:xfrm>
          <a:prstGeom prst="rect">
            <a:avLst/>
          </a:prstGeom>
        </p:spPr>
        <p:txBody>
          <a:bodyPr>
            <a:spAutoFit/>
          </a:bodyPr>
          <a:lstStyle/>
          <a:p>
            <a:r>
              <a:rPr lang="pt-BR" sz="3600" b="1" dirty="0"/>
              <a:t>Câu 1:</a:t>
            </a:r>
            <a:r>
              <a:rPr lang="pt-BR" sz="3600" dirty="0"/>
              <a:t> Phương thức biểu đạt chính: Tự sự</a:t>
            </a:r>
            <a:endParaRPr lang="en-US" sz="3600" dirty="0"/>
          </a:p>
          <a:p>
            <a:r>
              <a:rPr lang="pt-BR" sz="3600" b="1" dirty="0"/>
              <a:t>Câu 2:</a:t>
            </a:r>
            <a:r>
              <a:rPr lang="pt-BR" sz="3600" dirty="0"/>
              <a:t> Lạc Long Quân đã có những hành động để giúp dân:</a:t>
            </a:r>
            <a:endParaRPr lang="en-US" sz="3600" dirty="0"/>
          </a:p>
          <a:p>
            <a:r>
              <a:rPr lang="pt-BR" sz="3600" dirty="0"/>
              <a:t>- Thần giúp dân diệt trừ Ngư Tinh, Hồ Tinh, Mộc Tinh những loài yêu quái làm hại dân lành. - - Thần dạy dân cách trồng trọt, chăn nuôi và cách ăn ở.</a:t>
            </a:r>
            <a:endParaRPr lang="en-US" sz="3600" dirty="0"/>
          </a:p>
          <a:p>
            <a:pPr marL="0" marR="0" lvl="0" indent="57150" algn="just" defTabSz="914400" rtl="0" eaLnBrk="1" fontAlgn="auto" latinLnBrk="0" hangingPunct="1">
              <a:lnSpc>
                <a:spcPct val="115000"/>
              </a:lnSpc>
              <a:spcBef>
                <a:spcPts val="0"/>
              </a:spcBef>
              <a:spcAft>
                <a:spcPts val="0"/>
              </a:spcAft>
              <a:buClrTx/>
              <a:buSzTx/>
              <a:buFontTx/>
              <a:buNone/>
              <a:tabLst>
                <a:tab pos="400050" algn="l"/>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544306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5262979"/>
          </a:xfrm>
          <a:prstGeom prst="rect">
            <a:avLst/>
          </a:prstGeom>
        </p:spPr>
        <p:txBody>
          <a:bodyPr>
            <a:spAutoFit/>
          </a:bodyPr>
          <a:lstStyle/>
          <a:p>
            <a:r>
              <a:rPr lang="pt-BR" sz="2400" b="1" dirty="0"/>
              <a:t>Câu 3:</a:t>
            </a:r>
            <a:r>
              <a:rPr lang="pt-BR" sz="2400" dirty="0"/>
              <a:t> </a:t>
            </a:r>
            <a:endParaRPr lang="en-US" sz="2400" dirty="0"/>
          </a:p>
          <a:p>
            <a:r>
              <a:rPr lang="pt-BR" sz="2400" dirty="0"/>
              <a:t>- Lời </a:t>
            </a:r>
            <a:r>
              <a:rPr lang="pt-BR" sz="2400" dirty="0" smtClean="0"/>
              <a:t>kể trong </a:t>
            </a:r>
            <a:r>
              <a:rPr lang="pt-BR" sz="2400" dirty="0"/>
              <a:t>đoạn truyện có hàm ý rằng câu chuyện đã thực sự xảy ra trong quá khứ:      </a:t>
            </a:r>
            <a:r>
              <a:rPr lang="en-US" sz="2400" i="1" dirty="0" err="1"/>
              <a:t>Người</a:t>
            </a:r>
            <a:r>
              <a:rPr lang="en-US" sz="2400" i="1" dirty="0"/>
              <a:t> con </a:t>
            </a:r>
            <a:r>
              <a:rPr lang="en-US" sz="2400" i="1" dirty="0" err="1"/>
              <a:t>trưởng</a:t>
            </a:r>
            <a:r>
              <a:rPr lang="en-US" sz="2400" i="1" dirty="0"/>
              <a:t> </a:t>
            </a:r>
            <a:r>
              <a:rPr lang="en-US" sz="2400" i="1" dirty="0" err="1"/>
              <a:t>được</a:t>
            </a:r>
            <a:r>
              <a:rPr lang="en-US" sz="2400" i="1" dirty="0"/>
              <a:t> </a:t>
            </a:r>
            <a:r>
              <a:rPr lang="en-US" sz="2400" i="1" dirty="0" err="1"/>
              <a:t>tôn</a:t>
            </a:r>
            <a:r>
              <a:rPr lang="en-US" sz="2400" i="1" dirty="0"/>
              <a:t> </a:t>
            </a:r>
            <a:r>
              <a:rPr lang="en-US" sz="2400" i="1" dirty="0" err="1"/>
              <a:t>lên</a:t>
            </a:r>
            <a:r>
              <a:rPr lang="en-US" sz="2400" i="1" dirty="0"/>
              <a:t> </a:t>
            </a:r>
            <a:r>
              <a:rPr lang="en-US" sz="2400" i="1" dirty="0" err="1"/>
              <a:t>làm</a:t>
            </a:r>
            <a:r>
              <a:rPr lang="en-US" sz="2400" i="1" dirty="0"/>
              <a:t> </a:t>
            </a:r>
            <a:r>
              <a:rPr lang="en-US" sz="2400" i="1" dirty="0" err="1"/>
              <a:t>vua</a:t>
            </a:r>
            <a:r>
              <a:rPr lang="en-US" sz="2400" i="1" dirty="0"/>
              <a:t>, </a:t>
            </a:r>
            <a:r>
              <a:rPr lang="en-US" sz="2400" i="1" dirty="0" err="1"/>
              <a:t>lấy</a:t>
            </a:r>
            <a:r>
              <a:rPr lang="en-US" sz="2400" i="1" dirty="0"/>
              <a:t> </a:t>
            </a:r>
            <a:r>
              <a:rPr lang="en-US" sz="2400" i="1" dirty="0" err="1"/>
              <a:t>hiệu</a:t>
            </a:r>
            <a:r>
              <a:rPr lang="en-US" sz="2400" i="1" dirty="0"/>
              <a:t> </a:t>
            </a:r>
            <a:r>
              <a:rPr lang="en-US" sz="2400" i="1" dirty="0" err="1"/>
              <a:t>là</a:t>
            </a:r>
            <a:r>
              <a:rPr lang="en-US" sz="2400" i="1" dirty="0"/>
              <a:t> </a:t>
            </a:r>
            <a:r>
              <a:rPr lang="en-US" sz="2400" i="1" dirty="0" err="1"/>
              <a:t>Hùng</a:t>
            </a:r>
            <a:r>
              <a:rPr lang="en-US" sz="2400" i="1" dirty="0"/>
              <a:t> </a:t>
            </a:r>
            <a:r>
              <a:rPr lang="en-US" sz="2400" i="1" dirty="0" err="1"/>
              <a:t>Vương</a:t>
            </a:r>
            <a:r>
              <a:rPr lang="en-US" sz="2400" i="1" dirty="0"/>
              <a:t>, </a:t>
            </a:r>
            <a:r>
              <a:rPr lang="en-US" sz="2400" i="1" dirty="0" err="1"/>
              <a:t>đóng</a:t>
            </a:r>
            <a:r>
              <a:rPr lang="en-US" sz="2400" i="1" dirty="0"/>
              <a:t> </a:t>
            </a:r>
            <a:r>
              <a:rPr lang="en-US" sz="2400" i="1" dirty="0" err="1"/>
              <a:t>đô</a:t>
            </a:r>
            <a:r>
              <a:rPr lang="en-US" sz="2400" i="1" dirty="0"/>
              <a:t> </a:t>
            </a:r>
            <a:r>
              <a:rPr lang="en-US" sz="2400" i="1" baseline="30000" dirty="0"/>
              <a:t>[5]</a:t>
            </a:r>
            <a:r>
              <a:rPr lang="en-US" sz="2400" i="1" dirty="0"/>
              <a:t> ở </a:t>
            </a:r>
            <a:r>
              <a:rPr lang="en-US" sz="2400" i="1" dirty="0" err="1"/>
              <a:t>đất</a:t>
            </a:r>
            <a:r>
              <a:rPr lang="en-US" sz="2400" i="1" dirty="0"/>
              <a:t> </a:t>
            </a:r>
            <a:r>
              <a:rPr lang="en-US" sz="2400" i="1" dirty="0" err="1"/>
              <a:t>Phong</a:t>
            </a:r>
            <a:r>
              <a:rPr lang="en-US" sz="2400" i="1" dirty="0"/>
              <a:t> </a:t>
            </a:r>
            <a:r>
              <a:rPr lang="en-US" sz="2400" i="1" dirty="0" err="1"/>
              <a:t>Châu</a:t>
            </a:r>
            <a:r>
              <a:rPr lang="en-US" sz="2400" i="1" dirty="0"/>
              <a:t>, </a:t>
            </a:r>
            <a:r>
              <a:rPr lang="en-US" sz="2400" i="1" dirty="0" err="1"/>
              <a:t>đặt</a:t>
            </a:r>
            <a:r>
              <a:rPr lang="en-US" sz="2400" i="1" dirty="0"/>
              <a:t> </a:t>
            </a:r>
            <a:r>
              <a:rPr lang="en-US" sz="2400" i="1" dirty="0" err="1"/>
              <a:t>tên</a:t>
            </a:r>
            <a:r>
              <a:rPr lang="en-US" sz="2400" i="1" dirty="0"/>
              <a:t> </a:t>
            </a:r>
            <a:r>
              <a:rPr lang="en-US" sz="2400" i="1" dirty="0" err="1"/>
              <a:t>nước</a:t>
            </a:r>
            <a:r>
              <a:rPr lang="en-US" sz="2400" i="1" dirty="0"/>
              <a:t> </a:t>
            </a:r>
            <a:r>
              <a:rPr lang="en-US" sz="2400" i="1" dirty="0" err="1"/>
              <a:t>là</a:t>
            </a:r>
            <a:r>
              <a:rPr lang="en-US" sz="2400" i="1" dirty="0"/>
              <a:t> </a:t>
            </a:r>
            <a:r>
              <a:rPr lang="en-US" sz="2400" i="1" dirty="0" err="1"/>
              <a:t>Văn</a:t>
            </a:r>
            <a:r>
              <a:rPr lang="en-US" sz="2400" i="1" dirty="0"/>
              <a:t> Lang. </a:t>
            </a:r>
            <a:r>
              <a:rPr lang="en-US" sz="2400" i="1" dirty="0" err="1"/>
              <a:t>Triều</a:t>
            </a:r>
            <a:r>
              <a:rPr lang="en-US" sz="2400" i="1" dirty="0"/>
              <a:t> </a:t>
            </a:r>
            <a:r>
              <a:rPr lang="en-US" sz="2400" i="1" dirty="0" err="1"/>
              <a:t>đình</a:t>
            </a:r>
            <a:r>
              <a:rPr lang="en-US" sz="2400" i="1" dirty="0"/>
              <a:t> </a:t>
            </a:r>
            <a:r>
              <a:rPr lang="en-US" sz="2400" i="1" dirty="0" err="1"/>
              <a:t>có</a:t>
            </a:r>
            <a:r>
              <a:rPr lang="en-US" sz="2400" i="1" dirty="0"/>
              <a:t> </a:t>
            </a:r>
            <a:r>
              <a:rPr lang="en-US" sz="2400" i="1" dirty="0" err="1"/>
              <a:t>tướng</a:t>
            </a:r>
            <a:r>
              <a:rPr lang="en-US" sz="2400" i="1" dirty="0"/>
              <a:t> </a:t>
            </a:r>
            <a:r>
              <a:rPr lang="en-US" sz="2400" i="1" dirty="0" err="1"/>
              <a:t>văn</a:t>
            </a:r>
            <a:r>
              <a:rPr lang="en-US" sz="2400" i="1" dirty="0"/>
              <a:t>, </a:t>
            </a:r>
            <a:r>
              <a:rPr lang="en-US" sz="2400" i="1" dirty="0" err="1"/>
              <a:t>tướng</a:t>
            </a:r>
            <a:r>
              <a:rPr lang="en-US" sz="2400" i="1" dirty="0"/>
              <a:t> </a:t>
            </a:r>
            <a:r>
              <a:rPr lang="en-US" sz="2400" i="1" dirty="0" err="1"/>
              <a:t>võ</a:t>
            </a:r>
            <a:r>
              <a:rPr lang="en-US" sz="2400" i="1" dirty="0"/>
              <a:t>, con </a:t>
            </a:r>
            <a:r>
              <a:rPr lang="en-US" sz="2400" i="1" dirty="0" err="1"/>
              <a:t>trai</a:t>
            </a:r>
            <a:r>
              <a:rPr lang="en-US" sz="2400" i="1" dirty="0"/>
              <a:t> </a:t>
            </a:r>
            <a:r>
              <a:rPr lang="en-US" sz="2400" i="1" dirty="0" err="1"/>
              <a:t>vua</a:t>
            </a:r>
            <a:r>
              <a:rPr lang="en-US" sz="2400" i="1" dirty="0"/>
              <a:t> </a:t>
            </a:r>
            <a:r>
              <a:rPr lang="en-US" sz="2400" i="1" dirty="0" err="1"/>
              <a:t>gọi</a:t>
            </a:r>
            <a:r>
              <a:rPr lang="en-US" sz="2400" i="1" dirty="0"/>
              <a:t> </a:t>
            </a:r>
            <a:r>
              <a:rPr lang="en-US" sz="2400" i="1" dirty="0" err="1"/>
              <a:t>là</a:t>
            </a:r>
            <a:r>
              <a:rPr lang="en-US" sz="2400" i="1" dirty="0"/>
              <a:t> </a:t>
            </a:r>
            <a:r>
              <a:rPr lang="en-US" sz="2400" i="1" dirty="0" err="1"/>
              <a:t>quan</a:t>
            </a:r>
            <a:r>
              <a:rPr lang="en-US" sz="2400" i="1" dirty="0"/>
              <a:t> </a:t>
            </a:r>
            <a:r>
              <a:rPr lang="en-US" sz="2400" i="1" dirty="0" err="1"/>
              <a:t>lang</a:t>
            </a:r>
            <a:r>
              <a:rPr lang="en-US" sz="2400" i="1" dirty="0"/>
              <a:t>, con </a:t>
            </a:r>
            <a:r>
              <a:rPr lang="en-US" sz="2400" i="1" dirty="0" err="1"/>
              <a:t>gái</a:t>
            </a:r>
            <a:r>
              <a:rPr lang="en-US" sz="2400" i="1" dirty="0"/>
              <a:t> </a:t>
            </a:r>
            <a:r>
              <a:rPr lang="en-US" sz="2400" i="1" dirty="0" err="1"/>
              <a:t>vua</a:t>
            </a:r>
            <a:r>
              <a:rPr lang="en-US" sz="2400" i="1" dirty="0"/>
              <a:t> </a:t>
            </a:r>
            <a:r>
              <a:rPr lang="en-US" sz="2400" i="1" dirty="0" err="1"/>
              <a:t>gọi</a:t>
            </a:r>
            <a:r>
              <a:rPr lang="en-US" sz="2400" i="1" dirty="0"/>
              <a:t> </a:t>
            </a:r>
            <a:r>
              <a:rPr lang="en-US" sz="2400" i="1" dirty="0" err="1"/>
              <a:t>là</a:t>
            </a:r>
            <a:r>
              <a:rPr lang="en-US" sz="2400" i="1" dirty="0"/>
              <a:t> </a:t>
            </a:r>
            <a:r>
              <a:rPr lang="en-US" sz="2400" i="1" dirty="0" err="1"/>
              <a:t>mị</a:t>
            </a:r>
            <a:r>
              <a:rPr lang="en-US" sz="2400" i="1" dirty="0"/>
              <a:t> </a:t>
            </a:r>
            <a:r>
              <a:rPr lang="en-US" sz="2400" i="1" dirty="0" err="1"/>
              <a:t>nương</a:t>
            </a:r>
            <a:r>
              <a:rPr lang="en-US" sz="2400" i="1" dirty="0"/>
              <a:t>, </a:t>
            </a:r>
            <a:r>
              <a:rPr lang="en-US" sz="2400" i="1" dirty="0" err="1"/>
              <a:t>khi</a:t>
            </a:r>
            <a:r>
              <a:rPr lang="en-US" sz="2400" i="1" dirty="0"/>
              <a:t> cha </a:t>
            </a:r>
            <a:r>
              <a:rPr lang="en-US" sz="2400" i="1" dirty="0" err="1"/>
              <a:t>chết</a:t>
            </a:r>
            <a:r>
              <a:rPr lang="en-US" sz="2400" i="1" dirty="0"/>
              <a:t> </a:t>
            </a:r>
            <a:r>
              <a:rPr lang="en-US" sz="2400" i="1" dirty="0" err="1"/>
              <a:t>thì</a:t>
            </a:r>
            <a:r>
              <a:rPr lang="en-US" sz="2400" i="1" dirty="0"/>
              <a:t> </a:t>
            </a:r>
            <a:r>
              <a:rPr lang="en-US" sz="2400" i="1" dirty="0" err="1"/>
              <a:t>được</a:t>
            </a:r>
            <a:r>
              <a:rPr lang="en-US" sz="2400" i="1" dirty="0"/>
              <a:t> </a:t>
            </a:r>
            <a:r>
              <a:rPr lang="en-US" sz="2400" i="1" dirty="0" err="1"/>
              <a:t>truyền</a:t>
            </a:r>
            <a:r>
              <a:rPr lang="en-US" sz="2400" i="1" dirty="0"/>
              <a:t> </a:t>
            </a:r>
            <a:r>
              <a:rPr lang="en-US" sz="2400" i="1" dirty="0" err="1"/>
              <a:t>ngôi</a:t>
            </a:r>
            <a:r>
              <a:rPr lang="en-US" sz="2400" i="1" dirty="0"/>
              <a:t> </a:t>
            </a:r>
            <a:r>
              <a:rPr lang="en-US" sz="2400" i="1" dirty="0" err="1"/>
              <a:t>cho</a:t>
            </a:r>
            <a:r>
              <a:rPr lang="en-US" sz="2400" i="1" dirty="0"/>
              <a:t> con </a:t>
            </a:r>
            <a:r>
              <a:rPr lang="en-US" sz="2400" i="1" dirty="0" err="1"/>
              <a:t>trưởng</a:t>
            </a:r>
            <a:r>
              <a:rPr lang="en-US" sz="2400" i="1" dirty="0"/>
              <a:t>, </a:t>
            </a:r>
            <a:r>
              <a:rPr lang="en-US" sz="2400" i="1" dirty="0" err="1"/>
              <a:t>mười</a:t>
            </a:r>
            <a:r>
              <a:rPr lang="en-US" sz="2400" i="1" dirty="0"/>
              <a:t> </a:t>
            </a:r>
            <a:r>
              <a:rPr lang="en-US" sz="2400" i="1" dirty="0" err="1"/>
              <a:t>mấy</a:t>
            </a:r>
            <a:r>
              <a:rPr lang="en-US" sz="2400" i="1" dirty="0"/>
              <a:t> </a:t>
            </a:r>
            <a:r>
              <a:rPr lang="en-US" sz="2400" i="1" dirty="0" err="1"/>
              <a:t>đời</a:t>
            </a:r>
            <a:r>
              <a:rPr lang="en-US" sz="2400" i="1" dirty="0"/>
              <a:t> </a:t>
            </a:r>
            <a:r>
              <a:rPr lang="en-US" sz="2400" i="1" dirty="0" err="1"/>
              <a:t>truyền</a:t>
            </a:r>
            <a:r>
              <a:rPr lang="en-US" sz="2400" i="1" dirty="0"/>
              <a:t> </a:t>
            </a:r>
            <a:r>
              <a:rPr lang="en-US" sz="2400" i="1" dirty="0" err="1"/>
              <a:t>nối</a:t>
            </a:r>
            <a:r>
              <a:rPr lang="en-US" sz="2400" i="1" dirty="0"/>
              <a:t> </a:t>
            </a:r>
            <a:r>
              <a:rPr lang="en-US" sz="2400" i="1" dirty="0" err="1"/>
              <a:t>ngôi</a:t>
            </a:r>
            <a:r>
              <a:rPr lang="en-US" sz="2400" i="1" dirty="0"/>
              <a:t> </a:t>
            </a:r>
            <a:r>
              <a:rPr lang="en-US" sz="2400" i="1" dirty="0" err="1"/>
              <a:t>vua</a:t>
            </a:r>
            <a:r>
              <a:rPr lang="en-US" sz="2400" i="1" dirty="0"/>
              <a:t> </a:t>
            </a:r>
            <a:r>
              <a:rPr lang="en-US" sz="2400" i="1" dirty="0" err="1"/>
              <a:t>đều</a:t>
            </a:r>
            <a:r>
              <a:rPr lang="en-US" sz="2400" i="1" dirty="0"/>
              <a:t> </a:t>
            </a:r>
            <a:r>
              <a:rPr lang="en-US" sz="2400" i="1" dirty="0" err="1"/>
              <a:t>lấy</a:t>
            </a:r>
            <a:r>
              <a:rPr lang="en-US" sz="2400" i="1" dirty="0"/>
              <a:t> </a:t>
            </a:r>
            <a:r>
              <a:rPr lang="en-US" sz="2400" i="1" dirty="0" err="1"/>
              <a:t>danh</a:t>
            </a:r>
            <a:r>
              <a:rPr lang="en-US" sz="2400" i="1" dirty="0"/>
              <a:t> </a:t>
            </a:r>
            <a:r>
              <a:rPr lang="en-US" sz="2400" i="1" dirty="0" err="1"/>
              <a:t>hiệu</a:t>
            </a:r>
            <a:r>
              <a:rPr lang="en-US" sz="2400" i="1" dirty="0"/>
              <a:t> </a:t>
            </a:r>
            <a:r>
              <a:rPr lang="en-US" sz="2400" i="1" dirty="0" err="1"/>
              <a:t>Hùng</a:t>
            </a:r>
            <a:r>
              <a:rPr lang="en-US" sz="2400" i="1" dirty="0"/>
              <a:t> </a:t>
            </a:r>
            <a:r>
              <a:rPr lang="en-US" sz="2400" i="1" dirty="0" err="1"/>
              <a:t>Vương</a:t>
            </a:r>
            <a:r>
              <a:rPr lang="en-US" sz="2400" i="1" dirty="0"/>
              <a:t>, </a:t>
            </a:r>
            <a:r>
              <a:rPr lang="en-US" sz="2400" i="1" dirty="0" err="1"/>
              <a:t>không</a:t>
            </a:r>
            <a:r>
              <a:rPr lang="en-US" sz="2400" i="1" dirty="0"/>
              <a:t> </a:t>
            </a:r>
            <a:r>
              <a:rPr lang="en-US" sz="2400" i="1" dirty="0" err="1"/>
              <a:t>hề</a:t>
            </a:r>
            <a:r>
              <a:rPr lang="en-US" sz="2400" i="1" dirty="0"/>
              <a:t> </a:t>
            </a:r>
            <a:r>
              <a:rPr lang="en-US" sz="2400" i="1" dirty="0" err="1"/>
              <a:t>thay</a:t>
            </a:r>
            <a:r>
              <a:rPr lang="en-US" sz="2400" i="1" dirty="0"/>
              <a:t> </a:t>
            </a:r>
            <a:r>
              <a:rPr lang="en-US" sz="2400" i="1" dirty="0" err="1"/>
              <a:t>đổi</a:t>
            </a:r>
            <a:endParaRPr lang="en-US" sz="2400" i="1" dirty="0"/>
          </a:p>
          <a:p>
            <a:r>
              <a:rPr lang="pt-BR" sz="2400" b="1" dirty="0"/>
              <a:t>Nhận xét về ý nghĩa của lời kể đó: </a:t>
            </a:r>
            <a:endParaRPr lang="en-US" sz="2400" b="1" dirty="0"/>
          </a:p>
          <a:p>
            <a:r>
              <a:rPr lang="pt-BR" sz="2400" dirty="0"/>
              <a:t>+ Tạo niềm tin, làm tăng tính xác thực cho câu chuyện kể về  nguồn gốc của người Việt Nam</a:t>
            </a:r>
            <a:endParaRPr lang="en-US" sz="2400" dirty="0"/>
          </a:p>
          <a:p>
            <a:r>
              <a:rPr lang="pt-BR" sz="2400" dirty="0"/>
              <a:t>+ Chúng ta tự hào về nguồn gốc cao quý, ra sức mạnh, tinh thần đoàn kết, yêu thương cho dân tộc.</a:t>
            </a:r>
            <a:endParaRPr lang="en-US" sz="2400" dirty="0"/>
          </a:p>
          <a:p>
            <a:r>
              <a:rPr lang="pt-BR" sz="2400" dirty="0"/>
              <a:t>+ Làm tăng thêm vẻ đẹp kì lạ thiêng liêng cho lịch sử dựng nước (nhà nước Văn Lang, các triều đại vua Hùng), địa danh (Phong Châu)</a:t>
            </a:r>
            <a:endParaRPr lang="en-US" sz="2400" dirty="0"/>
          </a:p>
        </p:txBody>
      </p:sp>
    </p:spTree>
    <p:extLst>
      <p:ext uri="{BB962C8B-B14F-4D97-AF65-F5344CB8AC3E}">
        <p14:creationId xmlns:p14="http://schemas.microsoft.com/office/powerpoint/2010/main" val="211083236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896917" y="160374"/>
            <a:ext cx="2372765" cy="65864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04:  </a:t>
            </a:r>
          </a:p>
        </p:txBody>
      </p:sp>
      <p:sp>
        <p:nvSpPr>
          <p:cNvPr id="5" name="Right Arrow 4"/>
          <p:cNvSpPr/>
          <p:nvPr/>
        </p:nvSpPr>
        <p:spPr>
          <a:xfrm>
            <a:off x="660400" y="160374"/>
            <a:ext cx="2500811" cy="992777"/>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800" b="1"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endParaRPr kumimoji="0" lang="en-US" sz="2800" b="0" i="0" u="none" strike="noStrike" kern="1200" cap="none" spc="0" normalizeH="0" baseline="0" noProof="0" dirty="0" smtClean="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a:spLocks/>
          </p:cNvSpPr>
          <p:nvPr/>
        </p:nvSpPr>
        <p:spPr>
          <a:xfrm>
            <a:off x="660400" y="1130300"/>
            <a:ext cx="10845800" cy="4154984"/>
          </a:xfrm>
          <a:prstGeom prst="rect">
            <a:avLst/>
          </a:prstGeom>
        </p:spPr>
        <p:txBody>
          <a:bodyPr>
            <a:spAutoFit/>
          </a:bodyPr>
          <a:lstStyle/>
          <a:p>
            <a:r>
              <a:rPr lang="pt-BR" sz="2400" b="1" dirty="0"/>
              <a:t>Câu 4:</a:t>
            </a:r>
            <a:r>
              <a:rPr lang="pt-BR" sz="2400" dirty="0"/>
              <a:t> </a:t>
            </a:r>
            <a:r>
              <a:rPr lang="pt-BR" sz="2400" i="1" dirty="0"/>
              <a:t>Em thấy mình có trách nhiệm gì trong cuộc sống để bảo vệ và phát huy nguồn gốc cao quý của dân tộc ? </a:t>
            </a:r>
            <a:endParaRPr lang="pt-BR" sz="2400" i="1" dirty="0" smtClean="0"/>
          </a:p>
          <a:p>
            <a:endParaRPr lang="en-US" sz="2400" i="1" dirty="0"/>
          </a:p>
          <a:p>
            <a:r>
              <a:rPr lang="pt-BR" sz="2400" dirty="0"/>
              <a:t>*</a:t>
            </a:r>
            <a:r>
              <a:rPr lang="pt-BR" sz="2400" dirty="0" smtClean="0"/>
              <a:t>Theo </a:t>
            </a:r>
            <a:r>
              <a:rPr lang="pt-BR" sz="2400" dirty="0"/>
              <a:t>em, mỗi chúng ta cần làm gì để gìn giữ và phát huy nguồn gốc cao quý của người Việt trong thời đại ngày nay ?</a:t>
            </a:r>
            <a:endParaRPr lang="en-US" sz="2400" dirty="0"/>
          </a:p>
          <a:p>
            <a:r>
              <a:rPr lang="pt-BR" sz="2400" dirty="0"/>
              <a:t>- Cần rèn luyện những phẩm chất cao đẹp của người Việt như: nhân ái, đoàn kết, tự lực tự cường...</a:t>
            </a:r>
            <a:endParaRPr lang="en-US" sz="2400" dirty="0"/>
          </a:p>
          <a:p>
            <a:r>
              <a:rPr lang="pt-BR" sz="2400" dirty="0"/>
              <a:t>- Cần chăm chỉ học tập để trau dồi kiến thức để làm chủ cuộc sống, góp phần đất nước giàu đẹp.</a:t>
            </a:r>
            <a:endParaRPr lang="en-US" sz="2400" dirty="0"/>
          </a:p>
          <a:p>
            <a:r>
              <a:rPr lang="pt-BR" sz="2400" dirty="0"/>
              <a:t>- Cần rèn luyện sức khỏe, kĩ năng, thói quen tốt để đáp ứng mọi yêu cầu trong thời kì mới.</a:t>
            </a:r>
            <a:endParaRPr lang="en-US" sz="2400" dirty="0"/>
          </a:p>
        </p:txBody>
      </p:sp>
    </p:spTree>
    <p:extLst>
      <p:ext uri="{BB962C8B-B14F-4D97-AF65-F5344CB8AC3E}">
        <p14:creationId xmlns:p14="http://schemas.microsoft.com/office/powerpoint/2010/main" val="3203061103"/>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algn="ctr">
              <a:lnSpc>
                <a:spcPct val="115000"/>
              </a:lnSpc>
              <a:spcAft>
                <a:spcPts val="0"/>
              </a:spcAft>
              <a:tabLst>
                <a:tab pos="400050" algn="l"/>
              </a:tabLst>
            </a:pPr>
            <a:r>
              <a:rPr lang="en-US" sz="3200" b="1" dirty="0" smtClean="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Ôn</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tập</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văn</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bản</a:t>
            </a:r>
            <a:r>
              <a:rPr lang="en-US" sz="3200" b="1" dirty="0" smtClean="0">
                <a:solidFill>
                  <a:srgbClr val="FF0000"/>
                </a:solidFill>
                <a:effectLst/>
                <a:latin typeface="Times New Roman" panose="02020603050405020304" pitchFamily="18" charset="0"/>
                <a:ea typeface="Times New Roman" panose="02020603050405020304" pitchFamily="18" charset="0"/>
              </a:rPr>
              <a:t> 2:  </a:t>
            </a:r>
            <a:r>
              <a:rPr lang="en-US" sz="3200" b="1" dirty="0" err="1" smtClean="0">
                <a:solidFill>
                  <a:srgbClr val="FF0000"/>
                </a:solidFill>
                <a:effectLst/>
                <a:latin typeface="Times New Roman" panose="02020603050405020304" pitchFamily="18" charset="0"/>
                <a:ea typeface="Times New Roman" panose="02020603050405020304" pitchFamily="18" charset="0"/>
              </a:rPr>
              <a:t>Thạch</a:t>
            </a:r>
            <a:r>
              <a:rPr lang="en-US" sz="3200" b="1" dirty="0" smtClean="0">
                <a:solidFill>
                  <a:srgbClr val="FF0000"/>
                </a:solidFill>
                <a:effectLst/>
                <a:latin typeface="Times New Roman" panose="02020603050405020304" pitchFamily="18" charset="0"/>
                <a:ea typeface="Times New Roman" panose="02020603050405020304" pitchFamily="18" charset="0"/>
              </a:rPr>
              <a:t> </a:t>
            </a:r>
            <a:r>
              <a:rPr lang="en-US" sz="3200" b="1" dirty="0" err="1" smtClean="0">
                <a:solidFill>
                  <a:srgbClr val="FF0000"/>
                </a:solidFill>
                <a:effectLst/>
                <a:latin typeface="Times New Roman" panose="02020603050405020304" pitchFamily="18" charset="0"/>
                <a:ea typeface="Times New Roman" panose="02020603050405020304" pitchFamily="18" charset="0"/>
              </a:rPr>
              <a:t>Sanh</a:t>
            </a:r>
            <a:endParaRPr lang="en-US" sz="3200" dirty="0">
              <a:effectLst/>
              <a:latin typeface="Times New Roman" panose="02020603050405020304" pitchFamily="18" charset="0"/>
              <a:ea typeface="Times New Roman" panose="02020603050405020304" pitchFamily="18" charset="0"/>
            </a:endParaRPr>
          </a:p>
        </p:txBody>
      </p:sp>
      <p:sp>
        <p:nvSpPr>
          <p:cNvPr id="6" name="Rectangle 5"/>
          <p:cNvSpPr>
            <a:spLocks/>
          </p:cNvSpPr>
          <p:nvPr/>
        </p:nvSpPr>
        <p:spPr>
          <a:xfrm>
            <a:off x="660400" y="1130299"/>
            <a:ext cx="10858500" cy="4202176"/>
          </a:xfrm>
          <a:prstGeom prst="rect">
            <a:avLst/>
          </a:prstGeom>
        </p:spPr>
        <p:txBody>
          <a:bodyPr>
            <a:spAutoFit/>
          </a:bodyPr>
          <a:lstStyle/>
          <a:p>
            <a:pPr marL="342900" lvl="0" indent="-342900" algn="just">
              <a:lnSpc>
                <a:spcPct val="115000"/>
              </a:lnSpc>
              <a:spcAft>
                <a:spcPts val="1000"/>
              </a:spcAft>
              <a:buFont typeface="+mj-lt"/>
              <a:buAutoNum type="romanUcPeriod"/>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Thể</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loại</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pt-BR" sz="2800" dirty="0" smtClean="0">
                <a:effectLst/>
                <a:latin typeface="Times New Roman" panose="02020603050405020304" pitchFamily="18" charset="0"/>
                <a:ea typeface="Calibri" panose="020F0502020204030204" pitchFamily="34" charset="0"/>
                <a:cs typeface="Times New Roman" panose="02020603050405020304" pitchFamily="18" charset="0"/>
              </a:rPr>
              <a:t>Truyện cổ tích</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Phư­ơng</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thức</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đạt</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chính</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effectLst/>
                <a:latin typeface="Times New Roman" panose="02020603050405020304" pitchFamily="18" charset="0"/>
                <a:ea typeface="Calibri" panose="020F0502020204030204" pitchFamily="34" charset="0"/>
                <a:cs typeface="Times New Roman" panose="02020603050405020304" pitchFamily="18" charset="0"/>
              </a:rPr>
              <a:t>Tự</a:t>
            </a:r>
            <a:r>
              <a:rPr lang="en-US" sz="28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effectLst/>
                <a:latin typeface="Times New Roman" panose="02020603050405020304" pitchFamily="18" charset="0"/>
                <a:ea typeface="Calibri" panose="020F0502020204030204" pitchFamily="34" charset="0"/>
                <a:cs typeface="Times New Roman" panose="02020603050405020304" pitchFamily="18" charset="0"/>
              </a:rPr>
              <a:t>sự</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3.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kể</a:t>
            </a: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và</a:t>
            </a: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nhân</a:t>
            </a: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vật</a:t>
            </a: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i="1" dirty="0" err="1" smtClean="0">
                <a:effectLst/>
                <a:latin typeface="Times New Roman" panose="02020603050405020304" pitchFamily="18" charset="0"/>
                <a:ea typeface="Calibri" panose="020F0502020204030204" pitchFamily="34" charset="0"/>
                <a:cs typeface="Times New Roman" panose="02020603050405020304" pitchFamily="18" charset="0"/>
              </a:rPr>
              <a:t>chính</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i="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b="1"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Calibri" panose="020F0502020204030204" pitchFamily="34" charset="0"/>
                <a:cs typeface="Times New Roman" panose="02020603050405020304" pitchFamily="18" charset="0"/>
              </a:rPr>
              <a:t>kể</a:t>
            </a:r>
            <a:r>
              <a:rPr lang="en-US" sz="28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effectLst/>
                <a:latin typeface="Times New Roman" panose="02020603050405020304" pitchFamily="18" charset="0"/>
                <a:ea typeface="Calibri" panose="020F0502020204030204" pitchFamily="34" charset="0"/>
                <a:cs typeface="Times New Roman" panose="02020603050405020304" pitchFamily="18" charset="0"/>
              </a:rPr>
              <a:t>ngôi</a:t>
            </a:r>
            <a:r>
              <a:rPr lang="en-US" sz="28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effectLst/>
                <a:latin typeface="Times New Roman" panose="02020603050405020304" pitchFamily="18" charset="0"/>
                <a:ea typeface="Calibri" panose="020F0502020204030204" pitchFamily="34" charset="0"/>
                <a:cs typeface="Times New Roman" panose="02020603050405020304" pitchFamily="18" charset="0"/>
              </a:rPr>
              <a:t>thứ</a:t>
            </a:r>
            <a:r>
              <a:rPr lang="en-US" sz="28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smtClean="0">
                <a:effectLst/>
                <a:latin typeface="Times New Roman" panose="02020603050405020304" pitchFamily="18" charset="0"/>
                <a:ea typeface="Calibri" panose="020F0502020204030204" pitchFamily="34" charset="0"/>
                <a:cs typeface="Times New Roman" panose="02020603050405020304" pitchFamily="18" charset="0"/>
              </a:rPr>
              <a:t>ba</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smtClean="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r>
              <a:rPr lang="de-DE"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Kiểu nhân vật dũng sĩ </a:t>
            </a:r>
            <a:r>
              <a:rPr lang="da-DK"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(mồ côi, có tài năng kì lạ).</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8180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a:spLocks/>
          </p:cNvSpPr>
          <p:nvPr/>
        </p:nvSpPr>
        <p:spPr>
          <a:xfrm>
            <a:off x="660400" y="1130299"/>
            <a:ext cx="10858500" cy="556434"/>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686733"/>
            <a:ext cx="10858500" cy="5487271"/>
          </a:xfrm>
          <a:prstGeom prst="rect">
            <a:avLst/>
          </a:prstGeom>
        </p:spPr>
        <p:txBody>
          <a:bodyPr>
            <a:spAutoFit/>
          </a:bodyPr>
          <a:lstStyle/>
          <a:p>
            <a:pPr algn="just">
              <a:lnSpc>
                <a:spcPct val="115000"/>
              </a:lnSpc>
              <a:spcAft>
                <a:spcPts val="1000"/>
              </a:spcAft>
            </a:pP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vốn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lủi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thủi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cướp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gảy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cưới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0156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a:spLocks/>
          </p:cNvSpPr>
          <p:nvPr/>
        </p:nvSpPr>
        <p:spPr>
          <a:xfrm>
            <a:off x="660400" y="1130299"/>
            <a:ext cx="10858500" cy="556434"/>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 name="Rectangle 3"/>
          <p:cNvSpPr/>
          <p:nvPr/>
        </p:nvSpPr>
        <p:spPr>
          <a:xfrm>
            <a:off x="660400" y="1587528"/>
            <a:ext cx="8975534" cy="1180195"/>
          </a:xfrm>
          <a:prstGeom prst="rect">
            <a:avLst/>
          </a:prstGeom>
        </p:spPr>
        <p:txBody>
          <a:bodyPr wrap="none">
            <a:spAutoFit/>
          </a:bodyPr>
          <a:lstStyle/>
          <a:p>
            <a:pPr algn="just">
              <a:lnSpc>
                <a:spcPct val="115000"/>
              </a:lnSpc>
              <a:spcAft>
                <a:spcPts val="1000"/>
              </a:spcAft>
            </a:pPr>
            <a:r>
              <a:rPr lang="de-DE"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5. Bố cục:</a:t>
            </a:r>
            <a:r>
              <a:rPr lang="de-DE"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có thể chia theo 5 đoạn như SGK hoặc chia thành </a:t>
            </a:r>
          </a:p>
          <a:p>
            <a:pPr algn="just">
              <a:lnSpc>
                <a:spcPct val="115000"/>
              </a:lnSpc>
              <a:spcAft>
                <a:spcPts val="1000"/>
              </a:spcAft>
            </a:pPr>
            <a:r>
              <a:rPr lang="de-DE"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03 phần như sau: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pSp>
        <p:nvGrpSpPr>
          <p:cNvPr id="7" name="Group 6"/>
          <p:cNvGrpSpPr/>
          <p:nvPr/>
        </p:nvGrpSpPr>
        <p:grpSpPr>
          <a:xfrm>
            <a:off x="1243014" y="3086099"/>
            <a:ext cx="8916034" cy="2500313"/>
            <a:chOff x="2032952" y="2852352"/>
            <a:chExt cx="8126095" cy="1154698"/>
          </a:xfrm>
        </p:grpSpPr>
        <p:sp>
          <p:nvSpPr>
            <p:cNvPr id="8" name="Chevron 7"/>
            <p:cNvSpPr/>
            <p:nvPr/>
          </p:nvSpPr>
          <p:spPr>
            <a:xfrm>
              <a:off x="2032952" y="2852352"/>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Freeform 8"/>
            <p:cNvSpPr/>
            <p:nvPr/>
          </p:nvSpPr>
          <p:spPr>
            <a:xfrm>
              <a:off x="2501732" y="3083292"/>
              <a:ext cx="2264738"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9512" tIns="119512" rIns="119512" bIns="119512" numCol="1" spcCol="1270" anchor="ctr" anchorCtr="0">
              <a:noAutofit/>
            </a:bodyPr>
            <a:lstStyle/>
            <a:p>
              <a:pPr lvl="0" algn="ctr" defTabSz="577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Từ</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đầu</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đến</a:t>
              </a:r>
              <a:r>
                <a:rPr lang="en-US" sz="2800"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mọi</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phép</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thần</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thông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sự</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ra</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đời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và</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lớn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lên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của</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Thạch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Sanh</a:t>
              </a:r>
              <a:endParaRPr lang="en-US" sz="2800" kern="1200" dirty="0">
                <a:latin typeface="Times New Roman" panose="02020603050405020304" pitchFamily="18" charset="0"/>
                <a:cs typeface="Times New Roman" panose="02020603050405020304" pitchFamily="18" charset="0"/>
              </a:endParaRPr>
            </a:p>
          </p:txBody>
        </p:sp>
        <p:sp>
          <p:nvSpPr>
            <p:cNvPr id="10" name="Chevron 9"/>
            <p:cNvSpPr/>
            <p:nvPr/>
          </p:nvSpPr>
          <p:spPr>
            <a:xfrm>
              <a:off x="4766468" y="2852352"/>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Freeform 10"/>
            <p:cNvSpPr/>
            <p:nvPr/>
          </p:nvSpPr>
          <p:spPr>
            <a:xfrm>
              <a:off x="5064283" y="3083292"/>
              <a:ext cx="2361248"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9512" tIns="119512" rIns="119512" bIns="119512" numCol="1" spcCol="1270" anchor="ctr" anchorCtr="0">
              <a:noAutofit/>
            </a:bodyPr>
            <a:lstStyle/>
            <a:p>
              <a:pPr lvl="0" algn="ctr" defTabSz="577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Phần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tiếp</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theo</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đến</a:t>
              </a:r>
              <a:r>
                <a:rPr lang="en-US" sz="2800"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rồi</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kéo</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nhau</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về</a:t>
              </a:r>
              <a:r>
                <a:rPr lang="en-US" sz="2800" i="1" kern="1200" dirty="0" smtClean="0">
                  <a:latin typeface="Times New Roman" panose="02020603050405020304" pitchFamily="18" charset="0"/>
                  <a:cs typeface="Times New Roman" panose="02020603050405020304" pitchFamily="18" charset="0"/>
                </a:rPr>
                <a:t> </a:t>
              </a:r>
              <a:r>
                <a:rPr lang="en-US" sz="2800" i="1" kern="1200" dirty="0" err="1" smtClean="0">
                  <a:latin typeface="Times New Roman" panose="02020603050405020304" pitchFamily="18" charset="0"/>
                  <a:cs typeface="Times New Roman" panose="02020603050405020304" pitchFamily="18" charset="0"/>
                </a:rPr>
                <a:t>nước</a:t>
              </a:r>
              <a:r>
                <a:rPr lang="en-US" sz="2800" kern="1200" dirty="0" smtClean="0">
                  <a:latin typeface="Times New Roman" panose="02020603050405020304" pitchFamily="18" charset="0"/>
                  <a:cs typeface="Times New Roman" panose="02020603050405020304" pitchFamily="18" charset="0"/>
                </a:rPr>
                <a:t> : </a:t>
              </a:r>
              <a:r>
                <a:rPr lang="en-US" sz="2800" kern="1200" dirty="0" err="1" smtClean="0">
                  <a:latin typeface="Times New Roman" panose="02020603050405020304" pitchFamily="18" charset="0"/>
                  <a:cs typeface="Times New Roman" panose="02020603050405020304" pitchFamily="18" charset="0"/>
                </a:rPr>
                <a:t>các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chiến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công</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của</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Thạch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Sanh</a:t>
              </a:r>
              <a:endParaRPr lang="en-US" sz="2800" kern="1200" dirty="0">
                <a:latin typeface="Times New Roman" panose="02020603050405020304" pitchFamily="18" charset="0"/>
                <a:cs typeface="Times New Roman" panose="02020603050405020304" pitchFamily="18" charset="0"/>
              </a:endParaRPr>
            </a:p>
          </p:txBody>
        </p:sp>
        <p:sp>
          <p:nvSpPr>
            <p:cNvPr id="12" name="Chevron 11"/>
            <p:cNvSpPr/>
            <p:nvPr/>
          </p:nvSpPr>
          <p:spPr>
            <a:xfrm>
              <a:off x="7499985" y="2852352"/>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Freeform 12"/>
            <p:cNvSpPr/>
            <p:nvPr/>
          </p:nvSpPr>
          <p:spPr>
            <a:xfrm>
              <a:off x="7765891" y="3083292"/>
              <a:ext cx="2393156"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19512" tIns="119512" rIns="119512" bIns="119512" numCol="1" spcCol="1270" anchor="ctr" anchorCtr="0">
              <a:noAutofit/>
            </a:bodyPr>
            <a:lstStyle/>
            <a:p>
              <a:pPr lvl="0" algn="ctr" defTabSz="577850">
                <a:lnSpc>
                  <a:spcPct val="90000"/>
                </a:lnSpc>
                <a:spcBef>
                  <a:spcPct val="0"/>
                </a:spcBef>
                <a:spcAft>
                  <a:spcPct val="35000"/>
                </a:spcAft>
              </a:pPr>
              <a:r>
                <a:rPr lang="en-US" sz="2800" kern="1200" dirty="0" err="1" smtClean="0">
                  <a:latin typeface="Times New Roman" panose="02020603050405020304" pitchFamily="18" charset="0"/>
                  <a:cs typeface="Times New Roman" panose="02020603050405020304" pitchFamily="18" charset="0"/>
                </a:rPr>
                <a:t>Câu</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cuối</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hạnh</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phúc</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mà</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nhân</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vật</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tìm</a:t>
              </a:r>
              <a:r>
                <a:rPr lang="en-US" sz="2800" kern="1200" dirty="0" smtClean="0">
                  <a:latin typeface="Times New Roman" panose="02020603050405020304" pitchFamily="18" charset="0"/>
                  <a:cs typeface="Times New Roman" panose="02020603050405020304" pitchFamily="18" charset="0"/>
                </a:rPr>
                <a:t> </a:t>
              </a:r>
              <a:r>
                <a:rPr lang="en-US" sz="2800" kern="1200" dirty="0" err="1" smtClean="0">
                  <a:latin typeface="Times New Roman" panose="02020603050405020304" pitchFamily="18" charset="0"/>
                  <a:cs typeface="Times New Roman" panose="02020603050405020304" pitchFamily="18" charset="0"/>
                </a:rPr>
                <a:t>được</a:t>
              </a:r>
              <a:endParaRPr lang="en-US" sz="28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484152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a:spLocks/>
          </p:cNvSpPr>
          <p:nvPr/>
        </p:nvSpPr>
        <p:spPr>
          <a:xfrm>
            <a:off x="660400" y="1130299"/>
            <a:ext cx="10858500" cy="556434"/>
          </a:xfrm>
          <a:prstGeom prst="rect">
            <a:avLst/>
          </a:prstGeom>
        </p:spPr>
        <p:txBody>
          <a:bodyPr>
            <a:spAutoFit/>
          </a:bodyPr>
          <a:lstStyle/>
          <a:p>
            <a:pPr marL="342900" marR="0" lvl="0" indent="-342900" algn="just" defTabSz="914400" rtl="0" eaLnBrk="1" fontAlgn="auto" latinLnBrk="0" hangingPunct="1">
              <a:lnSpc>
                <a:spcPct val="115000"/>
              </a:lnSpc>
              <a:spcBef>
                <a:spcPts val="0"/>
              </a:spcBef>
              <a:spcAft>
                <a:spcPts val="1000"/>
              </a:spcAft>
              <a:buClrTx/>
              <a:buSzTx/>
              <a:buFont typeface="+mj-lt"/>
              <a:buAutoNum type="romanUcPeriod"/>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 HIỂU CHUNG</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01828"/>
            <a:ext cx="5197257" cy="587853"/>
          </a:xfrm>
          <a:prstGeom prst="rect">
            <a:avLst/>
          </a:prstGeom>
        </p:spPr>
        <p:txBody>
          <a:bodyPr wrap="none">
            <a:spAutoFit/>
          </a:bodyPr>
          <a:lstStyle/>
          <a:p>
            <a:pPr algn="just">
              <a:lnSpc>
                <a:spcPct val="115000"/>
              </a:lnSpc>
              <a:spcAft>
                <a:spcPts val="1000"/>
              </a:spcAft>
            </a:pP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6.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pSp>
        <p:nvGrpSpPr>
          <p:cNvPr id="14" name="Group 13"/>
          <p:cNvGrpSpPr/>
          <p:nvPr/>
        </p:nvGrpSpPr>
        <p:grpSpPr>
          <a:xfrm>
            <a:off x="660400" y="2900363"/>
            <a:ext cx="5472112" cy="3723744"/>
            <a:chOff x="4131733" y="719666"/>
            <a:chExt cx="3928533" cy="5418666"/>
          </a:xfrm>
        </p:grpSpPr>
        <p:sp>
          <p:nvSpPr>
            <p:cNvPr id="15" name="Freeform 14"/>
            <p:cNvSpPr/>
            <p:nvPr/>
          </p:nvSpPr>
          <p:spPr>
            <a:xfrm>
              <a:off x="4131733" y="719666"/>
              <a:ext cx="3928533" cy="1354666"/>
            </a:xfrm>
            <a:custGeom>
              <a:avLst/>
              <a:gdLst>
                <a:gd name="connsiteX0" fmla="*/ 0 w 3928533"/>
                <a:gd name="connsiteY0" fmla="*/ 135467 h 1354666"/>
                <a:gd name="connsiteX1" fmla="*/ 135467 w 3928533"/>
                <a:gd name="connsiteY1" fmla="*/ 0 h 1354666"/>
                <a:gd name="connsiteX2" fmla="*/ 3793066 w 3928533"/>
                <a:gd name="connsiteY2" fmla="*/ 0 h 1354666"/>
                <a:gd name="connsiteX3" fmla="*/ 3928533 w 3928533"/>
                <a:gd name="connsiteY3" fmla="*/ 135467 h 1354666"/>
                <a:gd name="connsiteX4" fmla="*/ 3928533 w 3928533"/>
                <a:gd name="connsiteY4" fmla="*/ 1219199 h 1354666"/>
                <a:gd name="connsiteX5" fmla="*/ 3793066 w 3928533"/>
                <a:gd name="connsiteY5" fmla="*/ 1354666 h 1354666"/>
                <a:gd name="connsiteX6" fmla="*/ 135467 w 3928533"/>
                <a:gd name="connsiteY6" fmla="*/ 1354666 h 1354666"/>
                <a:gd name="connsiteX7" fmla="*/ 0 w 3928533"/>
                <a:gd name="connsiteY7" fmla="*/ 1219199 h 1354666"/>
                <a:gd name="connsiteX8" fmla="*/ 0 w 3928533"/>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8533" h="1354666">
                  <a:moveTo>
                    <a:pt x="0" y="135467"/>
                  </a:moveTo>
                  <a:cubicBezTo>
                    <a:pt x="0" y="60651"/>
                    <a:pt x="60651" y="0"/>
                    <a:pt x="135467" y="0"/>
                  </a:cubicBezTo>
                  <a:lnTo>
                    <a:pt x="3793066" y="0"/>
                  </a:lnTo>
                  <a:cubicBezTo>
                    <a:pt x="3867882" y="0"/>
                    <a:pt x="3928533" y="60651"/>
                    <a:pt x="3928533" y="135467"/>
                  </a:cubicBezTo>
                  <a:lnTo>
                    <a:pt x="3928533" y="1219199"/>
                  </a:lnTo>
                  <a:cubicBezTo>
                    <a:pt x="3928533" y="1294015"/>
                    <a:pt x="3867882" y="1354666"/>
                    <a:pt x="3793066"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Kết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cấu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cốt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truyện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mạch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lạc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sắp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xếp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tình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rất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khéo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léo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hoàn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chỉnh</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5791199" y="2158999"/>
              <a:ext cx="609600" cy="508000"/>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17" name="Freeform 16"/>
            <p:cNvSpPr/>
            <p:nvPr/>
          </p:nvSpPr>
          <p:spPr>
            <a:xfrm>
              <a:off x="4131733" y="2751666"/>
              <a:ext cx="3928533" cy="1354666"/>
            </a:xfrm>
            <a:custGeom>
              <a:avLst/>
              <a:gdLst>
                <a:gd name="connsiteX0" fmla="*/ 0 w 3928533"/>
                <a:gd name="connsiteY0" fmla="*/ 135467 h 1354666"/>
                <a:gd name="connsiteX1" fmla="*/ 135467 w 3928533"/>
                <a:gd name="connsiteY1" fmla="*/ 0 h 1354666"/>
                <a:gd name="connsiteX2" fmla="*/ 3793066 w 3928533"/>
                <a:gd name="connsiteY2" fmla="*/ 0 h 1354666"/>
                <a:gd name="connsiteX3" fmla="*/ 3928533 w 3928533"/>
                <a:gd name="connsiteY3" fmla="*/ 135467 h 1354666"/>
                <a:gd name="connsiteX4" fmla="*/ 3928533 w 3928533"/>
                <a:gd name="connsiteY4" fmla="*/ 1219199 h 1354666"/>
                <a:gd name="connsiteX5" fmla="*/ 3793066 w 3928533"/>
                <a:gd name="connsiteY5" fmla="*/ 1354666 h 1354666"/>
                <a:gd name="connsiteX6" fmla="*/ 135467 w 3928533"/>
                <a:gd name="connsiteY6" fmla="*/ 1354666 h 1354666"/>
                <a:gd name="connsiteX7" fmla="*/ 0 w 3928533"/>
                <a:gd name="connsiteY7" fmla="*/ 1219199 h 1354666"/>
                <a:gd name="connsiteX8" fmla="*/ 0 w 3928533"/>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8533" h="1354666">
                  <a:moveTo>
                    <a:pt x="0" y="135467"/>
                  </a:moveTo>
                  <a:cubicBezTo>
                    <a:pt x="0" y="60651"/>
                    <a:pt x="60651" y="0"/>
                    <a:pt x="135467" y="0"/>
                  </a:cubicBezTo>
                  <a:lnTo>
                    <a:pt x="3793066" y="0"/>
                  </a:lnTo>
                  <a:cubicBezTo>
                    <a:pt x="3867882" y="0"/>
                    <a:pt x="3928533" y="60651"/>
                    <a:pt x="3928533" y="135467"/>
                  </a:cubicBezTo>
                  <a:lnTo>
                    <a:pt x="3928533" y="1219199"/>
                  </a:lnTo>
                  <a:cubicBezTo>
                    <a:pt x="3928533" y="1294015"/>
                    <a:pt x="3867882" y="1354666"/>
                    <a:pt x="3793066"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kern="1200" dirty="0" err="1" smtClean="0">
                  <a:latin typeface="Times New Roman" panose="02020603050405020304" pitchFamily="18" charset="0"/>
                  <a:cs typeface="Times New Roman" panose="02020603050405020304" pitchFamily="18" charset="0"/>
                </a:rPr>
                <a:t>Xây</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dựng</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hình</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tượng</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hai</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nhân</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vật</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đối</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lập</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tương</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phản</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hầu</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như</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xuyên</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suốt</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truyện</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Thạch</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Sanh</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và</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Lý</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Thông</a:t>
              </a:r>
              <a:r>
                <a:rPr lang="en-US" kern="1200" dirty="0" smtClean="0">
                  <a:latin typeface="Times New Roman" panose="02020603050405020304" pitchFamily="18" charset="0"/>
                  <a:cs typeface="Times New Roman" panose="02020603050405020304" pitchFamily="18" charset="0"/>
                </a:rPr>
                <a:t>) → </a:t>
              </a:r>
              <a:r>
                <a:rPr lang="en-US" kern="1200" dirty="0" err="1" smtClean="0">
                  <a:latin typeface="Times New Roman" panose="02020603050405020304" pitchFamily="18" charset="0"/>
                  <a:cs typeface="Times New Roman" panose="02020603050405020304" pitchFamily="18" charset="0"/>
                </a:rPr>
                <a:t>Tạo</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cho</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cốt</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truyện</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vững</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chắc</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tập</a:t>
              </a:r>
              <a:r>
                <a:rPr lang="en-US" kern="1200" dirty="0" smtClean="0">
                  <a:latin typeface="Times New Roman" panose="02020603050405020304" pitchFamily="18" charset="0"/>
                  <a:cs typeface="Times New Roman" panose="02020603050405020304" pitchFamily="18" charset="0"/>
                </a:rPr>
                <a:t> </a:t>
              </a:r>
              <a:r>
                <a:rPr lang="en-US" kern="1200" dirty="0" err="1" smtClean="0">
                  <a:latin typeface="Times New Roman" panose="02020603050405020304" pitchFamily="18" charset="0"/>
                  <a:cs typeface="Times New Roman" panose="02020603050405020304" pitchFamily="18" charset="0"/>
                </a:rPr>
                <a:t>trung</a:t>
              </a:r>
              <a:r>
                <a:rPr lang="en-US" kern="1200" dirty="0" smtClean="0">
                  <a:latin typeface="Times New Roman" panose="02020603050405020304" pitchFamily="18" charset="0"/>
                  <a:cs typeface="Times New Roman" panose="02020603050405020304" pitchFamily="18" charset="0"/>
                </a:rPr>
                <a:t>.</a:t>
              </a:r>
              <a:endParaRPr lang="en-US"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5791199" y="4190999"/>
              <a:ext cx="609600" cy="508000"/>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19" name="Freeform 18"/>
            <p:cNvSpPr/>
            <p:nvPr/>
          </p:nvSpPr>
          <p:spPr>
            <a:xfrm>
              <a:off x="4131733" y="4783666"/>
              <a:ext cx="3928533" cy="1354666"/>
            </a:xfrm>
            <a:custGeom>
              <a:avLst/>
              <a:gdLst>
                <a:gd name="connsiteX0" fmla="*/ 0 w 3928533"/>
                <a:gd name="connsiteY0" fmla="*/ 135467 h 1354666"/>
                <a:gd name="connsiteX1" fmla="*/ 135467 w 3928533"/>
                <a:gd name="connsiteY1" fmla="*/ 0 h 1354666"/>
                <a:gd name="connsiteX2" fmla="*/ 3793066 w 3928533"/>
                <a:gd name="connsiteY2" fmla="*/ 0 h 1354666"/>
                <a:gd name="connsiteX3" fmla="*/ 3928533 w 3928533"/>
                <a:gd name="connsiteY3" fmla="*/ 135467 h 1354666"/>
                <a:gd name="connsiteX4" fmla="*/ 3928533 w 3928533"/>
                <a:gd name="connsiteY4" fmla="*/ 1219199 h 1354666"/>
                <a:gd name="connsiteX5" fmla="*/ 3793066 w 3928533"/>
                <a:gd name="connsiteY5" fmla="*/ 1354666 h 1354666"/>
                <a:gd name="connsiteX6" fmla="*/ 135467 w 3928533"/>
                <a:gd name="connsiteY6" fmla="*/ 1354666 h 1354666"/>
                <a:gd name="connsiteX7" fmla="*/ 0 w 3928533"/>
                <a:gd name="connsiteY7" fmla="*/ 1219199 h 1354666"/>
                <a:gd name="connsiteX8" fmla="*/ 0 w 3928533"/>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8533" h="1354666">
                  <a:moveTo>
                    <a:pt x="0" y="135467"/>
                  </a:moveTo>
                  <a:cubicBezTo>
                    <a:pt x="0" y="60651"/>
                    <a:pt x="60651" y="0"/>
                    <a:pt x="135467" y="0"/>
                  </a:cubicBezTo>
                  <a:lnTo>
                    <a:pt x="3793066" y="0"/>
                  </a:lnTo>
                  <a:cubicBezTo>
                    <a:pt x="3867882" y="0"/>
                    <a:pt x="3928533" y="60651"/>
                    <a:pt x="3928533" y="135467"/>
                  </a:cubicBezTo>
                  <a:lnTo>
                    <a:pt x="3928533" y="1219199"/>
                  </a:lnTo>
                  <a:cubicBezTo>
                    <a:pt x="3928533" y="1294015"/>
                    <a:pt x="3867882" y="1354666"/>
                    <a:pt x="3793066"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Các</a:t>
              </a:r>
              <a:r>
                <a:rPr lang="en-US" sz="2400" kern="1200" dirty="0" smtClean="0">
                  <a:latin typeface="Times New Roman" panose="02020603050405020304" pitchFamily="18" charset="0"/>
                  <a:cs typeface="Times New Roman" panose="02020603050405020304" pitchFamily="18" charset="0"/>
                </a:rPr>
                <a:t> chi </a:t>
              </a:r>
              <a:r>
                <a:rPr lang="en-US" sz="2400" kern="1200" dirty="0" err="1" smtClean="0">
                  <a:latin typeface="Times New Roman" panose="02020603050405020304" pitchFamily="18" charset="0"/>
                  <a:cs typeface="Times New Roman" panose="02020603050405020304" pitchFamily="18" charset="0"/>
                </a:rPr>
                <a:t>tiết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yếu</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tố</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thần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kì</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có</a:t>
              </a:r>
              <a:r>
                <a:rPr lang="en-US" sz="2400" kern="1200" dirty="0" smtClean="0">
                  <a:latin typeface="Times New Roman" panose="02020603050405020304" pitchFamily="18" charset="0"/>
                  <a:cs typeface="Times New Roman" panose="02020603050405020304" pitchFamily="18" charset="0"/>
                </a:rPr>
                <a:t> ý </a:t>
              </a:r>
              <a:r>
                <a:rPr lang="en-US" sz="2400" kern="1200" dirty="0" err="1" smtClean="0">
                  <a:latin typeface="Times New Roman" panose="02020603050405020304" pitchFamily="18" charset="0"/>
                  <a:cs typeface="Times New Roman" panose="02020603050405020304" pitchFamily="18" charset="0"/>
                </a:rPr>
                <a:t>nghĩa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thẩm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mĩ</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grpSp>
      <p:grpSp>
        <p:nvGrpSpPr>
          <p:cNvPr id="21" name="Group 20"/>
          <p:cNvGrpSpPr/>
          <p:nvPr/>
        </p:nvGrpSpPr>
        <p:grpSpPr>
          <a:xfrm>
            <a:off x="6246813" y="2900363"/>
            <a:ext cx="5472112" cy="3723744"/>
            <a:chOff x="4243784" y="719666"/>
            <a:chExt cx="3704431" cy="5418666"/>
          </a:xfrm>
        </p:grpSpPr>
        <p:sp>
          <p:nvSpPr>
            <p:cNvPr id="22" name="Freeform 21"/>
            <p:cNvSpPr/>
            <p:nvPr/>
          </p:nvSpPr>
          <p:spPr>
            <a:xfrm>
              <a:off x="4243784" y="719666"/>
              <a:ext cx="3704431" cy="1354666"/>
            </a:xfrm>
            <a:custGeom>
              <a:avLst/>
              <a:gdLst>
                <a:gd name="connsiteX0" fmla="*/ 0 w 3704431"/>
                <a:gd name="connsiteY0" fmla="*/ 135467 h 1354666"/>
                <a:gd name="connsiteX1" fmla="*/ 135467 w 3704431"/>
                <a:gd name="connsiteY1" fmla="*/ 0 h 1354666"/>
                <a:gd name="connsiteX2" fmla="*/ 3568964 w 3704431"/>
                <a:gd name="connsiteY2" fmla="*/ 0 h 1354666"/>
                <a:gd name="connsiteX3" fmla="*/ 3704431 w 3704431"/>
                <a:gd name="connsiteY3" fmla="*/ 135467 h 1354666"/>
                <a:gd name="connsiteX4" fmla="*/ 3704431 w 3704431"/>
                <a:gd name="connsiteY4" fmla="*/ 1219199 h 1354666"/>
                <a:gd name="connsiteX5" fmla="*/ 3568964 w 3704431"/>
                <a:gd name="connsiteY5" fmla="*/ 1354666 h 1354666"/>
                <a:gd name="connsiteX6" fmla="*/ 135467 w 3704431"/>
                <a:gd name="connsiteY6" fmla="*/ 1354666 h 1354666"/>
                <a:gd name="connsiteX7" fmla="*/ 0 w 3704431"/>
                <a:gd name="connsiteY7" fmla="*/ 1219199 h 1354666"/>
                <a:gd name="connsiteX8" fmla="*/ 0 w 3704431"/>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4431" h="1354666">
                  <a:moveTo>
                    <a:pt x="0" y="135467"/>
                  </a:moveTo>
                  <a:cubicBezTo>
                    <a:pt x="0" y="60651"/>
                    <a:pt x="60651" y="0"/>
                    <a:pt x="135467" y="0"/>
                  </a:cubicBezTo>
                  <a:lnTo>
                    <a:pt x="3568964" y="0"/>
                  </a:lnTo>
                  <a:cubicBezTo>
                    <a:pt x="3643780" y="0"/>
                    <a:pt x="3704431" y="60651"/>
                    <a:pt x="3704431" y="135467"/>
                  </a:cubicBezTo>
                  <a:lnTo>
                    <a:pt x="3704431" y="1219199"/>
                  </a:lnTo>
                  <a:cubicBezTo>
                    <a:pt x="3704431" y="1294015"/>
                    <a:pt x="3643780" y="1354666"/>
                    <a:pt x="3568964"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smtClean="0">
                  <a:latin typeface="Times New Roman" panose="02020603050405020304" pitchFamily="18" charset="0"/>
                  <a:cs typeface="Times New Roman" panose="02020603050405020304" pitchFamily="18" charset="0"/>
                </a:rPr>
                <a:t>Truyện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ngợi</a:t>
              </a:r>
              <a:r>
                <a:rPr lang="en-US" sz="2400" kern="1200" dirty="0" smtClean="0">
                  <a:latin typeface="Times New Roman" panose="02020603050405020304" pitchFamily="18" charset="0"/>
                  <a:cs typeface="Times New Roman" panose="02020603050405020304" pitchFamily="18" charset="0"/>
                </a:rPr>
                <a:t> ca </a:t>
              </a:r>
              <a:r>
                <a:rPr lang="en-US" sz="2400" kern="1200" dirty="0" err="1" smtClean="0">
                  <a:latin typeface="Times New Roman" panose="02020603050405020304" pitchFamily="18" charset="0"/>
                  <a:cs typeface="Times New Roman" panose="02020603050405020304" pitchFamily="18" charset="0"/>
                </a:rPr>
                <a:t>những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chiến</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công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rực</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rỡ</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và</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những</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phẩm</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chất</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cao</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đẹp</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của</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người</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anh</a:t>
              </a:r>
              <a:r>
                <a:rPr lang="en-US" sz="2400" kern="1200" dirty="0" smtClean="0">
                  <a:latin typeface="Times New Roman" panose="02020603050405020304" pitchFamily="18" charset="0"/>
                  <a:cs typeface="Times New Roman" panose="02020603050405020304" pitchFamily="18" charset="0"/>
                </a:rPr>
                <a:t> </a:t>
              </a:r>
              <a:r>
                <a:rPr lang="en-US" sz="2400" kern="1200" dirty="0" err="1" smtClean="0">
                  <a:latin typeface="Times New Roman" panose="02020603050405020304" pitchFamily="18" charset="0"/>
                  <a:cs typeface="Times New Roman" panose="02020603050405020304" pitchFamily="18" charset="0"/>
                </a:rPr>
                <a:t>hùng</a:t>
              </a:r>
              <a:r>
                <a:rPr lang="en-US" sz="2400" kern="1200" dirty="0" smtClean="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3" name="Freeform 22"/>
            <p:cNvSpPr/>
            <p:nvPr/>
          </p:nvSpPr>
          <p:spPr>
            <a:xfrm>
              <a:off x="5791199" y="2158999"/>
              <a:ext cx="609600" cy="508000"/>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24" name="Freeform 23"/>
            <p:cNvSpPr/>
            <p:nvPr/>
          </p:nvSpPr>
          <p:spPr>
            <a:xfrm>
              <a:off x="4243784" y="2751666"/>
              <a:ext cx="3704431" cy="1354666"/>
            </a:xfrm>
            <a:custGeom>
              <a:avLst/>
              <a:gdLst>
                <a:gd name="connsiteX0" fmla="*/ 0 w 3704431"/>
                <a:gd name="connsiteY0" fmla="*/ 135467 h 1354666"/>
                <a:gd name="connsiteX1" fmla="*/ 135467 w 3704431"/>
                <a:gd name="connsiteY1" fmla="*/ 0 h 1354666"/>
                <a:gd name="connsiteX2" fmla="*/ 3568964 w 3704431"/>
                <a:gd name="connsiteY2" fmla="*/ 0 h 1354666"/>
                <a:gd name="connsiteX3" fmla="*/ 3704431 w 3704431"/>
                <a:gd name="connsiteY3" fmla="*/ 135467 h 1354666"/>
                <a:gd name="connsiteX4" fmla="*/ 3704431 w 3704431"/>
                <a:gd name="connsiteY4" fmla="*/ 1219199 h 1354666"/>
                <a:gd name="connsiteX5" fmla="*/ 3568964 w 3704431"/>
                <a:gd name="connsiteY5" fmla="*/ 1354666 h 1354666"/>
                <a:gd name="connsiteX6" fmla="*/ 135467 w 3704431"/>
                <a:gd name="connsiteY6" fmla="*/ 1354666 h 1354666"/>
                <a:gd name="connsiteX7" fmla="*/ 0 w 3704431"/>
                <a:gd name="connsiteY7" fmla="*/ 1219199 h 1354666"/>
                <a:gd name="connsiteX8" fmla="*/ 0 w 3704431"/>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4431" h="1354666">
                  <a:moveTo>
                    <a:pt x="0" y="135467"/>
                  </a:moveTo>
                  <a:cubicBezTo>
                    <a:pt x="0" y="60651"/>
                    <a:pt x="60651" y="0"/>
                    <a:pt x="135467" y="0"/>
                  </a:cubicBezTo>
                  <a:lnTo>
                    <a:pt x="3568964" y="0"/>
                  </a:lnTo>
                  <a:cubicBezTo>
                    <a:pt x="3643780" y="0"/>
                    <a:pt x="3704431" y="60651"/>
                    <a:pt x="3704431" y="135467"/>
                  </a:cubicBezTo>
                  <a:lnTo>
                    <a:pt x="3704431" y="1219199"/>
                  </a:lnTo>
                  <a:cubicBezTo>
                    <a:pt x="3704431" y="1294015"/>
                    <a:pt x="3643780" y="1354666"/>
                    <a:pt x="3568964"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Truyện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thể</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ước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mơ</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niềm</a:t>
              </a:r>
              <a:r>
                <a:rPr lang="en-US" sz="2000" kern="1200" dirty="0" smtClean="0">
                  <a:latin typeface="Times New Roman" panose="02020603050405020304" pitchFamily="18" charset="0"/>
                  <a:cs typeface="Times New Roman" panose="02020603050405020304" pitchFamily="18" charset="0"/>
                </a:rPr>
                <a:t> tin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thiện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đối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với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cái</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về</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chính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nghĩa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gian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hòa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thắng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chiến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tranh</a:t>
              </a:r>
              <a:r>
                <a:rPr lang="en-US" sz="2000" kern="1200" dirty="0" smtClean="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25" name="Freeform 24"/>
            <p:cNvSpPr/>
            <p:nvPr/>
          </p:nvSpPr>
          <p:spPr>
            <a:xfrm>
              <a:off x="5791199" y="4190999"/>
              <a:ext cx="609600" cy="508000"/>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26" name="Freeform 25"/>
            <p:cNvSpPr/>
            <p:nvPr/>
          </p:nvSpPr>
          <p:spPr>
            <a:xfrm>
              <a:off x="4243784" y="4783666"/>
              <a:ext cx="3704431" cy="1354666"/>
            </a:xfrm>
            <a:custGeom>
              <a:avLst/>
              <a:gdLst>
                <a:gd name="connsiteX0" fmla="*/ 0 w 3704431"/>
                <a:gd name="connsiteY0" fmla="*/ 135467 h 1354666"/>
                <a:gd name="connsiteX1" fmla="*/ 135467 w 3704431"/>
                <a:gd name="connsiteY1" fmla="*/ 0 h 1354666"/>
                <a:gd name="connsiteX2" fmla="*/ 3568964 w 3704431"/>
                <a:gd name="connsiteY2" fmla="*/ 0 h 1354666"/>
                <a:gd name="connsiteX3" fmla="*/ 3704431 w 3704431"/>
                <a:gd name="connsiteY3" fmla="*/ 135467 h 1354666"/>
                <a:gd name="connsiteX4" fmla="*/ 3704431 w 3704431"/>
                <a:gd name="connsiteY4" fmla="*/ 1219199 h 1354666"/>
                <a:gd name="connsiteX5" fmla="*/ 3568964 w 3704431"/>
                <a:gd name="connsiteY5" fmla="*/ 1354666 h 1354666"/>
                <a:gd name="connsiteX6" fmla="*/ 135467 w 3704431"/>
                <a:gd name="connsiteY6" fmla="*/ 1354666 h 1354666"/>
                <a:gd name="connsiteX7" fmla="*/ 0 w 3704431"/>
                <a:gd name="connsiteY7" fmla="*/ 1219199 h 1354666"/>
                <a:gd name="connsiteX8" fmla="*/ 0 w 3704431"/>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4431" h="1354666">
                  <a:moveTo>
                    <a:pt x="0" y="135467"/>
                  </a:moveTo>
                  <a:cubicBezTo>
                    <a:pt x="0" y="60651"/>
                    <a:pt x="60651" y="0"/>
                    <a:pt x="135467" y="0"/>
                  </a:cubicBezTo>
                  <a:lnTo>
                    <a:pt x="3568964" y="0"/>
                  </a:lnTo>
                  <a:cubicBezTo>
                    <a:pt x="3643780" y="0"/>
                    <a:pt x="3704431" y="60651"/>
                    <a:pt x="3704431" y="135467"/>
                  </a:cubicBezTo>
                  <a:lnTo>
                    <a:pt x="3704431" y="1219199"/>
                  </a:lnTo>
                  <a:cubicBezTo>
                    <a:pt x="3704431" y="1294015"/>
                    <a:pt x="3643780" y="1354666"/>
                    <a:pt x="3568964" y="1354666"/>
                  </a:cubicBezTo>
                  <a:lnTo>
                    <a:pt x="135467" y="1354666"/>
                  </a:lnTo>
                  <a:cubicBezTo>
                    <a:pt x="60651" y="1354666"/>
                    <a:pt x="0" y="1294015"/>
                    <a:pt x="0" y="1219199"/>
                  </a:cubicBezTo>
                  <a:lnTo>
                    <a:pt x="0" y="135467"/>
                  </a:ln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000" kern="1200" dirty="0" err="1" smtClean="0">
                  <a:latin typeface="Times New Roman" panose="02020603050405020304" pitchFamily="18" charset="0"/>
                  <a:cs typeface="Times New Roman" panose="02020603050405020304" pitchFamily="18" charset="0"/>
                </a:rPr>
                <a:t>Đồng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thời</a:t>
              </a:r>
              <a:r>
                <a:rPr lang="en-US" sz="2000" kern="1200" dirty="0" smtClean="0">
                  <a:latin typeface="Times New Roman" panose="02020603050405020304" pitchFamily="18" charset="0"/>
                  <a:cs typeface="Times New Roman" panose="02020603050405020304" pitchFamily="18" charset="0"/>
                </a:rPr>
                <a:t>, qua </a:t>
              </a:r>
              <a:r>
                <a:rPr lang="en-US" sz="2000" kern="1200" dirty="0" err="1" smtClean="0">
                  <a:latin typeface="Times New Roman" panose="02020603050405020304" pitchFamily="18" charset="0"/>
                  <a:cs typeface="Times New Roman" panose="02020603050405020304" pitchFamily="18" charset="0"/>
                </a:rPr>
                <a:t>tác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phẩm</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này</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chúng</a:t>
              </a:r>
              <a:r>
                <a:rPr lang="en-US" sz="2000" kern="1200" dirty="0" smtClean="0">
                  <a:latin typeface="Times New Roman" panose="02020603050405020304" pitchFamily="18" charset="0"/>
                  <a:cs typeface="Times New Roman" panose="02020603050405020304" pitchFamily="18" charset="0"/>
                </a:rPr>
                <a:t> ta </a:t>
              </a:r>
              <a:r>
                <a:rPr lang="en-US" sz="2000" kern="1200" dirty="0" err="1" smtClean="0">
                  <a:latin typeface="Times New Roman" panose="02020603050405020304" pitchFamily="18" charset="0"/>
                  <a:cs typeface="Times New Roman" panose="02020603050405020304" pitchFamily="18" charset="0"/>
                </a:rPr>
                <a:t>còn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hiểu</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được</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lí</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tưởng</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đạo</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và</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yêu</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hòa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bình</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của</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nhân</a:t>
              </a:r>
              <a:r>
                <a:rPr lang="en-US" sz="2000" kern="1200" dirty="0" smtClean="0">
                  <a:latin typeface="Times New Roman" panose="02020603050405020304" pitchFamily="18" charset="0"/>
                  <a:cs typeface="Times New Roman" panose="02020603050405020304" pitchFamily="18" charset="0"/>
                </a:rPr>
                <a:t> </a:t>
              </a:r>
              <a:r>
                <a:rPr lang="en-US" sz="2000" kern="1200" dirty="0" err="1" smtClean="0">
                  <a:latin typeface="Times New Roman" panose="02020603050405020304" pitchFamily="18" charset="0"/>
                  <a:cs typeface="Times New Roman" panose="02020603050405020304" pitchFamily="18" charset="0"/>
                </a:rPr>
                <a:t>dân</a:t>
              </a:r>
              <a:r>
                <a:rPr lang="en-US" sz="2000" kern="1200" dirty="0" smtClean="0">
                  <a:latin typeface="Times New Roman" panose="02020603050405020304" pitchFamily="18" charset="0"/>
                  <a:cs typeface="Times New Roman" panose="02020603050405020304" pitchFamily="18" charset="0"/>
                </a:rPr>
                <a:t> ta.</a:t>
              </a:r>
              <a:endParaRPr lang="en-US" sz="2000" kern="1200" dirty="0">
                <a:latin typeface="Times New Roman" panose="02020603050405020304" pitchFamily="18" charset="0"/>
                <a:cs typeface="Times New Roman" panose="02020603050405020304" pitchFamily="18" charset="0"/>
              </a:endParaRPr>
            </a:p>
          </p:txBody>
        </p:sp>
      </p:grpSp>
      <p:sp>
        <p:nvSpPr>
          <p:cNvPr id="27" name="Rectangle 26"/>
          <p:cNvSpPr/>
          <p:nvPr/>
        </p:nvSpPr>
        <p:spPr>
          <a:xfrm>
            <a:off x="1973272" y="2244198"/>
            <a:ext cx="2282997" cy="55643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15000"/>
              </a:lnSpc>
              <a:spcAft>
                <a:spcPts val="1000"/>
              </a:spcAft>
            </a:pP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28" name="Rectangle 27"/>
          <p:cNvSpPr/>
          <p:nvPr/>
        </p:nvSpPr>
        <p:spPr>
          <a:xfrm>
            <a:off x="7826756" y="2217024"/>
            <a:ext cx="1983235" cy="55643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15000"/>
              </a:lnSpc>
              <a:spcAft>
                <a:spcPts val="1000"/>
              </a:spcAft>
            </a:pPr>
            <a:r>
              <a:rPr lang="en-US" sz="2800" b="1" dirty="0"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smtClean="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8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84724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anim calcmode="lin" valueType="num">
                                      <p:cBhvr>
                                        <p:cTn id="29" dur="1000" fill="hold"/>
                                        <p:tgtEl>
                                          <p:spTgt spid="28"/>
                                        </p:tgtEl>
                                        <p:attrNameLst>
                                          <p:attrName>ppt_x</p:attrName>
                                        </p:attrNameLst>
                                      </p:cBhvr>
                                      <p:tavLst>
                                        <p:tav tm="0">
                                          <p:val>
                                            <p:strVal val="#ppt_x"/>
                                          </p:val>
                                        </p:tav>
                                        <p:tav tm="100000">
                                          <p:val>
                                            <p:strVal val="#ppt_x"/>
                                          </p:val>
                                        </p:tav>
                                      </p:tavLst>
                                    </p:anim>
                                    <p:anim calcmode="lin" valueType="num">
                                      <p:cBhvr>
                                        <p:cTn id="3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1000"/>
                                        <p:tgtEl>
                                          <p:spTgt spid="21"/>
                                        </p:tgtEl>
                                      </p:cBhvr>
                                    </p:animEffect>
                                    <p:anim calcmode="lin" valueType="num">
                                      <p:cBhvr>
                                        <p:cTn id="36" dur="1000" fill="hold"/>
                                        <p:tgtEl>
                                          <p:spTgt spid="21"/>
                                        </p:tgtEl>
                                        <p:attrNameLst>
                                          <p:attrName>ppt_x</p:attrName>
                                        </p:attrNameLst>
                                      </p:cBhvr>
                                      <p:tavLst>
                                        <p:tav tm="0">
                                          <p:val>
                                            <p:strVal val="#ppt_x"/>
                                          </p:val>
                                        </p:tav>
                                        <p:tav tm="100000">
                                          <p:val>
                                            <p:strVal val="#ppt_x"/>
                                          </p:val>
                                        </p:tav>
                                      </p:tavLst>
                                    </p:anim>
                                    <p:anim calcmode="lin" valueType="num">
                                      <p:cBhvr>
                                        <p:cTn id="3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83374"/>
          </a:xfrm>
          <a:prstGeom prst="rect">
            <a:avLst/>
          </a:prstGeom>
        </p:spPr>
        <p:txBody>
          <a:bodyPr wrap="square">
            <a:spAutoFit/>
          </a:bodyPr>
          <a:lstStyle/>
          <a:p>
            <a:pPr algn="just">
              <a:lnSpc>
                <a:spcPct val="115000"/>
              </a:lnSpc>
              <a:spcAft>
                <a:spcPts val="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rPr>
              <a:t>II. ĐỊNH HƯỚNG PHÂN TÍCH VĂN BẢN</a:t>
            </a:r>
            <a:endParaRPr lang="en-US" sz="2800" dirty="0" smtClean="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800" b="1" dirty="0" smtClean="0">
                <a:effectLst/>
                <a:latin typeface="Times New Roman" panose="02020603050405020304" pitchFamily="18" charset="0"/>
                <a:ea typeface="Times New Roman" panose="02020603050405020304" pitchFamily="18" charset="0"/>
              </a:rPr>
              <a:t>1. </a:t>
            </a:r>
            <a:r>
              <a:rPr lang="en-US" sz="2800" b="1" dirty="0" err="1" smtClean="0">
                <a:effectLst/>
                <a:latin typeface="Times New Roman" panose="02020603050405020304" pitchFamily="18" charset="0"/>
                <a:ea typeface="Times New Roman" panose="02020603050405020304" pitchFamily="18" charset="0"/>
              </a:rPr>
              <a:t>Dàn</a:t>
            </a:r>
            <a:r>
              <a:rPr lang="en-US" sz="2800" b="1" dirty="0" smtClean="0">
                <a:effectLst/>
                <a:latin typeface="Times New Roman" panose="02020603050405020304" pitchFamily="18" charset="0"/>
                <a:ea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631824" y="1818148"/>
            <a:ext cx="10858500" cy="2748445"/>
          </a:xfrm>
          <a:prstGeom prst="rect">
            <a:avLst/>
          </a:prstGeom>
        </p:spPr>
        <p:txBody>
          <a:bodyPr>
            <a:spAutoFit/>
          </a:bodyPr>
          <a:lstStyle/>
          <a:p>
            <a:pPr algn="just" fontAlgn="base">
              <a:lnSpc>
                <a:spcPct val="115000"/>
              </a:lnSpc>
              <a:spcAft>
                <a:spcPts val="1200"/>
              </a:spcAft>
              <a:tabLst>
                <a:tab pos="400050" algn="l"/>
              </a:tabLst>
            </a:pP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fontAlgn="base">
              <a:lnSpc>
                <a:spcPct val="115000"/>
              </a:lnSpc>
              <a:spcAft>
                <a:spcPts val="1200"/>
              </a:spcAft>
              <a:tabLst>
                <a:tab pos="400050" algn="l"/>
              </a:tabLs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20543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12585"/>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686728"/>
            <a:ext cx="10858500" cy="4298613"/>
          </a:xfrm>
          <a:prstGeom prst="rect">
            <a:avLst/>
          </a:prstGeom>
        </p:spPr>
        <p:txBody>
          <a:bodyPr>
            <a:spAutoFit/>
          </a:bodyPr>
          <a:lstStyle/>
          <a:p>
            <a:pPr algn="just">
              <a:lnSpc>
                <a:spcPct val="115000"/>
              </a:lnSpc>
              <a:tabLst>
                <a:tab pos="400050" algn="l"/>
              </a:tabLst>
            </a:pPr>
            <a:r>
              <a:rPr lang="en-US" sz="2000" b="1" dirty="0" smtClean="0">
                <a:effectLst/>
                <a:latin typeface="Times New Roman" panose="02020603050405020304" pitchFamily="18" charset="0"/>
                <a:ea typeface="Times New Roman" panose="02020603050405020304" pitchFamily="18" charset="0"/>
              </a:rPr>
              <a:t>1.2. </a:t>
            </a:r>
            <a:r>
              <a:rPr lang="en-US" sz="2000" b="1" dirty="0" err="1" smtClean="0">
                <a:effectLst/>
                <a:latin typeface="Times New Roman" panose="02020603050405020304" pitchFamily="18" charset="0"/>
                <a:ea typeface="Times New Roman" panose="02020603050405020304" pitchFamily="18" charset="0"/>
              </a:rPr>
              <a:t>Giải</a:t>
            </a:r>
            <a:r>
              <a:rPr lang="en-US" sz="2000" b="1" dirty="0" smtClean="0">
                <a:effectLst/>
                <a:latin typeface="Times New Roman" panose="02020603050405020304" pitchFamily="18" charset="0"/>
                <a:ea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rPr>
              <a:t>quyết</a:t>
            </a:r>
            <a:r>
              <a:rPr lang="en-US" sz="2000" b="1" dirty="0" smtClean="0">
                <a:effectLst/>
                <a:latin typeface="Times New Roman" panose="02020603050405020304" pitchFamily="18" charset="0"/>
                <a:ea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rPr>
              <a:t>vấn</a:t>
            </a:r>
            <a:r>
              <a:rPr lang="en-US" sz="2000" b="1" dirty="0" smtClean="0">
                <a:effectLst/>
                <a:latin typeface="Times New Roman" panose="02020603050405020304" pitchFamily="18" charset="0"/>
                <a:ea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rPr>
              <a:t>đề</a:t>
            </a:r>
            <a:r>
              <a:rPr lang="en-US" sz="2000" b="1" dirty="0" smtClean="0">
                <a:effectLst/>
                <a:latin typeface="Times New Roman" panose="02020603050405020304" pitchFamily="18" charset="0"/>
                <a:ea typeface="Times New Roman" panose="02020603050405020304" pitchFamily="18" charset="0"/>
              </a:rPr>
              <a:t>:</a:t>
            </a:r>
            <a:endParaRPr lang="en-US" sz="20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1.2.1. </a:t>
            </a:r>
            <a:r>
              <a:rPr lang="nl-NL" sz="20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Sự ra đời và lớn lên củaThạch Sanh</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Hoàng</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năm</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củi</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nghệ</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sym typeface="Symbol" panose="05050102010706020507" pitchFamily="18" charset="2"/>
              </a:rPr>
              <a:t></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thường</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tin: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15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
                                            <p:txEl>
                                              <p:pRg st="7" end="7"/>
                                            </p:txEl>
                                          </p:spTgt>
                                        </p:tgtEl>
                                        <p:attrNameLst>
                                          <p:attrName>style.visibility</p:attrName>
                                        </p:attrNameLst>
                                      </p:cBhvr>
                                      <p:to>
                                        <p:strVal val="visible"/>
                                      </p:to>
                                    </p:set>
                                    <p:animEffect transition="in" filter="fade">
                                      <p:cBhvr>
                                        <p:cTn id="56" dur="1000"/>
                                        <p:tgtEl>
                                          <p:spTgt spid="2">
                                            <p:txEl>
                                              <p:pRg st="7" end="7"/>
                                            </p:txEl>
                                          </p:spTgt>
                                        </p:tgtEl>
                                      </p:cBhvr>
                                    </p:animEffect>
                                    <p:anim calcmode="lin" valueType="num">
                                      <p:cBhvr>
                                        <p:cTn id="57"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
                                            <p:txEl>
                                              <p:pRg st="8" end="8"/>
                                            </p:txEl>
                                          </p:spTgt>
                                        </p:tgtEl>
                                        <p:attrNameLst>
                                          <p:attrName>style.visibility</p:attrName>
                                        </p:attrNameLst>
                                      </p:cBhvr>
                                      <p:to>
                                        <p:strVal val="visible"/>
                                      </p:to>
                                    </p:set>
                                    <p:animEffect transition="in" filter="fade">
                                      <p:cBhvr>
                                        <p:cTn id="63" dur="1000"/>
                                        <p:tgtEl>
                                          <p:spTgt spid="2">
                                            <p:txEl>
                                              <p:pRg st="8" end="8"/>
                                            </p:txEl>
                                          </p:spTgt>
                                        </p:tgtEl>
                                      </p:cBhvr>
                                    </p:animEffect>
                                    <p:anim calcmode="lin" valueType="num">
                                      <p:cBhvr>
                                        <p:cTn id="64"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2">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
                                            <p:txEl>
                                              <p:pRg st="9" end="9"/>
                                            </p:txEl>
                                          </p:spTgt>
                                        </p:tgtEl>
                                        <p:attrNameLst>
                                          <p:attrName>style.visibility</p:attrName>
                                        </p:attrNameLst>
                                      </p:cBhvr>
                                      <p:to>
                                        <p:strVal val="visible"/>
                                      </p:to>
                                    </p:set>
                                    <p:animEffect transition="in" filter="fade">
                                      <p:cBhvr>
                                        <p:cTn id="70" dur="1000"/>
                                        <p:tgtEl>
                                          <p:spTgt spid="2">
                                            <p:txEl>
                                              <p:pRg st="9" end="9"/>
                                            </p:txEl>
                                          </p:spTgt>
                                        </p:tgtEl>
                                      </p:cBhvr>
                                    </p:animEffect>
                                    <p:anim calcmode="lin" valueType="num">
                                      <p:cBhvr>
                                        <p:cTn id="71"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2">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12585"/>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660400" y="1661875"/>
            <a:ext cx="10858500" cy="4950714"/>
          </a:xfrm>
          <a:prstGeom prst="rect">
            <a:avLst/>
          </a:prstGeom>
        </p:spPr>
        <p:txBody>
          <a:bodyPr>
            <a:spAutoFit/>
          </a:bodyPr>
          <a:lstStyle/>
          <a:p>
            <a:pPr algn="just">
              <a:lnSpc>
                <a:spcPct val="115000"/>
              </a:lnSpc>
              <a:spcAft>
                <a:spcPts val="1000"/>
              </a:spcAft>
            </a:pP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1.2.2. </a:t>
            </a:r>
            <a:r>
              <a:rPr lang="nl-NL" sz="20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Những thử thách và chiến công của Thạch Sanh</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canh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miếu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hang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vưa</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thù</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minh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chúa</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fontAlgn="base">
              <a:lnSpc>
                <a:spcPct val="115000"/>
              </a:lnSpc>
              <a:spcAft>
                <a:spcPts val="1000"/>
              </a:spcAft>
              <a:tabLst>
                <a:tab pos="400050" algn="l"/>
              </a:tabLs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sang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sym typeface="Symbol" panose="05050102010706020507" pitchFamily="18" charset="2"/>
              </a:rPr>
              <a: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mức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ực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vang</a:t>
            </a:r>
            <a:r>
              <a:rPr lang="en-US" sz="20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TS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phác</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dãng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năng</a:t>
            </a:r>
            <a:endParaRPr lang="en-US" sz="20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300"/>
              </a:spcBef>
              <a:spcAft>
                <a:spcPts val="300"/>
              </a:spcAft>
            </a:pP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000"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9661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anim calcmode="lin" valueType="num">
                                      <p:cBhvr>
                                        <p:cTn id="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Effect transition="in" filter="fade">
                                      <p:cBhvr>
                                        <p:cTn id="14" dur="1000"/>
                                        <p:tgtEl>
                                          <p:spTgt spid="5">
                                            <p:txEl>
                                              <p:pRg st="1" end="1"/>
                                            </p:txEl>
                                          </p:spTgt>
                                        </p:tgtEl>
                                      </p:cBhvr>
                                    </p:animEffect>
                                    <p:anim calcmode="lin" valueType="num">
                                      <p:cBhvr>
                                        <p:cTn id="1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1000"/>
                                        <p:tgtEl>
                                          <p:spTgt spid="5">
                                            <p:txEl>
                                              <p:pRg st="2" end="2"/>
                                            </p:txEl>
                                          </p:spTgt>
                                        </p:tgtEl>
                                      </p:cBhvr>
                                    </p:animEffect>
                                    <p:anim calcmode="lin" valueType="num">
                                      <p:cBhvr>
                                        <p:cTn id="22"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Effect transition="in" filter="fade">
                                      <p:cBhvr>
                                        <p:cTn id="28" dur="1000"/>
                                        <p:tgtEl>
                                          <p:spTgt spid="5">
                                            <p:txEl>
                                              <p:pRg st="3" end="3"/>
                                            </p:txEl>
                                          </p:spTgt>
                                        </p:tgtEl>
                                      </p:cBhvr>
                                    </p:animEffect>
                                    <p:anim calcmode="lin" valueType="num">
                                      <p:cBhvr>
                                        <p:cTn id="29"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anim calcmode="lin" valueType="num">
                                      <p:cBhvr>
                                        <p:cTn id="36"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5">
                                            <p:txEl>
                                              <p:pRg st="5" end="5"/>
                                            </p:txEl>
                                          </p:spTgt>
                                        </p:tgtEl>
                                        <p:attrNameLst>
                                          <p:attrName>style.visibility</p:attrName>
                                        </p:attrNameLst>
                                      </p:cBhvr>
                                      <p:to>
                                        <p:strVal val="visible"/>
                                      </p:to>
                                    </p:set>
                                    <p:animEffect transition="in" filter="fade">
                                      <p:cBhvr>
                                        <p:cTn id="42" dur="1000"/>
                                        <p:tgtEl>
                                          <p:spTgt spid="5">
                                            <p:txEl>
                                              <p:pRg st="5" end="5"/>
                                            </p:txEl>
                                          </p:spTgt>
                                        </p:tgtEl>
                                      </p:cBhvr>
                                    </p:animEffect>
                                    <p:anim calcmode="lin" valueType="num">
                                      <p:cBhvr>
                                        <p:cTn id="43"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5">
                                            <p:txEl>
                                              <p:pRg st="6" end="6"/>
                                            </p:txEl>
                                          </p:spTgt>
                                        </p:tgtEl>
                                        <p:attrNameLst>
                                          <p:attrName>style.visibility</p:attrName>
                                        </p:attrNameLst>
                                      </p:cBhvr>
                                      <p:to>
                                        <p:strVal val="visible"/>
                                      </p:to>
                                    </p:set>
                                    <p:animEffect transition="in" filter="fade">
                                      <p:cBhvr>
                                        <p:cTn id="49" dur="1000"/>
                                        <p:tgtEl>
                                          <p:spTgt spid="5">
                                            <p:txEl>
                                              <p:pRg st="6" end="6"/>
                                            </p:txEl>
                                          </p:spTgt>
                                        </p:tgtEl>
                                      </p:cBhvr>
                                    </p:animEffect>
                                    <p:anim calcmode="lin" valueType="num">
                                      <p:cBhvr>
                                        <p:cTn id="5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5">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Effect transition="in" filter="fade">
                                      <p:cBhvr>
                                        <p:cTn id="56" dur="1000"/>
                                        <p:tgtEl>
                                          <p:spTgt spid="5">
                                            <p:txEl>
                                              <p:pRg st="7" end="7"/>
                                            </p:txEl>
                                          </p:spTgt>
                                        </p:tgtEl>
                                      </p:cBhvr>
                                    </p:animEffect>
                                    <p:anim calcmode="lin" valueType="num">
                                      <p:cBhvr>
                                        <p:cTn id="57"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5">
                                            <p:txEl>
                                              <p:pRg st="8" end="8"/>
                                            </p:txEl>
                                          </p:spTgt>
                                        </p:tgtEl>
                                        <p:attrNameLst>
                                          <p:attrName>style.visibility</p:attrName>
                                        </p:attrNameLst>
                                      </p:cBhvr>
                                      <p:to>
                                        <p:strVal val="visible"/>
                                      </p:to>
                                    </p:set>
                                    <p:animEffect transition="in" filter="fade">
                                      <p:cBhvr>
                                        <p:cTn id="63" dur="1000"/>
                                        <p:tgtEl>
                                          <p:spTgt spid="5">
                                            <p:txEl>
                                              <p:pRg st="8" end="8"/>
                                            </p:txEl>
                                          </p:spTgt>
                                        </p:tgtEl>
                                      </p:cBhvr>
                                    </p:animEffect>
                                    <p:anim calcmode="lin" valueType="num">
                                      <p:cBhvr>
                                        <p:cTn id="64" dur="1000" fill="hold"/>
                                        <p:tgtEl>
                                          <p:spTgt spid="5">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5">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5">
                                            <p:txEl>
                                              <p:pRg st="9" end="9"/>
                                            </p:txEl>
                                          </p:spTgt>
                                        </p:tgtEl>
                                        <p:attrNameLst>
                                          <p:attrName>style.visibility</p:attrName>
                                        </p:attrNameLst>
                                      </p:cBhvr>
                                      <p:to>
                                        <p:strVal val="visible"/>
                                      </p:to>
                                    </p:set>
                                    <p:animEffect transition="in" filter="fade">
                                      <p:cBhvr>
                                        <p:cTn id="70" dur="1000"/>
                                        <p:tgtEl>
                                          <p:spTgt spid="5">
                                            <p:txEl>
                                              <p:pRg st="9" end="9"/>
                                            </p:txEl>
                                          </p:spTgt>
                                        </p:tgtEl>
                                      </p:cBhvr>
                                    </p:animEffect>
                                    <p:anim calcmode="lin" valueType="num">
                                      <p:cBhvr>
                                        <p:cTn id="71" dur="1000" fill="hold"/>
                                        <p:tgtEl>
                                          <p:spTgt spid="5">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5">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245197" y="542447"/>
            <a:ext cx="11688906"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KIẾN THỨC CHUNG VỀ TRUYỀN THUYẾT VÀ 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a:spLocks/>
          </p:cNvSpPr>
          <p:nvPr/>
        </p:nvSpPr>
        <p:spPr>
          <a:xfrm>
            <a:off x="660400" y="1130300"/>
            <a:ext cx="10858500" cy="5401479"/>
          </a:xfrm>
          <a:prstGeom prst="rect">
            <a:avLst/>
          </a:prstGeom>
        </p:spPr>
        <p:txBody>
          <a:bodyPr wrap="square">
            <a:spAutoFit/>
          </a:bodyPr>
          <a:lstStyle/>
          <a:p>
            <a:pPr>
              <a:spcAft>
                <a:spcPts val="1000"/>
              </a:spcAft>
            </a:pP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indent="-342900">
              <a:spcAft>
                <a:spcPts val="1000"/>
              </a:spcAft>
              <a:buFontTx/>
              <a:buChar char="-"/>
            </a:pPr>
            <a:r>
              <a:rPr lang="en-US"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indent="-342900">
              <a:spcAft>
                <a:spcPts val="1000"/>
              </a:spcAft>
              <a:buFontTx/>
              <a:buChar char="-"/>
            </a:pPr>
            <a:r>
              <a:rPr lang="en-US"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lõi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đức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xã</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42845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2">
                                            <p:txEl>
                                              <p:pRg st="7" end="7"/>
                                            </p:txEl>
                                          </p:spTgt>
                                        </p:tgtEl>
                                        <p:attrNameLst>
                                          <p:attrName>style.visibility</p:attrName>
                                        </p:attrNameLst>
                                      </p:cBhvr>
                                      <p:to>
                                        <p:strVal val="visible"/>
                                      </p:to>
                                    </p:set>
                                    <p:animEffect transition="in" filter="fade">
                                      <p:cBhvr>
                                        <p:cTn id="56" dur="1000"/>
                                        <p:tgtEl>
                                          <p:spTgt spid="2">
                                            <p:txEl>
                                              <p:pRg st="7" end="7"/>
                                            </p:txEl>
                                          </p:spTgt>
                                        </p:tgtEl>
                                      </p:cBhvr>
                                    </p:animEffect>
                                    <p:anim calcmode="lin" valueType="num">
                                      <p:cBhvr>
                                        <p:cTn id="57"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2">
                                            <p:txEl>
                                              <p:pRg st="8" end="8"/>
                                            </p:txEl>
                                          </p:spTgt>
                                        </p:tgtEl>
                                        <p:attrNameLst>
                                          <p:attrName>style.visibility</p:attrName>
                                        </p:attrNameLst>
                                      </p:cBhvr>
                                      <p:to>
                                        <p:strVal val="visible"/>
                                      </p:to>
                                    </p:set>
                                    <p:animEffect transition="in" filter="fade">
                                      <p:cBhvr>
                                        <p:cTn id="63" dur="1000"/>
                                        <p:tgtEl>
                                          <p:spTgt spid="2">
                                            <p:txEl>
                                              <p:pRg st="8" end="8"/>
                                            </p:txEl>
                                          </p:spTgt>
                                        </p:tgtEl>
                                      </p:cBhvr>
                                    </p:animEffect>
                                    <p:anim calcmode="lin" valueType="num">
                                      <p:cBhvr>
                                        <p:cTn id="64"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2">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
                                            <p:txEl>
                                              <p:pRg st="9" end="9"/>
                                            </p:txEl>
                                          </p:spTgt>
                                        </p:tgtEl>
                                        <p:attrNameLst>
                                          <p:attrName>style.visibility</p:attrName>
                                        </p:attrNameLst>
                                      </p:cBhvr>
                                      <p:to>
                                        <p:strVal val="visible"/>
                                      </p:to>
                                    </p:set>
                                    <p:animEffect transition="in" filter="fade">
                                      <p:cBhvr>
                                        <p:cTn id="70" dur="1000"/>
                                        <p:tgtEl>
                                          <p:spTgt spid="2">
                                            <p:txEl>
                                              <p:pRg st="9" end="9"/>
                                            </p:txEl>
                                          </p:spTgt>
                                        </p:tgtEl>
                                      </p:cBhvr>
                                    </p:animEffect>
                                    <p:anim calcmode="lin" valueType="num">
                                      <p:cBhvr>
                                        <p:cTn id="71"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72" dur="1000" fill="hold"/>
                                        <p:tgtEl>
                                          <p:spTgt spid="2">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8337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747359"/>
            <a:ext cx="10858500" cy="3957237"/>
          </a:xfrm>
          <a:prstGeom prst="rect">
            <a:avLst/>
          </a:prstGeom>
        </p:spPr>
        <p:txBody>
          <a:bodyPr>
            <a:spAutoFit/>
          </a:bodyPr>
          <a:lstStyle/>
          <a:p>
            <a:pPr algn="just">
              <a:lnSpc>
                <a:spcPct val="115000"/>
              </a:lnSpc>
              <a:spcAft>
                <a:spcPts val="1000"/>
              </a:spcAft>
            </a:pPr>
            <a:r>
              <a:rPr lang="nl-NL" sz="2800" b="1" i="1" dirty="0" smtClean="0">
                <a:effectLst/>
                <a:latin typeface="Times New Roman" panose="02020603050405020304" pitchFamily="18" charset="0"/>
                <a:ea typeface="Times New Roman" panose="02020603050405020304" pitchFamily="18" charset="0"/>
                <a:cs typeface="Times New Roman" panose="02020603050405020304" pitchFamily="18" charset="0"/>
              </a:rPr>
              <a:t>1.2.3. Nhận xét về kết thúc truyện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dirty="0" err="1" smtClean="0">
                <a:solidFill>
                  <a:srgbClr val="000000"/>
                </a:solidFill>
                <a:effectLst/>
                <a:latin typeface="Times New Roman" panose="02020603050405020304" pitchFamily="18" charset="0"/>
                <a:ea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cưới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chúa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vua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nhường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ngôi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sét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đánh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biến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thành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bọ</a:t>
            </a:r>
            <a:r>
              <a:rPr lang="en-US" sz="2800" dirty="0" smtClean="0">
                <a:solidFill>
                  <a:srgbClr val="000000"/>
                </a:solidFill>
                <a:effectLst/>
                <a:latin typeface="Times New Roman" panose="02020603050405020304" pitchFamily="18" charset="0"/>
                <a:ea typeface="Times New Roman" panose="02020603050405020304" pitchFamily="18" charset="0"/>
              </a:rPr>
              <a:t> hung.</a:t>
            </a:r>
            <a:endParaRPr lang="en-US" sz="28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800" dirty="0" smtClean="0">
                <a:solidFill>
                  <a:srgbClr val="000000"/>
                </a:solidFill>
                <a:effectLst/>
                <a:latin typeface="Times New Roman" panose="02020603050405020304" pitchFamily="18" charset="0"/>
                <a:ea typeface="Times New Roman" panose="02020603050405020304" pitchFamily="18" charset="0"/>
              </a:rPr>
              <a:t> Ý </a:t>
            </a:r>
            <a:r>
              <a:rPr lang="en-US" sz="2800" dirty="0" err="1" smtClean="0">
                <a:solidFill>
                  <a:srgbClr val="000000"/>
                </a:solidFill>
                <a:effectLst/>
                <a:latin typeface="Times New Roman" panose="02020603050405020304" pitchFamily="18" charset="0"/>
                <a:ea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kết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thúc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kết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thúc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hậu</a:t>
            </a:r>
            <a:r>
              <a:rPr lang="en-US" sz="2800" dirty="0" smtClean="0">
                <a:solidFill>
                  <a:srgbClr val="000000"/>
                </a:solidFill>
                <a:effectLst/>
                <a:latin typeface="Times New Roman" panose="02020603050405020304" pitchFamily="18" charset="0"/>
                <a:ea typeface="Times New Roman" panose="02020603050405020304" pitchFamily="18" charset="0"/>
              </a:rPr>
              <a:t>:</a:t>
            </a:r>
            <a:endParaRPr lang="en-US" sz="2800" dirty="0" smtClean="0">
              <a:effectLst/>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niềm</a:t>
            </a:r>
            <a:r>
              <a:rPr lang="en-US" sz="2800" dirty="0" smtClean="0">
                <a:solidFill>
                  <a:srgbClr val="000000"/>
                </a:solidFill>
                <a:effectLst/>
                <a:latin typeface="Times New Roman" panose="02020603050405020304" pitchFamily="18" charset="0"/>
                <a:ea typeface="Times New Roman" panose="02020603050405020304" pitchFamily="18" charset="0"/>
              </a:rPr>
              <a:t> tin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xã</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hội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chiến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thắng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cuối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cùng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lương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thiện</a:t>
            </a:r>
            <a:r>
              <a:rPr lang="en-US" sz="2800" dirty="0" smtClean="0">
                <a:solidFill>
                  <a:srgbClr val="000000"/>
                </a:solidFill>
                <a:effectLst/>
                <a:latin typeface="Times New Roman" panose="02020603050405020304" pitchFamily="18" charset="0"/>
                <a:ea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rPr>
              <a:t>hiền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gặp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lành</a:t>
            </a:r>
            <a:r>
              <a:rPr lang="en-US" sz="2800" dirty="0" smtClean="0">
                <a:solidFill>
                  <a:srgbClr val="000000"/>
                </a:solidFill>
                <a:effectLst/>
                <a:latin typeface="Times New Roman" panose="02020603050405020304" pitchFamily="18" charset="0"/>
                <a:ea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gặp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đổi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đời</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48101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8337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747359"/>
            <a:ext cx="108585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nl-NL" sz="2800" b="1" i="1"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1.2.3. Nhận xét về kết thúc truyện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660400" y="2303793"/>
            <a:ext cx="10858500" cy="2246769"/>
          </a:xfrm>
          <a:prstGeom prst="rect">
            <a:avLst/>
          </a:prstGeom>
        </p:spPr>
        <p:txBody>
          <a:bodyPr>
            <a:spAutoFit/>
          </a:bodyPr>
          <a:lstStyle/>
          <a:p>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hung,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thỉu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LT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rẻ</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95046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8337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818148"/>
            <a:ext cx="10858500" cy="4401013"/>
          </a:xfrm>
          <a:prstGeom prst="rect">
            <a:avLst/>
          </a:prstGeom>
        </p:spPr>
        <p:txBody>
          <a:bodyPr>
            <a:spAutoFit/>
          </a:bodyPr>
          <a:lstStyle/>
          <a:p>
            <a:pPr lvl="1" algn="just">
              <a:lnSpc>
                <a:spcPct val="115000"/>
              </a:lnSpc>
              <a:spcAft>
                <a:spcPts val="1000"/>
              </a:spcAft>
              <a:tabLst>
                <a:tab pos="400050" algn="l"/>
              </a:tabLs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 pos="1733550" algn="l"/>
              </a:tabLs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khéo</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léo</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Xây</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dựng</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hình</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tượng</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hai</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nhân</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vật</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đối</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lập</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tương</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phản</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hầu</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như</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xuyên</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suốt</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truyện</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Thạch</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Sanh</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và</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Lý</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Thông</a:t>
            </a:r>
            <a:r>
              <a:rPr lang="en-US" sz="2400" dirty="0" smtClean="0">
                <a:solidFill>
                  <a:srgbClr val="444444"/>
                </a:solidFill>
                <a:effectLst/>
                <a:latin typeface="Times New Roman" panose="02020603050405020304" pitchFamily="18" charset="0"/>
                <a:ea typeface="Times New Roman" panose="02020603050405020304" pitchFamily="18" charset="0"/>
              </a:rPr>
              <a:t>) → </a:t>
            </a:r>
            <a:r>
              <a:rPr lang="en-US" sz="2400" dirty="0" err="1" smtClean="0">
                <a:solidFill>
                  <a:srgbClr val="444444"/>
                </a:solidFill>
                <a:effectLst/>
                <a:latin typeface="Times New Roman" panose="02020603050405020304" pitchFamily="18" charset="0"/>
                <a:ea typeface="Times New Roman" panose="02020603050405020304" pitchFamily="18" charset="0"/>
              </a:rPr>
              <a:t>Tạo</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cho</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cốt</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truyện</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vững</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chắc</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tập</a:t>
            </a:r>
            <a:r>
              <a:rPr lang="en-US" sz="2400" dirty="0" smtClean="0">
                <a:solidFill>
                  <a:srgbClr val="444444"/>
                </a:solidFill>
                <a:effectLst/>
                <a:latin typeface="Times New Roman" panose="02020603050405020304" pitchFamily="18" charset="0"/>
                <a:ea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rPr>
              <a:t>trung</a:t>
            </a:r>
            <a:r>
              <a:rPr lang="en-US" sz="2400" dirty="0" smtClean="0">
                <a:solidFill>
                  <a:srgbClr val="444444"/>
                </a:solidFill>
                <a:effectLst/>
                <a:latin typeface="Times New Roman" panose="02020603050405020304" pitchFamily="18" charset="0"/>
                <a:ea typeface="Times New Roman" panose="02020603050405020304" pitchFamily="18" charset="0"/>
              </a:rPr>
              <a: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thẩm</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mĩ</a:t>
            </a:r>
            <a:r>
              <a:rPr lang="en-US" sz="2400" dirty="0" smtClean="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sự ra đời của Thạch Sanh, các chiến công của Thạch Sanh, chi tiết tiếng đàn thần kì và niêu cơm thần kì; các nhân vật và con vật thần kì</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82405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Effect transition="in" filter="fade">
                                      <p:cBhvr>
                                        <p:cTn id="28" dur="1000"/>
                                        <p:tgtEl>
                                          <p:spTgt spid="6">
                                            <p:txEl>
                                              <p:pRg st="3" end="3"/>
                                            </p:txEl>
                                          </p:spTgt>
                                        </p:tgtEl>
                                      </p:cBhvr>
                                    </p:animEffect>
                                    <p:anim calcmode="lin" valueType="num">
                                      <p:cBhvr>
                                        <p:cTn id="29"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1000"/>
                                        <p:tgtEl>
                                          <p:spTgt spid="6">
                                            <p:txEl>
                                              <p:pRg st="4" end="4"/>
                                            </p:txEl>
                                          </p:spTgt>
                                        </p:tgtEl>
                                      </p:cBhvr>
                                    </p:animEffect>
                                    <p:anim calcmode="lin" valueType="num">
                                      <p:cBhvr>
                                        <p:cTn id="36"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fade">
                                      <p:cBhvr>
                                        <p:cTn id="42" dur="1000"/>
                                        <p:tgtEl>
                                          <p:spTgt spid="6">
                                            <p:txEl>
                                              <p:pRg st="5" end="5"/>
                                            </p:txEl>
                                          </p:spTgt>
                                        </p:tgtEl>
                                      </p:cBhvr>
                                    </p:animEffect>
                                    <p:anim calcmode="lin" valueType="num">
                                      <p:cBhvr>
                                        <p:cTn id="43" dur="1000" fill="hold"/>
                                        <p:tgtEl>
                                          <p:spTgt spid="6">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244291"/>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1083374"/>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1.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mn-cs"/>
              </a:rPr>
              <a:t>Dàn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rPr>
              <a:t> ý:</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60400" y="1773612"/>
            <a:ext cx="10858500" cy="1070037"/>
          </a:xfrm>
          <a:prstGeom prst="rect">
            <a:avLst/>
          </a:prstGeom>
        </p:spPr>
        <p:txBody>
          <a:bodyPr>
            <a:spAutoFit/>
          </a:bodyPr>
          <a:lstStyle/>
          <a:p>
            <a:pPr marL="457200" marR="0" lvl="1"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1.3.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khái</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400050" algn="l"/>
                <a:tab pos="1733550" algn="l"/>
              </a:tabLst>
              <a:defRPr/>
            </a:pP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nghệ</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thuật</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2903237"/>
            <a:ext cx="10858500" cy="2417072"/>
          </a:xfrm>
          <a:prstGeom prst="rect">
            <a:avLst/>
          </a:prstGeom>
        </p:spPr>
        <p:txBody>
          <a:bodyPr>
            <a:spAutoFit/>
          </a:bodyPr>
          <a:lstStyle/>
          <a:p>
            <a:pPr algn="just">
              <a:lnSpc>
                <a:spcPct val="115000"/>
              </a:lnSpc>
              <a:spcAft>
                <a:spcPts val="0"/>
              </a:spcAft>
            </a:pPr>
            <a:r>
              <a:rPr lang="en-US" sz="2400" dirty="0" smtClean="0">
                <a:effectLst/>
                <a:latin typeface="Times New Roman" panose="02020603050405020304" pitchFamily="18" charset="0"/>
                <a:ea typeface="Times New Roman" panose="02020603050405020304" pitchFamily="18" charset="0"/>
              </a:rPr>
              <a:t>- </a:t>
            </a:r>
            <a:r>
              <a:rPr lang="en-US" sz="2400" b="1" i="0" dirty="0" err="1" smtClean="0">
                <a:solidFill>
                  <a:srgbClr val="0D0D0D"/>
                </a:solidFill>
                <a:effectLst/>
                <a:latin typeface="Times New Roman" panose="02020603050405020304" pitchFamily="18" charset="0"/>
                <a:ea typeface="Times New Roman" panose="02020603050405020304" pitchFamily="18" charset="0"/>
              </a:rPr>
              <a:t>Nội</a:t>
            </a:r>
            <a:r>
              <a:rPr lang="en-US" sz="2400" b="1" i="0" dirty="0" smtClean="0">
                <a:solidFill>
                  <a:srgbClr val="0D0D0D"/>
                </a:solidFill>
                <a:effectLst/>
                <a:latin typeface="Times New Roman" panose="02020603050405020304" pitchFamily="18" charset="0"/>
                <a:ea typeface="Times New Roman" panose="02020603050405020304" pitchFamily="18" charset="0"/>
              </a:rPr>
              <a:t> dung:</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xã</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lương</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r>
              <a:rPr lang="en-US" sz="24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smtClean="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46528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animEffect transition="in" filter="fade">
                                      <p:cBhvr>
                                        <p:cTn id="21" dur="1000"/>
                                        <p:tgtEl>
                                          <p:spTgt spid="2">
                                            <p:txEl>
                                              <p:pRg st="0" end="0"/>
                                            </p:txEl>
                                          </p:spTgt>
                                        </p:tgtEl>
                                      </p:cBhvr>
                                    </p:animEffect>
                                    <p:anim calcmode="lin" valueType="num">
                                      <p:cBhvr>
                                        <p:cTn id="22"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1" end="1"/>
                                            </p:txEl>
                                          </p:spTgt>
                                        </p:tgtEl>
                                        <p:attrNameLst>
                                          <p:attrName>style.visibility</p:attrName>
                                        </p:attrNameLst>
                                      </p:cBhvr>
                                      <p:to>
                                        <p:strVal val="visible"/>
                                      </p:to>
                                    </p:set>
                                    <p:animEffect transition="in" filter="fade">
                                      <p:cBhvr>
                                        <p:cTn id="28" dur="1000"/>
                                        <p:tgtEl>
                                          <p:spTgt spid="2">
                                            <p:txEl>
                                              <p:pRg st="1" end="1"/>
                                            </p:txEl>
                                          </p:spTgt>
                                        </p:tgtEl>
                                      </p:cBhvr>
                                    </p:animEffect>
                                    <p:anim calcmode="lin" valueType="num">
                                      <p:cBhvr>
                                        <p:cTn id="29"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fade">
                                      <p:cBhvr>
                                        <p:cTn id="35" dur="1000"/>
                                        <p:tgtEl>
                                          <p:spTgt spid="2">
                                            <p:txEl>
                                              <p:pRg st="2" end="2"/>
                                            </p:txEl>
                                          </p:spTgt>
                                        </p:tgtEl>
                                      </p:cBhvr>
                                    </p:animEffect>
                                    <p:anim calcmode="lin" valueType="num">
                                      <p:cBhvr>
                                        <p:cTn id="36"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3" end="3"/>
                                            </p:txEl>
                                          </p:spTgt>
                                        </p:tgtEl>
                                        <p:attrNameLst>
                                          <p:attrName>style.visibility</p:attrName>
                                        </p:attrNameLst>
                                      </p:cBhvr>
                                      <p:to>
                                        <p:strVal val="visible"/>
                                      </p:to>
                                    </p:set>
                                    <p:animEffect transition="in" filter="fade">
                                      <p:cBhvr>
                                        <p:cTn id="42" dur="1000"/>
                                        <p:tgtEl>
                                          <p:spTgt spid="2">
                                            <p:txEl>
                                              <p:pRg st="3" end="3"/>
                                            </p:txEl>
                                          </p:spTgt>
                                        </p:tgtEl>
                                      </p:cBhvr>
                                    </p:animEffect>
                                    <p:anim calcmode="lin" valueType="num">
                                      <p:cBhvr>
                                        <p:cTn id="43"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lvl="0" algn="just">
              <a:lnSpc>
                <a:spcPct val="115000"/>
              </a:lnSpc>
              <a:spcAft>
                <a:spcPts val="0"/>
              </a:spcAft>
              <a:tabLst>
                <a:tab pos="400050" algn="l"/>
              </a:tabLst>
            </a:pP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Rectangle 6"/>
          <p:cNvSpPr/>
          <p:nvPr/>
        </p:nvSpPr>
        <p:spPr>
          <a:xfrm>
            <a:off x="660400" y="1721263"/>
            <a:ext cx="10858500" cy="3521220"/>
          </a:xfrm>
          <a:prstGeom prst="rect">
            <a:avLst/>
          </a:prstGeom>
        </p:spPr>
        <p:txBody>
          <a:bodyPr>
            <a:spAutoFit/>
          </a:bodyPr>
          <a:lstStyle/>
          <a:p>
            <a:pPr indent="428625" algn="just">
              <a:lnSpc>
                <a:spcPct val="115000"/>
              </a:lnSpc>
              <a:spcAft>
                <a:spcPts val="0"/>
              </a:spcAft>
            </a:pP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tích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Việt</a:t>
            </a:r>
            <a:r>
              <a:rPr lang="en-US" sz="2800" dirty="0" smtClean="0">
                <a:solidFill>
                  <a:srgbClr val="000000"/>
                </a:solidFill>
                <a:effectLst/>
                <a:latin typeface="Times New Roman" panose="02020603050405020304" pitchFamily="18" charset="0"/>
                <a:ea typeface="Times New Roman" panose="02020603050405020304" pitchFamily="18" charset="0"/>
              </a:rPr>
              <a:t> Nam </a:t>
            </a:r>
            <a:r>
              <a:rPr lang="en-US" sz="2800" dirty="0" err="1" smtClean="0">
                <a:solidFill>
                  <a:srgbClr val="000000"/>
                </a:solidFill>
                <a:effectLst/>
                <a:latin typeface="Times New Roman" panose="02020603050405020304" pitchFamily="18" charset="0"/>
                <a:ea typeface="Times New Roman" panose="02020603050405020304" pitchFamily="18" charset="0"/>
              </a:rPr>
              <a:t>luôn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sức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hút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vô</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cùng</a:t>
            </a:r>
            <a:r>
              <a:rPr lang="en-US" sz="2800" dirty="0" smtClean="0">
                <a:solidFill>
                  <a:srgbClr val="000000"/>
                </a:solidFill>
                <a:effectLst/>
                <a:latin typeface="Times New Roman" panose="02020603050405020304" pitchFamily="18" charset="0"/>
                <a:ea typeface="Times New Roman" panose="02020603050405020304" pitchFamily="18" charset="0"/>
              </a:rPr>
              <a:t> to </a:t>
            </a:r>
            <a:r>
              <a:rPr lang="en-US" sz="2800" dirty="0" err="1" smtClean="0">
                <a:solidFill>
                  <a:srgbClr val="000000"/>
                </a:solidFill>
                <a:effectLst/>
                <a:latin typeface="Times New Roman" panose="02020603050405020304" pitchFamily="18" charset="0"/>
                <a:ea typeface="Times New Roman" panose="02020603050405020304" pitchFamily="18" charset="0"/>
              </a:rPr>
              <a:t>lớn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đối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bất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cứ</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thế</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hệ</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Việt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rPr>
              <a:t>.</a:t>
            </a:r>
            <a:r>
              <a:rPr lang="en-US" sz="2800" b="1" dirty="0" smtClean="0">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Dù</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loài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thần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rPr>
              <a:t> hay </a:t>
            </a:r>
            <a:r>
              <a:rPr lang="en-US" sz="2800" dirty="0" err="1" smtClean="0">
                <a:solidFill>
                  <a:srgbClr val="000000"/>
                </a:solidFill>
                <a:effectLst/>
                <a:latin typeface="Times New Roman" panose="02020603050405020304" pitchFamily="18" charset="0"/>
                <a:ea typeface="Times New Roman" panose="02020603050405020304" pitchFamily="18" charset="0"/>
              </a:rPr>
              <a:t>sinh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hoạt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thì</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tích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vẫn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mang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yếu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tố</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phản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ánh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việc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xảy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ra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xã</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hội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loài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tích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Thạch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Sanh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thuộc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loại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thần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cuộc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rPr>
              <a:t> – </a:t>
            </a:r>
            <a:r>
              <a:rPr lang="en-US" sz="2800" dirty="0" err="1" smtClean="0">
                <a:solidFill>
                  <a:srgbClr val="000000"/>
                </a:solidFill>
                <a:effectLst/>
                <a:latin typeface="Times New Roman" panose="02020603050405020304" pitchFamily="18" charset="0"/>
                <a:ea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chàng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dũng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sĩ</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chất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phác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dũng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cảm</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trải</a:t>
            </a:r>
            <a:r>
              <a:rPr lang="en-US" sz="2800" dirty="0" smtClean="0">
                <a:solidFill>
                  <a:srgbClr val="000000"/>
                </a:solidFill>
                <a:effectLst/>
                <a:latin typeface="Times New Roman" panose="02020603050405020304" pitchFamily="18" charset="0"/>
                <a:ea typeface="Times New Roman" panose="02020603050405020304" pitchFamily="18" charset="0"/>
              </a:rPr>
              <a:t> qua </a:t>
            </a:r>
            <a:r>
              <a:rPr lang="en-US" sz="2800" dirty="0" err="1" smtClean="0">
                <a:solidFill>
                  <a:srgbClr val="000000"/>
                </a:solidFill>
                <a:effectLst/>
                <a:latin typeface="Times New Roman" panose="02020603050405020304" pitchFamily="18" charset="0"/>
                <a:ea typeface="Times New Roman" panose="02020603050405020304" pitchFamily="18" charset="0"/>
              </a:rPr>
              <a:t>bao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khó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khăn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thử</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hạnh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phúc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rPr>
              <a:t>, qua </a:t>
            </a:r>
            <a:r>
              <a:rPr lang="en-US" sz="2800" dirty="0" err="1" smtClean="0">
                <a:solidFill>
                  <a:srgbClr val="000000"/>
                </a:solidFill>
                <a:effectLst/>
                <a:latin typeface="Times New Roman" panose="02020603050405020304" pitchFamily="18" charset="0"/>
                <a:ea typeface="Times New Roman" panose="02020603050405020304" pitchFamily="18" charset="0"/>
              </a:rPr>
              <a:t>đó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ước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mơ</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niềm</a:t>
            </a:r>
            <a:r>
              <a:rPr lang="en-US" sz="2800" dirty="0" smtClean="0">
                <a:solidFill>
                  <a:srgbClr val="0D0D0D"/>
                </a:solidFill>
                <a:effectLst/>
                <a:latin typeface="Times New Roman" panose="02020603050405020304" pitchFamily="18" charset="0"/>
                <a:ea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thiện</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26398833"/>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21263"/>
            <a:ext cx="10858500" cy="3970318"/>
          </a:xfrm>
          <a:prstGeom prst="rect">
            <a:avLst/>
          </a:prstGeom>
        </p:spPr>
        <p:txBody>
          <a:bodyPr>
            <a:spAutoFit/>
          </a:bodyPr>
          <a:lstStyle/>
          <a:p>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rPr>
              <a:t> – </a:t>
            </a:r>
            <a:r>
              <a:rPr lang="en-US" sz="2800" dirty="0" err="1" smtClean="0">
                <a:solidFill>
                  <a:srgbClr val="0D0D0D"/>
                </a:solidFill>
                <a:effectLst/>
                <a:latin typeface="Times New Roman" panose="02020603050405020304" pitchFamily="18" charset="0"/>
                <a:ea typeface="Times New Roman" panose="02020603050405020304" pitchFamily="18" charset="0"/>
              </a:rPr>
              <a:t>kiểu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khỏe</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năng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vượt</a:t>
            </a:r>
            <a:r>
              <a:rPr lang="en-US" sz="2800" dirty="0" smtClean="0">
                <a:solidFill>
                  <a:srgbClr val="0D0D0D"/>
                </a:solidFill>
                <a:effectLst/>
                <a:latin typeface="Times New Roman" panose="02020603050405020304" pitchFamily="18" charset="0"/>
                <a:ea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rPr>
              <a:t>bao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tìm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phúc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đích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thực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Bố</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cục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chia </a:t>
            </a:r>
            <a:r>
              <a:rPr lang="en-US" sz="2800" dirty="0" err="1" smtClean="0">
                <a:solidFill>
                  <a:srgbClr val="0D0D0D"/>
                </a:solidFill>
                <a:effectLst/>
                <a:latin typeface="Times New Roman" panose="02020603050405020304" pitchFamily="18" charset="0"/>
                <a:ea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ba</a:t>
            </a:r>
            <a:r>
              <a:rPr lang="en-US" sz="2800" dirty="0" smtClean="0">
                <a:solidFill>
                  <a:srgbClr val="0D0D0D"/>
                </a:solidFill>
                <a:effectLst/>
                <a:latin typeface="Times New Roman" panose="02020603050405020304" pitchFamily="18" charset="0"/>
                <a:ea typeface="Times New Roman" panose="02020603050405020304" pitchFamily="18" charset="0"/>
              </a:rPr>
              <a:t> ph.  </a:t>
            </a:r>
            <a:r>
              <a:rPr lang="en-US" sz="2800" dirty="0" err="1" smtClean="0">
                <a:solidFill>
                  <a:srgbClr val="0D0D0D"/>
                </a:solidFill>
                <a:effectLst/>
                <a:latin typeface="Times New Roman" panose="02020603050405020304" pitchFamily="18" charset="0"/>
                <a:ea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đầu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mọi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phép</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thần</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nói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lớn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theo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rồi</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kéo</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nhau</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về</a:t>
            </a:r>
            <a:r>
              <a:rPr lang="en-US" sz="2800" i="1" dirty="0" smtClean="0">
                <a:solidFill>
                  <a:srgbClr val="0D0D0D"/>
                </a:solidFill>
                <a:effectLst/>
                <a:latin typeface="Times New Roman" panose="02020603050405020304" pitchFamily="18" charset="0"/>
                <a:ea typeface="Times New Roman" panose="02020603050405020304" pitchFamily="18" charset="0"/>
              </a:rPr>
              <a:t> </a:t>
            </a:r>
            <a:r>
              <a:rPr lang="en-US" sz="2800" i="1" dirty="0" err="1" smtClean="0">
                <a:solidFill>
                  <a:srgbClr val="0D0D0D"/>
                </a:solidFill>
                <a:effectLst/>
                <a:latin typeface="Times New Roman" panose="02020603050405020304" pitchFamily="18" charset="0"/>
                <a:ea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Câu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cuối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nói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phúc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tìm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chia </a:t>
            </a:r>
            <a:r>
              <a:rPr lang="en-US" sz="2800" dirty="0" err="1" smtClean="0">
                <a:solidFill>
                  <a:srgbClr val="0D0D0D"/>
                </a:solidFill>
                <a:effectLst/>
                <a:latin typeface="Times New Roman" panose="02020603050405020304" pitchFamily="18" charset="0"/>
                <a:ea typeface="Times New Roman" panose="02020603050405020304" pitchFamily="18" charset="0"/>
              </a:rPr>
              <a:t>phần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thành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chặng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kết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diệt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chằn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cướp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diệt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cứu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chúa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cướp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rPr>
              <a:t> vu </a:t>
            </a:r>
            <a:r>
              <a:rPr lang="en-US" sz="2800" dirty="0" err="1" smtClean="0">
                <a:solidFill>
                  <a:srgbClr val="0D0D0D"/>
                </a:solidFill>
                <a:effectLst/>
                <a:latin typeface="Times New Roman" panose="02020603050405020304" pitchFamily="18" charset="0"/>
                <a:ea typeface="Times New Roman" panose="02020603050405020304" pitchFamily="18" charset="0"/>
              </a:rPr>
              <a:t>oan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giải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oan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quân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tám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chư</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hầu</a:t>
            </a:r>
            <a:r>
              <a:rPr lang="en-US" sz="2800" dirty="0" smtClean="0">
                <a:solidFill>
                  <a:srgbClr val="0D0D0D"/>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409140249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21263"/>
            <a:ext cx="10858500" cy="3529556"/>
          </a:xfrm>
          <a:prstGeom prst="rect">
            <a:avLst/>
          </a:prstGeom>
        </p:spPr>
        <p:txBody>
          <a:bodyPr>
            <a:spAutoFit/>
          </a:bodyPr>
          <a:lstStyle/>
          <a:p>
            <a:pPr algn="just">
              <a:lnSpc>
                <a:spcPct val="115000"/>
              </a:lnSpc>
              <a:spcAft>
                <a:spcPts val="1000"/>
              </a:spcAft>
            </a:pP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7540745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61017"/>
            <a:ext cx="10858500" cy="3108543"/>
          </a:xfrm>
          <a:prstGeom prst="rect">
            <a:avLst/>
          </a:prstGeom>
        </p:spPr>
        <p:txBody>
          <a:bodyPr>
            <a:spAutoFit/>
          </a:bodyPr>
          <a:lstStyle/>
          <a:p>
            <a:r>
              <a:rPr lang="en-US" sz="2800" b="1" dirty="0" err="1" smtClean="0">
                <a:solidFill>
                  <a:srgbClr val="000000"/>
                </a:solidFill>
                <a:effectLst/>
                <a:latin typeface="Times New Roman" panose="02020603050405020304" pitchFamily="18" charset="0"/>
                <a:ea typeface="Times New Roman" panose="02020603050405020304" pitchFamily="18" charset="0"/>
              </a:rPr>
              <a:t>Phần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mở</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đầu</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truyện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tác</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giả</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dân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gian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kể</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lại</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sự</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ra</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đời</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và</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lớn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lên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của</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Thạch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Sanh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rPr>
              <a:t> chi </a:t>
            </a:r>
            <a:r>
              <a:rPr lang="en-US" sz="2800" dirty="0" err="1" smtClean="0">
                <a:solidFill>
                  <a:srgbClr val="0D0D0D"/>
                </a:solidFill>
                <a:effectLst/>
                <a:latin typeface="Times New Roman" panose="02020603050405020304" pitchFamily="18" charset="0"/>
                <a:ea typeface="Times New Roman" panose="02020603050405020304" pitchFamily="18" charset="0"/>
              </a:rPr>
              <a:t>tiết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vừa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tô</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đậm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vừa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nói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nguồn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gốc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xuất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vốn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thái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tử</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Ngọc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Hoàng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đầu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thai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xuống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cặp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vợ</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chồng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nghèo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tốt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bụng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thai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nhiều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năm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mới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sinh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vừa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lớn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mồ</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cả</a:t>
            </a:r>
            <a:r>
              <a:rPr lang="en-US" sz="2800" dirty="0" smtClean="0">
                <a:solidFill>
                  <a:srgbClr val="0D0D0D"/>
                </a:solidFill>
                <a:effectLst/>
                <a:latin typeface="Times New Roman" panose="02020603050405020304" pitchFamily="18" charset="0"/>
                <a:ea typeface="Times New Roman" panose="02020603050405020304" pitchFamily="18" charset="0"/>
              </a:rPr>
              <a:t> cha </a:t>
            </a:r>
            <a:r>
              <a:rPr lang="en-US" sz="2800" dirty="0" err="1" smtClean="0">
                <a:solidFill>
                  <a:srgbClr val="0D0D0D"/>
                </a:solidFill>
                <a:effectLst/>
                <a:latin typeface="Times New Roman" panose="02020603050405020304" pitchFamily="18" charset="0"/>
                <a:ea typeface="Times New Roman" panose="02020603050405020304" pitchFamily="18" charset="0"/>
              </a:rPr>
              <a:t>lẫn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sống</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nghèo</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khổ</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bằng</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nghề</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kiếm</a:t>
            </a:r>
            <a:r>
              <a:rPr lang="en-US" sz="2800" dirty="0" smtClean="0">
                <a:effectLst/>
                <a:latin typeface="Times New Roman" panose="02020603050405020304" pitchFamily="18" charset="0"/>
                <a:ea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rPr>
              <a:t>củi</a:t>
            </a:r>
            <a:r>
              <a:rPr lang="en-US" sz="2800" dirty="0" smtClean="0">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59885066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21263"/>
            <a:ext cx="10858500" cy="4520597"/>
          </a:xfrm>
          <a:prstGeom prst="rect">
            <a:avLst/>
          </a:prstGeom>
        </p:spPr>
        <p:txBody>
          <a:bodyPr>
            <a:spAutoFit/>
          </a:bodyPr>
          <a:lstStyle/>
          <a:p>
            <a:pPr indent="457200" algn="just">
              <a:lnSpc>
                <a:spcPct val="115000"/>
              </a:lnSpc>
              <a:spcBef>
                <a:spcPts val="300"/>
              </a:spcBef>
              <a:spcAft>
                <a:spcPts val="300"/>
              </a:spcAft>
            </a:pP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thơi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tin: con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9172726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21263"/>
            <a:ext cx="10858500" cy="4312784"/>
          </a:xfrm>
          <a:prstGeom prst="rect">
            <a:avLst/>
          </a:prstGeom>
        </p:spPr>
        <p:txBody>
          <a:bodyPr>
            <a:spAutoFit/>
          </a:bodyPr>
          <a:lstStyle/>
          <a:p>
            <a:pPr indent="457200" algn="just">
              <a:lnSpc>
                <a:spcPct val="115000"/>
              </a:lnSpc>
              <a:spcAft>
                <a:spcPts val="0"/>
              </a:spcAft>
            </a:pP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vu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hhưng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8857984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245197" y="542447"/>
            <a:ext cx="11688906"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defRPr/>
            </a:pP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smtClean="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KIẾN THỨC CHUNG VỀ TRUYỀN THUYẾT VÀ TRUYỆN CỔ 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Rectangle 2"/>
          <p:cNvSpPr>
            <a:spLocks/>
          </p:cNvSpPr>
          <p:nvPr/>
        </p:nvSpPr>
        <p:spPr>
          <a:xfrm>
            <a:off x="660400" y="1130300"/>
            <a:ext cx="10858500" cy="5533823"/>
          </a:xfrm>
          <a:prstGeom prst="rect">
            <a:avLst/>
          </a:prstGeom>
        </p:spPr>
        <p:txBody>
          <a:bodyPr>
            <a:spAutoFit/>
          </a:bodyPr>
          <a:lstStyle/>
          <a:p>
            <a:pPr algn="just">
              <a:lnSpc>
                <a:spcPct val="115000"/>
              </a:lnSpc>
              <a:spcAft>
                <a:spcPts val="1000"/>
              </a:spcAf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Bef>
                <a:spcPts val="200"/>
              </a:spcBef>
              <a:spcAft>
                <a:spcPts val="0"/>
              </a:spcAft>
            </a:pPr>
            <a:r>
              <a:rPr lang="en-US" sz="2400" b="0" i="1" dirty="0"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 </a:t>
            </a:r>
            <a:r>
              <a:rPr lang="en-US" sz="2400" b="0" i="1" dirty="0" err="1"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Phân</a:t>
            </a:r>
            <a:r>
              <a:rPr lang="en-US" sz="2400" b="0" i="1" dirty="0"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 </a:t>
            </a:r>
            <a:r>
              <a:rPr lang="en-US" sz="2400" b="0" i="1" dirty="0" err="1"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loại</a:t>
            </a:r>
            <a:r>
              <a:rPr lang="en-US" sz="2400" b="0" i="1" dirty="0"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 </a:t>
            </a:r>
            <a:r>
              <a:rPr lang="en-US" sz="2400" b="0" i="1" dirty="0" err="1"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truyền</a:t>
            </a:r>
            <a:r>
              <a:rPr lang="en-US" sz="2400" b="0" i="1" dirty="0"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 </a:t>
            </a:r>
            <a:r>
              <a:rPr lang="en-US" sz="2400" b="0" i="1" dirty="0" err="1" smtClean="0">
                <a:solidFill>
                  <a:srgbClr val="0D0D0D"/>
                </a:solidFill>
                <a:effectLst/>
                <a:latin typeface="Cambria" panose="02040503050406030204" pitchFamily="18" charset="0"/>
                <a:ea typeface="Times New Roman" panose="02020603050405020304" pitchFamily="18" charset="0"/>
                <a:cs typeface="Times New Roman" panose="02020603050405020304" pitchFamily="18" charset="0"/>
              </a:rPr>
              <a:t>thuyết</a:t>
            </a:r>
            <a:endParaRPr lang="en-US" sz="2400" b="1" dirty="0" smtClean="0">
              <a:solidFill>
                <a:srgbClr val="243F60"/>
              </a:solidFill>
              <a:effectLst/>
              <a:latin typeface="Cambria" panose="020405030504060302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triều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90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loài</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vật</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900"/>
              </a:spcAft>
            </a:pP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thần</a:t>
            </a:r>
            <a:r>
              <a:rPr lang="en-US" sz="2400" dirty="0" smtClean="0">
                <a:solidFill>
                  <a:srgbClr val="0D0D0D"/>
                </a:solidFill>
                <a:effectLst/>
                <a:latin typeface="Times New Roman" panose="02020603050405020304" pitchFamily="18" charset="0"/>
                <a:ea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rPr>
              <a:t>kì</a:t>
            </a:r>
            <a:endParaRPr lang="en-US" sz="2400"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42944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7" end="7"/>
                                            </p:txEl>
                                          </p:spTgt>
                                        </p:tgtEl>
                                        <p:attrNameLst>
                                          <p:attrName>style.visibility</p:attrName>
                                        </p:attrNameLst>
                                      </p:cBhvr>
                                      <p:to>
                                        <p:strVal val="visible"/>
                                      </p:to>
                                    </p:set>
                                    <p:animEffect transition="in" filter="fade">
                                      <p:cBhvr>
                                        <p:cTn id="56" dur="1000"/>
                                        <p:tgtEl>
                                          <p:spTgt spid="3">
                                            <p:txEl>
                                              <p:pRg st="7" end="7"/>
                                            </p:txEl>
                                          </p:spTgt>
                                        </p:tgtEl>
                                      </p:cBhvr>
                                    </p:animEffect>
                                    <p:anim calcmode="lin" valueType="num">
                                      <p:cBhvr>
                                        <p:cTn id="57"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21263"/>
            <a:ext cx="10858500" cy="4025076"/>
          </a:xfrm>
          <a:prstGeom prst="rect">
            <a:avLst/>
          </a:prstGeom>
        </p:spPr>
        <p:txBody>
          <a:bodyPr>
            <a:spAutoFit/>
          </a:bodyPr>
          <a:lstStyle/>
          <a:p>
            <a:pPr indent="457200"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củaThạch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nhờ</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6502432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21263"/>
            <a:ext cx="10858500" cy="3970318"/>
          </a:xfrm>
          <a:prstGeom prst="rect">
            <a:avLst/>
          </a:prstGeom>
        </p:spPr>
        <p:txBody>
          <a:bodyPr>
            <a:spAutoFit/>
          </a:bodyPr>
          <a:lstStyle/>
          <a:p>
            <a:r>
              <a:rPr lang="en-US" sz="2800" b="1" dirty="0" err="1" smtClean="0">
                <a:solidFill>
                  <a:srgbClr val="0D0D0D"/>
                </a:solidFill>
                <a:effectLst/>
                <a:latin typeface="Times New Roman" panose="02020603050405020304" pitchFamily="18" charset="0"/>
                <a:ea typeface="Times New Roman" panose="02020603050405020304" pitchFamily="18" charset="0"/>
              </a:rPr>
              <a:t>Tiếp</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theo</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là</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chiến</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công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củaThạch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Sanh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giết</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đại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bàng</a:t>
            </a:r>
            <a:r>
              <a:rPr lang="en-US" sz="2800" b="1" dirty="0" smtClean="0">
                <a:solidFill>
                  <a:srgbClr val="0D0D0D"/>
                </a:solidFill>
                <a:effectLst/>
                <a:latin typeface="Times New Roman" panose="02020603050405020304" pitchFamily="18" charset="0"/>
                <a:ea typeface="Times New Roman" panose="02020603050405020304" pitchFamily="18" charset="0"/>
              </a:rPr>
              <a: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Vẫn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tục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cảm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mạnh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phép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tốt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bụng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cả</a:t>
            </a:r>
            <a:r>
              <a:rPr lang="en-US" sz="2800" dirty="0" smtClean="0">
                <a:solidFill>
                  <a:srgbClr val="0D0D0D"/>
                </a:solidFill>
                <a:effectLst/>
                <a:latin typeface="Times New Roman" panose="02020603050405020304" pitchFamily="18" charset="0"/>
                <a:ea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rPr>
              <a:t> ở </a:t>
            </a:r>
            <a:r>
              <a:rPr lang="en-US" sz="2800" dirty="0" err="1" smtClean="0">
                <a:solidFill>
                  <a:srgbClr val="0D0D0D"/>
                </a:solidFill>
                <a:effectLst/>
                <a:latin typeface="Times New Roman" panose="02020603050405020304" pitchFamily="18" charset="0"/>
                <a:ea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này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còn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đọc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lập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toàn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vô</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lập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vụ</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Bởi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vậy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tham</a:t>
            </a:r>
            <a:r>
              <a:rPr lang="en-US" sz="2800" dirty="0" smtClean="0">
                <a:solidFill>
                  <a:srgbClr val="0D0D0D"/>
                </a:solidFill>
                <a:effectLst/>
                <a:latin typeface="Times New Roman" panose="02020603050405020304" pitchFamily="18" charset="0"/>
                <a:ea typeface="Times New Roman" panose="02020603050405020304" pitchFamily="18" charset="0"/>
              </a:rPr>
              <a:t> lam,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cây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vua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Thuỷ</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rồi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trở</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dưới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gốc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đa.Việc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thưởng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lập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xứng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đáng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bạc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thản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trở</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gốc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cuộc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nghèo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chúng</a:t>
            </a:r>
            <a:r>
              <a:rPr lang="en-US" sz="2800" dirty="0" smtClean="0">
                <a:solidFill>
                  <a:srgbClr val="0D0D0D"/>
                </a:solidFill>
                <a:effectLst/>
                <a:latin typeface="Times New Roman" panose="02020603050405020304" pitchFamily="18" charset="0"/>
                <a:ea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rPr>
              <a:t>càng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thêm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khâm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phục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mến</a:t>
            </a:r>
            <a:r>
              <a:rPr lang="en-US" sz="2800" dirty="0" smtClean="0">
                <a:solidFill>
                  <a:srgbClr val="0D0D0D"/>
                </a:solidFill>
                <a:effectLst/>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2944608870"/>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21263"/>
            <a:ext cx="10858500" cy="3529556"/>
          </a:xfrm>
          <a:prstGeom prst="rect">
            <a:avLst/>
          </a:prstGeom>
        </p:spPr>
        <p:txBody>
          <a:bodyPr>
            <a:spAutoFit/>
          </a:bodyPr>
          <a:lstStyle/>
          <a:p>
            <a:pPr indent="457200" algn="just">
              <a:lnSpc>
                <a:spcPct val="115000"/>
              </a:lnSpc>
              <a:spcAft>
                <a:spcPts val="0"/>
              </a:spcAft>
            </a:pP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khéo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léo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7065059"/>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61017"/>
            <a:ext cx="10858500" cy="4401205"/>
          </a:xfrm>
          <a:prstGeom prst="rect">
            <a:avLst/>
          </a:prstGeom>
        </p:spPr>
        <p:txBody>
          <a:bodyPr>
            <a:spAutoFit/>
          </a:bodyPr>
          <a:lstStyle/>
          <a:p>
            <a:r>
              <a:rPr lang="en-US" sz="2800" b="1" dirty="0" err="1" smtClean="0">
                <a:solidFill>
                  <a:srgbClr val="0D0D0D"/>
                </a:solidFill>
                <a:effectLst/>
                <a:latin typeface="Times New Roman" panose="02020603050405020304" pitchFamily="18" charset="0"/>
                <a:ea typeface="Times New Roman" panose="02020603050405020304" pitchFamily="18" charset="0"/>
              </a:rPr>
              <a:t>Không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màng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danh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lợi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trở</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về</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dưới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gốc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đa</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tiếp</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tục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công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việc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kiếm</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củi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kiếm</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sống</a:t>
            </a:r>
            <a:r>
              <a:rPr lang="en-US" sz="2800" b="1" dirty="0" smtClean="0">
                <a:solidFill>
                  <a:srgbClr val="0D0D0D"/>
                </a:solidFill>
                <a:effectLst/>
                <a:latin typeface="Times New Roman" panose="02020603050405020304" pitchFamily="18" charset="0"/>
                <a:ea typeface="Times New Roman" panose="02020603050405020304" pitchFamily="18" charset="0"/>
              </a:rPr>
              <a:t> qua </a:t>
            </a:r>
            <a:r>
              <a:rPr lang="en-US" sz="2800" b="1" dirty="0" err="1" smtClean="0">
                <a:solidFill>
                  <a:srgbClr val="0D0D0D"/>
                </a:solidFill>
                <a:effectLst/>
                <a:latin typeface="Times New Roman" panose="02020603050405020304" pitchFamily="18" charset="0"/>
                <a:ea typeface="Times New Roman" panose="02020603050405020304" pitchFamily="18" charset="0"/>
              </a:rPr>
              <a:t>ngày</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nhưng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Thạch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Sanh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lại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bị</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hồn</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của</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chằn</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tinh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và</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đại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bàng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bày</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mưu</a:t>
            </a:r>
            <a:r>
              <a:rPr lang="en-US" sz="2800" b="1" dirty="0" smtClean="0">
                <a:solidFill>
                  <a:srgbClr val="0D0D0D"/>
                </a:solidFill>
                <a:effectLst/>
                <a:latin typeface="Times New Roman" panose="02020603050405020304" pitchFamily="18" charset="0"/>
                <a:ea typeface="Times New Roman" panose="02020603050405020304" pitchFamily="18" charset="0"/>
              </a:rPr>
              <a:t> vu </a:t>
            </a:r>
            <a:r>
              <a:rPr lang="en-US" sz="2800" b="1" dirty="0" err="1" smtClean="0">
                <a:solidFill>
                  <a:srgbClr val="0D0D0D"/>
                </a:solidFill>
                <a:effectLst/>
                <a:latin typeface="Times New Roman" panose="02020603050405020304" pitchFamily="18" charset="0"/>
                <a:ea typeface="Times New Roman" panose="02020603050405020304" pitchFamily="18" charset="0"/>
              </a:rPr>
              <a:t>oan</a:t>
            </a:r>
            <a:r>
              <a:rPr lang="en-US" sz="2800" b="1" dirty="0" smtClean="0">
                <a:solidFill>
                  <a:srgbClr val="0D0D0D"/>
                </a:solidFill>
                <a:effectLst/>
                <a:latin typeface="Times New Roman" panose="02020603050405020304" pitchFamily="18" charset="0"/>
                <a:ea typeface="Times New Roman" panose="02020603050405020304" pitchFamily="18" charset="0"/>
              </a:rPr>
              <a: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Lần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này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vượt</a:t>
            </a:r>
            <a:r>
              <a:rPr lang="en-US" sz="2800" dirty="0" smtClean="0">
                <a:solidFill>
                  <a:srgbClr val="0D0D0D"/>
                </a:solidFill>
                <a:effectLst/>
                <a:latin typeface="Times New Roman" panose="02020603050405020304" pitchFamily="18" charset="0"/>
                <a:ea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tên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phép</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vượt</a:t>
            </a:r>
            <a:r>
              <a:rPr lang="en-US" sz="2800" dirty="0" smtClean="0">
                <a:solidFill>
                  <a:srgbClr val="0D0D0D"/>
                </a:solidFill>
                <a:effectLst/>
                <a:latin typeface="Times New Roman" panose="02020603050405020304" pitchFamily="18" charset="0"/>
                <a:ea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rPr>
              <a:t>bức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tường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ngục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tưởng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vượt</a:t>
            </a:r>
            <a:r>
              <a:rPr lang="en-US" sz="2800" dirty="0" smtClean="0">
                <a:solidFill>
                  <a:srgbClr val="0D0D0D"/>
                </a:solidFill>
                <a:effectLst/>
                <a:latin typeface="Times New Roman" panose="02020603050405020304" pitchFamily="18" charset="0"/>
                <a:ea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rPr>
              <a:t>nổi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diệu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Điều</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chứng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tỏ</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cảnh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ngục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thì</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vẫn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hoa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ung</a:t>
            </a:r>
            <a:r>
              <a:rPr lang="en-US" sz="2800" dirty="0" smtClean="0">
                <a:solidFill>
                  <a:srgbClr val="0D0D0D"/>
                </a:solidFill>
                <a:effectLst/>
                <a:latin typeface="Times New Roman" panose="02020603050405020304" pitchFamily="18" charset="0"/>
                <a:ea typeface="Times New Roman" panose="02020603050405020304" pitchFamily="18" charset="0"/>
              </a:rPr>
              <a:t> dung </a:t>
            </a:r>
            <a:r>
              <a:rPr lang="en-US" sz="2800" dirty="0" err="1" smtClean="0">
                <a:solidFill>
                  <a:srgbClr val="0D0D0D"/>
                </a:solidFill>
                <a:effectLst/>
                <a:latin typeface="Times New Roman" panose="02020603050405020304" pitchFamily="18" charset="0"/>
                <a:ea typeface="Times New Roman" panose="02020603050405020304" pitchFamily="18" charset="0"/>
              </a:rPr>
              <a:t>trước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khăn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Hẳn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réo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rắt</a:t>
            </a:r>
            <a:r>
              <a:rPr lang="en-US" sz="2800" dirty="0" smtClean="0">
                <a:solidFill>
                  <a:srgbClr val="0D0D0D"/>
                </a:solidFill>
                <a:effectLst/>
                <a:latin typeface="Times New Roman" panose="02020603050405020304" pitchFamily="18" charset="0"/>
                <a:ea typeface="Times New Roman" panose="02020603050405020304" pitchFamily="18" charset="0"/>
              </a:rPr>
              <a:t>, du </a:t>
            </a:r>
            <a:r>
              <a:rPr lang="en-US" sz="2800" dirty="0" err="1" smtClean="0">
                <a:solidFill>
                  <a:srgbClr val="0D0D0D"/>
                </a:solidFill>
                <a:effectLst/>
                <a:latin typeface="Times New Roman" panose="02020603050405020304" pitchFamily="18" charset="0"/>
                <a:ea typeface="Times New Roman" panose="02020603050405020304" pitchFamily="18" charset="0"/>
              </a:rPr>
              <a:t>dương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động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phải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mọi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nỗi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niềm</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kẻ</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bị</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oan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khuất</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mới</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khiến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chúa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dù</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mấy</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bức</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tường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cung</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rPr>
              <a:t>cấm</a:t>
            </a:r>
            <a:r>
              <a:rPr lang="en-US" sz="2800" dirty="0" smtClean="0">
                <a:solidFill>
                  <a:srgbClr val="0D0D0D"/>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1513133040"/>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61017"/>
            <a:ext cx="10858500" cy="3529556"/>
          </a:xfrm>
          <a:prstGeom prst="rect">
            <a:avLst/>
          </a:prstGeom>
        </p:spPr>
        <p:txBody>
          <a:bodyPr>
            <a:spAutoFit/>
          </a:bodyPr>
          <a:lstStyle/>
          <a:p>
            <a:pPr indent="457200" algn="just">
              <a:lnSpc>
                <a:spcPct val="115000"/>
              </a:lnSpc>
              <a:spcAft>
                <a:spcPts val="0"/>
              </a:spcAft>
            </a:pP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lay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gẩy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ngục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305482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21263"/>
            <a:ext cx="10858500" cy="5016117"/>
          </a:xfrm>
          <a:prstGeom prst="rect">
            <a:avLst/>
          </a:prstGeom>
        </p:spPr>
        <p:txBody>
          <a:bodyPr>
            <a:spAutoFit/>
          </a:bodyPr>
          <a:lstStyle/>
          <a:p>
            <a:pPr indent="457200"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 ý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hung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3920006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61017"/>
            <a:ext cx="10858500" cy="3108543"/>
          </a:xfrm>
          <a:prstGeom prst="rect">
            <a:avLst/>
          </a:prstGeom>
        </p:spPr>
        <p:txBody>
          <a:bodyPr>
            <a:spAutoFit/>
          </a:bodyPr>
          <a:lstStyle/>
          <a:p>
            <a:r>
              <a:rPr lang="en-US" sz="2800" b="1" dirty="0" err="1" smtClean="0">
                <a:solidFill>
                  <a:srgbClr val="0D0D0D"/>
                </a:solidFill>
                <a:effectLst/>
                <a:latin typeface="Times New Roman" panose="02020603050405020304" pitchFamily="18" charset="0"/>
                <a:ea typeface="Times New Roman" panose="02020603050405020304" pitchFamily="18" charset="0"/>
              </a:rPr>
              <a:t>Cuối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cùng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sau</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bao</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thử</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thách</a:t>
            </a:r>
            <a:r>
              <a:rPr lang="en-US" sz="2800"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thì</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hạnh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phúc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xứng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đáng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dành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cho</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người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dũng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sĩ</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còn</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cái</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ác</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bị</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trừng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trị</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đích</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rPr>
              <a:t>đáng</a:t>
            </a:r>
            <a:r>
              <a:rPr lang="en-US" sz="2800" b="1" dirty="0" smtClean="0">
                <a:solidFill>
                  <a:srgbClr val="0D0D0D"/>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cưới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chúa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vua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nhường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ngôi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sét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đánh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biến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thành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bọ</a:t>
            </a:r>
            <a:r>
              <a:rPr lang="en-US" sz="2800" dirty="0" smtClean="0">
                <a:solidFill>
                  <a:srgbClr val="000000"/>
                </a:solidFill>
                <a:effectLst/>
                <a:latin typeface="Times New Roman" panose="02020603050405020304" pitchFamily="18" charset="0"/>
                <a:ea typeface="Times New Roman" panose="02020603050405020304" pitchFamily="18" charset="0"/>
              </a:rPr>
              <a:t> hung. </a:t>
            </a:r>
            <a:r>
              <a:rPr lang="en-US" sz="2800" dirty="0" err="1" smtClean="0">
                <a:solidFill>
                  <a:srgbClr val="000000"/>
                </a:solidFill>
                <a:effectLst/>
                <a:latin typeface="Times New Roman" panose="02020603050405020304" pitchFamily="18" charset="0"/>
                <a:ea typeface="Times New Roman" panose="02020603050405020304" pitchFamily="18" charset="0"/>
              </a:rPr>
              <a:t>Đây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kết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thúc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hậu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niềm</a:t>
            </a:r>
            <a:r>
              <a:rPr lang="en-US" sz="2800" dirty="0" smtClean="0">
                <a:solidFill>
                  <a:srgbClr val="000000"/>
                </a:solidFill>
                <a:effectLst/>
                <a:latin typeface="Times New Roman" panose="02020603050405020304" pitchFamily="18" charset="0"/>
                <a:ea typeface="Times New Roman" panose="02020603050405020304" pitchFamily="18" charset="0"/>
              </a:rPr>
              <a:t> tin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xã</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hội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chiến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thắng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cuối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cùng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chính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lương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thiện</a:t>
            </a:r>
            <a:r>
              <a:rPr lang="en-US" sz="2800" dirty="0" smtClean="0">
                <a:solidFill>
                  <a:srgbClr val="000000"/>
                </a:solidFill>
                <a:effectLst/>
                <a:latin typeface="Times New Roman" panose="02020603050405020304" pitchFamily="18" charset="0"/>
                <a:ea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rPr>
              <a:t>hiền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gặp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lành</a:t>
            </a:r>
            <a:r>
              <a:rPr lang="en-US" sz="2800" dirty="0" smtClean="0">
                <a:solidFill>
                  <a:srgbClr val="000000"/>
                </a:solidFill>
                <a:effectLst/>
                <a:latin typeface="Times New Roman" panose="02020603050405020304" pitchFamily="18" charset="0"/>
                <a:ea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gặp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đổi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139277527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21263"/>
            <a:ext cx="10858500" cy="3034036"/>
          </a:xfrm>
          <a:prstGeom prst="rect">
            <a:avLst/>
          </a:prstGeom>
        </p:spPr>
        <p:txBody>
          <a:bodyPr>
            <a:spAutoFit/>
          </a:bodyPr>
          <a:lstStyle/>
          <a:p>
            <a:pPr indent="457200" algn="just">
              <a:lnSpc>
                <a:spcPct val="115000"/>
              </a:lnSpc>
              <a:spcAft>
                <a:spcPts val="0"/>
              </a:spcAft>
            </a:pP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hung,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thỉu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rẻ</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386333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761017"/>
            <a:ext cx="10858500" cy="3539430"/>
          </a:xfrm>
          <a:prstGeom prst="rect">
            <a:avLst/>
          </a:prstGeom>
        </p:spPr>
        <p:txBody>
          <a:bodyPr>
            <a:spAutoFit/>
          </a:bodyPr>
          <a:lstStyle/>
          <a:p>
            <a:r>
              <a:rPr lang="en-US" sz="2800" b="1" dirty="0" err="1" smtClean="0">
                <a:solidFill>
                  <a:srgbClr val="000000"/>
                </a:solidFill>
                <a:effectLst/>
                <a:latin typeface="Times New Roman" panose="02020603050405020304" pitchFamily="18" charset="0"/>
                <a:ea typeface="Times New Roman" panose="02020603050405020304" pitchFamily="18" charset="0"/>
              </a:rPr>
              <a:t>Truyện</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cổ</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tích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Thạch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Sanh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đã</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thành</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công</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đặc</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sắc</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về</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cả</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mặt</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nghệ</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thuật</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và</a:t>
            </a:r>
            <a:r>
              <a:rPr lang="en-US" sz="2800" b="1" dirty="0" smtClean="0">
                <a:solidFill>
                  <a:srgbClr val="000000"/>
                </a:solidFill>
                <a:effectLst/>
                <a:latin typeface="Times New Roman" panose="02020603050405020304" pitchFamily="18" charset="0"/>
                <a:ea typeface="Times New Roman" panose="02020603050405020304" pitchFamily="18" charset="0"/>
              </a:rPr>
              <a:t> </a:t>
            </a:r>
            <a:r>
              <a:rPr lang="en-US" sz="2800" b="1" dirty="0" err="1" smtClean="0">
                <a:solidFill>
                  <a:srgbClr val="000000"/>
                </a:solidFill>
                <a:effectLst/>
                <a:latin typeface="Times New Roman" panose="02020603050405020304" pitchFamily="18" charset="0"/>
                <a:ea typeface="Times New Roman" panose="02020603050405020304" pitchFamily="18" charset="0"/>
              </a:rPr>
              <a:t>nội</a:t>
            </a:r>
            <a:r>
              <a:rPr lang="en-US" sz="2800" b="1" dirty="0" smtClean="0">
                <a:solidFill>
                  <a:srgbClr val="000000"/>
                </a:solidFill>
                <a:effectLst/>
                <a:latin typeface="Times New Roman" panose="02020603050405020304" pitchFamily="18" charset="0"/>
                <a:ea typeface="Times New Roman" panose="02020603050405020304" pitchFamily="18" charset="0"/>
              </a:rPr>
              <a:t> dung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tạo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nên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sự</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hấp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dẫn</a:t>
            </a:r>
            <a:r>
              <a:rPr lang="en-US" sz="2800" dirty="0" smtClean="0">
                <a:solidFill>
                  <a:srgbClr val="000000"/>
                </a:solidFill>
                <a:effectLst/>
                <a:latin typeface="Times New Roman" panose="02020603050405020304" pitchFamily="18" charset="0"/>
                <a:ea typeface="Times New Roman" panose="02020603050405020304" pitchFamily="18" charset="0"/>
              </a:rPr>
              <a:t>, ta </a:t>
            </a:r>
            <a:r>
              <a:rPr lang="en-US" sz="2800" dirty="0" err="1" smtClean="0">
                <a:solidFill>
                  <a:srgbClr val="000000"/>
                </a:solidFill>
                <a:effectLst/>
                <a:latin typeface="Times New Roman" panose="02020603050405020304" pitchFamily="18" charset="0"/>
                <a:ea typeface="Times New Roman" panose="02020603050405020304" pitchFamily="18" charset="0"/>
              </a:rPr>
              <a:t>không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không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nhắc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nét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đặc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sắc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về</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mặt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nghệ</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thuật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Thạch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Sanh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tích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cốt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hấp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dẫn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giàu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kịch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tính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Xây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dựng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hai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tuyến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đối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lập</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Thạch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mẹ</a:t>
            </a:r>
            <a:r>
              <a:rPr lang="en-US" sz="2800" dirty="0" smtClean="0">
                <a:solidFill>
                  <a:srgbClr val="000000"/>
                </a:solidFill>
                <a:effectLst/>
                <a:latin typeface="Times New Roman" panose="02020603050405020304" pitchFamily="18" charset="0"/>
                <a:ea typeface="Times New Roman" panose="02020603050405020304" pitchFamily="18" charset="0"/>
              </a:rPr>
              <a:t> con </a:t>
            </a:r>
            <a:r>
              <a:rPr lang="en-US" sz="2800" dirty="0" err="1" smtClean="0">
                <a:solidFill>
                  <a:srgbClr val="000000"/>
                </a:solidFill>
                <a:effectLst/>
                <a:latin typeface="Times New Roman" panose="02020603050405020304" pitchFamily="18" charset="0"/>
                <a:ea typeface="Times New Roman" panose="02020603050405020304" pitchFamily="18" charset="0"/>
              </a:rPr>
              <a:t>Lý</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hồn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chằn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tinh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bàng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diện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xấu</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cái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ác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Thông</a:t>
            </a:r>
            <a:r>
              <a:rPr lang="en-US" sz="2800" dirty="0" smtClean="0">
                <a:solidFill>
                  <a:srgbClr val="000000"/>
                </a:solidFill>
                <a:effectLst/>
                <a:latin typeface="Times New Roman" panose="02020603050405020304" pitchFamily="18" charset="0"/>
                <a:ea typeface="Times New Roman" panose="02020603050405020304" pitchFamily="18" charset="0"/>
              </a:rPr>
              <a:t> qua </a:t>
            </a:r>
            <a:r>
              <a:rPr lang="en-US" sz="2800" dirty="0" err="1" smtClean="0">
                <a:solidFill>
                  <a:srgbClr val="000000"/>
                </a:solidFill>
                <a:effectLst/>
                <a:latin typeface="Times New Roman" panose="02020603050405020304" pitchFamily="18" charset="0"/>
                <a:ea typeface="Times New Roman" panose="02020603050405020304" pitchFamily="18" charset="0"/>
              </a:rPr>
              <a:t>việc</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xây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dựng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hai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tuyến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này</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rPr>
              <a:t> ta </a:t>
            </a:r>
            <a:r>
              <a:rPr lang="en-US" sz="2800" dirty="0" err="1" smtClean="0">
                <a:solidFill>
                  <a:srgbClr val="000000"/>
                </a:solidFill>
                <a:effectLst/>
                <a:latin typeface="Times New Roman" panose="02020603050405020304" pitchFamily="18" charset="0"/>
                <a:ea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khẳng</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định</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đạo</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lí</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ngàn</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đời</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đó</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rPr>
              <a:t> </a:t>
            </a:r>
            <a:r>
              <a:rPr lang="en-US" sz="2800" i="1" dirty="0" smtClean="0">
                <a:solidFill>
                  <a:srgbClr val="000000"/>
                </a:solidFill>
                <a:effectLst/>
                <a:latin typeface="Times New Roman" panose="02020603050405020304" pitchFamily="18" charset="0"/>
                <a:ea typeface="Times New Roman" panose="02020603050405020304" pitchFamily="18" charset="0"/>
              </a:rPr>
              <a:t>“Ở </a:t>
            </a:r>
            <a:r>
              <a:rPr lang="en-US" sz="2800" i="1" dirty="0" err="1" smtClean="0">
                <a:solidFill>
                  <a:srgbClr val="000000"/>
                </a:solidFill>
                <a:effectLst/>
                <a:latin typeface="Times New Roman" panose="02020603050405020304" pitchFamily="18" charset="0"/>
                <a:ea typeface="Times New Roman" panose="02020603050405020304" pitchFamily="18" charset="0"/>
              </a:rPr>
              <a:t>hiền</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gặp</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lành</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giả</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ác</a:t>
            </a:r>
            <a:r>
              <a:rPr lang="en-US" sz="2800" i="1" dirty="0" smtClean="0">
                <a:solidFill>
                  <a:srgbClr val="000000"/>
                </a:solidFill>
                <a:effectLst/>
                <a:latin typeface="Times New Roman" panose="02020603050405020304" pitchFamily="18" charset="0"/>
                <a:ea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rPr>
              <a:t>báo</a:t>
            </a:r>
            <a:r>
              <a:rPr lang="en-US" sz="2800" i="1" dirty="0" smtClean="0">
                <a:solidFill>
                  <a:srgbClr val="000000"/>
                </a:solidFill>
                <a:effectLst/>
                <a:latin typeface="Times New Roman" panose="02020603050405020304" pitchFamily="18" charset="0"/>
                <a:ea typeface="Times New Roman" panose="02020603050405020304" pitchFamily="18" charset="0"/>
              </a:rPr>
              <a:t>”</a:t>
            </a:r>
            <a:r>
              <a:rPr lang="en-US" sz="2800" dirty="0" smtClean="0">
                <a:solidFill>
                  <a:srgbClr val="000000"/>
                </a:solidFill>
                <a:effectLst/>
                <a:latin typeface="Times New Roman" panose="02020603050405020304" pitchFamily="18" charset="0"/>
                <a:ea typeface="Times New Roman" panose="02020603050405020304" pitchFamily="18" charset="0"/>
              </a:rPr>
              <a:t>. </a:t>
            </a:r>
            <a:endParaRPr lang="en-US" sz="2800" dirty="0"/>
          </a:p>
        </p:txBody>
      </p:sp>
    </p:spTree>
    <p:extLst>
      <p:ext uri="{BB962C8B-B14F-4D97-AF65-F5344CB8AC3E}">
        <p14:creationId xmlns:p14="http://schemas.microsoft.com/office/powerpoint/2010/main" val="362952809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660400" y="1761017"/>
            <a:ext cx="10858500" cy="4520597"/>
          </a:xfrm>
          <a:prstGeom prst="rect">
            <a:avLst/>
          </a:prstGeom>
        </p:spPr>
        <p:txBody>
          <a:bodyPr>
            <a:spAutoFit/>
          </a:bodyPr>
          <a:lstStyle/>
          <a:p>
            <a:pPr indent="457200" algn="just">
              <a:lnSpc>
                <a:spcPct val="115000"/>
              </a:lnSpc>
              <a:spcAft>
                <a:spcPts val="0"/>
              </a:spcAft>
            </a:pP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khéo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3789238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534656" y="0"/>
            <a:ext cx="5109989" cy="556434"/>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2" name="Rectangle 1"/>
          <p:cNvSpPr/>
          <p:nvPr/>
        </p:nvSpPr>
        <p:spPr>
          <a:xfrm>
            <a:off x="237109" y="556434"/>
            <a:ext cx="4116833" cy="587853"/>
          </a:xfrm>
          <a:prstGeom prst="rect">
            <a:avLst/>
          </a:prstGeom>
        </p:spPr>
        <p:txBody>
          <a:bodyPr wrap="none">
            <a:spAutoFit/>
          </a:bodyPr>
          <a:lstStyle/>
          <a:p>
            <a:pPr algn="just">
              <a:lnSpc>
                <a:spcPct val="115000"/>
              </a:lnSpc>
              <a:spcAft>
                <a:spcPts val="0"/>
              </a:spcAft>
            </a:pP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smtClean="0">
                <a:effectLst/>
                <a:highlight>
                  <a:srgbClr val="00FF00"/>
                </a:highligh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028700"/>
            <a:ext cx="8845691" cy="587853"/>
          </a:xfrm>
          <a:prstGeom prst="rect">
            <a:avLst/>
          </a:prstGeom>
        </p:spPr>
        <p:txBody>
          <a:bodyPr wrap="none">
            <a:spAutoFit/>
          </a:bodyPr>
          <a:lstStyle/>
          <a:p>
            <a:pPr algn="just">
              <a:lnSpc>
                <a:spcPct val="115000"/>
              </a:lnSpc>
              <a:spcAft>
                <a:spcPts val="0"/>
              </a:spcAft>
            </a:pP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smtClean="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06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125590539"/>
              </p:ext>
            </p:extLst>
          </p:nvPr>
        </p:nvGraphicFramePr>
        <p:xfrm>
          <a:off x="660399" y="1616553"/>
          <a:ext cx="10858500" cy="4206240"/>
        </p:xfrm>
        <a:graphic>
          <a:graphicData uri="http://schemas.openxmlformats.org/drawingml/2006/table">
            <a:tbl>
              <a:tblPr firstRow="1" firstCol="1" bandRow="1"/>
              <a:tblGrid>
                <a:gridCol w="2207467">
                  <a:extLst>
                    <a:ext uri="{9D8B030D-6E8A-4147-A177-3AD203B41FA5}">
                      <a16:colId xmlns:a16="http://schemas.microsoft.com/office/drawing/2014/main" xmlns="" val="2656369645"/>
                    </a:ext>
                  </a:extLst>
                </a:gridCol>
                <a:gridCol w="2615429">
                  <a:extLst>
                    <a:ext uri="{9D8B030D-6E8A-4147-A177-3AD203B41FA5}">
                      <a16:colId xmlns:a16="http://schemas.microsoft.com/office/drawing/2014/main" xmlns="" val="2682735371"/>
                    </a:ext>
                  </a:extLst>
                </a:gridCol>
                <a:gridCol w="3017802">
                  <a:extLst>
                    <a:ext uri="{9D8B030D-6E8A-4147-A177-3AD203B41FA5}">
                      <a16:colId xmlns:a16="http://schemas.microsoft.com/office/drawing/2014/main" xmlns="" val="182895077"/>
                    </a:ext>
                  </a:extLst>
                </a:gridCol>
                <a:gridCol w="3017802">
                  <a:extLst>
                    <a:ext uri="{9D8B030D-6E8A-4147-A177-3AD203B41FA5}">
                      <a16:colId xmlns:a16="http://schemas.microsoft.com/office/drawing/2014/main" xmlns="" val="3486096572"/>
                    </a:ext>
                  </a:extLst>
                </a:gridCol>
              </a:tblGrid>
              <a:tr h="0">
                <a:tc>
                  <a:txBody>
                    <a:bodyPr/>
                    <a:lstStyle/>
                    <a:p>
                      <a:pPr algn="just">
                        <a:lnSpc>
                          <a:spcPct val="115000"/>
                        </a:lnSpc>
                        <a:spcAft>
                          <a:spcPts val="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 thuyết “</a:t>
                      </a:r>
                      <a:r>
                        <a:rPr lang="en-US" sz="24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Thánh Gióng</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 1, 2)</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 cổ tích “</a:t>
                      </a:r>
                      <a:r>
                        <a:rPr lang="en-US" sz="24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 Sanh</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 3, 4)</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 thuyết “</a:t>
                      </a:r>
                      <a:r>
                        <a:rPr lang="en-US" sz="2400" b="1" i="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 tích Hồ Gươm</a:t>
                      </a: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 5, 6)</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xmlns="" val="2853745983"/>
                  </a:ext>
                </a:extLst>
              </a:tr>
              <a:tr h="0">
                <a:tc>
                  <a:txBody>
                    <a:bodyPr/>
                    <a:lstStyle/>
                    <a:p>
                      <a:pPr marL="0" lvl="0" indent="0" algn="just">
                        <a:lnSpc>
                          <a:spcPct val="115000"/>
                        </a:lnSpc>
                        <a:spcAft>
                          <a:spcPts val="0"/>
                        </a:spcAft>
                        <a:buFont typeface="+mj-lt"/>
                        <a:buNone/>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xmlns="" val="60108918"/>
                  </a:ext>
                </a:extLst>
              </a:tr>
              <a:tr h="0">
                <a:tc>
                  <a:txBody>
                    <a:bodyPr/>
                    <a:lstStyle/>
                    <a:p>
                      <a:pPr marL="0" lvl="0" indent="0" algn="just">
                        <a:lnSpc>
                          <a:spcPct val="115000"/>
                        </a:lnSpc>
                        <a:spcAft>
                          <a:spcPts val="0"/>
                        </a:spcAft>
                        <a:buFont typeface="+mj-lt"/>
                        <a:buNone/>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0" lvl="0" indent="0" algn="just">
                        <a:lnSpc>
                          <a:spcPct val="115000"/>
                        </a:lnSpc>
                        <a:spcAft>
                          <a:spcPts val="0"/>
                        </a:spcAft>
                        <a:buFont typeface="+mj-lt"/>
                        <a:buNone/>
                      </a:pP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xmlns="" val="785498803"/>
                  </a:ext>
                </a:extLst>
              </a:tr>
              <a:tr h="0">
                <a:tc>
                  <a:txBody>
                    <a:bodyPr/>
                    <a:lstStyle/>
                    <a:p>
                      <a:pPr marL="0" lvl="0" indent="0" algn="just">
                        <a:lnSpc>
                          <a:spcPct val="115000"/>
                        </a:lnSpc>
                        <a:spcAft>
                          <a:spcPts val="0"/>
                        </a:spcAft>
                        <a:buFont typeface="+mj-lt"/>
                        <a:buNone/>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dung,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just">
                        <a:lnSpc>
                          <a:spcPct val="115000"/>
                        </a:lnSpc>
                        <a:spcAft>
                          <a:spcPts val="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extLst>
                  <a:ext uri="{0D108BD9-81ED-4DB2-BD59-A6C34878D82A}">
                    <a16:rowId xmlns:a16="http://schemas.microsoft.com/office/drawing/2014/main" xmlns="" val="1549654750"/>
                  </a:ext>
                </a:extLst>
              </a:tr>
            </a:tbl>
          </a:graphicData>
        </a:graphic>
      </p:graphicFrame>
    </p:spTree>
    <p:extLst>
      <p:ext uri="{BB962C8B-B14F-4D97-AF65-F5344CB8AC3E}">
        <p14:creationId xmlns:p14="http://schemas.microsoft.com/office/powerpoint/2010/main" val="402224874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547686" y="734774"/>
            <a:ext cx="7853363" cy="548099"/>
          </a:xfrm>
          <a:prstGeom prst="rect">
            <a:avLst/>
          </a:prstGeom>
        </p:spPr>
        <p:txBody>
          <a:bodyPr wrap="squar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II. ĐỊNH HƯỚNG PHÂN TÍCH VĂN BẢN</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5" name="Rectangle 4"/>
          <p:cNvSpPr/>
          <p:nvPr/>
        </p:nvSpPr>
        <p:spPr>
          <a:xfrm>
            <a:off x="547686" y="1173164"/>
            <a:ext cx="3926075" cy="587853"/>
          </a:xfrm>
          <a:prstGeom prst="rect">
            <a:avLst/>
          </a:prstGeom>
        </p:spPr>
        <p:txBody>
          <a:bodyPr wrap="none">
            <a:spAutoFit/>
          </a:bodyPr>
          <a:lstStyle/>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phân</a:t>
            </a:r>
            <a:r>
              <a:rPr kumimoji="0" lang="en-US" sz="2800" b="1"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tích</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660400" y="1898041"/>
            <a:ext cx="10858500" cy="2538515"/>
          </a:xfrm>
          <a:prstGeom prst="rect">
            <a:avLst/>
          </a:prstGeom>
        </p:spPr>
        <p:txBody>
          <a:bodyPr>
            <a:spAutoFit/>
          </a:bodyPr>
          <a:lstStyle/>
          <a:p>
            <a:pPr indent="457200" algn="just">
              <a:lnSpc>
                <a:spcPct val="115000"/>
              </a:lnSpc>
              <a:spcAft>
                <a:spcPts val="0"/>
              </a:spcAft>
            </a:pP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i="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tàng</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smtClean="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4059497"/>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algn="just">
              <a:lnSpc>
                <a:spcPct val="115000"/>
              </a:lnSpc>
              <a:spcAft>
                <a:spcPts val="100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rPr>
              <a:t>*</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tập</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trắc</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nghiệm</a:t>
            </a:r>
            <a:r>
              <a:rPr lang="en-US" sz="2800" b="1" dirty="0" smtClean="0">
                <a:solidFill>
                  <a:srgbClr val="FF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1716229"/>
            <a:ext cx="10858500" cy="5129096"/>
          </a:xfrm>
          <a:prstGeom prst="rect">
            <a:avLst/>
          </a:prstGeom>
        </p:spPr>
        <p:txBody>
          <a:bodyPr>
            <a:spAutoFit/>
          </a:bodyPr>
          <a:lstStyle/>
          <a:p>
            <a:pPr algn="just">
              <a:lnSpc>
                <a:spcPct val="115000"/>
              </a:lnSpc>
              <a:spcAft>
                <a:spcPts val="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Cha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sọ</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gõ</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đũa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Oval 7"/>
          <p:cNvSpPr/>
          <p:nvPr/>
        </p:nvSpPr>
        <p:spPr>
          <a:xfrm>
            <a:off x="603248" y="2769124"/>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1654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Oval 7"/>
          <p:cNvSpPr/>
          <p:nvPr/>
        </p:nvSpPr>
        <p:spPr>
          <a:xfrm>
            <a:off x="531810" y="3746725"/>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endParaRPr>
          </a:p>
        </p:txBody>
      </p:sp>
      <p:sp>
        <p:nvSpPr>
          <p:cNvPr id="4" name="Rectangle 3"/>
          <p:cNvSpPr/>
          <p:nvPr/>
        </p:nvSpPr>
        <p:spPr>
          <a:xfrm>
            <a:off x="660400" y="1844987"/>
            <a:ext cx="10858500" cy="3803477"/>
          </a:xfrm>
          <a:prstGeom prst="rect">
            <a:avLst/>
          </a:prstGeom>
        </p:spPr>
        <p:txBody>
          <a:bodyPr>
            <a:spAutoFit/>
          </a:bodyPr>
          <a:lstStyle/>
          <a:p>
            <a:pPr algn="just">
              <a:lnSpc>
                <a:spcPct val="115000"/>
              </a:lnSpc>
              <a:spcAft>
                <a:spcPts val="150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lủi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cha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32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Oval 7"/>
          <p:cNvSpPr/>
          <p:nvPr/>
        </p:nvSpPr>
        <p:spPr>
          <a:xfrm>
            <a:off x="606423" y="4475387"/>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endParaRPr>
          </a:p>
        </p:txBody>
      </p:sp>
      <p:sp>
        <p:nvSpPr>
          <p:cNvPr id="5" name="Rectangle 4"/>
          <p:cNvSpPr/>
          <p:nvPr/>
        </p:nvSpPr>
        <p:spPr>
          <a:xfrm>
            <a:off x="660400" y="1896181"/>
            <a:ext cx="10858500" cy="4298997"/>
          </a:xfrm>
          <a:prstGeom prst="rect">
            <a:avLst/>
          </a:prstGeom>
        </p:spPr>
        <p:txBody>
          <a:bodyPr>
            <a:spAutoFit/>
          </a:bodyPr>
          <a:lstStyle/>
          <a:p>
            <a:pPr algn="just">
              <a:lnSpc>
                <a:spcPct val="115000"/>
              </a:lnSpc>
              <a:spcAft>
                <a:spcPts val="150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809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Oval 7"/>
          <p:cNvSpPr/>
          <p:nvPr/>
        </p:nvSpPr>
        <p:spPr>
          <a:xfrm>
            <a:off x="506411" y="4189637"/>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endParaRPr>
          </a:p>
        </p:txBody>
      </p:sp>
      <p:sp>
        <p:nvSpPr>
          <p:cNvPr id="4" name="Rectangle 3"/>
          <p:cNvSpPr/>
          <p:nvPr/>
        </p:nvSpPr>
        <p:spPr>
          <a:xfrm>
            <a:off x="660400" y="1881563"/>
            <a:ext cx="10858500" cy="3808030"/>
          </a:xfrm>
          <a:prstGeom prst="rect">
            <a:avLst/>
          </a:prstGeom>
        </p:spPr>
        <p:txBody>
          <a:bodyPr>
            <a:spAutoFit/>
          </a:bodyPr>
          <a:lstStyle/>
          <a:p>
            <a:pPr algn="just">
              <a:lnSpc>
                <a:spcPct val="115000"/>
              </a:lnSpc>
              <a:spcAft>
                <a:spcPts val="1500"/>
              </a:spcAft>
            </a:pP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túp</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lều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18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bủn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3849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Oval 7"/>
          <p:cNvSpPr/>
          <p:nvPr/>
        </p:nvSpPr>
        <p:spPr>
          <a:xfrm>
            <a:off x="549274" y="3832449"/>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endParaRPr>
          </a:p>
        </p:txBody>
      </p:sp>
      <p:sp>
        <p:nvSpPr>
          <p:cNvPr id="5" name="Rectangle 4"/>
          <p:cNvSpPr/>
          <p:nvPr/>
        </p:nvSpPr>
        <p:spPr>
          <a:xfrm>
            <a:off x="660400" y="1716229"/>
            <a:ext cx="10858500" cy="3803477"/>
          </a:xfrm>
          <a:prstGeom prst="rect">
            <a:avLst/>
          </a:prstGeom>
        </p:spPr>
        <p:txBody>
          <a:bodyPr>
            <a:spAutoFit/>
          </a:bodyPr>
          <a:lstStyle/>
          <a:p>
            <a:pPr algn="just">
              <a:lnSpc>
                <a:spcPct val="115000"/>
              </a:lnSpc>
              <a:spcAft>
                <a:spcPts val="150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xỉn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58549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1171859"/>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trắc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nghiệm</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Oval 7"/>
          <p:cNvSpPr/>
          <p:nvPr/>
        </p:nvSpPr>
        <p:spPr>
          <a:xfrm>
            <a:off x="592139" y="2945240"/>
            <a:ext cx="568325" cy="500063"/>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endParaRPr>
          </a:p>
        </p:txBody>
      </p:sp>
      <p:sp>
        <p:nvSpPr>
          <p:cNvPr id="4" name="Rectangle 3"/>
          <p:cNvSpPr/>
          <p:nvPr/>
        </p:nvSpPr>
        <p:spPr>
          <a:xfrm>
            <a:off x="660400" y="1716229"/>
            <a:ext cx="10858500" cy="5290038"/>
          </a:xfrm>
          <a:prstGeom prst="rect">
            <a:avLst/>
          </a:prstGeom>
        </p:spPr>
        <p:txBody>
          <a:bodyPr>
            <a:spAutoFit/>
          </a:bodyPr>
          <a:lstStyle/>
          <a:p>
            <a:pPr algn="just">
              <a:lnSpc>
                <a:spcPct val="115000"/>
              </a:lnSpc>
              <a:spcAft>
                <a:spcPts val="1500"/>
              </a:spcAft>
            </a:pPr>
            <a:r>
              <a:rPr lang="en-US" sz="28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Cho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500"/>
              </a:spcAft>
            </a:pP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chuộng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3496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algn="just">
              <a:lnSpc>
                <a:spcPct val="115000"/>
              </a:lnSpc>
              <a:spcAft>
                <a:spcPts val="1200"/>
              </a:spcAft>
              <a:tabLst>
                <a:tab pos="400050" algn="l"/>
              </a:tabLst>
            </a:pP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Bài</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tập</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đọc</a:t>
            </a:r>
            <a:r>
              <a:rPr lang="en-US" sz="2800" b="1" dirty="0" smtClean="0">
                <a:solidFill>
                  <a:srgbClr val="FF0000"/>
                </a:solidFill>
                <a:effectLst/>
                <a:latin typeface="Times New Roman" panose="02020603050405020304" pitchFamily="18" charset="0"/>
                <a:ea typeface="Times New Roman" panose="02020603050405020304" pitchFamily="18" charset="0"/>
              </a:rPr>
              <a:t> </a:t>
            </a:r>
            <a:r>
              <a:rPr lang="en-US" sz="2800" b="1" dirty="0" err="1" smtClean="0">
                <a:solidFill>
                  <a:srgbClr val="FF0000"/>
                </a:solidFill>
                <a:effectLst/>
                <a:latin typeface="Times New Roman" panose="02020603050405020304" pitchFamily="18" charset="0"/>
                <a:ea typeface="Times New Roman" panose="02020603050405020304" pitchFamily="18" charset="0"/>
              </a:rPr>
              <a:t>hiểu</a:t>
            </a:r>
            <a:r>
              <a:rPr lang="en-US" sz="2800" b="1" dirty="0" smtClean="0">
                <a:solidFill>
                  <a:srgbClr val="FF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
        <p:nvSpPr>
          <p:cNvPr id="6" name="Rectangle 5"/>
          <p:cNvSpPr/>
          <p:nvPr/>
        </p:nvSpPr>
        <p:spPr>
          <a:xfrm>
            <a:off x="5199021" y="1218945"/>
            <a:ext cx="1781257" cy="61324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15000"/>
              </a:lnSpc>
              <a:spcAft>
                <a:spcPts val="1000"/>
              </a:spcAft>
            </a:pPr>
            <a:r>
              <a:rPr lang="en-US" sz="3200" b="1" dirty="0" err="1">
                <a:latin typeface="Times New Roman" panose="02020603050405020304" pitchFamily="18" charset="0"/>
                <a:cs typeface="Times New Roman" panose="02020603050405020304" pitchFamily="18" charset="0"/>
              </a:rPr>
              <a:t>Đề</a:t>
            </a:r>
            <a:r>
              <a:rPr lang="en-US" sz="3200" b="1" dirty="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số</a:t>
            </a:r>
            <a:r>
              <a:rPr lang="en-US" sz="3200" b="1" dirty="0">
                <a:latin typeface="Times New Roman" panose="02020603050405020304" pitchFamily="18" charset="0"/>
                <a:cs typeface="Times New Roman" panose="02020603050405020304" pitchFamily="18" charset="0"/>
              </a:rPr>
              <a:t> 01:</a:t>
            </a:r>
          </a:p>
        </p:txBody>
      </p:sp>
      <p:sp>
        <p:nvSpPr>
          <p:cNvPr id="7" name="Rectangle 6"/>
          <p:cNvSpPr/>
          <p:nvPr/>
        </p:nvSpPr>
        <p:spPr>
          <a:xfrm>
            <a:off x="660400" y="1579802"/>
            <a:ext cx="10858500" cy="4977260"/>
          </a:xfrm>
          <a:prstGeom prst="rect">
            <a:avLst/>
          </a:prstGeom>
        </p:spPr>
        <p:txBody>
          <a:bodyPr>
            <a:spAutoFit/>
          </a:bodyPr>
          <a:lstStyle/>
          <a:p>
            <a:pPr indent="457200" algn="just">
              <a:lnSpc>
                <a:spcPct val="115000"/>
              </a:lnSpc>
              <a:spcAft>
                <a:spcPts val="1000"/>
              </a:spcAft>
            </a:pP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rượu</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hắn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khoẻ</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voi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bao</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gạ</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săn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gốc</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i="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i="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fontAlgn="base">
              <a:lnSpc>
                <a:spcPct val="115000"/>
              </a:lnSpc>
              <a:spcAft>
                <a:spcPts val="1200"/>
              </a:spcAft>
            </a:pPr>
            <a:r>
              <a:rPr lang="en-US" i="1" dirty="0" err="1" smtClean="0">
                <a:solidFill>
                  <a:srgbClr val="222222"/>
                </a:solidFill>
                <a:effectLst/>
                <a:latin typeface="Times New Roman" panose="02020603050405020304" pitchFamily="18" charset="0"/>
                <a:ea typeface="Times New Roman" panose="02020603050405020304" pitchFamily="18" charset="0"/>
              </a:rPr>
              <a:t>Bấy</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giờ</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trong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vùng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có</a:t>
            </a:r>
            <a:r>
              <a:rPr lang="en-US" i="1" dirty="0" smtClean="0">
                <a:solidFill>
                  <a:srgbClr val="222222"/>
                </a:solidFill>
                <a:effectLst/>
                <a:latin typeface="Times New Roman" panose="02020603050405020304" pitchFamily="18" charset="0"/>
                <a:ea typeface="Times New Roman" panose="02020603050405020304" pitchFamily="18" charset="0"/>
              </a:rPr>
              <a:t> con </a:t>
            </a:r>
            <a:r>
              <a:rPr lang="en-US" i="1" dirty="0" err="1" smtClean="0">
                <a:solidFill>
                  <a:srgbClr val="222222"/>
                </a:solidFill>
                <a:effectLst/>
                <a:latin typeface="Times New Roman" panose="02020603050405020304" pitchFamily="18" charset="0"/>
                <a:ea typeface="Times New Roman" panose="02020603050405020304" pitchFamily="18" charset="0"/>
              </a:rPr>
              <a:t>chăn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tinh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có</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nhiều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phép</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lạ</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thường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ăn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thịt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người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Quan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quân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đã</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nhiều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lần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đến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bổ</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vây</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định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diệt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trừ</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nhưng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không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thể</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làm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gì</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được</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Dân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phải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lập</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cho</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nó</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miếu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thờ</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hằng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năm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nạp</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một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mạng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người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cho</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chằn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tinh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ăn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thịt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để</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nó</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đỡ</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phá</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phách</a:t>
            </a:r>
            <a:r>
              <a:rPr lang="en-US" i="1" dirty="0" smtClean="0">
                <a:solidFill>
                  <a:srgbClr val="222222"/>
                </a:solidFill>
                <a:effectLst/>
                <a:latin typeface="Times New Roman" panose="02020603050405020304" pitchFamily="18" charset="0"/>
                <a:ea typeface="Times New Roman" panose="02020603050405020304" pitchFamily="18" charset="0"/>
              </a:rPr>
              <a:t>.</a:t>
            </a:r>
            <a:endParaRPr lang="en-US" dirty="0" smtClean="0">
              <a:effectLst/>
              <a:latin typeface="Times New Roman" panose="02020603050405020304" pitchFamily="18" charset="0"/>
              <a:ea typeface="Times New Roman" panose="02020603050405020304" pitchFamily="18" charset="0"/>
            </a:endParaRPr>
          </a:p>
          <a:p>
            <a:pPr indent="457200" algn="just" fontAlgn="base">
              <a:lnSpc>
                <a:spcPct val="115000"/>
              </a:lnSpc>
              <a:spcAft>
                <a:spcPts val="1200"/>
              </a:spcAft>
            </a:pPr>
            <a:r>
              <a:rPr lang="en-US" i="1" dirty="0" err="1" smtClean="0">
                <a:solidFill>
                  <a:srgbClr val="222222"/>
                </a:solidFill>
                <a:effectLst/>
                <a:latin typeface="Times New Roman" panose="02020603050405020304" pitchFamily="18" charset="0"/>
                <a:ea typeface="Times New Roman" panose="02020603050405020304" pitchFamily="18" charset="0"/>
              </a:rPr>
              <a:t>Năm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ấy</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đến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lượt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Lý</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Thông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nộp</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mình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Mẹ</a:t>
            </a:r>
            <a:r>
              <a:rPr lang="en-US" i="1" dirty="0" smtClean="0">
                <a:solidFill>
                  <a:srgbClr val="222222"/>
                </a:solidFill>
                <a:effectLst/>
                <a:latin typeface="Times New Roman" panose="02020603050405020304" pitchFamily="18" charset="0"/>
                <a:ea typeface="Times New Roman" panose="02020603050405020304" pitchFamily="18" charset="0"/>
              </a:rPr>
              <a:t> con </a:t>
            </a:r>
            <a:r>
              <a:rPr lang="en-US" i="1" dirty="0" err="1" smtClean="0">
                <a:solidFill>
                  <a:srgbClr val="222222"/>
                </a:solidFill>
                <a:effectLst/>
                <a:latin typeface="Times New Roman" panose="02020603050405020304" pitchFamily="18" charset="0"/>
                <a:ea typeface="Times New Roman" panose="02020603050405020304" pitchFamily="18" charset="0"/>
              </a:rPr>
              <a:t>hắn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nghĩ</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kế</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lừa</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Thạch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Sanh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chết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thay</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Chiều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hôm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đó</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chờ</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Thạch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Sanh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kiếm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củi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về</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Lý</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Thông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dọn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một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mâm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rượu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thịt</a:t>
            </a:r>
            <a:r>
              <a:rPr lang="en-US" i="1" dirty="0" smtClean="0">
                <a:solidFill>
                  <a:srgbClr val="222222"/>
                </a:solidFill>
                <a:effectLst/>
                <a:latin typeface="Times New Roman" panose="02020603050405020304" pitchFamily="18" charset="0"/>
                <a:ea typeface="Times New Roman" panose="02020603050405020304" pitchFamily="18" charset="0"/>
              </a:rPr>
              <a:t> ê </a:t>
            </a:r>
            <a:r>
              <a:rPr lang="en-US" i="1" dirty="0" err="1" smtClean="0">
                <a:solidFill>
                  <a:srgbClr val="222222"/>
                </a:solidFill>
                <a:effectLst/>
                <a:latin typeface="Times New Roman" panose="02020603050405020304" pitchFamily="18" charset="0"/>
                <a:ea typeface="Times New Roman" panose="02020603050405020304" pitchFamily="18" charset="0"/>
              </a:rPr>
              <a:t>hề</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mời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ăn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rồi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bảo</a:t>
            </a:r>
            <a:r>
              <a:rPr lang="en-US" i="1" dirty="0" smtClean="0">
                <a:solidFill>
                  <a:srgbClr val="222222"/>
                </a:solidFill>
                <a:effectLst/>
                <a:latin typeface="Times New Roman" panose="02020603050405020304" pitchFamily="18" charset="0"/>
                <a:ea typeface="Times New Roman" panose="02020603050405020304" pitchFamily="18" charset="0"/>
              </a:rPr>
              <a:t>:</a:t>
            </a:r>
            <a:endParaRPr lang="en-US" dirty="0" smtClean="0">
              <a:effectLst/>
              <a:latin typeface="Times New Roman" panose="02020603050405020304" pitchFamily="18" charset="0"/>
              <a:ea typeface="Times New Roman" panose="02020603050405020304" pitchFamily="18" charset="0"/>
            </a:endParaRPr>
          </a:p>
          <a:p>
            <a:pPr marL="342900" lvl="0" indent="-342900" algn="just" fontAlgn="base">
              <a:lnSpc>
                <a:spcPct val="115000"/>
              </a:lnSpc>
              <a:spcAft>
                <a:spcPts val="1200"/>
              </a:spcAft>
              <a:buFont typeface="Times New Roman" panose="02020603050405020304" pitchFamily="18" charset="0"/>
              <a:buChar char="-"/>
            </a:pPr>
            <a:r>
              <a:rPr lang="en-US" i="1" dirty="0" err="1" smtClean="0">
                <a:solidFill>
                  <a:srgbClr val="222222"/>
                </a:solidFill>
                <a:effectLst/>
                <a:latin typeface="Times New Roman" panose="02020603050405020304" pitchFamily="18" charset="0"/>
                <a:ea typeface="Times New Roman" panose="02020603050405020304" pitchFamily="18" charset="0"/>
              </a:rPr>
              <a:t>Đêm</a:t>
            </a:r>
            <a:r>
              <a:rPr lang="en-US" i="1" dirty="0" smtClean="0">
                <a:solidFill>
                  <a:srgbClr val="222222"/>
                </a:solidFill>
                <a:effectLst/>
                <a:latin typeface="Times New Roman" panose="02020603050405020304" pitchFamily="18" charset="0"/>
                <a:ea typeface="Times New Roman" panose="02020603050405020304" pitchFamily="18" charset="0"/>
              </a:rPr>
              <a:t> nay, </a:t>
            </a:r>
            <a:r>
              <a:rPr lang="en-US" i="1" dirty="0" err="1" smtClean="0">
                <a:solidFill>
                  <a:srgbClr val="222222"/>
                </a:solidFill>
                <a:effectLst/>
                <a:latin typeface="Times New Roman" panose="02020603050405020304" pitchFamily="18" charset="0"/>
                <a:ea typeface="Times New Roman" panose="02020603050405020304" pitchFamily="18" charset="0"/>
              </a:rPr>
              <a:t>đến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phiên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miếu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thờ</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ngặt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vì</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dở</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cất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mẻ</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rượu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em</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chịu</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khó</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thay</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đến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sáng</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thì</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về</a:t>
            </a:r>
            <a:r>
              <a:rPr lang="en-US" i="1" dirty="0" smtClean="0">
                <a:solidFill>
                  <a:srgbClr val="222222"/>
                </a:solidFill>
                <a:effectLst/>
                <a:latin typeface="Times New Roman" panose="02020603050405020304" pitchFamily="18" charset="0"/>
                <a:ea typeface="Times New Roman" panose="02020603050405020304" pitchFamily="18" charset="0"/>
              </a:rPr>
              <a:t>.</a:t>
            </a:r>
            <a:endParaRPr lang="en-US" dirty="0" smtClean="0">
              <a:effectLst/>
              <a:latin typeface="Times New Roman" panose="02020603050405020304" pitchFamily="18" charset="0"/>
              <a:ea typeface="Times New Roman" panose="02020603050405020304" pitchFamily="18" charset="0"/>
            </a:endParaRPr>
          </a:p>
          <a:p>
            <a:pPr marL="457200" algn="just" fontAlgn="base">
              <a:lnSpc>
                <a:spcPct val="115000"/>
              </a:lnSpc>
              <a:spcAft>
                <a:spcPts val="1200"/>
              </a:spcAft>
            </a:pPr>
            <a:r>
              <a:rPr lang="en-US" i="1" dirty="0" err="1" smtClean="0">
                <a:solidFill>
                  <a:srgbClr val="222222"/>
                </a:solidFill>
                <a:effectLst/>
                <a:latin typeface="Times New Roman" panose="02020603050405020304" pitchFamily="18" charset="0"/>
                <a:ea typeface="Times New Roman" panose="02020603050405020304" pitchFamily="18" charset="0"/>
              </a:rPr>
              <a:t>Thạch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Sanh</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thật</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thà</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nhận</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lời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đi</a:t>
            </a:r>
            <a:r>
              <a:rPr lang="en-US" i="1" dirty="0" smtClean="0">
                <a:solidFill>
                  <a:srgbClr val="222222"/>
                </a:solidFill>
                <a:effectLst/>
                <a:latin typeface="Times New Roman" panose="02020603050405020304" pitchFamily="18" charset="0"/>
                <a:ea typeface="Times New Roman" panose="02020603050405020304" pitchFamily="18" charset="0"/>
              </a:rPr>
              <a:t> </a:t>
            </a:r>
            <a:r>
              <a:rPr lang="en-US" i="1" dirty="0" err="1" smtClean="0">
                <a:solidFill>
                  <a:srgbClr val="222222"/>
                </a:solidFill>
                <a:effectLst/>
                <a:latin typeface="Times New Roman" panose="02020603050405020304" pitchFamily="18" charset="0"/>
                <a:ea typeface="Times New Roman" panose="02020603050405020304" pitchFamily="18" charset="0"/>
              </a:rPr>
              <a:t>ngay</a:t>
            </a:r>
            <a:r>
              <a:rPr lang="en-US" i="1" dirty="0" smtClean="0">
                <a:solidFill>
                  <a:srgbClr val="222222"/>
                </a:solidFill>
                <a:effectLst/>
                <a:latin typeface="Times New Roman" panose="02020603050405020304" pitchFamily="18" charset="0"/>
                <a:ea typeface="Times New Roman" panose="02020603050405020304" pitchFamily="18" charset="0"/>
              </a:rPr>
              <a:t>..</a:t>
            </a:r>
            <a:endParaRPr lang="en-US" dirty="0" smtClean="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19 - 20)</a:t>
            </a:r>
            <a:endParaRPr lang="en-US"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1238510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5199021" y="1218945"/>
            <a:ext cx="1781257" cy="61324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a:t>
            </a:r>
          </a:p>
        </p:txBody>
      </p:sp>
      <p:sp>
        <p:nvSpPr>
          <p:cNvPr id="4" name="Rectangle 3"/>
          <p:cNvSpPr/>
          <p:nvPr/>
        </p:nvSpPr>
        <p:spPr>
          <a:xfrm>
            <a:off x="660400" y="1950331"/>
            <a:ext cx="10858500" cy="4020652"/>
          </a:xfrm>
          <a:prstGeom prst="rect">
            <a:avLst/>
          </a:prstGeom>
        </p:spPr>
        <p:txBody>
          <a:bodyPr>
            <a:spAutoFit/>
          </a:bodyPr>
          <a:lstStyle/>
          <a:p>
            <a:pPr algn="just">
              <a:lnSpc>
                <a:spcPct val="115000"/>
              </a:lnSpc>
              <a:spcAft>
                <a:spcPts val="0"/>
              </a:spcAft>
            </a:pPr>
            <a:r>
              <a:rPr lang="en-US" sz="32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32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ứng</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32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599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3" end="3"/>
                                            </p:txEl>
                                          </p:spTgt>
                                        </p:tgtEl>
                                        <p:attrNameLst>
                                          <p:attrName>style.visibility</p:attrName>
                                        </p:attrNameLst>
                                      </p:cBhvr>
                                      <p:to>
                                        <p:strVal val="visible"/>
                                      </p:to>
                                    </p:set>
                                    <p:animEffect transition="in" filter="fade">
                                      <p:cBhvr>
                                        <p:cTn id="28" dur="1000"/>
                                        <p:tgtEl>
                                          <p:spTgt spid="4">
                                            <p:txEl>
                                              <p:pRg st="3" end="3"/>
                                            </p:txEl>
                                          </p:spTgt>
                                        </p:tgtEl>
                                      </p:cBhvr>
                                    </p:animEffect>
                                    <p:anim calcmode="lin" valueType="num">
                                      <p:cBhvr>
                                        <p:cTn id="29"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76596" y="119606"/>
            <a:ext cx="6626109" cy="615168"/>
          </a:xfrm>
          <a:prstGeom prst="rect">
            <a:avLst/>
          </a:prstGeom>
        </p:spPr>
        <p:txBody>
          <a:bodyPr wrap="none">
            <a:spAutoFit/>
          </a:bodyPr>
          <a:lstStyle/>
          <a:p>
            <a:pPr marL="457200" marR="0" lvl="0" indent="0" algn="ctr" defTabSz="914400" rtl="0" eaLnBrk="1" fontAlgn="auto" latinLnBrk="0" hangingPunct="1">
              <a:lnSpc>
                <a:spcPct val="115000"/>
              </a:lnSpc>
              <a:spcBef>
                <a:spcPts val="0"/>
              </a:spcBef>
              <a:spcAft>
                <a:spcPts val="0"/>
              </a:spcAft>
              <a:buClrTx/>
              <a:buSzTx/>
              <a:buFontTx/>
              <a:buNone/>
              <a:tabLst>
                <a:tab pos="400050" algn="l"/>
              </a:tabLst>
              <a:defRPr/>
            </a:pP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sym typeface="Wingdings 2" panose="05020102010507070707" pitchFamily="18" charset="2"/>
              </a:rPr>
              <a:t></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Ôn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văn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bản</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2: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Thạch</a:t>
            </a:r>
            <a:r>
              <a:rPr kumimoji="0" lang="en-US" sz="32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32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Sanh</a:t>
            </a:r>
            <a:endPar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544370"/>
            <a:ext cx="6096000" cy="556434"/>
          </a:xfrm>
          <a:prstGeom prst="rect">
            <a:avLst/>
          </a:prstGeom>
        </p:spPr>
        <p:txBody>
          <a:bodyPr>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kumimoji="0" lang="en-US" sz="2800" b="0" i="0" u="none" strike="noStrike" kern="1200" cap="none" spc="0" normalizeH="0" baseline="0" noProof="0" dirty="0" smtClean="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498226" y="1028700"/>
            <a:ext cx="3210174" cy="587853"/>
          </a:xfrm>
          <a:prstGeom prst="rect">
            <a:avLst/>
          </a:prstGeom>
        </p:spPr>
        <p:txBody>
          <a:bodyPr wrap="none">
            <a:spAutoFit/>
          </a:bodyPr>
          <a:lstStyle/>
          <a:p>
            <a:pPr marL="30480" marR="3048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đọc</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smtClean="0">
                <a:ln>
                  <a:noFill/>
                </a:ln>
                <a:solidFill>
                  <a:srgbClr val="FF0000"/>
                </a:solidFill>
                <a:effectLst/>
                <a:uLnTx/>
                <a:uFillTx/>
                <a:latin typeface="Times New Roman" panose="02020603050405020304" pitchFamily="18" charset="0"/>
                <a:ea typeface="Times New Roman" panose="02020603050405020304" pitchFamily="18" charset="0"/>
                <a:cs typeface="+mn-cs"/>
              </a:rPr>
              <a:t>hiểu</a:t>
            </a:r>
            <a:r>
              <a:rPr kumimoji="0" lang="en-US" sz="2800" b="1" i="0" u="none" strike="noStrike" kern="1200" cap="none" spc="0" normalizeH="0" baseline="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smtClean="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6" name="Rectangle 5"/>
          <p:cNvSpPr/>
          <p:nvPr/>
        </p:nvSpPr>
        <p:spPr>
          <a:xfrm>
            <a:off x="6918574" y="923943"/>
            <a:ext cx="1781257" cy="61324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Đề</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prstClr val="white"/>
                </a:solidFill>
                <a:effectLst/>
                <a:uLnTx/>
                <a:uFillTx/>
                <a:latin typeface="Times New Roman" panose="02020603050405020304" pitchFamily="18" charset="0"/>
                <a:ea typeface="+mn-ea"/>
                <a:cs typeface="Times New Roman" panose="02020603050405020304" pitchFamily="18" charset="0"/>
              </a:rPr>
              <a:t>số</a:t>
            </a:r>
            <a:r>
              <a:rPr kumimoji="0" lang="en-US" sz="3200" b="1" i="0" u="none" strike="noStrike" kern="1200" cap="none" spc="0" normalizeH="0" baseline="0" noProof="0" dirty="0" smtClean="0">
                <a:ln>
                  <a:noFill/>
                </a:ln>
                <a:solidFill>
                  <a:prstClr val="white"/>
                </a:solidFill>
                <a:effectLst/>
                <a:uLnTx/>
                <a:uFillTx/>
                <a:latin typeface="Times New Roman" panose="02020603050405020304" pitchFamily="18" charset="0"/>
                <a:ea typeface="+mn-ea"/>
                <a:cs typeface="Times New Roman" panose="02020603050405020304" pitchFamily="18" charset="0"/>
              </a:rPr>
              <a:t> 01:</a:t>
            </a:r>
          </a:p>
        </p:txBody>
      </p:sp>
      <p:sp>
        <p:nvSpPr>
          <p:cNvPr id="7" name="Right Arrow 6"/>
          <p:cNvSpPr/>
          <p:nvPr/>
        </p:nvSpPr>
        <p:spPr>
          <a:xfrm>
            <a:off x="4025106" y="795829"/>
            <a:ext cx="2414587" cy="869472"/>
          </a:xfrm>
          <a:prstGeom prst="rightArrow">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Aft>
                <a:spcPts val="0"/>
              </a:spcAft>
            </a:pPr>
            <a:r>
              <a:rPr lang="en-US" sz="2800"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solidFill>
                <a:schemeClr val="bg1"/>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660400" y="1665301"/>
            <a:ext cx="10858500" cy="4737515"/>
          </a:xfrm>
          <a:prstGeom prst="rect">
            <a:avLst/>
          </a:prstGeom>
        </p:spPr>
        <p:txBody>
          <a:bodyPr>
            <a:spAutoFit/>
          </a:bodyPr>
          <a:lstStyle/>
          <a:p>
            <a:pPr algn="just">
              <a:lnSpc>
                <a:spcPct val="115000"/>
              </a:lnSpc>
              <a:spcAft>
                <a:spcPts val="0"/>
              </a:spcAft>
            </a:pP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pP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b="1"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Lý</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Thông</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gian</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xảo</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ích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kỉ</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nham</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hiểm</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kết</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nghĩa</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anh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em</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với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Thạch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Sanh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nhằm</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mưu</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lợi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lừa</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Thạch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Sanh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đi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chết</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thay</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mình</a:t>
            </a:r>
            <a:r>
              <a:rPr lang="en-US" sz="2400" dirty="0" smtClean="0">
                <a:effectLst/>
                <a:latin typeface="Times New Roman" panose="02020603050405020304" pitchFamily="18" charset="0"/>
                <a:ea typeface=".VnTime"/>
                <a:cs typeface="Times New Roman" panose="02020603050405020304" pitchFamily="18" charset="0"/>
              </a:rPr>
              <a:t>).</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Thạch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Sanh</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thật</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thà</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vị</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tha</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có</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phần</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cả</a:t>
            </a:r>
            <a:r>
              <a:rPr lang="en-US" sz="2400" dirty="0" smtClean="0">
                <a:effectLst/>
                <a:latin typeface="Times New Roman" panose="02020603050405020304" pitchFamily="18" charset="0"/>
                <a:ea typeface=".VnTime"/>
                <a:cs typeface="Times New Roman" panose="02020603050405020304" pitchFamily="18" charset="0"/>
              </a:rPr>
              <a:t> tin .</a:t>
            </a:r>
            <a:endParaRPr lang="en-US" sz="2400" dirty="0" smtClean="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400" dirty="0" err="1" smtClean="0">
                <a:effectLst/>
                <a:latin typeface="Times New Roman" panose="02020603050405020304" pitchFamily="18" charset="0"/>
                <a:ea typeface=".VnTime"/>
                <a:cs typeface="Times New Roman" panose="02020603050405020304" pitchFamily="18" charset="0"/>
              </a:rPr>
              <a:t>Sự</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đối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lập</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giữa</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hai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nhân</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vật</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là</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sự</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đối</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lập</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giữa</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phe</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thiện</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và</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phe</a:t>
            </a:r>
            <a:r>
              <a:rPr lang="en-US" sz="2400" dirty="0" smtClean="0">
                <a:effectLst/>
                <a:latin typeface="Times New Roman" panose="02020603050405020304" pitchFamily="18" charset="0"/>
                <a:ea typeface=".VnTime"/>
                <a:cs typeface="Times New Roman" panose="02020603050405020304" pitchFamily="18" charset="0"/>
              </a:rPr>
              <a:t> </a:t>
            </a:r>
            <a:r>
              <a:rPr lang="en-US" sz="2400" dirty="0" err="1" smtClean="0">
                <a:effectLst/>
                <a:latin typeface="Times New Roman" panose="02020603050405020304" pitchFamily="18" charset="0"/>
                <a:ea typeface=".VnTime"/>
                <a:cs typeface="Times New Roman" panose="02020603050405020304" pitchFamily="18" charset="0"/>
              </a:rPr>
              <a:t>ác</a:t>
            </a:r>
            <a:r>
              <a:rPr lang="en-US" sz="2400" dirty="0" smtClean="0">
                <a:effectLst/>
                <a:latin typeface="Times New Roman" panose="02020603050405020304" pitchFamily="18" charset="0"/>
                <a:ea typeface=".VnTime"/>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7374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5" end="5"/>
                                            </p:txEl>
                                          </p:spTgt>
                                        </p:tgtEl>
                                        <p:attrNameLst>
                                          <p:attrName>style.visibility</p:attrName>
                                        </p:attrNameLst>
                                      </p:cBhvr>
                                      <p:to>
                                        <p:strVal val="visible"/>
                                      </p:to>
                                    </p:set>
                                    <p:animEffect transition="in" filter="fade">
                                      <p:cBhvr>
                                        <p:cTn id="42" dur="1000"/>
                                        <p:tgtEl>
                                          <p:spTgt spid="8">
                                            <p:txEl>
                                              <p:pRg st="5" end="5"/>
                                            </p:txEl>
                                          </p:spTgt>
                                        </p:tgtEl>
                                      </p:cBhvr>
                                    </p:animEffect>
                                    <p:anim calcmode="lin" valueType="num">
                                      <p:cBhvr>
                                        <p:cTn id="43"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6" end="6"/>
                                            </p:txEl>
                                          </p:spTgt>
                                        </p:tgtEl>
                                        <p:attrNameLst>
                                          <p:attrName>style.visibility</p:attrName>
                                        </p:attrNameLst>
                                      </p:cBhvr>
                                      <p:to>
                                        <p:strVal val="visible"/>
                                      </p:to>
                                    </p:set>
                                    <p:animEffect transition="in" filter="fade">
                                      <p:cBhvr>
                                        <p:cTn id="49" dur="1000"/>
                                        <p:tgtEl>
                                          <p:spTgt spid="8">
                                            <p:txEl>
                                              <p:pRg st="6" end="6"/>
                                            </p:txEl>
                                          </p:spTgt>
                                        </p:tgtEl>
                                      </p:cBhvr>
                                    </p:animEffect>
                                    <p:anim calcmode="lin" valueType="num">
                                      <p:cBhvr>
                                        <p:cTn id="50"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7" end="7"/>
                                            </p:txEl>
                                          </p:spTgt>
                                        </p:tgtEl>
                                        <p:attrNameLst>
                                          <p:attrName>style.visibility</p:attrName>
                                        </p:attrNameLst>
                                      </p:cBhvr>
                                      <p:to>
                                        <p:strVal val="visible"/>
                                      </p:to>
                                    </p:set>
                                    <p:animEffect transition="in" filter="fade">
                                      <p:cBhvr>
                                        <p:cTn id="56" dur="1000"/>
                                        <p:tgtEl>
                                          <p:spTgt spid="8">
                                            <p:txEl>
                                              <p:pRg st="7" end="7"/>
                                            </p:txEl>
                                          </p:spTgt>
                                        </p:tgtEl>
                                      </p:cBhvr>
                                    </p:animEffect>
                                    <p:anim calcmode="lin" valueType="num">
                                      <p:cBhvr>
                                        <p:cTn id="57"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8" end="8"/>
                                            </p:txEl>
                                          </p:spTgt>
                                        </p:tgtEl>
                                        <p:attrNameLst>
                                          <p:attrName>style.visibility</p:attrName>
                                        </p:attrNameLst>
                                      </p:cBhvr>
                                      <p:to>
                                        <p:strVal val="visible"/>
                                      </p:to>
                                    </p:set>
                                    <p:animEffect transition="in" filter="fade">
                                      <p:cBhvr>
                                        <p:cTn id="63" dur="1000"/>
                                        <p:tgtEl>
                                          <p:spTgt spid="8">
                                            <p:txEl>
                                              <p:pRg st="8" end="8"/>
                                            </p:txEl>
                                          </p:spTgt>
                                        </p:tgtEl>
                                      </p:cBhvr>
                                    </p:animEffect>
                                    <p:anim calcmode="lin" valueType="num">
                                      <p:cBhvr>
                                        <p:cTn id="64" dur="1000" fill="hold"/>
                                        <p:tgtEl>
                                          <p:spTgt spid="8">
                                            <p:txEl>
                                              <p:pRg st="8" end="8"/>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29432</Words>
  <Application>Microsoft Office PowerPoint</Application>
  <PresentationFormat>Custom</PresentationFormat>
  <Paragraphs>2102</Paragraphs>
  <Slides>258</Slides>
  <Notes>0</Notes>
  <HiddenSlides>0</HiddenSlides>
  <MMClips>20</MMClips>
  <ScaleCrop>false</ScaleCrop>
  <HeadingPairs>
    <vt:vector size="4" baseType="variant">
      <vt:variant>
        <vt:lpstr>Theme</vt:lpstr>
      </vt:variant>
      <vt:variant>
        <vt:i4>3</vt:i4>
      </vt:variant>
      <vt:variant>
        <vt:lpstr>Slide Titles</vt:lpstr>
      </vt:variant>
      <vt:variant>
        <vt:i4>258</vt:i4>
      </vt:variant>
    </vt:vector>
  </HeadingPairs>
  <TitlesOfParts>
    <vt:vector size="261" baseType="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2022-08-11T15:06:46Z</dcterms:created>
  <dcterms:modified xsi:type="dcterms:W3CDTF">2022-08-11T15:07:06Z</dcterms:modified>
</cp:coreProperties>
</file>