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8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EBF1F-8FD8-4DA6-AD14-78D7048AEF72}" type="datetimeFigureOut">
              <a:rPr lang="vi-VN" smtClean="0"/>
              <a:t>22/08/2021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598C7-5867-46D6-9473-FE7F425141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66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64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229600" cy="49831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4D7C-304A-4BE7-AB76-B33DAC2D682B}" type="datetime1">
              <a:rPr lang="en-US">
                <a:solidFill>
                  <a:srgbClr val="FFFFFF"/>
                </a:solidFill>
              </a:rPr>
              <a:pPr>
                <a:defRPr/>
              </a:pPr>
              <a:t>8/22/2021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9F35-C337-4ABF-9E33-D5A73589BA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2004-8562-45E0-A04E-D577AFFDCA9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NON_UNICODE_BACKUP/NON_UNICODE_BACKUP/users/hp/desktop/AppData/Local/Microsoft/Windows/Temporary%20Internet%20Files/Content.IE5/QY1RQ5GB/wiki/Tr%C3%A1i_%C4%90%E1%BA%A5t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952193" y="5299364"/>
            <a:ext cx="1018536" cy="835140"/>
            <a:chOff x="0" y="0"/>
            <a:chExt cx="488950" cy="349250"/>
          </a:xfrm>
        </p:grpSpPr>
        <p:sp>
          <p:nvSpPr>
            <p:cNvPr id="6" name="5-Point Star 5"/>
            <p:cNvSpPr>
              <a:spLocks/>
            </p:cNvSpPr>
            <p:nvPr/>
          </p:nvSpPr>
          <p:spPr>
            <a:xfrm>
              <a:off x="165100" y="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5-Point Star 6"/>
            <p:cNvSpPr>
              <a:spLocks/>
            </p:cNvSpPr>
            <p:nvPr/>
          </p:nvSpPr>
          <p:spPr>
            <a:xfrm>
              <a:off x="31750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5-Point Star 7"/>
            <p:cNvSpPr>
              <a:spLocks/>
            </p:cNvSpPr>
            <p:nvPr/>
          </p:nvSpPr>
          <p:spPr>
            <a:xfrm>
              <a:off x="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200" y="1600200"/>
            <a:ext cx="841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11: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OXYGEN- KHÔNG KHÍ</a:t>
            </a:r>
          </a:p>
        </p:txBody>
      </p:sp>
    </p:spTree>
    <p:extLst>
      <p:ext uri="{BB962C8B-B14F-4D97-AF65-F5344CB8AC3E}">
        <p14:creationId xmlns:p14="http://schemas.microsoft.com/office/powerpoint/2010/main" val="254942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7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535074-5772-44EA-B00B-F5A840A91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57" y="1524000"/>
            <a:ext cx="7314286" cy="41142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954C423A-D690-4175-8D43-9BB4BF5C57C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Dự đoán hiện tượng.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1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7"/>
            <a:ext cx="909717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457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644676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Kể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Nêu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7597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ÌNH DƯỠNG KHÍ MINI SỬ DỤNG CHẤT KHÍ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130" y="228600"/>
            <a:ext cx="402887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5375" y="2605206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khí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286" y="228600"/>
            <a:ext cx="3680981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34" y="3413730"/>
            <a:ext cx="3775364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7175" y="255895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60" y="5994622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Bình khí thở cho lính cứu hoả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173" y="3276600"/>
            <a:ext cx="3775364" cy="267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34130" y="5943600"/>
            <a:ext cx="39814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01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3829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667000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CẮT PHÔI BẰNG KHÍ OXY-AXETILEN - WELD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90054"/>
            <a:ext cx="3657600" cy="22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oxygen- axetile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65442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4600" y="6040995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</p:spTree>
    <p:extLst>
      <p:ext uri="{BB962C8B-B14F-4D97-AF65-F5344CB8AC3E}">
        <p14:creationId xmlns:p14="http://schemas.microsoft.com/office/powerpoint/2010/main" val="1175223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ông khí là gì? Những thành phần không khí - Aqua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3AECD4-5D91-4F62-A166-32B40DB4E213}"/>
              </a:ext>
            </a:extLst>
          </p:cNvPr>
          <p:cNvSpPr txBox="1"/>
          <p:nvPr/>
        </p:nvSpPr>
        <p:spPr>
          <a:xfrm>
            <a:off x="5203372" y="305888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8F4B96-0B67-4BC7-B4A0-2B1E38856B4A}"/>
              </a:ext>
            </a:extLst>
          </p:cNvPr>
          <p:cNvSpPr txBox="1"/>
          <p:nvPr/>
        </p:nvSpPr>
        <p:spPr>
          <a:xfrm>
            <a:off x="3461658" y="4038600"/>
            <a:ext cx="957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EE117D-71B1-4CA9-8FF5-3B5370026D99}"/>
              </a:ext>
            </a:extLst>
          </p:cNvPr>
          <p:cNvSpPr txBox="1"/>
          <p:nvPr/>
        </p:nvSpPr>
        <p:spPr>
          <a:xfrm>
            <a:off x="4441372" y="269668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30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0368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en-US" sz="2400" err="1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oxygen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089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i trò cua khong khí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7709" y="609600"/>
            <a:ext cx="9144000" cy="6269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30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đối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0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Sự</a:t>
            </a:r>
            <a:r>
              <a:rPr lang="en-US" b="1" dirty="0">
                <a:solidFill>
                  <a:srgbClr val="FF0000"/>
                </a:solidFill>
              </a:rPr>
              <a:t> ô </a:t>
            </a:r>
            <a:r>
              <a:rPr lang="en-US" b="1" dirty="0" err="1">
                <a:solidFill>
                  <a:srgbClr val="FF0000"/>
                </a:solidFill>
              </a:rPr>
              <a:t>nhiễm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762000"/>
            <a:ext cx="8839200" cy="1752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6254" y="2819400"/>
            <a:ext cx="8825345" cy="1503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6254" y="4572000"/>
            <a:ext cx="8977746" cy="1752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05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39107"/>
              </p:ext>
            </p:extLst>
          </p:nvPr>
        </p:nvGraphicFramePr>
        <p:xfrm>
          <a:off x="457200" y="762000"/>
          <a:ext cx="8305799" cy="511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272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do</a:t>
                      </a: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endParaRPr lang="en-US" sz="26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5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1722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Thắc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đáp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602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64" y="5662612"/>
            <a:ext cx="977900" cy="890588"/>
            <a:chOff x="914464" y="1391443"/>
            <a:chExt cx="977900" cy="890588"/>
          </a:xfrm>
        </p:grpSpPr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39944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9945" name="Picture 9" descr="drop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946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9950" name="Text Box 14"/>
          <p:cNvSpPr txBox="1">
            <a:spLocks noChangeArrowheads="1"/>
          </p:cNvSpPr>
          <p:nvPr/>
        </p:nvSpPr>
        <p:spPr bwMode="gray">
          <a:xfrm>
            <a:off x="1135084" y="2710468"/>
            <a:ext cx="319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gray">
          <a:xfrm>
            <a:off x="2387178" y="4808630"/>
            <a:ext cx="31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1167904" y="4862759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622550" y="5758728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4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371" y="1295399"/>
            <a:ext cx="4419600" cy="39601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76799" y="5255567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4975"/>
            <a:ext cx="8458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" y="538374"/>
            <a:ext cx="9105900" cy="9965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271884"/>
            <a:ext cx="3657600" cy="42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2012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823384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</a:rPr>
              <a:t> ta </a:t>
            </a:r>
            <a:r>
              <a:rPr lang="en-US" sz="2000" b="1" dirty="0" err="1">
                <a:latin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chặn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kính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vòng</a:t>
            </a:r>
            <a:r>
              <a:rPr lang="en-US" sz="2000" b="1" dirty="0">
                <a:latin typeface="Times New Roman" pitchFamily="18" charset="0"/>
              </a:rPr>
              <a:t> 30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dâng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</a:rPr>
              <a:t> 1,5 – 3,5 m. </a:t>
            </a:r>
            <a:r>
              <a:rPr lang="en-US" sz="2000" b="1" dirty="0" err="1">
                <a:latin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đẩy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nóng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lên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Trái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Đất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chóng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khoảng</a:t>
            </a:r>
            <a:r>
              <a:rPr lang="en-US" sz="2000" b="1" dirty="0">
                <a:latin typeface="Times New Roman" pitchFamily="18" charset="0"/>
              </a:rPr>
              <a:t> 3,60°C,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thập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kỷ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0,30°C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783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4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5578250"/>
            <a:ext cx="944563" cy="867980"/>
            <a:chOff x="829725" y="2526421"/>
            <a:chExt cx="944563" cy="86798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Picture 13" descr="drop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2402425" y="56662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3853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052" name="Picture 4" descr="D:\moi tru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999531"/>
            <a:ext cx="7848599" cy="4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0338" y="5897563"/>
            <a:ext cx="905754" cy="808037"/>
            <a:chOff x="875796" y="3592999"/>
            <a:chExt cx="905754" cy="808037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7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17" descr="drop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426606" y="58337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17" name="Picture 3" descr="C:\Users\Public\Documents\khong k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3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621337"/>
            <a:ext cx="867632" cy="855663"/>
            <a:chOff x="858430" y="4723358"/>
            <a:chExt cx="867632" cy="855663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7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21" descr="drop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001626" y="5681765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sp>
        <p:nvSpPr>
          <p:cNvPr id="11" name="AutoShape 2" descr="Liệu pháp oxy là gì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Liệu pháp oxy là gì?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999530"/>
            <a:ext cx="8302625" cy="44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1279_cr_542fd7f92d1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790"/>
            <a:ext cx="9144000" cy="677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57200" y="1447800"/>
            <a:ext cx="977900" cy="890588"/>
            <a:chOff x="914464" y="1391443"/>
            <a:chExt cx="977900" cy="890588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9" name="Picture 9" descr="drop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1555686" y="1543916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782" y="2682650"/>
            <a:ext cx="944563" cy="867980"/>
            <a:chOff x="829725" y="2526421"/>
            <a:chExt cx="944563" cy="86798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" name="Picture 13" descr="drop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" name="Flowchart: Alternate Process 15"/>
          <p:cNvSpPr/>
          <p:nvPr/>
        </p:nvSpPr>
        <p:spPr>
          <a:xfrm>
            <a:off x="1817007" y="27706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200" y="4068763"/>
            <a:ext cx="905754" cy="808037"/>
            <a:chOff x="875796" y="3592999"/>
            <a:chExt cx="905754" cy="808037"/>
          </a:xfrm>
        </p:grpSpPr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Picture 17" descr="drop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" name="Flowchart: Alternate Process 21"/>
          <p:cNvSpPr/>
          <p:nvPr/>
        </p:nvSpPr>
        <p:spPr>
          <a:xfrm>
            <a:off x="2726468" y="40049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55618" y="5257800"/>
            <a:ext cx="867632" cy="855663"/>
            <a:chOff x="858430" y="4723358"/>
            <a:chExt cx="867632" cy="855663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7" name="Picture 21" descr="drop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Flowchart: Alternate Process 27"/>
          <p:cNvSpPr/>
          <p:nvPr/>
        </p:nvSpPr>
        <p:spPr>
          <a:xfrm>
            <a:off x="2742844" y="5318228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5496" y="304800"/>
            <a:ext cx="257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4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Oxygen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</p:txBody>
      </p:sp>
      <p:pic>
        <p:nvPicPr>
          <p:cNvPr id="4" name="Picture 3" descr="Những hình ảnh bầu trời xanh, mây trắng đẹp và thư thái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214120"/>
            <a:ext cx="33528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ai Trò Của Giun Đất Trong Canh Tác Nông Nghiệ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352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Đến Nha Trang 'đi bộ' dưới đáy đại dương | Mytour.vn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214120"/>
            <a:ext cx="32004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ộ đồ du hành vũ trụ vĩ đại nhất lịch sử, nhưng ai cũng phải bất ngờ khi  biết nơi nó được chế tạo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164" y="3962400"/>
            <a:ext cx="308263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82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953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164" y="589836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555" y="3351174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86740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8983" y="336298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587475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414" y="3351174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398" y="5867400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1160" y="3311659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777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762000"/>
            <a:ext cx="6611938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76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691" y="2072337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……….; ...........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………….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C;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………….</a:t>
            </a:r>
          </a:p>
          <a:p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sục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362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08" y="2895600"/>
            <a:ext cx="1229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9286" y="2924024"/>
            <a:ext cx="959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6500" y="3408727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-183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3364998"/>
            <a:ext cx="103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3089" y="3810000"/>
            <a:ext cx="178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\Desktop\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20" y="1378803"/>
            <a:ext cx="3286125" cy="34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3520" y="1378804"/>
            <a:ext cx="3200400" cy="3470562"/>
          </a:xfrm>
        </p:spPr>
      </p:pic>
      <p:sp>
        <p:nvSpPr>
          <p:cNvPr id="7" name="AutoShape 2" descr="Ôxy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Ôxy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Ôxy – Wikipedia tiếng Việ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295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5920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(-183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2145" y="4960202"/>
            <a:ext cx="281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(- 218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 algn="ctr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0543" y="-8930"/>
            <a:ext cx="2222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378803"/>
            <a:ext cx="2971800" cy="340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Office PowerPoint</Application>
  <PresentationFormat>On-screen Show (4:3)</PresentationFormat>
  <Paragraphs>114</Paragraphs>
  <Slides>22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Oxygen có ở đâu?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ô nhiễm không khí</vt:lpstr>
      <vt:lpstr>Phiếu học tập</vt:lpstr>
      <vt:lpstr>PowerPoint Presentation</vt:lpstr>
      <vt:lpstr>Hậu quả của việc ô nhiễm môi trường không khí</vt:lpstr>
      <vt:lpstr>Hãy lập kế hoạch các công việc mà em có thể làm để bảo vệ môi trường không khí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2021-08-22T03:18:56Z</dcterms:created>
  <dcterms:modified xsi:type="dcterms:W3CDTF">2021-08-22T03:19:21Z</dcterms:modified>
</cp:coreProperties>
</file>