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60" r:id="rId1"/>
  </p:sldMasterIdLst>
  <p:notesMasterIdLst>
    <p:notesMasterId r:id="rId279"/>
  </p:notesMasterIdLst>
  <p:handoutMasterIdLst>
    <p:handoutMasterId r:id="rId280"/>
  </p:handoutMasterIdLst>
  <p:sldIdLst>
    <p:sldId id="432" r:id="rId2"/>
    <p:sldId id="510" r:id="rId3"/>
    <p:sldId id="526" r:id="rId4"/>
    <p:sldId id="543" r:id="rId5"/>
    <p:sldId id="560" r:id="rId6"/>
    <p:sldId id="594" r:id="rId7"/>
    <p:sldId id="595" r:id="rId8"/>
    <p:sldId id="596" r:id="rId9"/>
    <p:sldId id="597" r:id="rId10"/>
    <p:sldId id="598" r:id="rId11"/>
    <p:sldId id="599" r:id="rId12"/>
    <p:sldId id="600" r:id="rId13"/>
    <p:sldId id="601" r:id="rId14"/>
    <p:sldId id="602" r:id="rId15"/>
    <p:sldId id="675" r:id="rId16"/>
    <p:sldId id="603" r:id="rId17"/>
    <p:sldId id="604" r:id="rId18"/>
    <p:sldId id="605" r:id="rId19"/>
    <p:sldId id="606" r:id="rId20"/>
    <p:sldId id="607" r:id="rId21"/>
    <p:sldId id="608" r:id="rId22"/>
    <p:sldId id="609" r:id="rId23"/>
    <p:sldId id="610" r:id="rId24"/>
    <p:sldId id="611" r:id="rId25"/>
    <p:sldId id="612" r:id="rId26"/>
    <p:sldId id="613" r:id="rId27"/>
    <p:sldId id="614" r:id="rId28"/>
    <p:sldId id="615" r:id="rId29"/>
    <p:sldId id="616" r:id="rId30"/>
    <p:sldId id="617" r:id="rId31"/>
    <p:sldId id="618" r:id="rId32"/>
    <p:sldId id="619" r:id="rId33"/>
    <p:sldId id="620" r:id="rId34"/>
    <p:sldId id="621" r:id="rId35"/>
    <p:sldId id="622" r:id="rId36"/>
    <p:sldId id="623" r:id="rId37"/>
    <p:sldId id="624" r:id="rId38"/>
    <p:sldId id="625" r:id="rId39"/>
    <p:sldId id="626" r:id="rId40"/>
    <p:sldId id="627" r:id="rId41"/>
    <p:sldId id="628" r:id="rId42"/>
    <p:sldId id="629" r:id="rId43"/>
    <p:sldId id="630" r:id="rId44"/>
    <p:sldId id="631" r:id="rId45"/>
    <p:sldId id="632" r:id="rId46"/>
    <p:sldId id="633" r:id="rId47"/>
    <p:sldId id="634" r:id="rId48"/>
    <p:sldId id="635" r:id="rId49"/>
    <p:sldId id="636" r:id="rId50"/>
    <p:sldId id="637" r:id="rId51"/>
    <p:sldId id="638" r:id="rId52"/>
    <p:sldId id="639" r:id="rId53"/>
    <p:sldId id="640" r:id="rId54"/>
    <p:sldId id="641" r:id="rId55"/>
    <p:sldId id="642" r:id="rId56"/>
    <p:sldId id="643" r:id="rId57"/>
    <p:sldId id="644" r:id="rId58"/>
    <p:sldId id="645" r:id="rId59"/>
    <p:sldId id="646" r:id="rId60"/>
    <p:sldId id="647" r:id="rId61"/>
    <p:sldId id="648" r:id="rId62"/>
    <p:sldId id="649" r:id="rId63"/>
    <p:sldId id="650" r:id="rId64"/>
    <p:sldId id="651" r:id="rId65"/>
    <p:sldId id="652" r:id="rId66"/>
    <p:sldId id="653" r:id="rId67"/>
    <p:sldId id="654" r:id="rId68"/>
    <p:sldId id="655" r:id="rId69"/>
    <p:sldId id="656" r:id="rId70"/>
    <p:sldId id="657" r:id="rId71"/>
    <p:sldId id="658" r:id="rId72"/>
    <p:sldId id="659" r:id="rId73"/>
    <p:sldId id="660" r:id="rId74"/>
    <p:sldId id="661" r:id="rId75"/>
    <p:sldId id="662" r:id="rId76"/>
    <p:sldId id="663" r:id="rId77"/>
    <p:sldId id="664" r:id="rId78"/>
    <p:sldId id="665" r:id="rId79"/>
    <p:sldId id="676" r:id="rId80"/>
    <p:sldId id="666" r:id="rId81"/>
    <p:sldId id="667" r:id="rId82"/>
    <p:sldId id="668" r:id="rId83"/>
    <p:sldId id="669" r:id="rId84"/>
    <p:sldId id="670" r:id="rId85"/>
    <p:sldId id="671" r:id="rId86"/>
    <p:sldId id="672" r:id="rId87"/>
    <p:sldId id="673" r:id="rId88"/>
    <p:sldId id="674" r:id="rId89"/>
    <p:sldId id="577" r:id="rId90"/>
    <p:sldId id="578" r:id="rId91"/>
    <p:sldId id="579" r:id="rId92"/>
    <p:sldId id="580" r:id="rId93"/>
    <p:sldId id="581" r:id="rId94"/>
    <p:sldId id="582" r:id="rId95"/>
    <p:sldId id="583" r:id="rId96"/>
    <p:sldId id="584" r:id="rId97"/>
    <p:sldId id="585" r:id="rId98"/>
    <p:sldId id="586" r:id="rId99"/>
    <p:sldId id="587" r:id="rId100"/>
    <p:sldId id="588" r:id="rId101"/>
    <p:sldId id="589" r:id="rId102"/>
    <p:sldId id="590" r:id="rId103"/>
    <p:sldId id="591" r:id="rId104"/>
    <p:sldId id="592" r:id="rId105"/>
    <p:sldId id="593" r:id="rId106"/>
    <p:sldId id="561" r:id="rId107"/>
    <p:sldId id="562" r:id="rId108"/>
    <p:sldId id="563" r:id="rId109"/>
    <p:sldId id="564" r:id="rId110"/>
    <p:sldId id="565" r:id="rId111"/>
    <p:sldId id="566" r:id="rId112"/>
    <p:sldId id="567" r:id="rId113"/>
    <p:sldId id="568" r:id="rId114"/>
    <p:sldId id="569" r:id="rId115"/>
    <p:sldId id="570" r:id="rId116"/>
    <p:sldId id="571" r:id="rId117"/>
    <p:sldId id="572" r:id="rId118"/>
    <p:sldId id="573" r:id="rId119"/>
    <p:sldId id="574" r:id="rId120"/>
    <p:sldId id="575" r:id="rId121"/>
    <p:sldId id="576" r:id="rId122"/>
    <p:sldId id="544" r:id="rId123"/>
    <p:sldId id="545" r:id="rId124"/>
    <p:sldId id="546" r:id="rId125"/>
    <p:sldId id="547" r:id="rId126"/>
    <p:sldId id="548" r:id="rId127"/>
    <p:sldId id="549" r:id="rId128"/>
    <p:sldId id="550" r:id="rId129"/>
    <p:sldId id="551" r:id="rId130"/>
    <p:sldId id="677" r:id="rId131"/>
    <p:sldId id="552" r:id="rId132"/>
    <p:sldId id="553" r:id="rId133"/>
    <p:sldId id="554" r:id="rId134"/>
    <p:sldId id="555" r:id="rId135"/>
    <p:sldId id="556" r:id="rId136"/>
    <p:sldId id="557" r:id="rId137"/>
    <p:sldId id="558" r:id="rId138"/>
    <p:sldId id="559" r:id="rId139"/>
    <p:sldId id="527" r:id="rId140"/>
    <p:sldId id="678" r:id="rId141"/>
    <p:sldId id="679" r:id="rId142"/>
    <p:sldId id="680" r:id="rId143"/>
    <p:sldId id="681" r:id="rId144"/>
    <p:sldId id="682" r:id="rId145"/>
    <p:sldId id="686" r:id="rId146"/>
    <p:sldId id="687" r:id="rId147"/>
    <p:sldId id="688" r:id="rId148"/>
    <p:sldId id="689" r:id="rId149"/>
    <p:sldId id="690" r:id="rId150"/>
    <p:sldId id="694" r:id="rId151"/>
    <p:sldId id="695" r:id="rId152"/>
    <p:sldId id="696" r:id="rId153"/>
    <p:sldId id="697" r:id="rId154"/>
    <p:sldId id="698" r:id="rId155"/>
    <p:sldId id="702" r:id="rId156"/>
    <p:sldId id="703" r:id="rId157"/>
    <p:sldId id="704" r:id="rId158"/>
    <p:sldId id="705" r:id="rId159"/>
    <p:sldId id="706" r:id="rId160"/>
    <p:sldId id="710" r:id="rId161"/>
    <p:sldId id="711" r:id="rId162"/>
    <p:sldId id="712" r:id="rId163"/>
    <p:sldId id="713" r:id="rId164"/>
    <p:sldId id="714" r:id="rId165"/>
    <p:sldId id="718" r:id="rId166"/>
    <p:sldId id="719" r:id="rId167"/>
    <p:sldId id="720" r:id="rId168"/>
    <p:sldId id="721" r:id="rId169"/>
    <p:sldId id="722" r:id="rId170"/>
    <p:sldId id="726" r:id="rId171"/>
    <p:sldId id="727" r:id="rId172"/>
    <p:sldId id="728" r:id="rId173"/>
    <p:sldId id="729" r:id="rId174"/>
    <p:sldId id="730" r:id="rId175"/>
    <p:sldId id="734" r:id="rId176"/>
    <p:sldId id="735" r:id="rId177"/>
    <p:sldId id="736" r:id="rId178"/>
    <p:sldId id="790" r:id="rId179"/>
    <p:sldId id="737" r:id="rId180"/>
    <p:sldId id="738" r:id="rId181"/>
    <p:sldId id="742" r:id="rId182"/>
    <p:sldId id="743" r:id="rId183"/>
    <p:sldId id="744" r:id="rId184"/>
    <p:sldId id="745" r:id="rId185"/>
    <p:sldId id="746" r:id="rId186"/>
    <p:sldId id="750" r:id="rId187"/>
    <p:sldId id="751" r:id="rId188"/>
    <p:sldId id="752" r:id="rId189"/>
    <p:sldId id="753" r:id="rId190"/>
    <p:sldId id="754" r:id="rId191"/>
    <p:sldId id="758" r:id="rId192"/>
    <p:sldId id="759" r:id="rId193"/>
    <p:sldId id="760" r:id="rId194"/>
    <p:sldId id="761" r:id="rId195"/>
    <p:sldId id="791" r:id="rId196"/>
    <p:sldId id="762" r:id="rId197"/>
    <p:sldId id="766" r:id="rId198"/>
    <p:sldId id="767" r:id="rId199"/>
    <p:sldId id="768" r:id="rId200"/>
    <p:sldId id="769" r:id="rId201"/>
    <p:sldId id="770" r:id="rId202"/>
    <p:sldId id="774" r:id="rId203"/>
    <p:sldId id="775" r:id="rId204"/>
    <p:sldId id="776" r:id="rId205"/>
    <p:sldId id="777" r:id="rId206"/>
    <p:sldId id="778" r:id="rId207"/>
    <p:sldId id="782" r:id="rId208"/>
    <p:sldId id="783" r:id="rId209"/>
    <p:sldId id="784" r:id="rId210"/>
    <p:sldId id="785" r:id="rId211"/>
    <p:sldId id="786" r:id="rId212"/>
    <p:sldId id="787" r:id="rId213"/>
    <p:sldId id="788" r:id="rId214"/>
    <p:sldId id="789" r:id="rId215"/>
    <p:sldId id="779" r:id="rId216"/>
    <p:sldId id="780" r:id="rId217"/>
    <p:sldId id="781" r:id="rId218"/>
    <p:sldId id="771" r:id="rId219"/>
    <p:sldId id="772" r:id="rId220"/>
    <p:sldId id="792" r:id="rId221"/>
    <p:sldId id="793" r:id="rId222"/>
    <p:sldId id="794" r:id="rId223"/>
    <p:sldId id="773" r:id="rId224"/>
    <p:sldId id="763" r:id="rId225"/>
    <p:sldId id="764" r:id="rId226"/>
    <p:sldId id="765" r:id="rId227"/>
    <p:sldId id="755" r:id="rId228"/>
    <p:sldId id="756" r:id="rId229"/>
    <p:sldId id="757" r:id="rId230"/>
    <p:sldId id="747" r:id="rId231"/>
    <p:sldId id="748" r:id="rId232"/>
    <p:sldId id="749" r:id="rId233"/>
    <p:sldId id="795" r:id="rId234"/>
    <p:sldId id="796" r:id="rId235"/>
    <p:sldId id="797" r:id="rId236"/>
    <p:sldId id="739" r:id="rId237"/>
    <p:sldId id="740" r:id="rId238"/>
    <p:sldId id="741" r:id="rId239"/>
    <p:sldId id="731" r:id="rId240"/>
    <p:sldId id="732" r:id="rId241"/>
    <p:sldId id="733" r:id="rId242"/>
    <p:sldId id="723" r:id="rId243"/>
    <p:sldId id="724" r:id="rId244"/>
    <p:sldId id="725" r:id="rId245"/>
    <p:sldId id="715" r:id="rId246"/>
    <p:sldId id="716" r:id="rId247"/>
    <p:sldId id="717" r:id="rId248"/>
    <p:sldId id="707" r:id="rId249"/>
    <p:sldId id="708" r:id="rId250"/>
    <p:sldId id="709" r:id="rId251"/>
    <p:sldId id="699" r:id="rId252"/>
    <p:sldId id="700" r:id="rId253"/>
    <p:sldId id="701" r:id="rId254"/>
    <p:sldId id="691" r:id="rId255"/>
    <p:sldId id="692" r:id="rId256"/>
    <p:sldId id="693" r:id="rId257"/>
    <p:sldId id="683" r:id="rId258"/>
    <p:sldId id="684" r:id="rId259"/>
    <p:sldId id="685" r:id="rId260"/>
    <p:sldId id="528" r:id="rId261"/>
    <p:sldId id="529" r:id="rId262"/>
    <p:sldId id="538" r:id="rId263"/>
    <p:sldId id="539" r:id="rId264"/>
    <p:sldId id="540" r:id="rId265"/>
    <p:sldId id="541" r:id="rId266"/>
    <p:sldId id="542" r:id="rId267"/>
    <p:sldId id="511" r:id="rId268"/>
    <p:sldId id="798" r:id="rId269"/>
    <p:sldId id="512" r:id="rId270"/>
    <p:sldId id="513" r:id="rId271"/>
    <p:sldId id="514" r:id="rId272"/>
    <p:sldId id="515" r:id="rId273"/>
    <p:sldId id="516" r:id="rId274"/>
    <p:sldId id="517" r:id="rId275"/>
    <p:sldId id="518" r:id="rId276"/>
    <p:sldId id="519" r:id="rId277"/>
    <p:sldId id="520" r:id="rId27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291" autoAdjust="0"/>
  </p:normalViewPr>
  <p:slideViewPr>
    <p:cSldViewPr snapToGrid="0">
      <p:cViewPr varScale="1">
        <p:scale>
          <a:sx n="69" d="100"/>
          <a:sy n="69" d="100"/>
        </p:scale>
        <p:origin x="-780" y="-108"/>
      </p:cViewPr>
      <p:guideLst>
        <p:guide orient="horz" pos="2160"/>
        <p:guide pos="3840"/>
      </p:guideLst>
    </p:cSldViewPr>
  </p:slideViewPr>
  <p:notesTextViewPr>
    <p:cViewPr>
      <p:scale>
        <a:sx n="1" d="1"/>
        <a:sy n="1" d="1"/>
      </p:scale>
      <p:origin x="0" y="0"/>
    </p:cViewPr>
  </p:notesTextViewPr>
  <p:notesViewPr>
    <p:cSldViewPr snapToGrid="0">
      <p:cViewPr varScale="1">
        <p:scale>
          <a:sx n="53" d="100"/>
          <a:sy n="53" d="100"/>
        </p:scale>
        <p:origin x="2844" y="66"/>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notesMaster" Target="notesMasters/notesMaster1.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handoutMaster" Target="handoutMasters/handoutMaster1.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presProps" Target="presProps.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viewProps" Target="viewProps.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theme" Target="theme/theme1.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tableStyles" Target="tableStyle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2DBF9278-E0AC-4299-8D4D-2E4B23E15EA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xmlns="" id="{7D46B6B2-2B59-467A-8AE1-E00F6C62485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A2BBC49-C232-4D73-81DA-57041B2C6A10}" type="datetimeFigureOut">
              <a:rPr lang="en-US" smtClean="0"/>
              <a:t>8/11/2022</a:t>
            </a:fld>
            <a:endParaRPr lang="en-US"/>
          </a:p>
        </p:txBody>
      </p:sp>
      <p:sp>
        <p:nvSpPr>
          <p:cNvPr id="4" name="Footer Placeholder 3">
            <a:extLst>
              <a:ext uri="{FF2B5EF4-FFF2-40B4-BE49-F238E27FC236}">
                <a16:creationId xmlns:a16="http://schemas.microsoft.com/office/drawing/2014/main" xmlns="" id="{76B99C77-A908-4A28-AF53-7823737F20DD}"/>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xmlns="" id="{AF976637-3E15-4E23-8A2B-C17ABE1189D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F7029AF-9921-4F82-98B2-F9D0E0ADDB1B}" type="slidenum">
              <a:rPr lang="en-US" smtClean="0"/>
              <a:t>‹#›</a:t>
            </a:fld>
            <a:endParaRPr lang="en-US"/>
          </a:p>
        </p:txBody>
      </p:sp>
    </p:spTree>
    <p:extLst>
      <p:ext uri="{BB962C8B-B14F-4D97-AF65-F5344CB8AC3E}">
        <p14:creationId xmlns:p14="http://schemas.microsoft.com/office/powerpoint/2010/main" val="348014496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2D58CB-F68C-47C6-91A0-1EE89F7A3E5B}" type="datetimeFigureOut">
              <a:rPr lang="en-US" smtClean="0"/>
              <a:t>8/11/2022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3FB82C3-2A85-4F61-B282-74B2030913CD}" type="slidenum">
              <a:rPr lang="en-US" smtClean="0"/>
              <a:t>‹#›</a:t>
            </a:fld>
            <a:endParaRPr lang="en-US"/>
          </a:p>
        </p:txBody>
      </p:sp>
    </p:spTree>
    <p:extLst>
      <p:ext uri="{BB962C8B-B14F-4D97-AF65-F5344CB8AC3E}">
        <p14:creationId xmlns:p14="http://schemas.microsoft.com/office/powerpoint/2010/main" val="13716436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4871909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74302436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492212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8203611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949044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1045524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011582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8807349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6971933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1600139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090390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46239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30297016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5020622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5445918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8796063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5979056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008650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8638263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5664268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3671453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3288954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578407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925326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92667172"/>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3068701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7405779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22083636"/>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7600840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4617766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3961783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3539733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601418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9194544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770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758267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0518795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2497303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034186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3030615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6062042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161749122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00457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5195849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58560480"/>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4455112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398710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9022160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270486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7631004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194167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2534753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867067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731571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11708612"/>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117161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3001506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3585388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391515660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7215405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133206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7830690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257235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2362991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7771492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520515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90203278"/>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4949154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2770744"/>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1178593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309459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622253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19431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28657503"/>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8977186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2083328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5598883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340429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0075344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4227880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3802117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152614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9462989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58678174"/>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75334792"/>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17113797"/>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8305151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5946742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5006156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34506349"/>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248186"/>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91046719"/>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301358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8375123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2302256"/>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79661791"/>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7310399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97220063"/>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56662431"/>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993012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1915040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6137332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183168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12962291"/>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7132510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038182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460855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7829920"/>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9385432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3740211"/>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5044981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9986712"/>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246954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0547693"/>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660535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3754010"/>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39671376"/>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183296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8694123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91353704"/>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3656937"/>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86434302"/>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785746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CE2E09-86DE-47D5-A3D9-D1AF1CF3198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
        <p:nvSpPr>
          <p:cNvPr id="1536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536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GB"/>
          </a:p>
        </p:txBody>
      </p:sp>
    </p:spTree>
    <p:extLst>
      <p:ext uri="{BB962C8B-B14F-4D97-AF65-F5344CB8AC3E}">
        <p14:creationId xmlns:p14="http://schemas.microsoft.com/office/powerpoint/2010/main" val="22761940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037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3074972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0418453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4628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6516649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524465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995759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567439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p3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4" name="Google Shape;404;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669486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37"/>
        <p:cNvGrpSpPr/>
        <p:nvPr/>
      </p:nvGrpSpPr>
      <p:grpSpPr>
        <a:xfrm>
          <a:off x="0" y="0"/>
          <a:ext cx="0" cy="0"/>
          <a:chOff x="0" y="0"/>
          <a:chExt cx="0" cy="0"/>
        </a:xfrm>
      </p:grpSpPr>
      <p:sp>
        <p:nvSpPr>
          <p:cNvPr id="38" name="Google Shape;38;p56"/>
          <p:cNvSpPr txBox="1">
            <a:spLocks noGrp="1"/>
          </p:cNvSpPr>
          <p:nvPr>
            <p:ph type="title"/>
          </p:nvPr>
        </p:nvSpPr>
        <p:spPr>
          <a:xfrm>
            <a:off x="609600" y="704088"/>
            <a:ext cx="10972800" cy="1143000"/>
          </a:xfrm>
          <a:prstGeom prst="rect">
            <a:avLst/>
          </a:prstGeom>
          <a:noFill/>
          <a:ln>
            <a:noFill/>
          </a:ln>
        </p:spPr>
        <p:txBody>
          <a:bodyPr spcFirstLastPara="1" wrap="square" lIns="0" tIns="45700" rIns="0" bIns="0" anchor="b" anchorCtr="0">
            <a:normAutofit/>
          </a:bodyPr>
          <a:lstStyle>
            <a:lvl1pPr lvl="0" algn="l">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56"/>
          <p:cNvSpPr txBox="1">
            <a:spLocks noGrp="1"/>
          </p:cNvSpPr>
          <p:nvPr>
            <p:ph type="body" idx="1"/>
          </p:nvPr>
        </p:nvSpPr>
        <p:spPr>
          <a:xfrm>
            <a:off x="609600" y="1935480"/>
            <a:ext cx="10972800" cy="4389120"/>
          </a:xfrm>
          <a:prstGeom prst="rect">
            <a:avLst/>
          </a:prstGeom>
          <a:noFill/>
          <a:ln>
            <a:noFill/>
          </a:ln>
        </p:spPr>
        <p:txBody>
          <a:bodyPr spcFirstLastPara="1" wrap="square" lIns="91425" tIns="45700" rIns="91425" bIns="45700" anchor="t" anchorCtr="0">
            <a:normAutofit/>
          </a:bodyPr>
          <a:lstStyle>
            <a:lvl1pPr marL="457200" lvl="0" indent="-337185" algn="l">
              <a:spcBef>
                <a:spcPts val="360"/>
              </a:spcBef>
              <a:spcAft>
                <a:spcPts val="0"/>
              </a:spcAft>
              <a:buSzPts val="1710"/>
              <a:buChar char="⚫"/>
              <a:defRPr/>
            </a:lvl1pPr>
            <a:lvl2pPr marL="914400" lvl="1" indent="-325755" algn="l">
              <a:spcBef>
                <a:spcPts val="360"/>
              </a:spcBef>
              <a:spcAft>
                <a:spcPts val="0"/>
              </a:spcAft>
              <a:buSzPts val="1530"/>
              <a:buChar char="⚫"/>
              <a:defRPr/>
            </a:lvl2pPr>
            <a:lvl3pPr marL="1371600" lvl="2" indent="-308610" algn="l">
              <a:spcBef>
                <a:spcPts val="360"/>
              </a:spcBef>
              <a:spcAft>
                <a:spcPts val="0"/>
              </a:spcAft>
              <a:buSzPts val="1260"/>
              <a:buChar char="⚫"/>
              <a:defRPr/>
            </a:lvl3pPr>
            <a:lvl4pPr marL="1828800" lvl="3" indent="-302894" algn="l">
              <a:spcBef>
                <a:spcPts val="360"/>
              </a:spcBef>
              <a:spcAft>
                <a:spcPts val="0"/>
              </a:spcAft>
              <a:buSzPts val="1170"/>
              <a:buChar char="⚫"/>
              <a:defRPr/>
            </a:lvl4pPr>
            <a:lvl5pPr marL="2286000" lvl="4" indent="-302895" algn="l">
              <a:spcBef>
                <a:spcPts val="360"/>
              </a:spcBef>
              <a:spcAft>
                <a:spcPts val="0"/>
              </a:spcAft>
              <a:buSzPts val="1170"/>
              <a:buChar char="⚫"/>
              <a:defRPr/>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40" name="Google Shape;40;p56"/>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 name="Google Shape;41;p56"/>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 name="Google Shape;42;p56"/>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462935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98"/>
        <p:cNvGrpSpPr/>
        <p:nvPr/>
      </p:nvGrpSpPr>
      <p:grpSpPr>
        <a:xfrm>
          <a:off x="0" y="0"/>
          <a:ext cx="0" cy="0"/>
          <a:chOff x="0" y="0"/>
          <a:chExt cx="0" cy="0"/>
        </a:xfrm>
      </p:grpSpPr>
      <p:sp>
        <p:nvSpPr>
          <p:cNvPr id="99" name="Google Shape;99;p64"/>
          <p:cNvSpPr txBox="1">
            <a:spLocks noGrp="1"/>
          </p:cNvSpPr>
          <p:nvPr>
            <p:ph type="title"/>
          </p:nvPr>
        </p:nvSpPr>
        <p:spPr>
          <a:xfrm>
            <a:off x="609600" y="704088"/>
            <a:ext cx="10972800" cy="1143000"/>
          </a:xfrm>
          <a:prstGeom prst="rect">
            <a:avLst/>
          </a:prstGeom>
          <a:noFill/>
          <a:ln>
            <a:noFill/>
          </a:ln>
        </p:spPr>
        <p:txBody>
          <a:bodyPr spcFirstLastPara="1" wrap="square" lIns="0" tIns="45700" rIns="0" bIns="0" anchor="b" anchorCtr="0">
            <a:normAutofit/>
          </a:bodyPr>
          <a:lstStyle>
            <a:lvl1pPr lvl="0" algn="l">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 name="Google Shape;100;p64"/>
          <p:cNvSpPr txBox="1">
            <a:spLocks noGrp="1"/>
          </p:cNvSpPr>
          <p:nvPr>
            <p:ph type="body" idx="1"/>
          </p:nvPr>
        </p:nvSpPr>
        <p:spPr>
          <a:xfrm rot="5400000">
            <a:off x="3901440" y="-1356360"/>
            <a:ext cx="4389120" cy="10972800"/>
          </a:xfrm>
          <a:prstGeom prst="rect">
            <a:avLst/>
          </a:prstGeom>
          <a:noFill/>
          <a:ln>
            <a:noFill/>
          </a:ln>
        </p:spPr>
        <p:txBody>
          <a:bodyPr spcFirstLastPara="1" wrap="square" lIns="91425" tIns="45700" rIns="91425" bIns="45700" anchor="t" anchorCtr="0">
            <a:normAutofit/>
          </a:bodyPr>
          <a:lstStyle>
            <a:lvl1pPr marL="457200" lvl="0" indent="-337185" algn="l">
              <a:spcBef>
                <a:spcPts val="360"/>
              </a:spcBef>
              <a:spcAft>
                <a:spcPts val="0"/>
              </a:spcAft>
              <a:buSzPts val="1710"/>
              <a:buChar char="⚫"/>
              <a:defRPr/>
            </a:lvl1pPr>
            <a:lvl2pPr marL="914400" lvl="1" indent="-325755" algn="l">
              <a:spcBef>
                <a:spcPts val="360"/>
              </a:spcBef>
              <a:spcAft>
                <a:spcPts val="0"/>
              </a:spcAft>
              <a:buSzPts val="1530"/>
              <a:buChar char="⚫"/>
              <a:defRPr/>
            </a:lvl2pPr>
            <a:lvl3pPr marL="1371600" lvl="2" indent="-308610" algn="l">
              <a:spcBef>
                <a:spcPts val="360"/>
              </a:spcBef>
              <a:spcAft>
                <a:spcPts val="0"/>
              </a:spcAft>
              <a:buSzPts val="1260"/>
              <a:buChar char="⚫"/>
              <a:defRPr/>
            </a:lvl3pPr>
            <a:lvl4pPr marL="1828800" lvl="3" indent="-302894" algn="l">
              <a:spcBef>
                <a:spcPts val="360"/>
              </a:spcBef>
              <a:spcAft>
                <a:spcPts val="0"/>
              </a:spcAft>
              <a:buSzPts val="1170"/>
              <a:buChar char="⚫"/>
              <a:defRPr/>
            </a:lvl4pPr>
            <a:lvl5pPr marL="2286000" lvl="4" indent="-302895" algn="l">
              <a:spcBef>
                <a:spcPts val="360"/>
              </a:spcBef>
              <a:spcAft>
                <a:spcPts val="0"/>
              </a:spcAft>
              <a:buSzPts val="1170"/>
              <a:buChar char="⚫"/>
              <a:defRPr/>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101" name="Google Shape;101;p64"/>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2" name="Google Shape;102;p64"/>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3" name="Google Shape;103;p64"/>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8549385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104"/>
        <p:cNvGrpSpPr/>
        <p:nvPr/>
      </p:nvGrpSpPr>
      <p:grpSpPr>
        <a:xfrm>
          <a:off x="0" y="0"/>
          <a:ext cx="0" cy="0"/>
          <a:chOff x="0" y="0"/>
          <a:chExt cx="0" cy="0"/>
        </a:xfrm>
      </p:grpSpPr>
      <p:sp>
        <p:nvSpPr>
          <p:cNvPr id="105" name="Google Shape;105;p65"/>
          <p:cNvSpPr txBox="1">
            <a:spLocks noGrp="1"/>
          </p:cNvSpPr>
          <p:nvPr>
            <p:ph type="title"/>
          </p:nvPr>
        </p:nvSpPr>
        <p:spPr>
          <a:xfrm rot="5400000">
            <a:off x="7604919" y="2148683"/>
            <a:ext cx="5211763" cy="2743200"/>
          </a:xfrm>
          <a:prstGeom prst="rect">
            <a:avLst/>
          </a:prstGeom>
          <a:noFill/>
          <a:ln>
            <a:noFill/>
          </a:ln>
        </p:spPr>
        <p:txBody>
          <a:bodyPr spcFirstLastPara="1" wrap="square" lIns="0" tIns="45700" rIns="0" bIns="0" anchor="b" anchorCtr="0">
            <a:normAutofit/>
          </a:bodyPr>
          <a:lstStyle>
            <a:lvl1pPr lvl="0" algn="l">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 name="Google Shape;106;p65"/>
          <p:cNvSpPr txBox="1">
            <a:spLocks noGrp="1"/>
          </p:cNvSpPr>
          <p:nvPr>
            <p:ph type="body" idx="1"/>
          </p:nvPr>
        </p:nvSpPr>
        <p:spPr>
          <a:xfrm rot="5400000">
            <a:off x="2016920" y="-492917"/>
            <a:ext cx="5211763" cy="8026400"/>
          </a:xfrm>
          <a:prstGeom prst="rect">
            <a:avLst/>
          </a:prstGeom>
          <a:noFill/>
          <a:ln>
            <a:noFill/>
          </a:ln>
        </p:spPr>
        <p:txBody>
          <a:bodyPr spcFirstLastPara="1" wrap="square" lIns="91425" tIns="45700" rIns="91425" bIns="45700" anchor="t" anchorCtr="0">
            <a:normAutofit/>
          </a:bodyPr>
          <a:lstStyle>
            <a:lvl1pPr marL="457200" lvl="0" indent="-337185" algn="l">
              <a:spcBef>
                <a:spcPts val="360"/>
              </a:spcBef>
              <a:spcAft>
                <a:spcPts val="0"/>
              </a:spcAft>
              <a:buSzPts val="1710"/>
              <a:buChar char="⚫"/>
              <a:defRPr/>
            </a:lvl1pPr>
            <a:lvl2pPr marL="914400" lvl="1" indent="-325755" algn="l">
              <a:spcBef>
                <a:spcPts val="360"/>
              </a:spcBef>
              <a:spcAft>
                <a:spcPts val="0"/>
              </a:spcAft>
              <a:buSzPts val="1530"/>
              <a:buChar char="⚫"/>
              <a:defRPr/>
            </a:lvl2pPr>
            <a:lvl3pPr marL="1371600" lvl="2" indent="-308610" algn="l">
              <a:spcBef>
                <a:spcPts val="360"/>
              </a:spcBef>
              <a:spcAft>
                <a:spcPts val="0"/>
              </a:spcAft>
              <a:buSzPts val="1260"/>
              <a:buChar char="⚫"/>
              <a:defRPr/>
            </a:lvl3pPr>
            <a:lvl4pPr marL="1828800" lvl="3" indent="-302894" algn="l">
              <a:spcBef>
                <a:spcPts val="360"/>
              </a:spcBef>
              <a:spcAft>
                <a:spcPts val="0"/>
              </a:spcAft>
              <a:buSzPts val="1170"/>
              <a:buChar char="⚫"/>
              <a:defRPr/>
            </a:lvl4pPr>
            <a:lvl5pPr marL="2286000" lvl="4" indent="-302895" algn="l">
              <a:spcBef>
                <a:spcPts val="360"/>
              </a:spcBef>
              <a:spcAft>
                <a:spcPts val="0"/>
              </a:spcAft>
              <a:buSzPts val="1170"/>
              <a:buChar char="⚫"/>
              <a:defRPr/>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107" name="Google Shape;107;p65"/>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8" name="Google Shape;108;p65"/>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9" name="Google Shape;109;p65"/>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7853335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3"/>
        <p:cNvGrpSpPr/>
        <p:nvPr/>
      </p:nvGrpSpPr>
      <p:grpSpPr>
        <a:xfrm>
          <a:off x="0" y="0"/>
          <a:ext cx="0" cy="0"/>
          <a:chOff x="0" y="0"/>
          <a:chExt cx="0" cy="0"/>
        </a:xfrm>
      </p:grpSpPr>
      <p:sp>
        <p:nvSpPr>
          <p:cNvPr id="44" name="Google Shape;44;p57"/>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5" name="Google Shape;45;p57"/>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6" name="Google Shape;46;p57"/>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006129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gradFill>
          <a:gsLst>
            <a:gs pos="0">
              <a:srgbClr val="439FD7"/>
            </a:gs>
            <a:gs pos="25000">
              <a:srgbClr val="4397CA"/>
            </a:gs>
            <a:gs pos="100000">
              <a:srgbClr val="00466A"/>
            </a:gs>
          </a:gsLst>
          <a:path path="circle">
            <a:fillToRect l="50000" t="50000" r="50000" b="50000"/>
          </a:path>
          <a:tileRect/>
        </a:gradFill>
        <a:effectLst/>
      </p:bgPr>
    </p:bg>
    <p:spTree>
      <p:nvGrpSpPr>
        <p:cNvPr id="1" name="Shape 47"/>
        <p:cNvGrpSpPr/>
        <p:nvPr/>
      </p:nvGrpSpPr>
      <p:grpSpPr>
        <a:xfrm>
          <a:off x="0" y="0"/>
          <a:ext cx="0" cy="0"/>
          <a:chOff x="0" y="0"/>
          <a:chExt cx="0" cy="0"/>
        </a:xfrm>
      </p:grpSpPr>
      <p:sp>
        <p:nvSpPr>
          <p:cNvPr id="48" name="Google Shape;48;p54"/>
          <p:cNvSpPr txBox="1">
            <a:spLocks noGrp="1"/>
          </p:cNvSpPr>
          <p:nvPr>
            <p:ph type="ctrTitle"/>
          </p:nvPr>
        </p:nvSpPr>
        <p:spPr>
          <a:xfrm>
            <a:off x="711200" y="1371600"/>
            <a:ext cx="10468864" cy="1828800"/>
          </a:xfrm>
          <a:prstGeom prst="rect">
            <a:avLst/>
          </a:prstGeom>
          <a:noFill/>
          <a:ln>
            <a:noFill/>
          </a:ln>
        </p:spPr>
        <p:txBody>
          <a:bodyPr spcFirstLastPara="1" wrap="square" lIns="0" tIns="0" rIns="18275" bIns="0" anchor="b" anchorCtr="0">
            <a:normAutofit/>
          </a:bodyPr>
          <a:lstStyle>
            <a:lvl1pPr lvl="0" algn="r">
              <a:spcBef>
                <a:spcPts val="0"/>
              </a:spcBef>
              <a:spcAft>
                <a:spcPts val="0"/>
              </a:spcAft>
              <a:buClr>
                <a:srgbClr val="4CE0EA"/>
              </a:buClr>
              <a:buSzPts val="5600"/>
              <a:buFont typeface="Calibri"/>
              <a:buNone/>
              <a:defRPr sz="5600" b="1">
                <a:solidFill>
                  <a:srgbClr val="4CE0EA"/>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 name="Google Shape;49;p54"/>
          <p:cNvSpPr txBox="1">
            <a:spLocks noGrp="1"/>
          </p:cNvSpPr>
          <p:nvPr>
            <p:ph type="subTitle" idx="1"/>
          </p:nvPr>
        </p:nvSpPr>
        <p:spPr>
          <a:xfrm>
            <a:off x="711200" y="3228536"/>
            <a:ext cx="10472928" cy="1752600"/>
          </a:xfrm>
          <a:prstGeom prst="rect">
            <a:avLst/>
          </a:prstGeom>
          <a:noFill/>
          <a:ln>
            <a:noFill/>
          </a:ln>
        </p:spPr>
        <p:txBody>
          <a:bodyPr spcFirstLastPara="1" wrap="square" lIns="0" tIns="45700" rIns="18275" bIns="45700" anchor="t" anchorCtr="0">
            <a:normAutofit/>
          </a:bodyPr>
          <a:lstStyle>
            <a:lvl1pPr marR="45720" lvl="0" algn="r">
              <a:spcBef>
                <a:spcPts val="520"/>
              </a:spcBef>
              <a:spcAft>
                <a:spcPts val="0"/>
              </a:spcAft>
              <a:buSzPts val="2470"/>
              <a:buNone/>
              <a:defRPr>
                <a:solidFill>
                  <a:schemeClr val="lt1"/>
                </a:solidFill>
              </a:defRPr>
            </a:lvl1pPr>
            <a:lvl2pPr lvl="1" algn="ctr">
              <a:spcBef>
                <a:spcPts val="360"/>
              </a:spcBef>
              <a:spcAft>
                <a:spcPts val="0"/>
              </a:spcAft>
              <a:buSzPts val="1530"/>
              <a:buNone/>
              <a:defRPr/>
            </a:lvl2pPr>
            <a:lvl3pPr lvl="2" algn="ctr">
              <a:spcBef>
                <a:spcPts val="360"/>
              </a:spcBef>
              <a:spcAft>
                <a:spcPts val="0"/>
              </a:spcAft>
              <a:buSzPts val="1260"/>
              <a:buNone/>
              <a:defRPr/>
            </a:lvl3pPr>
            <a:lvl4pPr lvl="3" algn="ctr">
              <a:spcBef>
                <a:spcPts val="360"/>
              </a:spcBef>
              <a:spcAft>
                <a:spcPts val="0"/>
              </a:spcAft>
              <a:buSzPts val="1170"/>
              <a:buNone/>
              <a:defRPr/>
            </a:lvl4pPr>
            <a:lvl5pPr lvl="4" algn="ctr">
              <a:spcBef>
                <a:spcPts val="360"/>
              </a:spcBef>
              <a:spcAft>
                <a:spcPts val="0"/>
              </a:spcAft>
              <a:buSzPts val="1170"/>
              <a:buNone/>
              <a:defRPr/>
            </a:lvl5pPr>
            <a:lvl6pPr lvl="5" algn="ctr">
              <a:spcBef>
                <a:spcPts val="360"/>
              </a:spcBef>
              <a:spcAft>
                <a:spcPts val="0"/>
              </a:spcAft>
              <a:buSzPts val="1440"/>
              <a:buNone/>
              <a:defRPr/>
            </a:lvl6pPr>
            <a:lvl7pPr lvl="6" algn="ctr">
              <a:spcBef>
                <a:spcPts val="360"/>
              </a:spcBef>
              <a:spcAft>
                <a:spcPts val="0"/>
              </a:spcAft>
              <a:buSzPts val="1440"/>
              <a:buNone/>
              <a:defRPr/>
            </a:lvl7pPr>
            <a:lvl8pPr lvl="7" algn="ctr">
              <a:spcBef>
                <a:spcPts val="360"/>
              </a:spcBef>
              <a:spcAft>
                <a:spcPts val="0"/>
              </a:spcAft>
              <a:buSzPts val="1800"/>
              <a:buNone/>
              <a:defRPr/>
            </a:lvl8pPr>
            <a:lvl9pPr lvl="8" algn="ctr">
              <a:spcBef>
                <a:spcPts val="360"/>
              </a:spcBef>
              <a:spcAft>
                <a:spcPts val="0"/>
              </a:spcAft>
              <a:buSzPts val="1800"/>
              <a:buNone/>
              <a:defRPr/>
            </a:lvl9pPr>
          </a:lstStyle>
          <a:p>
            <a:endParaRPr/>
          </a:p>
        </p:txBody>
      </p:sp>
      <p:sp>
        <p:nvSpPr>
          <p:cNvPr id="50" name="Google Shape;50;p54"/>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54"/>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2" name="Google Shape;52;p54"/>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2750768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gradFill>
          <a:gsLst>
            <a:gs pos="0">
              <a:srgbClr val="439FD7"/>
            </a:gs>
            <a:gs pos="25000">
              <a:srgbClr val="4397CA"/>
            </a:gs>
            <a:gs pos="100000">
              <a:srgbClr val="00466A"/>
            </a:gs>
          </a:gsLst>
          <a:path path="circle">
            <a:fillToRect l="50000" t="50000" r="50000" b="50000"/>
          </a:path>
          <a:tileRect/>
        </a:gradFill>
        <a:effectLst/>
      </p:bgPr>
    </p:bg>
    <p:spTree>
      <p:nvGrpSpPr>
        <p:cNvPr id="1" name="Shape 53"/>
        <p:cNvGrpSpPr/>
        <p:nvPr/>
      </p:nvGrpSpPr>
      <p:grpSpPr>
        <a:xfrm>
          <a:off x="0" y="0"/>
          <a:ext cx="0" cy="0"/>
          <a:chOff x="0" y="0"/>
          <a:chExt cx="0" cy="0"/>
        </a:xfrm>
      </p:grpSpPr>
      <p:sp>
        <p:nvSpPr>
          <p:cNvPr id="54" name="Google Shape;54;p58"/>
          <p:cNvSpPr txBox="1">
            <a:spLocks noGrp="1"/>
          </p:cNvSpPr>
          <p:nvPr>
            <p:ph type="title"/>
          </p:nvPr>
        </p:nvSpPr>
        <p:spPr>
          <a:xfrm>
            <a:off x="707136" y="1316736"/>
            <a:ext cx="10363200" cy="1362456"/>
          </a:xfrm>
          <a:prstGeom prst="rect">
            <a:avLst/>
          </a:prstGeom>
          <a:noFill/>
          <a:ln>
            <a:noFill/>
          </a:ln>
        </p:spPr>
        <p:txBody>
          <a:bodyPr spcFirstLastPara="1" wrap="square" lIns="0" tIns="0" rIns="0" bIns="0" anchor="b" anchorCtr="0">
            <a:noAutofit/>
          </a:bodyPr>
          <a:lstStyle>
            <a:lvl1pPr lvl="0" algn="l">
              <a:spcBef>
                <a:spcPts val="0"/>
              </a:spcBef>
              <a:spcAft>
                <a:spcPts val="0"/>
              </a:spcAft>
              <a:buClr>
                <a:srgbClr val="4AE3AC"/>
              </a:buClr>
              <a:buSzPts val="5600"/>
              <a:buFont typeface="Calibri"/>
              <a:buNone/>
              <a:defRPr sz="5600" b="1" cap="none">
                <a:solidFill>
                  <a:srgbClr val="4AE3AC"/>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58"/>
          <p:cNvSpPr txBox="1">
            <a:spLocks noGrp="1"/>
          </p:cNvSpPr>
          <p:nvPr>
            <p:ph type="body" idx="1"/>
          </p:nvPr>
        </p:nvSpPr>
        <p:spPr>
          <a:xfrm>
            <a:off x="707136" y="2704664"/>
            <a:ext cx="10363200" cy="1509712"/>
          </a:xfrm>
          <a:prstGeom prst="rect">
            <a:avLst/>
          </a:prstGeom>
          <a:noFill/>
          <a:ln>
            <a:noFill/>
          </a:ln>
        </p:spPr>
        <p:txBody>
          <a:bodyPr spcFirstLastPara="1" wrap="square" lIns="45700" tIns="45700" rIns="45700" bIns="45700" anchor="t" anchorCtr="0">
            <a:normAutofit/>
          </a:bodyPr>
          <a:lstStyle>
            <a:lvl1pPr marL="457200" lvl="0" indent="-228600" algn="l">
              <a:spcBef>
                <a:spcPts val="440"/>
              </a:spcBef>
              <a:spcAft>
                <a:spcPts val="0"/>
              </a:spcAft>
              <a:buSzPts val="2090"/>
              <a:buNone/>
              <a:defRPr sz="2200">
                <a:solidFill>
                  <a:schemeClr val="lt1"/>
                </a:solidFill>
              </a:defRPr>
            </a:lvl1pPr>
            <a:lvl2pPr marL="914400" lvl="1" indent="-228600" algn="l">
              <a:spcBef>
                <a:spcPts val="360"/>
              </a:spcBef>
              <a:spcAft>
                <a:spcPts val="0"/>
              </a:spcAft>
              <a:buSzPts val="1530"/>
              <a:buNone/>
              <a:defRPr sz="1800">
                <a:solidFill>
                  <a:schemeClr val="lt1"/>
                </a:solidFill>
              </a:defRPr>
            </a:lvl2pPr>
            <a:lvl3pPr marL="1371600" lvl="2" indent="-228600" algn="l">
              <a:spcBef>
                <a:spcPts val="320"/>
              </a:spcBef>
              <a:spcAft>
                <a:spcPts val="0"/>
              </a:spcAft>
              <a:buSzPts val="1120"/>
              <a:buNone/>
              <a:defRPr sz="1600">
                <a:solidFill>
                  <a:schemeClr val="lt1"/>
                </a:solidFill>
              </a:defRPr>
            </a:lvl3pPr>
            <a:lvl4pPr marL="1828800" lvl="3" indent="-228600" algn="l">
              <a:spcBef>
                <a:spcPts val="280"/>
              </a:spcBef>
              <a:spcAft>
                <a:spcPts val="0"/>
              </a:spcAft>
              <a:buSzPts val="910"/>
              <a:buNone/>
              <a:defRPr sz="1400">
                <a:solidFill>
                  <a:schemeClr val="lt1"/>
                </a:solidFill>
              </a:defRPr>
            </a:lvl4pPr>
            <a:lvl5pPr marL="2286000" lvl="4" indent="-228600" algn="l">
              <a:spcBef>
                <a:spcPts val="280"/>
              </a:spcBef>
              <a:spcAft>
                <a:spcPts val="0"/>
              </a:spcAft>
              <a:buSzPts val="910"/>
              <a:buNone/>
              <a:defRPr sz="1400">
                <a:solidFill>
                  <a:schemeClr val="lt1"/>
                </a:solidFill>
              </a:defRPr>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56" name="Google Shape;56;p58"/>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7" name="Google Shape;57;p58"/>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8" name="Google Shape;58;p58"/>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7669279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59"/>
        <p:cNvGrpSpPr/>
        <p:nvPr/>
      </p:nvGrpSpPr>
      <p:grpSpPr>
        <a:xfrm>
          <a:off x="0" y="0"/>
          <a:ext cx="0" cy="0"/>
          <a:chOff x="0" y="0"/>
          <a:chExt cx="0" cy="0"/>
        </a:xfrm>
      </p:grpSpPr>
      <p:sp>
        <p:nvSpPr>
          <p:cNvPr id="60" name="Google Shape;60;p59"/>
          <p:cNvSpPr txBox="1">
            <a:spLocks noGrp="1"/>
          </p:cNvSpPr>
          <p:nvPr>
            <p:ph type="title"/>
          </p:nvPr>
        </p:nvSpPr>
        <p:spPr>
          <a:xfrm>
            <a:off x="609600" y="704088"/>
            <a:ext cx="10972800" cy="1143000"/>
          </a:xfrm>
          <a:prstGeom prst="rect">
            <a:avLst/>
          </a:prstGeom>
          <a:noFill/>
          <a:ln>
            <a:noFill/>
          </a:ln>
        </p:spPr>
        <p:txBody>
          <a:bodyPr spcFirstLastPara="1" wrap="square" lIns="0" tIns="45700" rIns="0" bIns="0" anchor="b" anchorCtr="0">
            <a:normAutofit/>
          </a:bodyPr>
          <a:lstStyle>
            <a:lvl1pPr lvl="0" algn="l">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 name="Google Shape;61;p59"/>
          <p:cNvSpPr txBox="1">
            <a:spLocks noGrp="1"/>
          </p:cNvSpPr>
          <p:nvPr>
            <p:ph type="body" idx="1"/>
          </p:nvPr>
        </p:nvSpPr>
        <p:spPr>
          <a:xfrm>
            <a:off x="609600" y="1920085"/>
            <a:ext cx="5384800" cy="4434840"/>
          </a:xfrm>
          <a:prstGeom prst="rect">
            <a:avLst/>
          </a:prstGeom>
          <a:noFill/>
          <a:ln>
            <a:noFill/>
          </a:ln>
        </p:spPr>
        <p:txBody>
          <a:bodyPr spcFirstLastPara="1" wrap="square" lIns="91425" tIns="45700" rIns="91425" bIns="45700" anchor="t" anchorCtr="0">
            <a:normAutofit/>
          </a:bodyPr>
          <a:lstStyle>
            <a:lvl1pPr marL="457200" lvl="0" indent="-385445" algn="l">
              <a:spcBef>
                <a:spcPts val="520"/>
              </a:spcBef>
              <a:spcAft>
                <a:spcPts val="0"/>
              </a:spcAft>
              <a:buSzPts val="2470"/>
              <a:buChar char="⚫"/>
              <a:defRPr sz="2600"/>
            </a:lvl1pPr>
            <a:lvl2pPr marL="914400" lvl="1" indent="-358140" algn="l">
              <a:spcBef>
                <a:spcPts val="480"/>
              </a:spcBef>
              <a:spcAft>
                <a:spcPts val="0"/>
              </a:spcAft>
              <a:buSzPts val="2040"/>
              <a:buChar char="⚫"/>
              <a:defRPr sz="2400"/>
            </a:lvl2pPr>
            <a:lvl3pPr marL="1371600" lvl="2" indent="-317500" algn="l">
              <a:spcBef>
                <a:spcPts val="400"/>
              </a:spcBef>
              <a:spcAft>
                <a:spcPts val="0"/>
              </a:spcAft>
              <a:buSzPts val="1400"/>
              <a:buChar char="⚫"/>
              <a:defRPr sz="2000"/>
            </a:lvl3pPr>
            <a:lvl4pPr marL="1828800" lvl="3" indent="-302894" algn="l">
              <a:spcBef>
                <a:spcPts val="360"/>
              </a:spcBef>
              <a:spcAft>
                <a:spcPts val="0"/>
              </a:spcAft>
              <a:buSzPts val="1170"/>
              <a:buChar char="⚫"/>
              <a:defRPr sz="1800"/>
            </a:lvl4pPr>
            <a:lvl5pPr marL="2286000" lvl="4" indent="-302895" algn="l">
              <a:spcBef>
                <a:spcPts val="360"/>
              </a:spcBef>
              <a:spcAft>
                <a:spcPts val="0"/>
              </a:spcAft>
              <a:buSzPts val="1170"/>
              <a:buChar char="⚫"/>
              <a:defRPr sz="18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62" name="Google Shape;62;p59"/>
          <p:cNvSpPr txBox="1">
            <a:spLocks noGrp="1"/>
          </p:cNvSpPr>
          <p:nvPr>
            <p:ph type="body" idx="2"/>
          </p:nvPr>
        </p:nvSpPr>
        <p:spPr>
          <a:xfrm>
            <a:off x="6197600" y="1920085"/>
            <a:ext cx="5384800" cy="4434840"/>
          </a:xfrm>
          <a:prstGeom prst="rect">
            <a:avLst/>
          </a:prstGeom>
          <a:noFill/>
          <a:ln>
            <a:noFill/>
          </a:ln>
        </p:spPr>
        <p:txBody>
          <a:bodyPr spcFirstLastPara="1" wrap="square" lIns="91425" tIns="45700" rIns="91425" bIns="45700" anchor="t" anchorCtr="0">
            <a:normAutofit/>
          </a:bodyPr>
          <a:lstStyle>
            <a:lvl1pPr marL="457200" lvl="0" indent="-385445" algn="l">
              <a:spcBef>
                <a:spcPts val="520"/>
              </a:spcBef>
              <a:spcAft>
                <a:spcPts val="0"/>
              </a:spcAft>
              <a:buSzPts val="2470"/>
              <a:buChar char="⚫"/>
              <a:defRPr sz="2600"/>
            </a:lvl1pPr>
            <a:lvl2pPr marL="914400" lvl="1" indent="-358140" algn="l">
              <a:spcBef>
                <a:spcPts val="480"/>
              </a:spcBef>
              <a:spcAft>
                <a:spcPts val="0"/>
              </a:spcAft>
              <a:buSzPts val="2040"/>
              <a:buChar char="⚫"/>
              <a:defRPr sz="2400"/>
            </a:lvl2pPr>
            <a:lvl3pPr marL="1371600" lvl="2" indent="-317500" algn="l">
              <a:spcBef>
                <a:spcPts val="400"/>
              </a:spcBef>
              <a:spcAft>
                <a:spcPts val="0"/>
              </a:spcAft>
              <a:buSzPts val="1400"/>
              <a:buChar char="⚫"/>
              <a:defRPr sz="2000"/>
            </a:lvl3pPr>
            <a:lvl4pPr marL="1828800" lvl="3" indent="-302894" algn="l">
              <a:spcBef>
                <a:spcPts val="360"/>
              </a:spcBef>
              <a:spcAft>
                <a:spcPts val="0"/>
              </a:spcAft>
              <a:buSzPts val="1170"/>
              <a:buChar char="⚫"/>
              <a:defRPr sz="1800"/>
            </a:lvl4pPr>
            <a:lvl5pPr marL="2286000" lvl="4" indent="-302895" algn="l">
              <a:spcBef>
                <a:spcPts val="360"/>
              </a:spcBef>
              <a:spcAft>
                <a:spcPts val="0"/>
              </a:spcAft>
              <a:buSzPts val="1170"/>
              <a:buChar char="⚫"/>
              <a:defRPr sz="18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63" name="Google Shape;63;p59"/>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59"/>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5" name="Google Shape;65;p59"/>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9402963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66"/>
        <p:cNvGrpSpPr/>
        <p:nvPr/>
      </p:nvGrpSpPr>
      <p:grpSpPr>
        <a:xfrm>
          <a:off x="0" y="0"/>
          <a:ext cx="0" cy="0"/>
          <a:chOff x="0" y="0"/>
          <a:chExt cx="0" cy="0"/>
        </a:xfrm>
      </p:grpSpPr>
      <p:sp>
        <p:nvSpPr>
          <p:cNvPr id="67" name="Google Shape;67;p60"/>
          <p:cNvSpPr txBox="1">
            <a:spLocks noGrp="1"/>
          </p:cNvSpPr>
          <p:nvPr>
            <p:ph type="title"/>
          </p:nvPr>
        </p:nvSpPr>
        <p:spPr>
          <a:xfrm>
            <a:off x="609600" y="704088"/>
            <a:ext cx="10972800" cy="1143000"/>
          </a:xfrm>
          <a:prstGeom prst="rect">
            <a:avLst/>
          </a:prstGeom>
          <a:noFill/>
          <a:ln>
            <a:noFill/>
          </a:ln>
        </p:spPr>
        <p:txBody>
          <a:bodyPr spcFirstLastPara="1" wrap="square" lIns="0" tIns="45700" rIns="0" bIns="0" anchor="b" anchorCtr="0">
            <a:normAutofit/>
          </a:bodyPr>
          <a:lstStyle>
            <a:lvl1pPr lvl="0" algn="l">
              <a:spcBef>
                <a:spcPts val="0"/>
              </a:spcBef>
              <a:spcAft>
                <a:spcPts val="0"/>
              </a:spcAft>
              <a:buClr>
                <a:schemeClr val="dk2"/>
              </a:buClr>
              <a:buSzPts val="50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 name="Google Shape;68;p60"/>
          <p:cNvSpPr txBox="1">
            <a:spLocks noGrp="1"/>
          </p:cNvSpPr>
          <p:nvPr>
            <p:ph type="body" idx="1"/>
          </p:nvPr>
        </p:nvSpPr>
        <p:spPr>
          <a:xfrm>
            <a:off x="609600" y="1855248"/>
            <a:ext cx="5386917" cy="659352"/>
          </a:xfrm>
          <a:prstGeom prst="rect">
            <a:avLst/>
          </a:prstGeom>
          <a:noFill/>
          <a:ln>
            <a:noFill/>
          </a:ln>
        </p:spPr>
        <p:txBody>
          <a:bodyPr spcFirstLastPara="1" wrap="square" lIns="45700" tIns="0" rIns="45700" bIns="0" anchor="ctr" anchorCtr="0">
            <a:noAutofit/>
          </a:bodyPr>
          <a:lstStyle>
            <a:lvl1pPr marL="457200" lvl="0" indent="-228600" algn="l">
              <a:spcBef>
                <a:spcPts val="480"/>
              </a:spcBef>
              <a:spcAft>
                <a:spcPts val="0"/>
              </a:spcAft>
              <a:buSzPts val="2280"/>
              <a:buNone/>
              <a:defRPr sz="2400" b="1" cap="none">
                <a:solidFill>
                  <a:schemeClr val="dk2"/>
                </a:solidFill>
              </a:defRPr>
            </a:lvl1pPr>
            <a:lvl2pPr marL="914400" lvl="1" indent="-228600" algn="l">
              <a:spcBef>
                <a:spcPts val="400"/>
              </a:spcBef>
              <a:spcAft>
                <a:spcPts val="0"/>
              </a:spcAft>
              <a:buSzPts val="1700"/>
              <a:buNone/>
              <a:defRPr sz="2000" b="1"/>
            </a:lvl2pPr>
            <a:lvl3pPr marL="1371600" lvl="2" indent="-228600" algn="l">
              <a:spcBef>
                <a:spcPts val="360"/>
              </a:spcBef>
              <a:spcAft>
                <a:spcPts val="0"/>
              </a:spcAft>
              <a:buSzPts val="1260"/>
              <a:buNone/>
              <a:defRPr sz="1800" b="1"/>
            </a:lvl3pPr>
            <a:lvl4pPr marL="1828800" lvl="3" indent="-228600" algn="l">
              <a:spcBef>
                <a:spcPts val="320"/>
              </a:spcBef>
              <a:spcAft>
                <a:spcPts val="0"/>
              </a:spcAft>
              <a:buSzPts val="1040"/>
              <a:buNone/>
              <a:defRPr sz="1600" b="1"/>
            </a:lvl4pPr>
            <a:lvl5pPr marL="2286000" lvl="4" indent="-228600" algn="l">
              <a:spcBef>
                <a:spcPts val="320"/>
              </a:spcBef>
              <a:spcAft>
                <a:spcPts val="0"/>
              </a:spcAft>
              <a:buSzPts val="1040"/>
              <a:buNone/>
              <a:defRPr sz="1600" b="1"/>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69" name="Google Shape;69;p60"/>
          <p:cNvSpPr txBox="1">
            <a:spLocks noGrp="1"/>
          </p:cNvSpPr>
          <p:nvPr>
            <p:ph type="body" idx="2"/>
          </p:nvPr>
        </p:nvSpPr>
        <p:spPr>
          <a:xfrm>
            <a:off x="6193368" y="1859758"/>
            <a:ext cx="5389033" cy="654843"/>
          </a:xfrm>
          <a:prstGeom prst="rect">
            <a:avLst/>
          </a:prstGeom>
          <a:noFill/>
          <a:ln>
            <a:noFill/>
          </a:ln>
        </p:spPr>
        <p:txBody>
          <a:bodyPr spcFirstLastPara="1" wrap="square" lIns="45700" tIns="0" rIns="45700" bIns="0" anchor="ctr" anchorCtr="0">
            <a:normAutofit/>
          </a:bodyPr>
          <a:lstStyle>
            <a:lvl1pPr marL="457200" lvl="0" indent="-228600" algn="l">
              <a:spcBef>
                <a:spcPts val="480"/>
              </a:spcBef>
              <a:spcAft>
                <a:spcPts val="0"/>
              </a:spcAft>
              <a:buSzPts val="2280"/>
              <a:buNone/>
              <a:defRPr sz="2400" b="1" cap="none">
                <a:solidFill>
                  <a:schemeClr val="dk2"/>
                </a:solidFill>
              </a:defRPr>
            </a:lvl1pPr>
            <a:lvl2pPr marL="914400" lvl="1" indent="-228600" algn="l">
              <a:spcBef>
                <a:spcPts val="400"/>
              </a:spcBef>
              <a:spcAft>
                <a:spcPts val="0"/>
              </a:spcAft>
              <a:buSzPts val="1700"/>
              <a:buNone/>
              <a:defRPr sz="2000" b="1"/>
            </a:lvl2pPr>
            <a:lvl3pPr marL="1371600" lvl="2" indent="-228600" algn="l">
              <a:spcBef>
                <a:spcPts val="360"/>
              </a:spcBef>
              <a:spcAft>
                <a:spcPts val="0"/>
              </a:spcAft>
              <a:buSzPts val="1260"/>
              <a:buNone/>
              <a:defRPr sz="1800" b="1"/>
            </a:lvl3pPr>
            <a:lvl4pPr marL="1828800" lvl="3" indent="-228600" algn="l">
              <a:spcBef>
                <a:spcPts val="320"/>
              </a:spcBef>
              <a:spcAft>
                <a:spcPts val="0"/>
              </a:spcAft>
              <a:buSzPts val="1040"/>
              <a:buNone/>
              <a:defRPr sz="1600" b="1"/>
            </a:lvl4pPr>
            <a:lvl5pPr marL="2286000" lvl="4" indent="-228600" algn="l">
              <a:spcBef>
                <a:spcPts val="320"/>
              </a:spcBef>
              <a:spcAft>
                <a:spcPts val="0"/>
              </a:spcAft>
              <a:buSzPts val="1040"/>
              <a:buNone/>
              <a:defRPr sz="1600" b="1"/>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70" name="Google Shape;70;p60"/>
          <p:cNvSpPr txBox="1">
            <a:spLocks noGrp="1"/>
          </p:cNvSpPr>
          <p:nvPr>
            <p:ph type="body" idx="3"/>
          </p:nvPr>
        </p:nvSpPr>
        <p:spPr>
          <a:xfrm>
            <a:off x="609600" y="2514600"/>
            <a:ext cx="5386917" cy="3845720"/>
          </a:xfrm>
          <a:prstGeom prst="rect">
            <a:avLst/>
          </a:prstGeom>
          <a:noFill/>
          <a:ln>
            <a:noFill/>
          </a:ln>
        </p:spPr>
        <p:txBody>
          <a:bodyPr spcFirstLastPara="1" wrap="square" lIns="91425" tIns="0" rIns="91425" bIns="45700" anchor="t" anchorCtr="0">
            <a:normAutofit/>
          </a:bodyPr>
          <a:lstStyle>
            <a:lvl1pPr marL="457200" lvl="0" indent="-361315" algn="l">
              <a:spcBef>
                <a:spcPts val="440"/>
              </a:spcBef>
              <a:spcAft>
                <a:spcPts val="0"/>
              </a:spcAft>
              <a:buSzPts val="2090"/>
              <a:buChar char="⚫"/>
              <a:defRPr sz="2200"/>
            </a:lvl1pPr>
            <a:lvl2pPr marL="914400" lvl="1" indent="-336550" algn="l">
              <a:spcBef>
                <a:spcPts val="400"/>
              </a:spcBef>
              <a:spcAft>
                <a:spcPts val="0"/>
              </a:spcAft>
              <a:buSzPts val="1700"/>
              <a:buChar char="⚫"/>
              <a:defRPr sz="2000"/>
            </a:lvl2pPr>
            <a:lvl3pPr marL="1371600" lvl="2" indent="-308610" algn="l">
              <a:spcBef>
                <a:spcPts val="360"/>
              </a:spcBef>
              <a:spcAft>
                <a:spcPts val="0"/>
              </a:spcAft>
              <a:buSzPts val="1260"/>
              <a:buChar char="⚫"/>
              <a:defRPr sz="1800"/>
            </a:lvl3pPr>
            <a:lvl4pPr marL="1828800" lvl="3" indent="-294639" algn="l">
              <a:spcBef>
                <a:spcPts val="320"/>
              </a:spcBef>
              <a:spcAft>
                <a:spcPts val="0"/>
              </a:spcAft>
              <a:buSzPts val="1040"/>
              <a:buChar char="⚫"/>
              <a:defRPr sz="1600"/>
            </a:lvl4pPr>
            <a:lvl5pPr marL="2286000" lvl="4" indent="-294639" algn="l">
              <a:spcBef>
                <a:spcPts val="320"/>
              </a:spcBef>
              <a:spcAft>
                <a:spcPts val="0"/>
              </a:spcAft>
              <a:buSzPts val="1040"/>
              <a:buChar char="⚫"/>
              <a:defRPr sz="16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71" name="Google Shape;71;p60"/>
          <p:cNvSpPr txBox="1">
            <a:spLocks noGrp="1"/>
          </p:cNvSpPr>
          <p:nvPr>
            <p:ph type="body" idx="4"/>
          </p:nvPr>
        </p:nvSpPr>
        <p:spPr>
          <a:xfrm>
            <a:off x="6193368" y="2514600"/>
            <a:ext cx="5389033" cy="3845720"/>
          </a:xfrm>
          <a:prstGeom prst="rect">
            <a:avLst/>
          </a:prstGeom>
          <a:noFill/>
          <a:ln>
            <a:noFill/>
          </a:ln>
        </p:spPr>
        <p:txBody>
          <a:bodyPr spcFirstLastPara="1" wrap="square" lIns="91425" tIns="0" rIns="91425" bIns="45700" anchor="t" anchorCtr="0">
            <a:normAutofit/>
          </a:bodyPr>
          <a:lstStyle>
            <a:lvl1pPr marL="457200" lvl="0" indent="-361315" algn="l">
              <a:spcBef>
                <a:spcPts val="440"/>
              </a:spcBef>
              <a:spcAft>
                <a:spcPts val="0"/>
              </a:spcAft>
              <a:buSzPts val="2090"/>
              <a:buChar char="⚫"/>
              <a:defRPr sz="2200"/>
            </a:lvl1pPr>
            <a:lvl2pPr marL="914400" lvl="1" indent="-336550" algn="l">
              <a:spcBef>
                <a:spcPts val="400"/>
              </a:spcBef>
              <a:spcAft>
                <a:spcPts val="0"/>
              </a:spcAft>
              <a:buSzPts val="1700"/>
              <a:buChar char="⚫"/>
              <a:defRPr sz="2000"/>
            </a:lvl2pPr>
            <a:lvl3pPr marL="1371600" lvl="2" indent="-308610" algn="l">
              <a:spcBef>
                <a:spcPts val="360"/>
              </a:spcBef>
              <a:spcAft>
                <a:spcPts val="0"/>
              </a:spcAft>
              <a:buSzPts val="1260"/>
              <a:buChar char="⚫"/>
              <a:defRPr sz="1800"/>
            </a:lvl3pPr>
            <a:lvl4pPr marL="1828800" lvl="3" indent="-294639" algn="l">
              <a:spcBef>
                <a:spcPts val="320"/>
              </a:spcBef>
              <a:spcAft>
                <a:spcPts val="0"/>
              </a:spcAft>
              <a:buSzPts val="1040"/>
              <a:buChar char="⚫"/>
              <a:defRPr sz="1600"/>
            </a:lvl4pPr>
            <a:lvl5pPr marL="2286000" lvl="4" indent="-294639" algn="l">
              <a:spcBef>
                <a:spcPts val="320"/>
              </a:spcBef>
              <a:spcAft>
                <a:spcPts val="0"/>
              </a:spcAft>
              <a:buSzPts val="1040"/>
              <a:buChar char="⚫"/>
              <a:defRPr sz="16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72" name="Google Shape;72;p60"/>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3" name="Google Shape;73;p60"/>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4" name="Google Shape;74;p60"/>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1498469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5"/>
        <p:cNvGrpSpPr/>
        <p:nvPr/>
      </p:nvGrpSpPr>
      <p:grpSpPr>
        <a:xfrm>
          <a:off x="0" y="0"/>
          <a:ext cx="0" cy="0"/>
          <a:chOff x="0" y="0"/>
          <a:chExt cx="0" cy="0"/>
        </a:xfrm>
      </p:grpSpPr>
      <p:sp>
        <p:nvSpPr>
          <p:cNvPr id="76" name="Google Shape;76;p61"/>
          <p:cNvSpPr txBox="1">
            <a:spLocks noGrp="1"/>
          </p:cNvSpPr>
          <p:nvPr>
            <p:ph type="title"/>
          </p:nvPr>
        </p:nvSpPr>
        <p:spPr>
          <a:xfrm>
            <a:off x="609600" y="704088"/>
            <a:ext cx="11074400" cy="1143000"/>
          </a:xfrm>
          <a:prstGeom prst="rect">
            <a:avLst/>
          </a:prstGeom>
          <a:noFill/>
          <a:ln>
            <a:noFill/>
          </a:ln>
        </p:spPr>
        <p:txBody>
          <a:bodyPr spcFirstLastPara="1" wrap="square" lIns="0" tIns="45700" rIns="0" bIns="0" anchor="b" anchorCtr="0">
            <a:normAutofit/>
          </a:bodyPr>
          <a:lstStyle>
            <a:lvl1pPr lvl="0" algn="l">
              <a:spcBef>
                <a:spcPts val="0"/>
              </a:spcBef>
              <a:spcAft>
                <a:spcPts val="0"/>
              </a:spcAft>
              <a:buClr>
                <a:schemeClr val="dk2"/>
              </a:buClr>
              <a:buSzPts val="5000"/>
              <a:buFont typeface="Calibri"/>
              <a:buNone/>
              <a:defRPr sz="5000" b="0">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 name="Google Shape;77;p61"/>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8" name="Google Shape;78;p61"/>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9" name="Google Shape;79;p61"/>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7099655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80"/>
        <p:cNvGrpSpPr/>
        <p:nvPr/>
      </p:nvGrpSpPr>
      <p:grpSpPr>
        <a:xfrm>
          <a:off x="0" y="0"/>
          <a:ext cx="0" cy="0"/>
          <a:chOff x="0" y="0"/>
          <a:chExt cx="0" cy="0"/>
        </a:xfrm>
      </p:grpSpPr>
      <p:sp>
        <p:nvSpPr>
          <p:cNvPr id="81" name="Google Shape;81;p62"/>
          <p:cNvSpPr txBox="1">
            <a:spLocks noGrp="1"/>
          </p:cNvSpPr>
          <p:nvPr>
            <p:ph type="title"/>
          </p:nvPr>
        </p:nvSpPr>
        <p:spPr>
          <a:xfrm>
            <a:off x="914400" y="514352"/>
            <a:ext cx="3657600" cy="1162050"/>
          </a:xfrm>
          <a:prstGeom prst="rect">
            <a:avLst/>
          </a:prstGeom>
          <a:noFill/>
          <a:ln>
            <a:noFill/>
          </a:ln>
        </p:spPr>
        <p:txBody>
          <a:bodyPr spcFirstLastPara="1" wrap="square" lIns="0" tIns="45700" rIns="0" bIns="0" anchor="b" anchorCtr="0">
            <a:noAutofit/>
          </a:bodyPr>
          <a:lstStyle>
            <a:lvl1pPr lvl="0" algn="l">
              <a:spcBef>
                <a:spcPts val="0"/>
              </a:spcBef>
              <a:spcAft>
                <a:spcPts val="0"/>
              </a:spcAft>
              <a:buClr>
                <a:schemeClr val="dk2"/>
              </a:buClr>
              <a:buSzPts val="2600"/>
              <a:buFont typeface="Calibri"/>
              <a:buNone/>
              <a:defRPr sz="2600" b="0">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 name="Google Shape;82;p62"/>
          <p:cNvSpPr txBox="1">
            <a:spLocks noGrp="1"/>
          </p:cNvSpPr>
          <p:nvPr>
            <p:ph type="body" idx="1"/>
          </p:nvPr>
        </p:nvSpPr>
        <p:spPr>
          <a:xfrm>
            <a:off x="914400" y="1676400"/>
            <a:ext cx="3657600" cy="4572000"/>
          </a:xfrm>
          <a:prstGeom prst="rect">
            <a:avLst/>
          </a:prstGeom>
          <a:noFill/>
          <a:ln>
            <a:noFill/>
          </a:ln>
        </p:spPr>
        <p:txBody>
          <a:bodyPr spcFirstLastPara="1" wrap="square" lIns="18275" tIns="45700" rIns="18275" bIns="45700" anchor="t" anchorCtr="0">
            <a:normAutofit/>
          </a:bodyPr>
          <a:lstStyle>
            <a:lvl1pPr marL="457200" lvl="0" indent="-228600" algn="l">
              <a:spcBef>
                <a:spcPts val="280"/>
              </a:spcBef>
              <a:spcAft>
                <a:spcPts val="0"/>
              </a:spcAft>
              <a:buSzPts val="1330"/>
              <a:buNone/>
              <a:defRPr sz="1400"/>
            </a:lvl1pPr>
            <a:lvl2pPr marL="914400" lvl="1" indent="-228600" algn="l">
              <a:spcBef>
                <a:spcPts val="240"/>
              </a:spcBef>
              <a:spcAft>
                <a:spcPts val="0"/>
              </a:spcAft>
              <a:buSzPts val="1020"/>
              <a:buNone/>
              <a:defRPr sz="1200"/>
            </a:lvl2pPr>
            <a:lvl3pPr marL="1371600" lvl="2" indent="-228600" algn="l">
              <a:spcBef>
                <a:spcPts val="200"/>
              </a:spcBef>
              <a:spcAft>
                <a:spcPts val="0"/>
              </a:spcAft>
              <a:buSzPts val="700"/>
              <a:buNone/>
              <a:defRPr sz="1000"/>
            </a:lvl3pPr>
            <a:lvl4pPr marL="1828800" lvl="3" indent="-228600" algn="l">
              <a:spcBef>
                <a:spcPts val="180"/>
              </a:spcBef>
              <a:spcAft>
                <a:spcPts val="0"/>
              </a:spcAft>
              <a:buSzPts val="585"/>
              <a:buNone/>
              <a:defRPr sz="900"/>
            </a:lvl4pPr>
            <a:lvl5pPr marL="2286000" lvl="4" indent="-228600" algn="l">
              <a:spcBef>
                <a:spcPts val="180"/>
              </a:spcBef>
              <a:spcAft>
                <a:spcPts val="0"/>
              </a:spcAft>
              <a:buSzPts val="585"/>
              <a:buNone/>
              <a:defRPr sz="9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83" name="Google Shape;83;p62"/>
          <p:cNvSpPr txBox="1">
            <a:spLocks noGrp="1"/>
          </p:cNvSpPr>
          <p:nvPr>
            <p:ph type="body" idx="2"/>
          </p:nvPr>
        </p:nvSpPr>
        <p:spPr>
          <a:xfrm>
            <a:off x="4766733" y="1676400"/>
            <a:ext cx="6815667" cy="4572000"/>
          </a:xfrm>
          <a:prstGeom prst="rect">
            <a:avLst/>
          </a:prstGeom>
          <a:noFill/>
          <a:ln>
            <a:noFill/>
          </a:ln>
        </p:spPr>
        <p:txBody>
          <a:bodyPr spcFirstLastPara="1" wrap="square" lIns="91425" tIns="0" rIns="91425" bIns="45700" anchor="t" anchorCtr="0">
            <a:normAutofit/>
          </a:bodyPr>
          <a:lstStyle>
            <a:lvl1pPr marL="457200" lvl="0" indent="-397510" algn="l">
              <a:spcBef>
                <a:spcPts val="560"/>
              </a:spcBef>
              <a:spcAft>
                <a:spcPts val="0"/>
              </a:spcAft>
              <a:buSzPts val="2660"/>
              <a:buChar char="⚫"/>
              <a:defRPr sz="2800"/>
            </a:lvl1pPr>
            <a:lvl2pPr marL="914400" lvl="1" indent="-368935" algn="l">
              <a:spcBef>
                <a:spcPts val="520"/>
              </a:spcBef>
              <a:spcAft>
                <a:spcPts val="0"/>
              </a:spcAft>
              <a:buSzPts val="2210"/>
              <a:buChar char="⚫"/>
              <a:defRPr sz="2600"/>
            </a:lvl2pPr>
            <a:lvl3pPr marL="1371600" lvl="2" indent="-335280" algn="l">
              <a:spcBef>
                <a:spcPts val="480"/>
              </a:spcBef>
              <a:spcAft>
                <a:spcPts val="0"/>
              </a:spcAft>
              <a:buSzPts val="1680"/>
              <a:buChar char="⚫"/>
              <a:defRPr sz="2400"/>
            </a:lvl3pPr>
            <a:lvl4pPr marL="1828800" lvl="3" indent="-311150" algn="l">
              <a:spcBef>
                <a:spcPts val="400"/>
              </a:spcBef>
              <a:spcAft>
                <a:spcPts val="0"/>
              </a:spcAft>
              <a:buSzPts val="1300"/>
              <a:buChar char="⚫"/>
              <a:defRPr sz="2000"/>
            </a:lvl4pPr>
            <a:lvl5pPr marL="2286000" lvl="4" indent="-302895" algn="l">
              <a:spcBef>
                <a:spcPts val="360"/>
              </a:spcBef>
              <a:spcAft>
                <a:spcPts val="0"/>
              </a:spcAft>
              <a:buSzPts val="1170"/>
              <a:buChar char="⚫"/>
              <a:defRPr sz="18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84" name="Google Shape;84;p62"/>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5" name="Google Shape;85;p62"/>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6" name="Google Shape;86;p62"/>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8735941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matchingName="Picture with Caption" type="picTx">
  <p:cSld name="Picture with Caption">
    <p:spTree>
      <p:nvGrpSpPr>
        <p:cNvPr id="1" name="Shape 87"/>
        <p:cNvGrpSpPr/>
        <p:nvPr/>
      </p:nvGrpSpPr>
      <p:grpSpPr>
        <a:xfrm>
          <a:off x="0" y="0"/>
          <a:ext cx="0" cy="0"/>
          <a:chOff x="0" y="0"/>
          <a:chExt cx="0" cy="0"/>
        </a:xfrm>
      </p:grpSpPr>
      <p:sp>
        <p:nvSpPr>
          <p:cNvPr id="88" name="Google Shape;88;p63"/>
          <p:cNvSpPr/>
          <p:nvPr/>
        </p:nvSpPr>
        <p:spPr>
          <a:xfrm rot="-10380000" flipH="1">
            <a:off x="4221004" y="1108077"/>
            <a:ext cx="7010400" cy="4114800"/>
          </a:xfrm>
          <a:prstGeom prst="snipRoundRect">
            <a:avLst>
              <a:gd name="adj1" fmla="val 0"/>
              <a:gd name="adj2" fmla="val 3646"/>
            </a:avLst>
          </a:prstGeom>
          <a:solidFill>
            <a:srgbClr val="FFFFFF"/>
          </a:solidFill>
          <a:ln w="9525" cap="rnd" cmpd="sng">
            <a:solidFill>
              <a:srgbClr val="C0C0C0"/>
            </a:solidFill>
            <a:prstDash val="solid"/>
            <a:round/>
            <a:headEnd type="none" w="sm" len="sm"/>
            <a:tailEnd type="none" w="sm" len="sm"/>
          </a:ln>
          <a:effectLst>
            <a:outerShdw blurRad="63500" dist="38500" dir="7500000" sx="98500" sy="100080" kx="100000" algn="tl" rotWithShape="0">
              <a:srgbClr val="000000">
                <a:alpha val="24705"/>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onstantia"/>
              <a:ea typeface="Constantia"/>
              <a:cs typeface="Constantia"/>
              <a:sym typeface="Constantia"/>
            </a:endParaRPr>
          </a:p>
        </p:txBody>
      </p:sp>
      <p:sp>
        <p:nvSpPr>
          <p:cNvPr id="89" name="Google Shape;89;p63"/>
          <p:cNvSpPr/>
          <p:nvPr/>
        </p:nvSpPr>
        <p:spPr>
          <a:xfrm rot="-10380000" flipH="1">
            <a:off x="10672179" y="5359769"/>
            <a:ext cx="207264" cy="155448"/>
          </a:xfrm>
          <a:prstGeom prst="rtTriangle">
            <a:avLst/>
          </a:prstGeom>
          <a:solidFill>
            <a:srgbClr val="FFFFFF"/>
          </a:solidFill>
          <a:ln w="12700" cap="flat" cmpd="sng">
            <a:solidFill>
              <a:srgbClr val="FFFFFF"/>
            </a:solidFill>
            <a:prstDash val="solid"/>
            <a:bevel/>
            <a:headEnd type="none" w="sm" len="sm"/>
            <a:tailEnd type="none" w="sm" len="sm"/>
          </a:ln>
          <a:effectLst>
            <a:outerShdw blurRad="19685" dist="6350" dir="12900000" algn="tl" rotWithShape="0">
              <a:srgbClr val="000000">
                <a:alpha val="46666"/>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onstantia"/>
              <a:ea typeface="Constantia"/>
              <a:cs typeface="Constantia"/>
              <a:sym typeface="Constantia"/>
            </a:endParaRPr>
          </a:p>
        </p:txBody>
      </p:sp>
      <p:sp>
        <p:nvSpPr>
          <p:cNvPr id="90" name="Google Shape;90;p63"/>
          <p:cNvSpPr txBox="1">
            <a:spLocks noGrp="1"/>
          </p:cNvSpPr>
          <p:nvPr>
            <p:ph type="title"/>
          </p:nvPr>
        </p:nvSpPr>
        <p:spPr>
          <a:xfrm>
            <a:off x="812800" y="1176997"/>
            <a:ext cx="2950464" cy="1582621"/>
          </a:xfrm>
          <a:prstGeom prst="rect">
            <a:avLst/>
          </a:prstGeom>
          <a:noFill/>
          <a:ln>
            <a:noFill/>
          </a:ln>
        </p:spPr>
        <p:txBody>
          <a:bodyPr spcFirstLastPara="1" wrap="square" lIns="45700" tIns="45700" rIns="45700" bIns="45700" anchor="b" anchorCtr="0">
            <a:normAutofit/>
          </a:bodyPr>
          <a:lstStyle>
            <a:lvl1pPr lvl="0" algn="l">
              <a:spcBef>
                <a:spcPts val="0"/>
              </a:spcBef>
              <a:spcAft>
                <a:spcPts val="0"/>
              </a:spcAft>
              <a:buClr>
                <a:schemeClr val="dk2"/>
              </a:buClr>
              <a:buSzPts val="2000"/>
              <a:buFont typeface="Calibri"/>
              <a:buNone/>
              <a:defRPr sz="2000" b="1">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 name="Google Shape;91;p63"/>
          <p:cNvSpPr txBox="1">
            <a:spLocks noGrp="1"/>
          </p:cNvSpPr>
          <p:nvPr>
            <p:ph type="body" idx="1"/>
          </p:nvPr>
        </p:nvSpPr>
        <p:spPr>
          <a:xfrm>
            <a:off x="812800" y="2828785"/>
            <a:ext cx="2946400" cy="2179320"/>
          </a:xfrm>
          <a:prstGeom prst="rect">
            <a:avLst/>
          </a:prstGeom>
          <a:noFill/>
          <a:ln>
            <a:noFill/>
          </a:ln>
        </p:spPr>
        <p:txBody>
          <a:bodyPr spcFirstLastPara="1" wrap="square" lIns="64000" tIns="45700" rIns="45700" bIns="45700" anchor="t" anchorCtr="0">
            <a:normAutofit/>
          </a:bodyPr>
          <a:lstStyle>
            <a:lvl1pPr marL="457200" lvl="0" indent="-228600" algn="l">
              <a:spcBef>
                <a:spcPts val="250"/>
              </a:spcBef>
              <a:spcAft>
                <a:spcPts val="0"/>
              </a:spcAft>
              <a:buSzPts val="1235"/>
              <a:buFont typeface="Constantia"/>
              <a:buNone/>
              <a:defRPr sz="1300"/>
            </a:lvl1pPr>
            <a:lvl2pPr marL="914400" lvl="1" indent="-293369" algn="l">
              <a:spcBef>
                <a:spcPts val="240"/>
              </a:spcBef>
              <a:spcAft>
                <a:spcPts val="0"/>
              </a:spcAft>
              <a:buSzPts val="1020"/>
              <a:buChar char="⚫"/>
              <a:defRPr sz="1200"/>
            </a:lvl2pPr>
            <a:lvl3pPr marL="1371600" lvl="2" indent="-273050" algn="l">
              <a:spcBef>
                <a:spcPts val="200"/>
              </a:spcBef>
              <a:spcAft>
                <a:spcPts val="0"/>
              </a:spcAft>
              <a:buSzPts val="700"/>
              <a:buChar char="⚫"/>
              <a:defRPr sz="1000"/>
            </a:lvl3pPr>
            <a:lvl4pPr marL="1828800" lvl="3" indent="-265747" algn="l">
              <a:spcBef>
                <a:spcPts val="180"/>
              </a:spcBef>
              <a:spcAft>
                <a:spcPts val="0"/>
              </a:spcAft>
              <a:buSzPts val="585"/>
              <a:buChar char="⚫"/>
              <a:defRPr sz="900"/>
            </a:lvl4pPr>
            <a:lvl5pPr marL="2286000" lvl="4" indent="-265747" algn="l">
              <a:spcBef>
                <a:spcPts val="180"/>
              </a:spcBef>
              <a:spcAft>
                <a:spcPts val="0"/>
              </a:spcAft>
              <a:buSzPts val="585"/>
              <a:buChar char="⚫"/>
              <a:defRPr sz="900"/>
            </a:lvl5pPr>
            <a:lvl6pPr marL="2743200" lvl="5" indent="-320039" algn="l">
              <a:spcBef>
                <a:spcPts val="360"/>
              </a:spcBef>
              <a:spcAft>
                <a:spcPts val="0"/>
              </a:spcAft>
              <a:buSzPts val="1440"/>
              <a:buChar char="⚫"/>
              <a:defRPr/>
            </a:lvl6pPr>
            <a:lvl7pPr marL="3200400" lvl="6" indent="-320039" algn="l">
              <a:spcBef>
                <a:spcPts val="360"/>
              </a:spcBef>
              <a:spcAft>
                <a:spcPts val="0"/>
              </a:spcAft>
              <a:buSzPts val="1440"/>
              <a:buChar char="⚫"/>
              <a:defRPr/>
            </a:lvl7pPr>
            <a:lvl8pPr marL="3657600" lvl="7" indent="-342900" algn="l">
              <a:spcBef>
                <a:spcPts val="360"/>
              </a:spcBef>
              <a:spcAft>
                <a:spcPts val="0"/>
              </a:spcAft>
              <a:buSzPts val="1800"/>
              <a:buChar char="•"/>
              <a:defRPr/>
            </a:lvl8pPr>
            <a:lvl9pPr marL="4114800" lvl="8" indent="-342900" algn="l">
              <a:spcBef>
                <a:spcPts val="360"/>
              </a:spcBef>
              <a:spcAft>
                <a:spcPts val="0"/>
              </a:spcAft>
              <a:buSzPts val="1800"/>
              <a:buChar char="•"/>
              <a:defRPr/>
            </a:lvl9pPr>
          </a:lstStyle>
          <a:p>
            <a:endParaRPr/>
          </a:p>
        </p:txBody>
      </p:sp>
      <p:sp>
        <p:nvSpPr>
          <p:cNvPr id="92" name="Google Shape;92;p63"/>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3" name="Google Shape;93;p63"/>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4" name="Google Shape;94;p63"/>
          <p:cNvSpPr txBox="1">
            <a:spLocks noGrp="1"/>
          </p:cNvSpPr>
          <p:nvPr>
            <p:ph type="sldNum" idx="12"/>
          </p:nvPr>
        </p:nvSpPr>
        <p:spPr>
          <a:xfrm>
            <a:off x="10769600" y="6356351"/>
            <a:ext cx="812800" cy="365125"/>
          </a:xfrm>
          <a:prstGeom prst="rect">
            <a:avLst/>
          </a:prstGeom>
          <a:noFill/>
          <a:ln>
            <a:noFill/>
          </a:ln>
        </p:spPr>
        <p:txBody>
          <a:bodyPr spcFirstLastPara="1" wrap="square" lIns="0" tIns="0" rIns="0" bIns="0" anchor="b"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
        <p:nvSpPr>
          <p:cNvPr id="95" name="Google Shape;95;p63"/>
          <p:cNvSpPr>
            <a:spLocks noGrp="1"/>
          </p:cNvSpPr>
          <p:nvPr>
            <p:ph type="pic" idx="2"/>
          </p:nvPr>
        </p:nvSpPr>
        <p:spPr>
          <a:xfrm rot="420000">
            <a:off x="4647724" y="1199517"/>
            <a:ext cx="6156960" cy="3931920"/>
          </a:xfrm>
          <a:prstGeom prst="rect">
            <a:avLst/>
          </a:prstGeom>
          <a:solidFill>
            <a:schemeClr val="lt2"/>
          </a:solidFill>
          <a:ln w="9525" cap="rnd" cmpd="sng">
            <a:solidFill>
              <a:srgbClr val="C0C0C0"/>
            </a:solidFill>
            <a:prstDash val="solid"/>
            <a:round/>
            <a:headEnd type="none" w="sm" len="sm"/>
            <a:tailEnd type="none" w="sm" len="sm"/>
          </a:ln>
        </p:spPr>
        <p:txBody>
          <a:bodyPr spcFirstLastPara="1" wrap="square" lIns="91425" tIns="45700" rIns="91425" bIns="45700" anchor="t" anchorCtr="0">
            <a:normAutofit/>
          </a:bodyPr>
          <a:lstStyle>
            <a:lvl1pPr marR="0" lvl="0" algn="l" rtl="0">
              <a:spcBef>
                <a:spcPts val="640"/>
              </a:spcBef>
              <a:spcAft>
                <a:spcPts val="0"/>
              </a:spcAft>
              <a:buClr>
                <a:schemeClr val="accent3"/>
              </a:buClr>
              <a:buSzPts val="3040"/>
              <a:buFont typeface="Noto Sans Symbols"/>
              <a:buNone/>
              <a:defRPr sz="3200" b="0" i="0" u="none" strike="noStrike" cap="none">
                <a:solidFill>
                  <a:schemeClr val="dk1"/>
                </a:solidFill>
                <a:latin typeface="Constantia"/>
                <a:ea typeface="Constantia"/>
                <a:cs typeface="Constantia"/>
                <a:sym typeface="Constantia"/>
              </a:defRPr>
            </a:lvl1pPr>
            <a:lvl2pPr marR="0" lvl="1" algn="l" rtl="0">
              <a:spcBef>
                <a:spcPts val="480"/>
              </a:spcBef>
              <a:spcAft>
                <a:spcPts val="0"/>
              </a:spcAft>
              <a:buClr>
                <a:schemeClr val="accent1"/>
              </a:buClr>
              <a:buSzPts val="2040"/>
              <a:buFont typeface="Noto Sans Symbols"/>
              <a:buChar char="⚫"/>
              <a:defRPr sz="2400" b="0" i="0" u="none" strike="noStrike" cap="none">
                <a:solidFill>
                  <a:schemeClr val="dk1"/>
                </a:solidFill>
                <a:latin typeface="Constantia"/>
                <a:ea typeface="Constantia"/>
                <a:cs typeface="Constantia"/>
                <a:sym typeface="Constantia"/>
              </a:defRPr>
            </a:lvl2pPr>
            <a:lvl3pPr marR="0" lvl="2" algn="l" rtl="0">
              <a:spcBef>
                <a:spcPts val="420"/>
              </a:spcBef>
              <a:spcAft>
                <a:spcPts val="0"/>
              </a:spcAft>
              <a:buClr>
                <a:schemeClr val="accent2"/>
              </a:buClr>
              <a:buSzPts val="1470"/>
              <a:buFont typeface="Noto Sans Symbols"/>
              <a:buChar char="⚫"/>
              <a:defRPr sz="2100" b="0" i="0" u="none" strike="noStrike" cap="none">
                <a:solidFill>
                  <a:schemeClr val="dk1"/>
                </a:solidFill>
                <a:latin typeface="Constantia"/>
                <a:ea typeface="Constantia"/>
                <a:cs typeface="Constantia"/>
                <a:sym typeface="Constantia"/>
              </a:defRPr>
            </a:lvl3pPr>
            <a:lvl4pPr marR="0" lvl="3" algn="l" rtl="0">
              <a:spcBef>
                <a:spcPts val="400"/>
              </a:spcBef>
              <a:spcAft>
                <a:spcPts val="0"/>
              </a:spcAft>
              <a:buClr>
                <a:schemeClr val="accent3"/>
              </a:buClr>
              <a:buSzPts val="1300"/>
              <a:buFont typeface="Noto Sans Symbols"/>
              <a:buChar char="⚫"/>
              <a:defRPr sz="2000" b="0" i="0" u="none" strike="noStrike" cap="none">
                <a:solidFill>
                  <a:schemeClr val="dk1"/>
                </a:solidFill>
                <a:latin typeface="Constantia"/>
                <a:ea typeface="Constantia"/>
                <a:cs typeface="Constantia"/>
                <a:sym typeface="Constantia"/>
              </a:defRPr>
            </a:lvl4pPr>
            <a:lvl5pPr marR="0" lvl="4" algn="l" rtl="0">
              <a:spcBef>
                <a:spcPts val="400"/>
              </a:spcBef>
              <a:spcAft>
                <a:spcPts val="0"/>
              </a:spcAft>
              <a:buClr>
                <a:schemeClr val="accent4"/>
              </a:buClr>
              <a:buSzPts val="1300"/>
              <a:buFont typeface="Noto Sans Symbols"/>
              <a:buChar char="⚫"/>
              <a:defRPr sz="2000" b="0" i="0" u="none" strike="noStrike" cap="none">
                <a:solidFill>
                  <a:schemeClr val="dk1"/>
                </a:solidFill>
                <a:latin typeface="Constantia"/>
                <a:ea typeface="Constantia"/>
                <a:cs typeface="Constantia"/>
                <a:sym typeface="Constantia"/>
              </a:defRPr>
            </a:lvl5pPr>
            <a:lvl6pPr marR="0" lvl="5" algn="l" rtl="0">
              <a:spcBef>
                <a:spcPts val="360"/>
              </a:spcBef>
              <a:spcAft>
                <a:spcPts val="0"/>
              </a:spcAft>
              <a:buClr>
                <a:schemeClr val="accent5"/>
              </a:buClr>
              <a:buSzPts val="1440"/>
              <a:buFont typeface="Noto Sans Symbols"/>
              <a:buChar char="⚫"/>
              <a:defRPr sz="1800" b="0" i="0" u="none" strike="noStrike" cap="none">
                <a:solidFill>
                  <a:schemeClr val="dk1"/>
                </a:solidFill>
                <a:latin typeface="Constantia"/>
                <a:ea typeface="Constantia"/>
                <a:cs typeface="Constantia"/>
                <a:sym typeface="Constantia"/>
              </a:defRPr>
            </a:lvl6pPr>
            <a:lvl7pPr marR="0" lvl="6" algn="l" rtl="0">
              <a:spcBef>
                <a:spcPts val="320"/>
              </a:spcBef>
              <a:spcAft>
                <a:spcPts val="0"/>
              </a:spcAft>
              <a:buClr>
                <a:schemeClr val="accent6"/>
              </a:buClr>
              <a:buSzPts val="1280"/>
              <a:buFont typeface="Noto Sans Symbols"/>
              <a:buChar char="⚫"/>
              <a:defRPr sz="1600" b="0" i="0" u="none" strike="noStrike" cap="none">
                <a:solidFill>
                  <a:schemeClr val="dk1"/>
                </a:solidFill>
                <a:latin typeface="Constantia"/>
                <a:ea typeface="Constantia"/>
                <a:cs typeface="Constantia"/>
                <a:sym typeface="Constantia"/>
              </a:defRPr>
            </a:lvl7pPr>
            <a:lvl8pPr marR="0" lvl="7" algn="l" rtl="0">
              <a:spcBef>
                <a:spcPts val="320"/>
              </a:spcBef>
              <a:spcAft>
                <a:spcPts val="0"/>
              </a:spcAft>
              <a:buClr>
                <a:schemeClr val="dk2"/>
              </a:buClr>
              <a:buSzPts val="1600"/>
              <a:buFont typeface="Constantia"/>
              <a:buChar char="•"/>
              <a:defRPr sz="1600" b="0" i="0" u="none" strike="noStrike" cap="none">
                <a:solidFill>
                  <a:schemeClr val="dk1"/>
                </a:solidFill>
                <a:latin typeface="Constantia"/>
                <a:ea typeface="Constantia"/>
                <a:cs typeface="Constantia"/>
                <a:sym typeface="Constantia"/>
              </a:defRPr>
            </a:lvl8pPr>
            <a:lvl9pPr marR="0" lvl="8" algn="l" rtl="0">
              <a:spcBef>
                <a:spcPts val="280"/>
              </a:spcBef>
              <a:spcAft>
                <a:spcPts val="0"/>
              </a:spcAft>
              <a:buClr>
                <a:schemeClr val="dk2"/>
              </a:buClr>
              <a:buSzPts val="1400"/>
              <a:buFont typeface="Constantia"/>
              <a:buChar char="•"/>
              <a:defRPr sz="1400" b="0" i="0" u="none" strike="noStrike" cap="none">
                <a:solidFill>
                  <a:schemeClr val="dk1"/>
                </a:solidFill>
                <a:latin typeface="Constantia"/>
                <a:ea typeface="Constantia"/>
                <a:cs typeface="Constantia"/>
                <a:sym typeface="Constantia"/>
              </a:defRPr>
            </a:lvl9pPr>
          </a:lstStyle>
          <a:p>
            <a:endParaRPr/>
          </a:p>
        </p:txBody>
      </p:sp>
      <p:sp>
        <p:nvSpPr>
          <p:cNvPr id="96" name="Google Shape;96;p63"/>
          <p:cNvSpPr/>
          <p:nvPr/>
        </p:nvSpPr>
        <p:spPr>
          <a:xfrm rot="10800000" flipH="1">
            <a:off x="-12700" y="5816600"/>
            <a:ext cx="12217400" cy="1041400"/>
          </a:xfrm>
          <a:custGeom>
            <a:avLst/>
            <a:gdLst/>
            <a:ahLst/>
            <a:cxnLst/>
            <a:rect l="l" t="t" r="r" b="b"/>
            <a:pathLst>
              <a:path w="5772" h="656" extrusionOk="0">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rgbClr val="0079AD">
                  <a:alpha val="44705"/>
                </a:srgbClr>
              </a:gs>
              <a:gs pos="100000">
                <a:srgbClr val="00E9F7">
                  <a:alpha val="54901"/>
                </a:srgbClr>
              </a:gs>
            </a:gsLst>
            <a:lin ang="54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onstantia"/>
              <a:ea typeface="Constantia"/>
              <a:cs typeface="Constantia"/>
              <a:sym typeface="Constantia"/>
            </a:endParaRPr>
          </a:p>
        </p:txBody>
      </p:sp>
      <p:sp>
        <p:nvSpPr>
          <p:cNvPr id="97" name="Google Shape;97;p63"/>
          <p:cNvSpPr/>
          <p:nvPr/>
        </p:nvSpPr>
        <p:spPr>
          <a:xfrm rot="10800000" flipH="1">
            <a:off x="5842000" y="6219826"/>
            <a:ext cx="6350000" cy="638175"/>
          </a:xfrm>
          <a:custGeom>
            <a:avLst/>
            <a:gdLst/>
            <a:ahLst/>
            <a:cxnLst/>
            <a:rect l="l" t="t" r="r" b="b"/>
            <a:pathLst>
              <a:path w="3000" h="595" extrusionOk="0">
                <a:moveTo>
                  <a:pt x="0" y="0"/>
                </a:moveTo>
                <a:cubicBezTo>
                  <a:pt x="174" y="102"/>
                  <a:pt x="1168" y="533"/>
                  <a:pt x="1668" y="564"/>
                </a:cubicBezTo>
                <a:cubicBezTo>
                  <a:pt x="2168" y="595"/>
                  <a:pt x="2778" y="279"/>
                  <a:pt x="3000" y="186"/>
                </a:cubicBezTo>
                <a:lnTo>
                  <a:pt x="3000" y="6"/>
                </a:lnTo>
                <a:lnTo>
                  <a:pt x="0" y="0"/>
                </a:lnTo>
                <a:close/>
              </a:path>
            </a:pathLst>
          </a:custGeom>
          <a:gradFill>
            <a:gsLst>
              <a:gs pos="0">
                <a:srgbClr val="00ABB4">
                  <a:alpha val="29803"/>
                </a:srgbClr>
              </a:gs>
              <a:gs pos="80000">
                <a:srgbClr val="0099E4">
                  <a:alpha val="44705"/>
                </a:srgbClr>
              </a:gs>
              <a:gs pos="100000">
                <a:srgbClr val="0099E4">
                  <a:alpha val="44705"/>
                </a:srgbClr>
              </a:gs>
            </a:gsLst>
            <a:lin ang="54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onstantia"/>
              <a:ea typeface="Constantia"/>
              <a:cs typeface="Constantia"/>
              <a:sym typeface="Constantia"/>
            </a:endParaRPr>
          </a:p>
        </p:txBody>
      </p:sp>
    </p:spTree>
    <p:extLst>
      <p:ext uri="{BB962C8B-B14F-4D97-AF65-F5344CB8AC3E}">
        <p14:creationId xmlns:p14="http://schemas.microsoft.com/office/powerpoint/2010/main" val="40022927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rotWithShape="1">
          <a:blip r:embed="rId13">
            <a:alphaModFix/>
          </a:blip>
          <a:tile tx="0" ty="0" sx="65000" sy="65000" flip="none" algn="tl"/>
        </a:blipFill>
        <a:effectLst/>
      </p:bgPr>
    </p:bg>
    <p:spTree>
      <p:nvGrpSpPr>
        <p:cNvPr id="1" name="Shape 26"/>
        <p:cNvGrpSpPr/>
        <p:nvPr/>
      </p:nvGrpSpPr>
      <p:grpSpPr>
        <a:xfrm>
          <a:off x="0" y="0"/>
          <a:ext cx="0" cy="0"/>
          <a:chOff x="0" y="0"/>
          <a:chExt cx="0" cy="0"/>
        </a:xfrm>
      </p:grpSpPr>
      <p:sp>
        <p:nvSpPr>
          <p:cNvPr id="27" name="Google Shape;27;p52"/>
          <p:cNvSpPr/>
          <p:nvPr/>
        </p:nvSpPr>
        <p:spPr>
          <a:xfrm>
            <a:off x="-12700" y="-7144"/>
            <a:ext cx="12217400" cy="1041400"/>
          </a:xfrm>
          <a:custGeom>
            <a:avLst/>
            <a:gdLst/>
            <a:ahLst/>
            <a:cxnLst/>
            <a:rect l="l" t="t" r="r" b="b"/>
            <a:pathLst>
              <a:path w="5772" h="656" extrusionOk="0">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rgbClr val="0079AD">
                  <a:alpha val="44705"/>
                </a:srgbClr>
              </a:gs>
              <a:gs pos="100000">
                <a:srgbClr val="00E9F7">
                  <a:alpha val="54901"/>
                </a:srgbClr>
              </a:gs>
            </a:gsLst>
            <a:lin ang="54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onstantia"/>
              <a:ea typeface="Constantia"/>
              <a:cs typeface="Constantia"/>
              <a:sym typeface="Constantia"/>
            </a:endParaRPr>
          </a:p>
        </p:txBody>
      </p:sp>
      <p:sp>
        <p:nvSpPr>
          <p:cNvPr id="28" name="Google Shape;28;p52"/>
          <p:cNvSpPr/>
          <p:nvPr/>
        </p:nvSpPr>
        <p:spPr>
          <a:xfrm>
            <a:off x="5842000" y="-7144"/>
            <a:ext cx="6350000" cy="638175"/>
          </a:xfrm>
          <a:custGeom>
            <a:avLst/>
            <a:gdLst/>
            <a:ahLst/>
            <a:cxnLst/>
            <a:rect l="l" t="t" r="r" b="b"/>
            <a:pathLst>
              <a:path w="3000" h="595" extrusionOk="0">
                <a:moveTo>
                  <a:pt x="0" y="0"/>
                </a:moveTo>
                <a:cubicBezTo>
                  <a:pt x="174" y="102"/>
                  <a:pt x="1168" y="533"/>
                  <a:pt x="1668" y="564"/>
                </a:cubicBezTo>
                <a:cubicBezTo>
                  <a:pt x="2168" y="595"/>
                  <a:pt x="2778" y="279"/>
                  <a:pt x="3000" y="186"/>
                </a:cubicBezTo>
                <a:lnTo>
                  <a:pt x="3000" y="6"/>
                </a:lnTo>
                <a:lnTo>
                  <a:pt x="0" y="0"/>
                </a:lnTo>
                <a:close/>
              </a:path>
            </a:pathLst>
          </a:custGeom>
          <a:gradFill>
            <a:gsLst>
              <a:gs pos="0">
                <a:srgbClr val="00ABB4">
                  <a:alpha val="29803"/>
                </a:srgbClr>
              </a:gs>
              <a:gs pos="80000">
                <a:srgbClr val="0099E4">
                  <a:alpha val="44705"/>
                </a:srgbClr>
              </a:gs>
              <a:gs pos="100000">
                <a:srgbClr val="0099E4">
                  <a:alpha val="44705"/>
                </a:srgbClr>
              </a:gs>
            </a:gsLst>
            <a:lin ang="54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onstantia"/>
              <a:ea typeface="Constantia"/>
              <a:cs typeface="Constantia"/>
              <a:sym typeface="Constantia"/>
            </a:endParaRPr>
          </a:p>
        </p:txBody>
      </p:sp>
      <p:sp>
        <p:nvSpPr>
          <p:cNvPr id="29" name="Google Shape;29;p52"/>
          <p:cNvSpPr txBox="1">
            <a:spLocks noGrp="1"/>
          </p:cNvSpPr>
          <p:nvPr>
            <p:ph type="title"/>
          </p:nvPr>
        </p:nvSpPr>
        <p:spPr>
          <a:xfrm>
            <a:off x="609600" y="704088"/>
            <a:ext cx="10972800" cy="1143000"/>
          </a:xfrm>
          <a:prstGeom prst="rect">
            <a:avLst/>
          </a:prstGeom>
          <a:noFill/>
          <a:ln>
            <a:noFill/>
          </a:ln>
        </p:spPr>
        <p:txBody>
          <a:bodyPr spcFirstLastPara="1" wrap="square" lIns="0" tIns="45700" rIns="0" bIns="0" anchor="b" anchorCtr="0">
            <a:normAutofit/>
          </a:bodyPr>
          <a:lstStyle>
            <a:lvl1pPr marR="0" lvl="0" algn="l" rtl="0">
              <a:spcBef>
                <a:spcPts val="0"/>
              </a:spcBef>
              <a:spcAft>
                <a:spcPts val="0"/>
              </a:spcAft>
              <a:buClr>
                <a:schemeClr val="dk2"/>
              </a:buClr>
              <a:buSzPts val="5000"/>
              <a:buFont typeface="Calibri"/>
              <a:buNone/>
              <a:defRPr sz="5000" b="0" i="0" u="none" strike="noStrike" cap="none">
                <a:solidFill>
                  <a:schemeClr val="dk2"/>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0" name="Google Shape;30;p52"/>
          <p:cNvSpPr txBox="1">
            <a:spLocks noGrp="1"/>
          </p:cNvSpPr>
          <p:nvPr>
            <p:ph type="body" idx="1"/>
          </p:nvPr>
        </p:nvSpPr>
        <p:spPr>
          <a:xfrm>
            <a:off x="609600" y="1935480"/>
            <a:ext cx="10972800" cy="4389120"/>
          </a:xfrm>
          <a:prstGeom prst="rect">
            <a:avLst/>
          </a:prstGeom>
          <a:noFill/>
          <a:ln>
            <a:noFill/>
          </a:ln>
        </p:spPr>
        <p:txBody>
          <a:bodyPr spcFirstLastPara="1" wrap="square" lIns="91425" tIns="45700" rIns="91425" bIns="45700" anchor="t" anchorCtr="0">
            <a:normAutofit/>
          </a:bodyPr>
          <a:lstStyle>
            <a:lvl1pPr marL="457200" marR="0" lvl="0" indent="-385445" algn="l" rtl="0">
              <a:spcBef>
                <a:spcPts val="520"/>
              </a:spcBef>
              <a:spcAft>
                <a:spcPts val="0"/>
              </a:spcAft>
              <a:buClr>
                <a:schemeClr val="accent3"/>
              </a:buClr>
              <a:buSzPts val="2470"/>
              <a:buFont typeface="Noto Sans Symbols"/>
              <a:buChar char="⚫"/>
              <a:defRPr sz="2600" b="0" i="0" u="none" strike="noStrike" cap="none">
                <a:solidFill>
                  <a:schemeClr val="dk1"/>
                </a:solidFill>
                <a:latin typeface="Constantia"/>
                <a:ea typeface="Constantia"/>
                <a:cs typeface="Constantia"/>
                <a:sym typeface="Constantia"/>
              </a:defRPr>
            </a:lvl1pPr>
            <a:lvl2pPr marL="914400" marR="0" lvl="1" indent="-358140" algn="l" rtl="0">
              <a:spcBef>
                <a:spcPts val="480"/>
              </a:spcBef>
              <a:spcAft>
                <a:spcPts val="0"/>
              </a:spcAft>
              <a:buClr>
                <a:schemeClr val="accent1"/>
              </a:buClr>
              <a:buSzPts val="2040"/>
              <a:buFont typeface="Noto Sans Symbols"/>
              <a:buChar char="⚫"/>
              <a:defRPr sz="2400" b="0" i="0" u="none" strike="noStrike" cap="none">
                <a:solidFill>
                  <a:schemeClr val="dk1"/>
                </a:solidFill>
                <a:latin typeface="Constantia"/>
                <a:ea typeface="Constantia"/>
                <a:cs typeface="Constantia"/>
                <a:sym typeface="Constantia"/>
              </a:defRPr>
            </a:lvl2pPr>
            <a:lvl3pPr marL="1371600" marR="0" lvl="2" indent="-321944" algn="l" rtl="0">
              <a:spcBef>
                <a:spcPts val="420"/>
              </a:spcBef>
              <a:spcAft>
                <a:spcPts val="0"/>
              </a:spcAft>
              <a:buClr>
                <a:schemeClr val="accent2"/>
              </a:buClr>
              <a:buSzPts val="1470"/>
              <a:buFont typeface="Noto Sans Symbols"/>
              <a:buChar char="⚫"/>
              <a:defRPr sz="2100" b="0" i="0" u="none" strike="noStrike" cap="none">
                <a:solidFill>
                  <a:schemeClr val="dk1"/>
                </a:solidFill>
                <a:latin typeface="Constantia"/>
                <a:ea typeface="Constantia"/>
                <a:cs typeface="Constantia"/>
                <a:sym typeface="Constantia"/>
              </a:defRPr>
            </a:lvl3pPr>
            <a:lvl4pPr marL="1828800" marR="0" lvl="3" indent="-311150" algn="l" rtl="0">
              <a:spcBef>
                <a:spcPts val="400"/>
              </a:spcBef>
              <a:spcAft>
                <a:spcPts val="0"/>
              </a:spcAft>
              <a:buClr>
                <a:schemeClr val="accent3"/>
              </a:buClr>
              <a:buSzPts val="1300"/>
              <a:buFont typeface="Noto Sans Symbols"/>
              <a:buChar char="⚫"/>
              <a:defRPr sz="2000" b="0" i="0" u="none" strike="noStrike" cap="none">
                <a:solidFill>
                  <a:schemeClr val="dk1"/>
                </a:solidFill>
                <a:latin typeface="Constantia"/>
                <a:ea typeface="Constantia"/>
                <a:cs typeface="Constantia"/>
                <a:sym typeface="Constantia"/>
              </a:defRPr>
            </a:lvl4pPr>
            <a:lvl5pPr marL="2286000" marR="0" lvl="4" indent="-311150" algn="l" rtl="0">
              <a:spcBef>
                <a:spcPts val="400"/>
              </a:spcBef>
              <a:spcAft>
                <a:spcPts val="0"/>
              </a:spcAft>
              <a:buClr>
                <a:schemeClr val="accent4"/>
              </a:buClr>
              <a:buSzPts val="1300"/>
              <a:buFont typeface="Noto Sans Symbols"/>
              <a:buChar char="⚫"/>
              <a:defRPr sz="2000" b="0" i="0" u="none" strike="noStrike" cap="none">
                <a:solidFill>
                  <a:schemeClr val="dk1"/>
                </a:solidFill>
                <a:latin typeface="Constantia"/>
                <a:ea typeface="Constantia"/>
                <a:cs typeface="Constantia"/>
                <a:sym typeface="Constantia"/>
              </a:defRPr>
            </a:lvl5pPr>
            <a:lvl6pPr marL="2743200" marR="0" lvl="5" indent="-320039" algn="l" rtl="0">
              <a:spcBef>
                <a:spcPts val="360"/>
              </a:spcBef>
              <a:spcAft>
                <a:spcPts val="0"/>
              </a:spcAft>
              <a:buClr>
                <a:schemeClr val="accent5"/>
              </a:buClr>
              <a:buSzPts val="1440"/>
              <a:buFont typeface="Noto Sans Symbols"/>
              <a:buChar char="⚫"/>
              <a:defRPr sz="1800" b="0" i="0" u="none" strike="noStrike" cap="none">
                <a:solidFill>
                  <a:schemeClr val="dk1"/>
                </a:solidFill>
                <a:latin typeface="Constantia"/>
                <a:ea typeface="Constantia"/>
                <a:cs typeface="Constantia"/>
                <a:sym typeface="Constantia"/>
              </a:defRPr>
            </a:lvl6pPr>
            <a:lvl7pPr marL="3200400" marR="0" lvl="6" indent="-309879" algn="l" rtl="0">
              <a:spcBef>
                <a:spcPts val="320"/>
              </a:spcBef>
              <a:spcAft>
                <a:spcPts val="0"/>
              </a:spcAft>
              <a:buClr>
                <a:schemeClr val="accent6"/>
              </a:buClr>
              <a:buSzPts val="1280"/>
              <a:buFont typeface="Noto Sans Symbols"/>
              <a:buChar char="⚫"/>
              <a:defRPr sz="1600" b="0" i="0" u="none" strike="noStrike" cap="none">
                <a:solidFill>
                  <a:schemeClr val="dk1"/>
                </a:solidFill>
                <a:latin typeface="Constantia"/>
                <a:ea typeface="Constantia"/>
                <a:cs typeface="Constantia"/>
                <a:sym typeface="Constantia"/>
              </a:defRPr>
            </a:lvl7pPr>
            <a:lvl8pPr marL="3657600" marR="0" lvl="7" indent="-330200" algn="l" rtl="0">
              <a:spcBef>
                <a:spcPts val="320"/>
              </a:spcBef>
              <a:spcAft>
                <a:spcPts val="0"/>
              </a:spcAft>
              <a:buClr>
                <a:schemeClr val="dk2"/>
              </a:buClr>
              <a:buSzPts val="1600"/>
              <a:buFont typeface="Constantia"/>
              <a:buChar char="•"/>
              <a:defRPr sz="1600" b="0" i="0" u="none" strike="noStrike" cap="none">
                <a:solidFill>
                  <a:schemeClr val="dk1"/>
                </a:solidFill>
                <a:latin typeface="Constantia"/>
                <a:ea typeface="Constantia"/>
                <a:cs typeface="Constantia"/>
                <a:sym typeface="Constantia"/>
              </a:defRPr>
            </a:lvl8pPr>
            <a:lvl9pPr marL="4114800" marR="0" lvl="8" indent="-317500" algn="l" rtl="0">
              <a:spcBef>
                <a:spcPts val="280"/>
              </a:spcBef>
              <a:spcAft>
                <a:spcPts val="0"/>
              </a:spcAft>
              <a:buClr>
                <a:schemeClr val="dk2"/>
              </a:buClr>
              <a:buSzPts val="1400"/>
              <a:buFont typeface="Constantia"/>
              <a:buChar char="•"/>
              <a:defRPr sz="1400" b="0" i="0" u="none" strike="noStrike" cap="none">
                <a:solidFill>
                  <a:schemeClr val="dk1"/>
                </a:solidFill>
                <a:latin typeface="Constantia"/>
                <a:ea typeface="Constantia"/>
                <a:cs typeface="Constantia"/>
                <a:sym typeface="Constantia"/>
              </a:defRPr>
            </a:lvl9pPr>
          </a:lstStyle>
          <a:p>
            <a:endParaRPr/>
          </a:p>
        </p:txBody>
      </p:sp>
      <p:sp>
        <p:nvSpPr>
          <p:cNvPr id="31" name="Google Shape;31;p52"/>
          <p:cNvSpPr txBox="1">
            <a:spLocks noGrp="1"/>
          </p:cNvSpPr>
          <p:nvPr>
            <p:ph type="dt" idx="10"/>
          </p:nvPr>
        </p:nvSpPr>
        <p:spPr>
          <a:xfrm>
            <a:off x="609600" y="6356351"/>
            <a:ext cx="2844800" cy="365125"/>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SzPts val="1400"/>
              <a:buNone/>
              <a:defRPr sz="1200">
                <a:solidFill>
                  <a:srgbClr val="035C75"/>
                </a:solidFill>
                <a:latin typeface="Constantia"/>
                <a:ea typeface="Constantia"/>
                <a:cs typeface="Constantia"/>
                <a:sym typeface="Constantia"/>
              </a:defRPr>
            </a:lvl1pPr>
            <a:lvl2pPr marR="0" lvl="1"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2pPr>
            <a:lvl3pPr marR="0" lvl="2"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3pPr>
            <a:lvl4pPr marR="0" lvl="3"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4pPr>
            <a:lvl5pPr marR="0" lvl="4"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5pPr>
            <a:lvl6pPr marR="0" lvl="5"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6pPr>
            <a:lvl7pPr marR="0" lvl="6"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7pPr>
            <a:lvl8pPr marR="0" lvl="7"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8pPr>
            <a:lvl9pPr marR="0" lvl="8"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9pPr>
          </a:lstStyle>
          <a:p>
            <a:endParaRPr/>
          </a:p>
        </p:txBody>
      </p:sp>
      <p:sp>
        <p:nvSpPr>
          <p:cNvPr id="32" name="Google Shape;32;p52"/>
          <p:cNvSpPr txBox="1">
            <a:spLocks noGrp="1"/>
          </p:cNvSpPr>
          <p:nvPr>
            <p:ph type="ftr" idx="11"/>
          </p:nvPr>
        </p:nvSpPr>
        <p:spPr>
          <a:xfrm>
            <a:off x="3556000" y="6356351"/>
            <a:ext cx="4470400" cy="365125"/>
          </a:xfrm>
          <a:prstGeom prst="rect">
            <a:avLst/>
          </a:prstGeom>
          <a:noFill/>
          <a:ln>
            <a:noFill/>
          </a:ln>
        </p:spPr>
        <p:txBody>
          <a:bodyPr spcFirstLastPara="1" wrap="square" lIns="0" tIns="0" rIns="0" bIns="0" anchor="b" anchorCtr="0">
            <a:noAutofit/>
          </a:bodyPr>
          <a:lstStyle>
            <a:lvl1pPr marR="0" lvl="0" algn="l" rtl="0">
              <a:spcBef>
                <a:spcPts val="0"/>
              </a:spcBef>
              <a:spcAft>
                <a:spcPts val="0"/>
              </a:spcAft>
              <a:buSzPts val="1400"/>
              <a:buNone/>
              <a:defRPr sz="1200">
                <a:solidFill>
                  <a:srgbClr val="035C75"/>
                </a:solidFill>
                <a:latin typeface="Constantia"/>
                <a:ea typeface="Constantia"/>
                <a:cs typeface="Constantia"/>
                <a:sym typeface="Constantia"/>
              </a:defRPr>
            </a:lvl1pPr>
            <a:lvl2pPr marR="0" lvl="1"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2pPr>
            <a:lvl3pPr marR="0" lvl="2"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3pPr>
            <a:lvl4pPr marR="0" lvl="3"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4pPr>
            <a:lvl5pPr marR="0" lvl="4"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5pPr>
            <a:lvl6pPr marR="0" lvl="5"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6pPr>
            <a:lvl7pPr marR="0" lvl="6"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7pPr>
            <a:lvl8pPr marR="0" lvl="7"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8pPr>
            <a:lvl9pPr marR="0" lvl="8" algn="l" rtl="0">
              <a:spcBef>
                <a:spcPts val="0"/>
              </a:spcBef>
              <a:spcAft>
                <a:spcPts val="0"/>
              </a:spcAft>
              <a:buSzPts val="1400"/>
              <a:buNone/>
              <a:defRPr sz="1800" b="0" i="0" u="none" strike="noStrike" cap="none">
                <a:solidFill>
                  <a:schemeClr val="dk1"/>
                </a:solidFill>
                <a:latin typeface="Constantia"/>
                <a:ea typeface="Constantia"/>
                <a:cs typeface="Constantia"/>
                <a:sym typeface="Constantia"/>
              </a:defRPr>
            </a:lvl9pPr>
          </a:lstStyle>
          <a:p>
            <a:endParaRPr/>
          </a:p>
        </p:txBody>
      </p:sp>
      <p:sp>
        <p:nvSpPr>
          <p:cNvPr id="33" name="Google Shape;33;p52"/>
          <p:cNvSpPr txBox="1">
            <a:spLocks noGrp="1"/>
          </p:cNvSpPr>
          <p:nvPr>
            <p:ph type="sldNum" idx="12"/>
          </p:nvPr>
        </p:nvSpPr>
        <p:spPr>
          <a:xfrm>
            <a:off x="10566400" y="6356351"/>
            <a:ext cx="1016000" cy="365125"/>
          </a:xfrm>
          <a:prstGeom prst="rect">
            <a:avLst/>
          </a:prstGeom>
          <a:noFill/>
          <a:ln>
            <a:noFill/>
          </a:ln>
        </p:spPr>
        <p:txBody>
          <a:bodyPr spcFirstLastPara="1" wrap="square" lIns="0" tIns="0" rIns="0" bIns="0" anchor="b" anchorCtr="0">
            <a:noAutofit/>
          </a:bodyPr>
          <a:lstStyle>
            <a:lvl1pPr marL="0" marR="0" lvl="0" indent="0" algn="r" rtl="0">
              <a:spcBef>
                <a:spcPts val="0"/>
              </a:spcBef>
              <a:buNone/>
              <a:defRPr sz="1200" b="0" u="none">
                <a:solidFill>
                  <a:srgbClr val="035C75"/>
                </a:solidFill>
                <a:latin typeface="Constantia"/>
                <a:ea typeface="Constantia"/>
                <a:cs typeface="Constantia"/>
                <a:sym typeface="Constantia"/>
              </a:defRPr>
            </a:lvl1pPr>
            <a:lvl2pPr marL="0" marR="0" lvl="1" indent="0" algn="r" rtl="0">
              <a:spcBef>
                <a:spcPts val="0"/>
              </a:spcBef>
              <a:buNone/>
              <a:defRPr sz="1200" b="0" u="none">
                <a:solidFill>
                  <a:srgbClr val="035C75"/>
                </a:solidFill>
                <a:latin typeface="Constantia"/>
                <a:ea typeface="Constantia"/>
                <a:cs typeface="Constantia"/>
                <a:sym typeface="Constantia"/>
              </a:defRPr>
            </a:lvl2pPr>
            <a:lvl3pPr marL="0" marR="0" lvl="2" indent="0" algn="r" rtl="0">
              <a:spcBef>
                <a:spcPts val="0"/>
              </a:spcBef>
              <a:buNone/>
              <a:defRPr sz="1200" b="0" u="none">
                <a:solidFill>
                  <a:srgbClr val="035C75"/>
                </a:solidFill>
                <a:latin typeface="Constantia"/>
                <a:ea typeface="Constantia"/>
                <a:cs typeface="Constantia"/>
                <a:sym typeface="Constantia"/>
              </a:defRPr>
            </a:lvl3pPr>
            <a:lvl4pPr marL="0" marR="0" lvl="3" indent="0" algn="r" rtl="0">
              <a:spcBef>
                <a:spcPts val="0"/>
              </a:spcBef>
              <a:buNone/>
              <a:defRPr sz="1200" b="0" u="none">
                <a:solidFill>
                  <a:srgbClr val="035C75"/>
                </a:solidFill>
                <a:latin typeface="Constantia"/>
                <a:ea typeface="Constantia"/>
                <a:cs typeface="Constantia"/>
                <a:sym typeface="Constantia"/>
              </a:defRPr>
            </a:lvl4pPr>
            <a:lvl5pPr marL="0" marR="0" lvl="4" indent="0" algn="r" rtl="0">
              <a:spcBef>
                <a:spcPts val="0"/>
              </a:spcBef>
              <a:buNone/>
              <a:defRPr sz="1200" b="0" u="none">
                <a:solidFill>
                  <a:srgbClr val="035C75"/>
                </a:solidFill>
                <a:latin typeface="Constantia"/>
                <a:ea typeface="Constantia"/>
                <a:cs typeface="Constantia"/>
                <a:sym typeface="Constantia"/>
              </a:defRPr>
            </a:lvl5pPr>
            <a:lvl6pPr marL="0" marR="0" lvl="5" indent="0" algn="r" rtl="0">
              <a:spcBef>
                <a:spcPts val="0"/>
              </a:spcBef>
              <a:buNone/>
              <a:defRPr sz="1200" b="0" u="none">
                <a:solidFill>
                  <a:srgbClr val="035C75"/>
                </a:solidFill>
                <a:latin typeface="Constantia"/>
                <a:ea typeface="Constantia"/>
                <a:cs typeface="Constantia"/>
                <a:sym typeface="Constantia"/>
              </a:defRPr>
            </a:lvl6pPr>
            <a:lvl7pPr marL="0" marR="0" lvl="6" indent="0" algn="r" rtl="0">
              <a:spcBef>
                <a:spcPts val="0"/>
              </a:spcBef>
              <a:buNone/>
              <a:defRPr sz="1200" b="0" u="none">
                <a:solidFill>
                  <a:srgbClr val="035C75"/>
                </a:solidFill>
                <a:latin typeface="Constantia"/>
                <a:ea typeface="Constantia"/>
                <a:cs typeface="Constantia"/>
                <a:sym typeface="Constantia"/>
              </a:defRPr>
            </a:lvl7pPr>
            <a:lvl8pPr marL="0" marR="0" lvl="7" indent="0" algn="r" rtl="0">
              <a:spcBef>
                <a:spcPts val="0"/>
              </a:spcBef>
              <a:buNone/>
              <a:defRPr sz="1200" b="0" u="none">
                <a:solidFill>
                  <a:srgbClr val="035C75"/>
                </a:solidFill>
                <a:latin typeface="Constantia"/>
                <a:ea typeface="Constantia"/>
                <a:cs typeface="Constantia"/>
                <a:sym typeface="Constantia"/>
              </a:defRPr>
            </a:lvl8pPr>
            <a:lvl9pPr marL="0" marR="0" lvl="8" indent="0" algn="r" rtl="0">
              <a:spcBef>
                <a:spcPts val="0"/>
              </a:spcBef>
              <a:buNone/>
              <a:defRPr sz="1200" b="0" u="none">
                <a:solidFill>
                  <a:srgbClr val="035C75"/>
                </a:solidFill>
                <a:latin typeface="Constantia"/>
                <a:ea typeface="Constantia"/>
                <a:cs typeface="Constantia"/>
                <a:sym typeface="Constantia"/>
              </a:defRPr>
            </a:lvl9pPr>
          </a:lstStyle>
          <a:p>
            <a:fld id="{00000000-1234-1234-1234-123412341234}" type="slidenum">
              <a:rPr lang="en-US" smtClean="0"/>
              <a:pPr/>
              <a:t>‹#›</a:t>
            </a:fld>
            <a:endParaRPr lang="en-US"/>
          </a:p>
        </p:txBody>
      </p:sp>
      <p:grpSp>
        <p:nvGrpSpPr>
          <p:cNvPr id="34" name="Google Shape;34;p52"/>
          <p:cNvGrpSpPr/>
          <p:nvPr/>
        </p:nvGrpSpPr>
        <p:grpSpPr>
          <a:xfrm>
            <a:off x="-39058" y="-16113"/>
            <a:ext cx="12264340" cy="1086266"/>
            <a:chOff x="-29322" y="-1971"/>
            <a:chExt cx="9198255" cy="1086266"/>
          </a:xfrm>
        </p:grpSpPr>
        <p:sp>
          <p:nvSpPr>
            <p:cNvPr id="35" name="Google Shape;35;p52"/>
            <p:cNvSpPr/>
            <p:nvPr/>
          </p:nvSpPr>
          <p:spPr>
            <a:xfrm rot="-164308">
              <a:off x="-19045" y="216550"/>
              <a:ext cx="9163050" cy="649224"/>
            </a:xfrm>
            <a:custGeom>
              <a:avLst/>
              <a:gdLst/>
              <a:ahLst/>
              <a:cxnLst/>
              <a:rect l="l" t="t" r="r" b="b"/>
              <a:pathLst>
                <a:path w="5772" h="1055" extrusionOk="0">
                  <a:moveTo>
                    <a:pt x="0" y="966"/>
                  </a:moveTo>
                  <a:cubicBezTo>
                    <a:pt x="282" y="738"/>
                    <a:pt x="923" y="275"/>
                    <a:pt x="1608" y="282"/>
                  </a:cubicBezTo>
                  <a:cubicBezTo>
                    <a:pt x="2293" y="289"/>
                    <a:pt x="3416" y="1055"/>
                    <a:pt x="4110" y="1008"/>
                  </a:cubicBezTo>
                  <a:cubicBezTo>
                    <a:pt x="4804" y="961"/>
                    <a:pt x="5426" y="210"/>
                    <a:pt x="5772" y="0"/>
                  </a:cubicBezTo>
                </a:path>
              </a:pathLst>
            </a:custGeom>
            <a:noFill/>
            <a:ln w="10775" cap="flat" cmpd="sng">
              <a:solidFill>
                <a:srgbClr val="09B6BE"/>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onstantia"/>
                <a:ea typeface="Constantia"/>
                <a:cs typeface="Constantia"/>
                <a:sym typeface="Constantia"/>
              </a:endParaRPr>
            </a:p>
          </p:txBody>
        </p:sp>
        <p:sp>
          <p:nvSpPr>
            <p:cNvPr id="36" name="Google Shape;36;p52"/>
            <p:cNvSpPr/>
            <p:nvPr/>
          </p:nvSpPr>
          <p:spPr>
            <a:xfrm rot="-164308">
              <a:off x="-14309" y="290003"/>
              <a:ext cx="9175812" cy="530352"/>
            </a:xfrm>
            <a:custGeom>
              <a:avLst/>
              <a:gdLst/>
              <a:ahLst/>
              <a:cxnLst/>
              <a:rect l="l" t="t" r="r" b="b"/>
              <a:pathLst>
                <a:path w="5766" h="854" extrusionOk="0">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solidFill>
                <a:schemeClr val="accent4"/>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onstantia"/>
                <a:ea typeface="Constantia"/>
                <a:cs typeface="Constantia"/>
                <a:sym typeface="Constantia"/>
              </a:endParaRPr>
            </a:p>
          </p:txBody>
        </p:sp>
      </p:grpSp>
    </p:spTree>
    <p:extLst>
      <p:ext uri="{BB962C8B-B14F-4D97-AF65-F5344CB8AC3E}">
        <p14:creationId xmlns:p14="http://schemas.microsoft.com/office/powerpoint/2010/main" val="2062511577"/>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jp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5.jpg"/><Relationship Id="rId5" Type="http://schemas.openxmlformats.org/officeDocument/2006/relationships/image" Target="../media/image4.jpe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30.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31.xml.rels><?xml version="1.0" encoding="UTF-8" standalone="yes"?>
<Relationships xmlns="http://schemas.openxmlformats.org/package/2006/relationships"><Relationship Id="rId8" Type="http://schemas.openxmlformats.org/officeDocument/2006/relationships/hyperlink" Target="https://vi.wikipedia.org/wiki/1835" TargetMode="External"/><Relationship Id="rId3" Type="http://schemas.openxmlformats.org/officeDocument/2006/relationships/image" Target="../media/image14.jpeg"/><Relationship Id="rId7" Type="http://schemas.openxmlformats.org/officeDocument/2006/relationships/hyperlink" Target="https://vi.wikipedia.org/wiki/Truy%E1%BB%87n_c%E1%BB%95_t%C3%ADch" TargetMode="External"/><Relationship Id="rId2" Type="http://schemas.openxmlformats.org/officeDocument/2006/relationships/notesSlide" Target="../notesSlides/notesSlide131.xml"/><Relationship Id="rId1" Type="http://schemas.openxmlformats.org/officeDocument/2006/relationships/slideLayout" Target="../slideLayouts/slideLayout2.xml"/><Relationship Id="rId6" Type="http://schemas.openxmlformats.org/officeDocument/2006/relationships/hyperlink" Target="https://vi.wikipedia.org/wiki/%C4%90an_M%E1%BA%A1ch" TargetMode="External"/><Relationship Id="rId5" Type="http://schemas.openxmlformats.org/officeDocument/2006/relationships/hyperlink" Target="https://vi.wikipedia.org/wiki/1875" TargetMode="External"/><Relationship Id="rId4" Type="http://schemas.openxmlformats.org/officeDocument/2006/relationships/hyperlink" Target="https://vi.wikipedia.org/wiki/1805" TargetMode="Externa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image" Target="../media/image2.jpeg"/><Relationship Id="rId7" Type="http://schemas.openxmlformats.org/officeDocument/2006/relationships/image" Target="../media/image8.emf"/><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7.jpeg"/><Relationship Id="rId5" Type="http://schemas.openxmlformats.org/officeDocument/2006/relationships/image" Target="../media/image4.jpeg"/><Relationship Id="rId4" Type="http://schemas.openxmlformats.org/officeDocument/2006/relationships/image" Target="../media/image3.pn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s://sachhay24h.com/de-men-phieu-luu-ky-cuon-sach-cua-tuoi-tho-a481.html"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78.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9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hyperlink" Target="https://luhanhvietnam.com.vn/du-lich/su-that-ve-thap-eiffel.html" TargetMode="External"/><Relationship Id="rId2" Type="http://schemas.openxmlformats.org/officeDocument/2006/relationships/notesSlide" Target="../notesSlides/notesSlide22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hyperlink" Target="https://luhanhvietnam.com.vn/du-lich/su-that-ve-thap-eiffel.html" TargetMode="External"/><Relationship Id="rId2" Type="http://schemas.openxmlformats.org/officeDocument/2006/relationships/notesSlide" Target="../notesSlides/notesSlide250.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12.jpg"/><Relationship Id="rId2" Type="http://schemas.openxmlformats.org/officeDocument/2006/relationships/notesSlide" Target="../notesSlides/notesSlide79.xml"/><Relationship Id="rId1" Type="http://schemas.openxmlformats.org/officeDocument/2006/relationships/slideLayout" Target="../slideLayouts/slideLayout3.xml"/><Relationship Id="rId6" Type="http://schemas.openxmlformats.org/officeDocument/2006/relationships/image" Target="../media/image11.jpg"/><Relationship Id="rId5" Type="http://schemas.openxmlformats.org/officeDocument/2006/relationships/image" Target="../media/image5.jp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406400" y="640049"/>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TRUYỆN: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(TRUYỆN</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ĐỒNG THOẠI, TRUYỆN CỦA PUSKIN VÀ AN – ĐEC – XEN)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pic>
        <p:nvPicPr>
          <p:cNvPr id="8" name="Picture 7" descr="[Cánh Diều] Soạn văn 6 bài: Bài học đường đời đầu tiên trang 4 (ảnh 2)">
            <a:extLst>
              <a:ext uri="{FF2B5EF4-FFF2-40B4-BE49-F238E27FC236}">
                <a16:creationId xmlns:a16="http://schemas.microsoft.com/office/drawing/2014/main" xmlns="" id="{7869EC02-506D-4B2D-AC0D-BD37E64882C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661421" y="4230157"/>
            <a:ext cx="2858077" cy="2627843"/>
          </a:xfrm>
          <a:prstGeom prst="rect">
            <a:avLst/>
          </a:prstGeom>
          <a:noFill/>
          <a:ln>
            <a:noFill/>
          </a:ln>
        </p:spPr>
      </p:pic>
      <p:pic>
        <p:nvPicPr>
          <p:cNvPr id="9" name="Picture 8">
            <a:extLst>
              <a:ext uri="{FF2B5EF4-FFF2-40B4-BE49-F238E27FC236}">
                <a16:creationId xmlns:a16="http://schemas.microsoft.com/office/drawing/2014/main" xmlns="" id="{0A693D42-8A40-4BA6-817D-DB714EB2357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97296" y="3845630"/>
            <a:ext cx="3386731" cy="3012370"/>
          </a:xfrm>
          <a:prstGeom prst="rect">
            <a:avLst/>
          </a:prstGeom>
        </p:spPr>
      </p:pic>
      <p:pic>
        <p:nvPicPr>
          <p:cNvPr id="10" name="Picture 9">
            <a:extLst>
              <a:ext uri="{FF2B5EF4-FFF2-40B4-BE49-F238E27FC236}">
                <a16:creationId xmlns:a16="http://schemas.microsoft.com/office/drawing/2014/main" xmlns="" id="{989EFADC-6E7C-429C-AEE6-20FD0DB57F3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446483" y="3267893"/>
            <a:ext cx="3715039" cy="3256893"/>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par>
                                <p:cTn id="21" presetID="31" presetClass="exit" presetSubtype="0" fill="hold" nodeType="withEffect">
                                  <p:stCondLst>
                                    <p:cond delay="0"/>
                                  </p:stCondLst>
                                  <p:childTnLst>
                                    <p:anim calcmode="lin" valueType="num">
                                      <p:cBhvr>
                                        <p:cTn id="22" dur="6000"/>
                                        <p:tgtEl>
                                          <p:spTgt spid="8"/>
                                        </p:tgtEl>
                                        <p:attrNameLst>
                                          <p:attrName>ppt_w</p:attrName>
                                        </p:attrNameLst>
                                      </p:cBhvr>
                                      <p:tavLst>
                                        <p:tav tm="0">
                                          <p:val>
                                            <p:strVal val="ppt_w"/>
                                          </p:val>
                                        </p:tav>
                                        <p:tav tm="100000">
                                          <p:val>
                                            <p:fltVal val="0"/>
                                          </p:val>
                                        </p:tav>
                                      </p:tavLst>
                                    </p:anim>
                                    <p:anim calcmode="lin" valueType="num">
                                      <p:cBhvr>
                                        <p:cTn id="23" dur="6000"/>
                                        <p:tgtEl>
                                          <p:spTgt spid="8"/>
                                        </p:tgtEl>
                                        <p:attrNameLst>
                                          <p:attrName>ppt_h</p:attrName>
                                        </p:attrNameLst>
                                      </p:cBhvr>
                                      <p:tavLst>
                                        <p:tav tm="0">
                                          <p:val>
                                            <p:strVal val="ppt_h"/>
                                          </p:val>
                                        </p:tav>
                                        <p:tav tm="100000">
                                          <p:val>
                                            <p:fltVal val="0"/>
                                          </p:val>
                                        </p:tav>
                                      </p:tavLst>
                                    </p:anim>
                                    <p:anim calcmode="lin" valueType="num">
                                      <p:cBhvr>
                                        <p:cTn id="24" dur="6000"/>
                                        <p:tgtEl>
                                          <p:spTgt spid="8"/>
                                        </p:tgtEl>
                                        <p:attrNameLst>
                                          <p:attrName>style.rotation</p:attrName>
                                        </p:attrNameLst>
                                      </p:cBhvr>
                                      <p:tavLst>
                                        <p:tav tm="0">
                                          <p:val>
                                            <p:fltVal val="0"/>
                                          </p:val>
                                        </p:tav>
                                        <p:tav tm="100000">
                                          <p:val>
                                            <p:fltVal val="90"/>
                                          </p:val>
                                        </p:tav>
                                      </p:tavLst>
                                    </p:anim>
                                    <p:animEffect transition="out" filter="fade">
                                      <p:cBhvr>
                                        <p:cTn id="25" dur="6000"/>
                                        <p:tgtEl>
                                          <p:spTgt spid="8"/>
                                        </p:tgtEl>
                                      </p:cBhvr>
                                    </p:animEffect>
                                    <p:set>
                                      <p:cBhvr>
                                        <p:cTn id="26" dur="1" fill="hold">
                                          <p:stCondLst>
                                            <p:cond delay="5999"/>
                                          </p:stCondLst>
                                        </p:cTn>
                                        <p:tgtEl>
                                          <p:spTgt spid="8"/>
                                        </p:tgtEl>
                                        <p:attrNameLst>
                                          <p:attrName>style.visibility</p:attrName>
                                        </p:attrNameLst>
                                      </p:cBhvr>
                                      <p:to>
                                        <p:strVal val="hidden"/>
                                      </p:to>
                                    </p:set>
                                  </p:childTnLst>
                                </p:cTn>
                              </p:par>
                              <p:par>
                                <p:cTn id="27" presetID="31" presetClass="exit" presetSubtype="0" fill="hold" nodeType="withEffect">
                                  <p:stCondLst>
                                    <p:cond delay="0"/>
                                  </p:stCondLst>
                                  <p:childTnLst>
                                    <p:anim calcmode="lin" valueType="num">
                                      <p:cBhvr>
                                        <p:cTn id="28" dur="6000"/>
                                        <p:tgtEl>
                                          <p:spTgt spid="9"/>
                                        </p:tgtEl>
                                        <p:attrNameLst>
                                          <p:attrName>ppt_w</p:attrName>
                                        </p:attrNameLst>
                                      </p:cBhvr>
                                      <p:tavLst>
                                        <p:tav tm="0">
                                          <p:val>
                                            <p:strVal val="ppt_w"/>
                                          </p:val>
                                        </p:tav>
                                        <p:tav tm="100000">
                                          <p:val>
                                            <p:fltVal val="0"/>
                                          </p:val>
                                        </p:tav>
                                      </p:tavLst>
                                    </p:anim>
                                    <p:anim calcmode="lin" valueType="num">
                                      <p:cBhvr>
                                        <p:cTn id="29" dur="6000"/>
                                        <p:tgtEl>
                                          <p:spTgt spid="9"/>
                                        </p:tgtEl>
                                        <p:attrNameLst>
                                          <p:attrName>ppt_h</p:attrName>
                                        </p:attrNameLst>
                                      </p:cBhvr>
                                      <p:tavLst>
                                        <p:tav tm="0">
                                          <p:val>
                                            <p:strVal val="ppt_h"/>
                                          </p:val>
                                        </p:tav>
                                        <p:tav tm="100000">
                                          <p:val>
                                            <p:fltVal val="0"/>
                                          </p:val>
                                        </p:tav>
                                      </p:tavLst>
                                    </p:anim>
                                    <p:anim calcmode="lin" valueType="num">
                                      <p:cBhvr>
                                        <p:cTn id="30" dur="6000"/>
                                        <p:tgtEl>
                                          <p:spTgt spid="9"/>
                                        </p:tgtEl>
                                        <p:attrNameLst>
                                          <p:attrName>style.rotation</p:attrName>
                                        </p:attrNameLst>
                                      </p:cBhvr>
                                      <p:tavLst>
                                        <p:tav tm="0">
                                          <p:val>
                                            <p:fltVal val="0"/>
                                          </p:val>
                                        </p:tav>
                                        <p:tav tm="100000">
                                          <p:val>
                                            <p:fltVal val="90"/>
                                          </p:val>
                                        </p:tav>
                                      </p:tavLst>
                                    </p:anim>
                                    <p:animEffect transition="out" filter="fade">
                                      <p:cBhvr>
                                        <p:cTn id="31" dur="6000"/>
                                        <p:tgtEl>
                                          <p:spTgt spid="9"/>
                                        </p:tgtEl>
                                      </p:cBhvr>
                                    </p:animEffect>
                                    <p:set>
                                      <p:cBhvr>
                                        <p:cTn id="32" dur="1" fill="hold">
                                          <p:stCondLst>
                                            <p:cond delay="5999"/>
                                          </p:stCondLst>
                                        </p:cTn>
                                        <p:tgtEl>
                                          <p:spTgt spid="9"/>
                                        </p:tgtEl>
                                        <p:attrNameLst>
                                          <p:attrName>style.visibility</p:attrName>
                                        </p:attrNameLst>
                                      </p:cBhvr>
                                      <p:to>
                                        <p:strVal val="hidden"/>
                                      </p:to>
                                    </p:set>
                                  </p:childTnLst>
                                </p:cTn>
                              </p:par>
                              <p:par>
                                <p:cTn id="33" presetID="31" presetClass="exit" presetSubtype="0" fill="hold" nodeType="withEffect">
                                  <p:stCondLst>
                                    <p:cond delay="0"/>
                                  </p:stCondLst>
                                  <p:childTnLst>
                                    <p:anim calcmode="lin" valueType="num">
                                      <p:cBhvr>
                                        <p:cTn id="34" dur="6000"/>
                                        <p:tgtEl>
                                          <p:spTgt spid="10"/>
                                        </p:tgtEl>
                                        <p:attrNameLst>
                                          <p:attrName>ppt_w</p:attrName>
                                        </p:attrNameLst>
                                      </p:cBhvr>
                                      <p:tavLst>
                                        <p:tav tm="0">
                                          <p:val>
                                            <p:strVal val="ppt_w"/>
                                          </p:val>
                                        </p:tav>
                                        <p:tav tm="100000">
                                          <p:val>
                                            <p:fltVal val="0"/>
                                          </p:val>
                                        </p:tav>
                                      </p:tavLst>
                                    </p:anim>
                                    <p:anim calcmode="lin" valueType="num">
                                      <p:cBhvr>
                                        <p:cTn id="35" dur="6000"/>
                                        <p:tgtEl>
                                          <p:spTgt spid="10"/>
                                        </p:tgtEl>
                                        <p:attrNameLst>
                                          <p:attrName>ppt_h</p:attrName>
                                        </p:attrNameLst>
                                      </p:cBhvr>
                                      <p:tavLst>
                                        <p:tav tm="0">
                                          <p:val>
                                            <p:strVal val="ppt_h"/>
                                          </p:val>
                                        </p:tav>
                                        <p:tav tm="100000">
                                          <p:val>
                                            <p:fltVal val="0"/>
                                          </p:val>
                                        </p:tav>
                                      </p:tavLst>
                                    </p:anim>
                                    <p:anim calcmode="lin" valueType="num">
                                      <p:cBhvr>
                                        <p:cTn id="36" dur="6000"/>
                                        <p:tgtEl>
                                          <p:spTgt spid="10"/>
                                        </p:tgtEl>
                                        <p:attrNameLst>
                                          <p:attrName>style.rotation</p:attrName>
                                        </p:attrNameLst>
                                      </p:cBhvr>
                                      <p:tavLst>
                                        <p:tav tm="0">
                                          <p:val>
                                            <p:fltVal val="0"/>
                                          </p:val>
                                        </p:tav>
                                        <p:tav tm="100000">
                                          <p:val>
                                            <p:fltVal val="90"/>
                                          </p:val>
                                        </p:tav>
                                      </p:tavLst>
                                    </p:anim>
                                    <p:animEffect transition="out" filter="fade">
                                      <p:cBhvr>
                                        <p:cTn id="37" dur="6000"/>
                                        <p:tgtEl>
                                          <p:spTgt spid="10"/>
                                        </p:tgtEl>
                                      </p:cBhvr>
                                    </p:animEffect>
                                    <p:set>
                                      <p:cBhvr>
                                        <p:cTn id="38" dur="1" fill="hold">
                                          <p:stCondLst>
                                            <p:cond delay="5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41342"/>
            <a:ext cx="11147689" cy="4091554"/>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F0F65BB-3EA2-4D33-A94F-03C03B48071B}"/>
              </a:ext>
            </a:extLst>
          </p:cNvPr>
          <p:cNvSpPr txBox="1"/>
          <p:nvPr/>
        </p:nvSpPr>
        <p:spPr>
          <a:xfrm>
            <a:off x="980268" y="1836450"/>
            <a:ext cx="6114080" cy="556434"/>
          </a:xfrm>
          <a:prstGeom prst="rect">
            <a:avLst/>
          </a:prstGeom>
          <a:noFill/>
        </p:spPr>
        <p:txBody>
          <a:bodyPr wrap="square">
            <a:spAutoFit/>
          </a:bodyPr>
          <a:lstStyle/>
          <a:p>
            <a:pPr algn="just">
              <a:lnSpc>
                <a:spcPct val="115000"/>
              </a:lnSpc>
              <a:spcAft>
                <a:spcPts val="1000"/>
              </a:spcAft>
            </a:pPr>
            <a:r>
              <a:rPr lang="de-DE"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2. Truyện đồng thoại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395DF9A-D237-4D84-9FCE-692DDDB5843B}"/>
              </a:ext>
            </a:extLst>
          </p:cNvPr>
          <p:cNvSpPr txBox="1"/>
          <p:nvPr/>
        </p:nvSpPr>
        <p:spPr>
          <a:xfrm>
            <a:off x="980268" y="2594362"/>
            <a:ext cx="6114080" cy="556434"/>
          </a:xfrm>
          <a:prstGeom prst="rect">
            <a:avLst/>
          </a:prstGeom>
          <a:noFill/>
        </p:spPr>
        <p:txBody>
          <a:bodyPr wrap="square">
            <a:spAutoFit/>
          </a:bodyPr>
          <a:lstStyle/>
          <a:p>
            <a:pPr algn="just">
              <a:lnSpc>
                <a:spcPct val="115000"/>
              </a:lnSpc>
              <a:spcAft>
                <a:spcPts val="1000"/>
              </a:spcAft>
            </a:pP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Khái niệm: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3D8B08B-A4F7-4918-A6FD-0B074E522332}"/>
              </a:ext>
            </a:extLst>
          </p:cNvPr>
          <p:cNvSpPr txBox="1"/>
          <p:nvPr/>
        </p:nvSpPr>
        <p:spPr>
          <a:xfrm>
            <a:off x="857041" y="3429000"/>
            <a:ext cx="10859678" cy="1547475"/>
          </a:xfrm>
          <a:prstGeom prst="rect">
            <a:avLst/>
          </a:prstGeom>
          <a:noFill/>
        </p:spPr>
        <p:txBody>
          <a:bodyPr wrap="square">
            <a:spAutoFit/>
          </a:bodyPr>
          <a:lstStyle/>
          <a:p>
            <a:pPr algn="just">
              <a:lnSpc>
                <a:spcPct val="115000"/>
              </a:lnSpc>
              <a:spcAft>
                <a:spcPts val="1000"/>
              </a:spcAft>
            </a:pP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Là truyện viết cho trẻ em, có nhân vật thường là loài vật hoặc đồ vật được nhân cách hóa. Các nhân vật này vừa mang những đặc tính vốn có của loài vật hoặc đồ vật vừa thể hiện đặc điểm của con người.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048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013370" cy="4479163"/>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967408" y="1878832"/>
            <a:ext cx="10469218" cy="3346557"/>
          </a:xfrm>
          <a:prstGeom prst="rect">
            <a:avLst/>
          </a:prstGeom>
        </p:spPr>
        <p:txBody>
          <a:bodyPr wrap="square">
            <a:spAutoFit/>
          </a:bodyPr>
          <a:lstStyle/>
          <a:p>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A. 2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B. 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C. 3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Bef>
                <a:spcPts val="200"/>
              </a:spcBef>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D. 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967408" y="4635811"/>
            <a:ext cx="444352" cy="523220"/>
          </a:xfrm>
          <a:prstGeom prst="rect">
            <a:avLst/>
          </a:prstGeom>
        </p:spPr>
        <p:txBody>
          <a:bodyPr wrap="none">
            <a:spAutoFit/>
          </a:bodyPr>
          <a:lstStyle/>
          <a:p>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109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ppt_x</p:attrName>
                                        </p:attrNameLst>
                                      </p:cBhvr>
                                      <p:tavLst>
                                        <p:tav tm="0">
                                          <p:val>
                                            <p:strVal val="#ppt_x"/>
                                          </p:val>
                                        </p:tav>
                                        <p:tav tm="100000">
                                          <p:val>
                                            <p:strVal val="#ppt_x"/>
                                          </p:val>
                                        </p:tav>
                                      </p:tavLst>
                                    </p:anim>
                                    <p:anim calcmode="lin" valueType="num">
                                      <p:cBhvr>
                                        <p:cTn id="3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7983"/>
            <a:ext cx="11132640" cy="4359965"/>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02366" y="2142143"/>
            <a:ext cx="10866782" cy="3178562"/>
          </a:xfrm>
          <a:prstGeom prst="rect">
            <a:avLst/>
          </a:prstGeom>
        </p:spPr>
        <p:txBody>
          <a:bodyPr wrap="square">
            <a:spAutoFit/>
          </a:bodyPr>
          <a:lstStyle/>
          <a:p>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 Ý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phê</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nhở</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Phê</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quỷ</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quyệt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243F60"/>
              </a:solidFill>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02366" y="4291256"/>
            <a:ext cx="423514" cy="523220"/>
          </a:xfrm>
          <a:prstGeom prst="rect">
            <a:avLst/>
          </a:prstGeom>
        </p:spPr>
        <p:txBody>
          <a:bodyPr wrap="none">
            <a:spAutoFit/>
          </a:bodyPr>
          <a:lstStyle/>
          <a:p>
            <a:r>
              <a:rPr lang="en-US" sz="28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ndParaRPr>
          </a:p>
        </p:txBody>
      </p:sp>
    </p:spTree>
    <p:extLst>
      <p:ext uri="{BB962C8B-B14F-4D97-AF65-F5344CB8AC3E}">
        <p14:creationId xmlns:p14="http://schemas.microsoft.com/office/powerpoint/2010/main" val="965424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ppt_x</p:attrName>
                                        </p:attrNameLst>
                                      </p:cBhvr>
                                      <p:tavLst>
                                        <p:tav tm="0">
                                          <p:val>
                                            <p:strVal val="#ppt_x"/>
                                          </p:val>
                                        </p:tav>
                                        <p:tav tm="100000">
                                          <p:val>
                                            <p:strVal val="#ppt_x"/>
                                          </p:val>
                                        </p:tav>
                                      </p:tavLst>
                                    </p:anim>
                                    <p:anim calcmode="lin" valueType="num">
                                      <p:cBhvr>
                                        <p:cTn id="3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621282" y="1287426"/>
            <a:ext cx="11043850" cy="4590860"/>
          </a:xfrm>
          <a:prstGeom prst="roundRect">
            <a:avLst>
              <a:gd name="adj" fmla="val 16667"/>
            </a:avLst>
          </a:prstGeom>
          <a:solidFill>
            <a:schemeClr val="accent3">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75062" y="2024708"/>
            <a:ext cx="10628811" cy="3218317"/>
          </a:xfrm>
          <a:prstGeom prst="rect">
            <a:avLst/>
          </a:prstGeom>
        </p:spPr>
        <p:txBody>
          <a:bodyPr wrap="square">
            <a:spAutoFit/>
          </a:bodyPr>
          <a:lstStyle/>
          <a:p>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243F60"/>
              </a:solidFill>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lừa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75062" y="2930826"/>
            <a:ext cx="444352" cy="523220"/>
          </a:xfrm>
          <a:prstGeom prst="rect">
            <a:avLst/>
          </a:prstGeom>
        </p:spPr>
        <p:txBody>
          <a:bodyPr wrap="none">
            <a:spAutoFit/>
          </a:bodyPr>
          <a:lstStyle/>
          <a:p>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758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ppt_x</p:attrName>
                                        </p:attrNameLst>
                                      </p:cBhvr>
                                      <p:tavLst>
                                        <p:tav tm="0">
                                          <p:val>
                                            <p:strVal val="#ppt_x"/>
                                          </p:val>
                                        </p:tav>
                                        <p:tav tm="100000">
                                          <p:val>
                                            <p:strVal val="#ppt_x"/>
                                          </p:val>
                                        </p:tav>
                                      </p:tavLst>
                                    </p:anim>
                                    <p:anim calcmode="lin" valueType="num">
                                      <p:cBhvr>
                                        <p:cTn id="3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88721"/>
            <a:ext cx="11305107" cy="4441370"/>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850200" y="1321911"/>
            <a:ext cx="10576560" cy="4174989"/>
          </a:xfrm>
          <a:prstGeom prst="rect">
            <a:avLst/>
          </a:prstGeom>
        </p:spPr>
        <p:txBody>
          <a:bodyPr wrap="square">
            <a:spAutoFit/>
          </a:bodyPr>
          <a:lstStyle/>
          <a:p>
            <a:pPr>
              <a:lnSpc>
                <a:spcPct val="150000"/>
              </a:lnSpc>
            </a:pP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tỏ</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trì</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nhẫn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Bef>
                <a:spcPts val="2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ham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quyền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243F60"/>
              </a:solidFill>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850200" y="3392313"/>
            <a:ext cx="423514" cy="661207"/>
          </a:xfrm>
          <a:prstGeom prst="rect">
            <a:avLst/>
          </a:prstGeom>
        </p:spPr>
        <p:txBody>
          <a:bodyPr wrap="none">
            <a:spAutoFit/>
          </a:bodyPr>
          <a:lstStyle/>
          <a:p>
            <a:pPr>
              <a:lnSpc>
                <a:spcPct val="150000"/>
              </a:lnSpc>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974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ppt_x</p:attrName>
                                        </p:attrNameLst>
                                      </p:cBhvr>
                                      <p:tavLst>
                                        <p:tav tm="0">
                                          <p:val>
                                            <p:strVal val="#ppt_x"/>
                                          </p:val>
                                        </p:tav>
                                        <p:tav tm="100000">
                                          <p:val>
                                            <p:strVal val="#ppt_x"/>
                                          </p:val>
                                        </p:tav>
                                      </p:tavLst>
                                    </p:anim>
                                    <p:anim calcmode="lin" valueType="num">
                                      <p:cBhvr>
                                        <p:cTn id="3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27463"/>
            <a:ext cx="11292044" cy="5159828"/>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70560" y="1580438"/>
            <a:ext cx="11033760" cy="4034951"/>
          </a:xfrm>
          <a:prstGeom prst="rect">
            <a:avLst/>
          </a:prstGeom>
        </p:spPr>
        <p:txBody>
          <a:bodyPr wrap="square">
            <a:spAutoFit/>
          </a:bodyPr>
          <a:lstStyle/>
          <a:p>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6: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đình</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đúng</a:t>
            </a:r>
            <a:endParaRPr lang="en-US" sz="2800" dirty="0">
              <a:solidFill>
                <a:srgbClr val="243F6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670560" y="5021651"/>
            <a:ext cx="444352" cy="523220"/>
          </a:xfrm>
          <a:prstGeom prst="rect">
            <a:avLst/>
          </a:prstGeom>
        </p:spPr>
        <p:txBody>
          <a:bodyPr wrap="none">
            <a:spAutoFit/>
          </a:bodyPr>
          <a:lstStyle/>
          <a:p>
            <a:r>
              <a:rPr lang="en-US" sz="28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97437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barn(inVertical)">
                                      <p:cBhvr>
                                        <p:cTn id="37" dur="500"/>
                                        <p:tgtEl>
                                          <p:spTgt spid="4">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fade">
                                      <p:cBhvr>
                                        <p:cTn id="42" dur="1000"/>
                                        <p:tgtEl>
                                          <p:spTgt spid="5"/>
                                        </p:tgtEl>
                                      </p:cBhvr>
                                    </p:animEffect>
                                    <p:anim calcmode="lin" valueType="num">
                                      <p:cBhvr>
                                        <p:cTn id="43" dur="1000" fill="hold"/>
                                        <p:tgtEl>
                                          <p:spTgt spid="5"/>
                                        </p:tgtEl>
                                        <p:attrNameLst>
                                          <p:attrName>ppt_x</p:attrName>
                                        </p:attrNameLst>
                                      </p:cBhvr>
                                      <p:tavLst>
                                        <p:tav tm="0">
                                          <p:val>
                                            <p:strVal val="#ppt_x"/>
                                          </p:val>
                                        </p:tav>
                                        <p:tav tm="100000">
                                          <p:val>
                                            <p:strVal val="#ppt_x"/>
                                          </p:val>
                                        </p:tav>
                                      </p:tavLst>
                                    </p:anim>
                                    <p:anim calcmode="lin" valueType="num">
                                      <p:cBhvr>
                                        <p:cTn id="4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096101" cy="431654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815737" y="1811995"/>
            <a:ext cx="10602686" cy="3528658"/>
          </a:xfrm>
          <a:prstGeom prst="rect">
            <a:avLst/>
          </a:prstGeom>
        </p:spPr>
        <p:txBody>
          <a:bodyPr wrap="square">
            <a:spAutoFit/>
          </a:bodyPr>
          <a:lstStyle/>
          <a:p>
            <a:pPr>
              <a:lnSpc>
                <a:spcPct val="150000"/>
              </a:lnSpc>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7: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mấy</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hai</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Bef>
                <a:spcPts val="200"/>
              </a:spcBef>
              <a:spcAft>
                <a:spcPts val="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solidFill>
                <a:srgbClr val="243F6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815737" y="4778244"/>
            <a:ext cx="423514" cy="523220"/>
          </a:xfrm>
          <a:prstGeom prst="rect">
            <a:avLst/>
          </a:prstGeom>
        </p:spPr>
        <p:txBody>
          <a:bodyPr wrap="none">
            <a:spAutoFit/>
          </a:bodyPr>
          <a:lstStyle/>
          <a:p>
            <a:r>
              <a:rPr lang="en-US" sz="28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endParaRPr>
          </a:p>
        </p:txBody>
      </p:sp>
    </p:spTree>
    <p:extLst>
      <p:ext uri="{BB962C8B-B14F-4D97-AF65-F5344CB8AC3E}">
        <p14:creationId xmlns:p14="http://schemas.microsoft.com/office/powerpoint/2010/main" val="817076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1000"/>
                                        <p:tgtEl>
                                          <p:spTgt spid="5"/>
                                        </p:tgtEl>
                                      </p:cBhvr>
                                    </p:animEffect>
                                    <p:anim calcmode="lin" valueType="num">
                                      <p:cBhvr>
                                        <p:cTn id="33" dur="1000" fill="hold"/>
                                        <p:tgtEl>
                                          <p:spTgt spid="5"/>
                                        </p:tgtEl>
                                        <p:attrNameLst>
                                          <p:attrName>ppt_x</p:attrName>
                                        </p:attrNameLst>
                                      </p:cBhvr>
                                      <p:tavLst>
                                        <p:tav tm="0">
                                          <p:val>
                                            <p:strVal val="#ppt_x"/>
                                          </p:val>
                                        </p:tav>
                                        <p:tav tm="100000">
                                          <p:val>
                                            <p:strVal val="#ppt_x"/>
                                          </p:val>
                                        </p:tav>
                                      </p:tavLst>
                                    </p:anim>
                                    <p:anim calcmode="lin" valueType="num">
                                      <p:cBhvr>
                                        <p:cTn id="3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4"/>
            <a:ext cx="11174479" cy="4264289"/>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82277" y="1896785"/>
            <a:ext cx="10641874" cy="3218317"/>
          </a:xfrm>
          <a:prstGeom prst="rect">
            <a:avLst/>
          </a:prstGeom>
        </p:spPr>
        <p:txBody>
          <a:bodyPr wrap="square">
            <a:spAutoFit/>
          </a:bodyPr>
          <a:lstStyle/>
          <a:p>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8: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Ếch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giếng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thâm</a:t>
            </a:r>
            <a:endParaRPr lang="en-US" sz="2800" dirty="0">
              <a:solidFill>
                <a:srgbClr val="243F60"/>
              </a:solidFill>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82277" y="4041170"/>
            <a:ext cx="423514" cy="523220"/>
          </a:xfrm>
          <a:prstGeom prst="rect">
            <a:avLst/>
          </a:prstGeom>
        </p:spPr>
        <p:txBody>
          <a:bodyPr wrap="none">
            <a:spAutoFit/>
          </a:bodyPr>
          <a:lstStyle/>
          <a:p>
            <a:r>
              <a:rPr lang="en-US" sz="28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6151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ppt_x</p:attrName>
                                        </p:attrNameLst>
                                      </p:cBhvr>
                                      <p:tavLst>
                                        <p:tav tm="0">
                                          <p:val>
                                            <p:strVal val="#ppt_x"/>
                                          </p:val>
                                        </p:tav>
                                        <p:tav tm="100000">
                                          <p:val>
                                            <p:strVal val="#ppt_x"/>
                                          </p:val>
                                        </p:tav>
                                      </p:tavLst>
                                    </p:anim>
                                    <p:anim calcmode="lin" valueType="num">
                                      <p:cBhvr>
                                        <p:cTn id="3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3735977" y="497028"/>
            <a:ext cx="5891349" cy="628832"/>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200604" cy="4551672"/>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3967834" y="712318"/>
            <a:ext cx="4938083" cy="323165"/>
          </a:xfrm>
          <a:prstGeom prst="rect">
            <a:avLst/>
          </a:prstGeom>
        </p:spPr>
        <p:txBody>
          <a:bodyPr wrap="none">
            <a:spAutoFit/>
          </a:bodyPr>
          <a:lstStyle/>
          <a:p>
            <a:pPr marL="30480" marR="30480" algn="just">
              <a:lnSpc>
                <a:spcPts val="1800"/>
              </a:lnSpc>
              <a:spcAft>
                <a:spcPts val="1200"/>
              </a:spcAft>
            </a:pP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DẠNG 2: LUYỆN TẬP ĐỌC HIỂU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909169" y="1637603"/>
            <a:ext cx="6731330" cy="461665"/>
          </a:xfrm>
          <a:prstGeom prst="rect">
            <a:avLst/>
          </a:prstGeom>
        </p:spPr>
        <p:txBody>
          <a:bodyPr wrap="none">
            <a:spAutoFit/>
          </a:bodyPr>
          <a:lstStyle/>
          <a:p>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01: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endParaRPr lang="en-US" sz="2400" dirty="0">
              <a:latin typeface="Times New Roman" panose="02020603050405020304" pitchFamily="18" charset="0"/>
              <a:cs typeface="Times New Roman" panose="02020603050405020304" pitchFamily="18" charset="0"/>
            </a:endParaRPr>
          </a:p>
        </p:txBody>
      </p:sp>
      <p:sp>
        <p:nvSpPr>
          <p:cNvPr id="6" name="Rectangle 5"/>
          <p:cNvSpPr/>
          <p:nvPr/>
        </p:nvSpPr>
        <p:spPr>
          <a:xfrm>
            <a:off x="585651" y="2299129"/>
            <a:ext cx="10988040" cy="3450175"/>
          </a:xfrm>
          <a:prstGeom prst="rect">
            <a:avLst/>
          </a:prstGeom>
        </p:spPr>
        <p:txBody>
          <a:bodyPr wrap="square">
            <a:spAutoFit/>
          </a:bodyPr>
          <a:lstStyle/>
          <a:p>
            <a:pPr indent="457200" algn="just">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dám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khủng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sóng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ầm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ầm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indent="457200" algn="just">
              <a:lnSpc>
                <a:spcPct val="115000"/>
              </a:lnSpc>
              <a:spcAft>
                <a:spcPts val="1000"/>
              </a:spcAft>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Bây</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1083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75657"/>
            <a:ext cx="11252856" cy="4637314"/>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69030" y="1806929"/>
            <a:ext cx="11252856" cy="3374770"/>
          </a:xfrm>
          <a:prstGeom prst="rect">
            <a:avLst/>
          </a:prstGeom>
        </p:spPr>
        <p:txBody>
          <a:bodyPr wrap="square">
            <a:spAutoFit/>
          </a:bodyPr>
          <a:lstStyle/>
          <a:p>
            <a:pPr marL="101600" indent="457200"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quẫy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đuôi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lặn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bờ</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sửng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bậc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cửa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indent="457200"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Puskin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56044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96389" y="953589"/>
            <a:ext cx="11247120" cy="4976948"/>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801187" y="1290455"/>
            <a:ext cx="10824755" cy="4529702"/>
          </a:xfrm>
          <a:prstGeom prst="rect">
            <a:avLst/>
          </a:prstGeom>
        </p:spPr>
        <p:txBody>
          <a:bodyPr wrap="squar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Theo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0495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29" y="923533"/>
            <a:ext cx="11380163" cy="5464355"/>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A4CD72-ABF3-4DC8-ACC5-0AE7B5E6667C}"/>
              </a:ext>
            </a:extLst>
          </p:cNvPr>
          <p:cNvSpPr txBox="1"/>
          <p:nvPr/>
        </p:nvSpPr>
        <p:spPr>
          <a:xfrm>
            <a:off x="994659" y="977352"/>
            <a:ext cx="6114080" cy="556434"/>
          </a:xfrm>
          <a:prstGeom prst="rect">
            <a:avLst/>
          </a:prstGeom>
          <a:noFill/>
        </p:spPr>
        <p:txBody>
          <a:bodyPr wrap="square">
            <a:spAutoFit/>
          </a:bodyPr>
          <a:lstStyle/>
          <a:p>
            <a:pPr algn="just">
              <a:lnSpc>
                <a:spcPct val="115000"/>
              </a:lnSpc>
              <a:spcAft>
                <a:spcPts val="1000"/>
              </a:spcAft>
            </a:pP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Đặc 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A20399A-2117-43D6-B549-B9F233692D83}"/>
              </a:ext>
            </a:extLst>
          </p:cNvPr>
          <p:cNvSpPr txBox="1"/>
          <p:nvPr/>
        </p:nvSpPr>
        <p:spPr>
          <a:xfrm>
            <a:off x="994659" y="1540012"/>
            <a:ext cx="11218005" cy="1384995"/>
          </a:xfrm>
          <a:prstGeom prst="rect">
            <a:avLst/>
          </a:prstGeom>
          <a:noFill/>
        </p:spPr>
        <p:txBody>
          <a:bodyPr wrap="square">
            <a:spAutoFit/>
          </a:bodyPr>
          <a:lstStyle/>
          <a:p>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gồm các sự kiến chính được sắp xếp theo một trình tự nhất </a:t>
            </a:r>
          </a:p>
          <a:p>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 có mở đầu, diễn biến và kết thúc.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E865A57D-0CE4-4141-8F27-24433362877F}"/>
              </a:ext>
            </a:extLst>
          </p:cNvPr>
          <p:cNvSpPr txBox="1"/>
          <p:nvPr/>
        </p:nvSpPr>
        <p:spPr>
          <a:xfrm>
            <a:off x="731188" y="2570409"/>
            <a:ext cx="6114080" cy="523220"/>
          </a:xfrm>
          <a:prstGeom prst="rect">
            <a:avLst/>
          </a:prstGeom>
          <a:noFill/>
        </p:spPr>
        <p:txBody>
          <a:bodyPr wrap="square">
            <a:spAutoFit/>
          </a:bodyPr>
          <a:lstStyle/>
          <a:p>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 vật</a:t>
            </a: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FE353F5E-06A2-4EF9-B556-EA1A9FD2F372}"/>
              </a:ext>
            </a:extLst>
          </p:cNvPr>
          <p:cNvSpPr txBox="1"/>
          <p:nvPr/>
        </p:nvSpPr>
        <p:spPr>
          <a:xfrm>
            <a:off x="731188" y="2544822"/>
            <a:ext cx="11179769" cy="1547475"/>
          </a:xfrm>
          <a:prstGeom prst="rect">
            <a:avLst/>
          </a:prstGeom>
          <a:noFill/>
        </p:spPr>
        <p:txBody>
          <a:bodyPr wrap="square">
            <a:spAutoFit/>
          </a:bodyPr>
          <a:lstStyle/>
          <a:p>
            <a:pPr algn="just">
              <a:lnSpc>
                <a:spcPct val="115000"/>
              </a:lnSpc>
              <a:spcAft>
                <a:spcPts val="1000"/>
              </a:spcAft>
            </a:pP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là đối tượng có hình dáng, cử chỉ, hành động, ngôn ngữ, cảm xúc, suy nghĩ...Nhân vật thường là con người nhưng cũng có thể là thần tiên, ma quỷ, đồ vật, con vật...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BE85A585-5F4A-4144-BB4F-4438573F6DC3}"/>
              </a:ext>
            </a:extLst>
          </p:cNvPr>
          <p:cNvSpPr txBox="1"/>
          <p:nvPr/>
        </p:nvSpPr>
        <p:spPr>
          <a:xfrm>
            <a:off x="760421" y="4129855"/>
            <a:ext cx="6114080" cy="523220"/>
          </a:xfrm>
          <a:prstGeom prst="rect">
            <a:avLst/>
          </a:prstGeom>
          <a:noFill/>
        </p:spPr>
        <p:txBody>
          <a:bodyPr wrap="square">
            <a:spAutoFit/>
          </a:bodyPr>
          <a:lstStyle/>
          <a:p>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 kể chuyện</a:t>
            </a: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A5BDC498-BF09-4A9F-855F-17BE9BAC19EF}"/>
              </a:ext>
            </a:extLst>
          </p:cNvPr>
          <p:cNvSpPr txBox="1"/>
          <p:nvPr/>
        </p:nvSpPr>
        <p:spPr>
          <a:xfrm>
            <a:off x="760421" y="4096102"/>
            <a:ext cx="10997378" cy="1051955"/>
          </a:xfrm>
          <a:prstGeom prst="rect">
            <a:avLst/>
          </a:prstGeom>
          <a:noFill/>
        </p:spPr>
        <p:txBody>
          <a:bodyPr wrap="square">
            <a:spAutoFit/>
          </a:bodyPr>
          <a:lstStyle/>
          <a:p>
            <a:pPr algn="just">
              <a:lnSpc>
                <a:spcPct val="115000"/>
              </a:lnSpc>
              <a:spcAft>
                <a:spcPts val="1000"/>
              </a:spcAft>
            </a:pP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là nhân vật do nhà văn tạo ra để kể lại câu chuyện. Người kể chuyện có thể ở ngôi thứ nhất, hoặc ngôi thứ 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97C00008-1FDD-4987-A3D3-95531BF995B1}"/>
              </a:ext>
            </a:extLst>
          </p:cNvPr>
          <p:cNvSpPr txBox="1"/>
          <p:nvPr/>
        </p:nvSpPr>
        <p:spPr>
          <a:xfrm>
            <a:off x="760421" y="5378032"/>
            <a:ext cx="10997378" cy="556434"/>
          </a:xfrm>
          <a:prstGeom prst="rect">
            <a:avLst/>
          </a:prstGeom>
          <a:noFill/>
        </p:spPr>
        <p:txBody>
          <a:bodyPr wrap="square">
            <a:spAutoFit/>
          </a:bodyPr>
          <a:lstStyle/>
          <a:p>
            <a:pPr algn="just">
              <a:lnSpc>
                <a:spcPct val="115000"/>
              </a:lnSpc>
              <a:spcAft>
                <a:spcPts val="1000"/>
              </a:spcAft>
            </a:pP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Lời của người kể chuyện và lời của nhân vật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xmlns="" id="{AF7A93A8-F86B-4253-A1BF-091B21C9CFEF}"/>
              </a:ext>
            </a:extLst>
          </p:cNvPr>
          <p:cNvSpPr txBox="1"/>
          <p:nvPr/>
        </p:nvSpPr>
        <p:spPr>
          <a:xfrm>
            <a:off x="731188" y="1527559"/>
            <a:ext cx="3901728" cy="523220"/>
          </a:xfrm>
          <a:prstGeom prst="rect">
            <a:avLst/>
          </a:prstGeom>
          <a:noFill/>
        </p:spPr>
        <p:txBody>
          <a:bodyPr wrap="square">
            <a:spAutoFit/>
          </a:bodyPr>
          <a:lstStyle/>
          <a:p>
            <a:r>
              <a:rPr lang="de-DE"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Cốt truyện</a:t>
            </a: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5001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inVertical)">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arn(inVertical)">
                                      <p:cBhvr>
                                        <p:cTn id="38" dur="50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barn(inVertical)">
                                      <p:cBhvr>
                                        <p:cTn id="43" dur="500"/>
                                        <p:tgtEl>
                                          <p:spTgt spid="1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barn(inVertical)">
                                      <p:cBhvr>
                                        <p:cTn id="4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11" grpId="0"/>
      <p:bldP spid="13" grpId="0"/>
      <p:bldP spid="15" grpId="0"/>
      <p:bldP spid="17" grpId="0"/>
      <p:bldP spid="19" grpId="0"/>
      <p:bldP spid="21"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55967" y="2063930"/>
            <a:ext cx="11135290" cy="3774433"/>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218010" y="538007"/>
            <a:ext cx="2066592" cy="587853"/>
          </a:xfrm>
          <a:prstGeom prst="rect">
            <a:avLst/>
          </a:prstGeom>
        </p:spPr>
        <p:txBody>
          <a:bodyPr wrap="none">
            <a:spAutoFit/>
          </a:bodyPr>
          <a:lstStyle/>
          <a:p>
            <a:pPr algn="ctr">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1155233" y="2473461"/>
            <a:ext cx="1303562" cy="523220"/>
          </a:xfrm>
          <a:prstGeom prst="rect">
            <a:avLst/>
          </a:prstGeom>
        </p:spPr>
        <p:txBody>
          <a:bodyPr wrap="none">
            <a:spAutoFit/>
          </a:bodyPr>
          <a:lstStyle/>
          <a:p>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endParaRPr lang="en-US" sz="2800" dirty="0">
              <a:latin typeface="Times New Roman" panose="02020603050405020304" pitchFamily="18" charset="0"/>
              <a:cs typeface="Times New Roman" panose="02020603050405020304" pitchFamily="18" charset="0"/>
            </a:endParaRPr>
          </a:p>
        </p:txBody>
      </p:sp>
      <p:sp>
        <p:nvSpPr>
          <p:cNvPr id="6" name="Rectangle 5"/>
          <p:cNvSpPr/>
          <p:nvPr/>
        </p:nvSpPr>
        <p:spPr>
          <a:xfrm>
            <a:off x="2458794" y="2441145"/>
            <a:ext cx="2895344" cy="587853"/>
          </a:xfrm>
          <a:prstGeom prst="rect">
            <a:avLst/>
          </a:prstGeom>
        </p:spPr>
        <p:txBody>
          <a:bodyPr wrap="none">
            <a:spAutoFit/>
          </a:bodyPr>
          <a:lstStyle/>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PTBĐ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1155232" y="3299827"/>
            <a:ext cx="1303562" cy="523220"/>
          </a:xfrm>
          <a:prstGeom prst="rect">
            <a:avLst/>
          </a:prstGeom>
        </p:spPr>
        <p:txBody>
          <a:bodyPr wrap="none">
            <a:spAutoFit/>
          </a:bodyPr>
          <a:lstStyle/>
          <a:p>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 </a:t>
            </a:r>
            <a:endParaRPr lang="en-US" sz="2800" dirty="0">
              <a:latin typeface="Times New Roman" panose="02020603050405020304" pitchFamily="18" charset="0"/>
              <a:cs typeface="Times New Roman" panose="02020603050405020304" pitchFamily="18" charset="0"/>
            </a:endParaRPr>
          </a:p>
        </p:txBody>
      </p:sp>
      <p:sp>
        <p:nvSpPr>
          <p:cNvPr id="8" name="Rectangle 7"/>
          <p:cNvSpPr/>
          <p:nvPr/>
        </p:nvSpPr>
        <p:spPr>
          <a:xfrm>
            <a:off x="2643096" y="3318412"/>
            <a:ext cx="1947969" cy="523220"/>
          </a:xfrm>
          <a:prstGeom prst="rect">
            <a:avLst/>
          </a:prstGeom>
        </p:spPr>
        <p:txBody>
          <a:bodyPr wrap="none">
            <a:spAutoFit/>
          </a:bodyPr>
          <a:lstStyle/>
          <a:p>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ảo</a:t>
            </a:r>
            <a:endParaRPr lang="en-US" sz="2800" dirty="0">
              <a:latin typeface="Times New Roman" panose="02020603050405020304" pitchFamily="18" charset="0"/>
              <a:cs typeface="Times New Roman" panose="02020603050405020304" pitchFamily="18" charset="0"/>
            </a:endParaRPr>
          </a:p>
        </p:txBody>
      </p:sp>
      <p:sp>
        <p:nvSpPr>
          <p:cNvPr id="9" name="Rectangle 8"/>
          <p:cNvSpPr/>
          <p:nvPr/>
        </p:nvSpPr>
        <p:spPr>
          <a:xfrm>
            <a:off x="957971" y="4037101"/>
            <a:ext cx="10331282" cy="1211614"/>
          </a:xfrm>
          <a:prstGeom prst="rect">
            <a:avLst/>
          </a:prstGeom>
        </p:spPr>
        <p:txBody>
          <a:bodyPr wrap="square">
            <a:spAutoFit/>
          </a:bodyPr>
          <a:lstStyle/>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mẻ</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244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barn(inVertical)">
                                      <p:cBhvr>
                                        <p:cTn id="25" dur="500"/>
                                        <p:tgtEl>
                                          <p:spTgt spid="6">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barn(inVertical)">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9">
                                            <p:txEl>
                                              <p:pRg st="0" end="0"/>
                                            </p:txEl>
                                          </p:spTgt>
                                        </p:tgtEl>
                                        <p:attrNameLst>
                                          <p:attrName>style.visibility</p:attrName>
                                        </p:attrNameLst>
                                      </p:cBhvr>
                                      <p:to>
                                        <p:strVal val="visible"/>
                                      </p:to>
                                    </p:set>
                                    <p:animEffect transition="in" filter="barn(inVertical)">
                                      <p:cBhvr>
                                        <p:cTn id="40" dur="500"/>
                                        <p:tgtEl>
                                          <p:spTgt spid="9">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9">
                                            <p:txEl>
                                              <p:pRg st="1" end="1"/>
                                            </p:txEl>
                                          </p:spTgt>
                                        </p:tgtEl>
                                        <p:attrNameLst>
                                          <p:attrName>style.visibility</p:attrName>
                                        </p:attrNameLst>
                                      </p:cBhvr>
                                      <p:to>
                                        <p:strVal val="visible"/>
                                      </p:to>
                                    </p:set>
                                    <p:animEffect transition="in" filter="barn(inVertical)">
                                      <p:cBhvr>
                                        <p:cTn id="45"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7" grpId="0"/>
      <p:bldP spid="8"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071153"/>
            <a:ext cx="11187541" cy="3775167"/>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836024" y="1517524"/>
            <a:ext cx="10920547" cy="2786660"/>
          </a:xfrm>
          <a:prstGeom prst="rect">
            <a:avLst/>
          </a:prstGeom>
        </p:spPr>
        <p:txBody>
          <a:bodyPr wrap="square">
            <a:spAutoFit/>
          </a:bodyPr>
          <a:lstStyle/>
          <a:p>
            <a:pPr>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dông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kinh</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khủng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kéo</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ầm</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ầm</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6757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418054"/>
            <a:ext cx="11017724" cy="4551672"/>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35874" y="1956793"/>
            <a:ext cx="10694126" cy="3777701"/>
          </a:xfrm>
          <a:prstGeom prst="rect">
            <a:avLst/>
          </a:prstGeom>
        </p:spPr>
        <p:txBody>
          <a:bodyPr wrap="square">
            <a:spAutoFit/>
          </a:bodyPr>
          <a:lstStyle/>
          <a:p>
            <a:pPr marL="101600">
              <a:lnSpc>
                <a:spcPct val="115000"/>
              </a:lnSpc>
              <a:spcAft>
                <a:spcPts val="100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0787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711234"/>
            <a:ext cx="11148353" cy="3631475"/>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22810" y="2525817"/>
            <a:ext cx="10432869" cy="1769972"/>
          </a:xfrm>
          <a:prstGeom prst="rect">
            <a:avLst/>
          </a:prstGeom>
        </p:spPr>
        <p:txBody>
          <a:bodyPr wrap="square">
            <a:spAutoFit/>
          </a:bodyPr>
          <a:lstStyle/>
          <a:p>
            <a:pPr>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a:t>
            </a:r>
            <a:r>
              <a:rPr lang="en-US" sz="28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SzPts val="1400"/>
              <a:buFont typeface="Times New Roman" panose="02020603050405020304" pitchFamily="18" charset="0"/>
              <a:buChar char="-"/>
            </a:pP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lương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SzPts val="1400"/>
              <a:buFont typeface="Times New Roman" panose="02020603050405020304" pitchFamily="18" charset="0"/>
              <a:buChar char="-"/>
            </a:pP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mù</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quáng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8147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57200" y="1058092"/>
            <a:ext cx="11024484" cy="5277394"/>
          </a:xfrm>
          <a:prstGeom prst="roundRect">
            <a:avLst>
              <a:gd name="adj" fmla="val 16667"/>
            </a:avLst>
          </a:pr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846342" y="1396841"/>
            <a:ext cx="7585731" cy="587853"/>
          </a:xfrm>
          <a:prstGeom prst="rect">
            <a:avLst/>
          </a:prstGeom>
        </p:spPr>
        <p:txBody>
          <a:bodyPr wrap="non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02: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669992" y="1887236"/>
            <a:ext cx="10654937" cy="4210383"/>
          </a:xfrm>
          <a:prstGeom prst="rect">
            <a:avLst/>
          </a:prstGeom>
        </p:spPr>
        <p:txBody>
          <a:bodyPr wrap="square">
            <a:spAutoFit/>
          </a:bodyPr>
          <a:lstStyle/>
          <a:p>
            <a:pPr indent="514350">
              <a:lnSpc>
                <a:spcPct val="115000"/>
              </a:lnSpc>
              <a:spcBef>
                <a:spcPts val="600"/>
              </a:spcBef>
              <a:spcAft>
                <a:spcPts val="600"/>
              </a:spcAft>
            </a:pP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Thuở</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xuyên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cán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ngóng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tiểu</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cạn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kiệt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lìa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Qua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huyền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đức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minh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sảo</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nịnh</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ru</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vỗ</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6183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045029"/>
            <a:ext cx="11161416" cy="5355771"/>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931818" y="1203859"/>
            <a:ext cx="10798628" cy="5038110"/>
          </a:xfrm>
          <a:prstGeom prst="rect">
            <a:avLst/>
          </a:prstGeom>
        </p:spPr>
        <p:txBody>
          <a:bodyPr wrap="square">
            <a:spAutoFit/>
          </a:bodyPr>
          <a:lstStyle/>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cập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kê</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cử</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lễ</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bang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Yelisey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thốt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dù</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kém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Chernavka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trói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sói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Con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hăm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hở</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nom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dặn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ả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bẩm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sói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vồ</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Sa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Yelisey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ruổi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phiêu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lưu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đức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khỏi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rậm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căn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nghỉ</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tạm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sẩm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thiêm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thiếp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giường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bảy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lưỡng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61800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70263" y="679269"/>
            <a:ext cx="11443063" cy="5917474"/>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91640" y="770709"/>
            <a:ext cx="11099075" cy="5616730"/>
          </a:xfrm>
          <a:prstGeom prst="rect">
            <a:avLst/>
          </a:prstGeom>
        </p:spPr>
        <p:txBody>
          <a:bodyPr wrap="square">
            <a:spAutoFit/>
          </a:bodyPr>
          <a:lstStyle/>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bảy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dọn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dẹp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nấu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Cho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bảy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ưng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gá</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khước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khảo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Chernavka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ả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Con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Chernavka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dò</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la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chỗ</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xách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giỏ</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táo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chín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mọng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gõ</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Ả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chín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mọng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cắn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lịm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sẩm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bảy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cớ</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đặt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cỗ</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lê</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rước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đỉnh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thán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3194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55967" y="692331"/>
            <a:ext cx="11265919" cy="5577840"/>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58983" y="1044125"/>
            <a:ext cx="11059886" cy="5226046"/>
          </a:xfrm>
          <a:prstGeom prst="rect">
            <a:avLst/>
          </a:prstGeom>
        </p:spPr>
        <p:txBody>
          <a:bodyPr wrap="square">
            <a:spAutoFit/>
          </a:bodyPr>
          <a:lstStyle/>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Yelisey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thoắt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nguyệt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Cho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ngang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hẻm</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Yelisey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lễ</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truy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khẩn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rước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vấp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suýt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ngã</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táo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văng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dậy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Yelisey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đài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thịnh</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nộ</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lễ</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Yelisey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bổng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cơn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ghen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tương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điếng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indent="514350">
              <a:lnSpc>
                <a:spcPct val="115000"/>
              </a:lnSpc>
              <a:spcBef>
                <a:spcPts val="600"/>
              </a:spcBef>
              <a:spcAft>
                <a:spcPts val="600"/>
              </a:spcAft>
            </a:pP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bảy</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chàng</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hiệp</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Puskin</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2021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32031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901337"/>
            <a:ext cx="11331233" cy="5146766"/>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09749" y="1511330"/>
            <a:ext cx="11099074" cy="3905941"/>
          </a:xfrm>
          <a:prstGeom prst="rect">
            <a:avLst/>
          </a:prstGeom>
        </p:spPr>
        <p:txBody>
          <a:bodyPr wrap="squar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Puskin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Grimm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sưu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830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003074" y="497028"/>
            <a:ext cx="262563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3"/>
            <a:ext cx="11200604" cy="4982747"/>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353464" y="606003"/>
            <a:ext cx="1795684" cy="517065"/>
          </a:xfrm>
          <a:prstGeom prst="rect">
            <a:avLst/>
          </a:prstGeom>
        </p:spPr>
        <p:txBody>
          <a:bodyPr wrap="none">
            <a:spAutoFit/>
          </a:bodyPr>
          <a:lstStyle/>
          <a:p>
            <a:pPr algn="ct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853574" y="1635508"/>
            <a:ext cx="10916060" cy="4299639"/>
          </a:xfrm>
          <a:prstGeom prst="rect">
            <a:avLst/>
          </a:prstGeom>
        </p:spPr>
        <p:txBody>
          <a:bodyPr wrap="square">
            <a:spAutoFit/>
          </a:bodyPr>
          <a:lstStyle/>
          <a:p>
            <a:pP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tiêt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SzPts val="1400"/>
              <a:buFont typeface="Times New Roman" panose="02020603050405020304" pitchFamily="18" charset="0"/>
              <a:buChar char="-"/>
            </a:pP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soi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chiếu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lôi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52193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Effect transition="in" filter="barn(inVertical)">
                                      <p:cBhvr>
                                        <p:cTn id="20" dur="500"/>
                                        <p:tgtEl>
                                          <p:spTgt spid="5">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barn(inVertical)">
                                      <p:cBhvr>
                                        <p:cTn id="25" dur="500"/>
                                        <p:tgtEl>
                                          <p:spTgt spid="5">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2" end="2"/>
                                            </p:txEl>
                                          </p:spTgt>
                                        </p:tgtEl>
                                        <p:attrNameLst>
                                          <p:attrName>style.visibility</p:attrName>
                                        </p:attrNameLst>
                                      </p:cBhvr>
                                      <p:to>
                                        <p:strVal val="visible"/>
                                      </p:to>
                                    </p:set>
                                    <p:animEffect transition="in" filter="barn(inVertical)">
                                      <p:cBhvr>
                                        <p:cTn id="30" dur="500"/>
                                        <p:tgtEl>
                                          <p:spTgt spid="5">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3" end="3"/>
                                            </p:txEl>
                                          </p:spTgt>
                                        </p:tgtEl>
                                        <p:attrNameLst>
                                          <p:attrName>style.visibility</p:attrName>
                                        </p:attrNameLst>
                                      </p:cBhvr>
                                      <p:to>
                                        <p:strVal val="visible"/>
                                      </p:to>
                                    </p:set>
                                    <p:animEffect transition="in" filter="barn(inVertical)">
                                      <p:cBhvr>
                                        <p:cTn id="35" dur="500"/>
                                        <p:tgtEl>
                                          <p:spTgt spid="5">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4" end="4"/>
                                            </p:txEl>
                                          </p:spTgt>
                                        </p:tgtEl>
                                        <p:attrNameLst>
                                          <p:attrName>style.visibility</p:attrName>
                                        </p:attrNameLst>
                                      </p:cBhvr>
                                      <p:to>
                                        <p:strVal val="visible"/>
                                      </p:to>
                                    </p:set>
                                    <p:animEffect transition="in" filter="barn(inVertical)">
                                      <p:cBhvr>
                                        <p:cTn id="40" dur="500"/>
                                        <p:tgtEl>
                                          <p:spTgt spid="5">
                                            <p:txEl>
                                              <p:pRg st="4" end="4"/>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5" end="5"/>
                                            </p:txEl>
                                          </p:spTgt>
                                        </p:tgtEl>
                                        <p:attrNameLst>
                                          <p:attrName>style.visibility</p:attrName>
                                        </p:attrNameLst>
                                      </p:cBhvr>
                                      <p:to>
                                        <p:strVal val="visible"/>
                                      </p:to>
                                    </p:set>
                                    <p:animEffect transition="in" filter="barn(inVertical)">
                                      <p:cBhvr>
                                        <p:cTn id="45" dur="500"/>
                                        <p:tgtEl>
                                          <p:spTgt spid="5">
                                            <p:txEl>
                                              <p:pRg st="5" end="5"/>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5">
                                            <p:txEl>
                                              <p:pRg st="6" end="6"/>
                                            </p:txEl>
                                          </p:spTgt>
                                        </p:tgtEl>
                                        <p:attrNameLst>
                                          <p:attrName>style.visibility</p:attrName>
                                        </p:attrNameLst>
                                      </p:cBhvr>
                                      <p:to>
                                        <p:strVal val="visible"/>
                                      </p:to>
                                    </p:set>
                                    <p:animEffect transition="in" filter="barn(inVertical)">
                                      <p:cBhvr>
                                        <p:cTn id="50" dur="500"/>
                                        <p:tgtEl>
                                          <p:spTgt spid="5">
                                            <p:txEl>
                                              <p:pRg st="6" end="6"/>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5">
                                            <p:txEl>
                                              <p:pRg st="7" end="7"/>
                                            </p:txEl>
                                          </p:spTgt>
                                        </p:tgtEl>
                                        <p:attrNameLst>
                                          <p:attrName>style.visibility</p:attrName>
                                        </p:attrNameLst>
                                      </p:cBhvr>
                                      <p:to>
                                        <p:strVal val="visible"/>
                                      </p:to>
                                    </p:set>
                                    <p:animEffect transition="in" filter="barn(inVertical)">
                                      <p:cBhvr>
                                        <p:cTn id="5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629318"/>
            <a:ext cx="10977207" cy="4058559"/>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9B34D81-3455-41A5-9634-835554756833}"/>
              </a:ext>
            </a:extLst>
          </p:cNvPr>
          <p:cNvSpPr txBox="1"/>
          <p:nvPr/>
        </p:nvSpPr>
        <p:spPr>
          <a:xfrm>
            <a:off x="838902" y="2368850"/>
            <a:ext cx="10437461" cy="556434"/>
          </a:xfrm>
          <a:prstGeom prst="rect">
            <a:avLst/>
          </a:prstGeom>
          <a:noFill/>
        </p:spPr>
        <p:txBody>
          <a:bodyPr wrap="square">
            <a:spAutoFit/>
          </a:bodyPr>
          <a:lstStyle/>
          <a:p>
            <a:pPr algn="just">
              <a:lnSpc>
                <a:spcPct val="115000"/>
              </a:lnSpc>
              <a:spcAft>
                <a:spcPts val="1000"/>
              </a:spcAft>
            </a:pPr>
            <a:r>
              <a:rPr lang="de-DE"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70ED709-4463-46DA-AF51-006DB44D19F9}"/>
              </a:ext>
            </a:extLst>
          </p:cNvPr>
          <p:cNvSpPr txBox="1"/>
          <p:nvPr/>
        </p:nvSpPr>
        <p:spPr>
          <a:xfrm>
            <a:off x="766900" y="3402855"/>
            <a:ext cx="10581466" cy="1675715"/>
          </a:xfrm>
          <a:prstGeom prst="rect">
            <a:avLst/>
          </a:prstGeom>
          <a:noFill/>
        </p:spPr>
        <p:txBody>
          <a:bodyPr wrap="square">
            <a:spAutoFit/>
          </a:bodyPr>
          <a:lstStyle/>
          <a:p>
            <a:pPr>
              <a:lnSpc>
                <a:spcPct val="115000"/>
              </a:lnSpc>
              <a:spcAft>
                <a:spcPts val="100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0547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79715"/>
            <a:ext cx="11239793" cy="5107576"/>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40875" y="1525132"/>
            <a:ext cx="11096101" cy="4016741"/>
          </a:xfrm>
          <a:prstGeom prst="rect">
            <a:avLst/>
          </a:prstGeom>
        </p:spPr>
        <p:txBody>
          <a:bodyPr wrap="square">
            <a:spAutoFit/>
          </a:bodyPr>
          <a:lstStyle/>
          <a:p>
            <a:pPr marL="101600">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ghẻ</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101600">
              <a:lnSpc>
                <a:spcPct val="115000"/>
              </a:lnSpc>
              <a:spcAft>
                <a:spcPts val="1000"/>
              </a:spcAft>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đố</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3069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966651"/>
            <a:ext cx="11135290" cy="5094515"/>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984987" y="1113068"/>
            <a:ext cx="7178568" cy="548099"/>
          </a:xfrm>
          <a:prstGeom prst="rect">
            <a:avLst/>
          </a:prstGeom>
        </p:spPr>
        <p:txBody>
          <a:bodyPr wrap="non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03: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62000" y="1807583"/>
            <a:ext cx="10733314" cy="4221925"/>
          </a:xfrm>
          <a:prstGeom prst="rect">
            <a:avLst/>
          </a:prstGeom>
        </p:spPr>
        <p:txBody>
          <a:bodyPr wrap="square">
            <a:spAutoFit/>
          </a:bodyPr>
          <a:lstStyle/>
          <a:p>
            <a:pPr>
              <a:lnSpc>
                <a:spcPct val="115000"/>
              </a:lnSpc>
              <a:spcAft>
                <a:spcPts val="156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nằn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nì</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mảnh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khế</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ngọt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khế</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phượng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xua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đuổi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ầm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ĩ,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Aft>
                <a:spcPts val="1560"/>
              </a:spcAft>
            </a:pP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May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gang,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r>
            <a:b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b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đựng</a:t>
            </a:r>
            <a:r>
              <a:rPr lang="en-US" sz="28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94997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679269"/>
            <a:ext cx="11278981" cy="5617027"/>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09748" y="1130688"/>
            <a:ext cx="10994572" cy="4715971"/>
          </a:xfrm>
          <a:prstGeom prst="rect">
            <a:avLst/>
          </a:prstGeom>
        </p:spPr>
        <p:txBody>
          <a:bodyPr wrap="square">
            <a:spAutoFit/>
          </a:bodyPr>
          <a:lstStyle/>
          <a:p>
            <a:pPr>
              <a:lnSpc>
                <a:spcPct val="115000"/>
              </a:lnSpc>
              <a:spcAft>
                <a:spcPts val="1560"/>
              </a:spcAf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túi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sáu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gang.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hải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đảo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báu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hải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đảo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quý</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loay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hoay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bỏ</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giục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vơ</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báu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ắp</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túi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sáu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gang,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quấn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ngang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giắt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leo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nạng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suýt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đâm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nhào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lảo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đảo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nghiêng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túi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tõm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sóng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Cây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khế</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6093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57200" y="992777"/>
            <a:ext cx="11364686" cy="4990012"/>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35726" y="1218187"/>
            <a:ext cx="11007634" cy="4539191"/>
          </a:xfrm>
          <a:prstGeom prst="rect">
            <a:avLst/>
          </a:prstGeom>
        </p:spPr>
        <p:txBody>
          <a:bodyPr wrap="square">
            <a:spAutoFit/>
          </a:bodyPr>
          <a:lstStyle/>
          <a:p>
            <a:pPr algn="just">
              <a:lnSpc>
                <a:spcPct val="150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50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phượng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50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hoang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50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báu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148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711234"/>
            <a:ext cx="11265919" cy="4167052"/>
          </a:xfrm>
          <a:prstGeom prst="roundRect">
            <a:avLst>
              <a:gd name="adj" fmla="val 16667"/>
            </a:avLst>
          </a:prstGeom>
          <a:ln>
            <a:headEnd/>
            <a:tailEnd/>
          </a:ln>
        </p:spPr>
        <p:style>
          <a:lnRef idx="3">
            <a:schemeClr val="lt1"/>
          </a:lnRef>
          <a:fillRef idx="1">
            <a:schemeClr val="accent3"/>
          </a:fillRef>
          <a:effectRef idx="1">
            <a:schemeClr val="accent3"/>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239118" y="517517"/>
            <a:ext cx="2066591" cy="587853"/>
          </a:xfrm>
          <a:prstGeom prst="rect">
            <a:avLst/>
          </a:prstGeom>
        </p:spPr>
        <p:txBody>
          <a:bodyPr wrap="none">
            <a:spAutoFit/>
          </a:bodyPr>
          <a:lstStyle/>
          <a:p>
            <a:pPr algn="just">
              <a:lnSpc>
                <a:spcPct val="115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832464" y="2215662"/>
            <a:ext cx="10837683" cy="3065455"/>
          </a:xfrm>
          <a:prstGeom prst="rect">
            <a:avLst/>
          </a:prstGeom>
        </p:spPr>
        <p:txBody>
          <a:bodyPr wrap="square">
            <a:spAutoFit/>
          </a:bodyPr>
          <a:lstStyle/>
          <a:p>
            <a:pPr algn="just">
              <a:lnSpc>
                <a:spcPct val="115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phượng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vơ</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báu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ắp</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túi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sáu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gang,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quấn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ngang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giắt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khắp</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63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875211"/>
            <a:ext cx="11305107" cy="5107579"/>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56954" y="1508474"/>
            <a:ext cx="10929258" cy="3841052"/>
          </a:xfrm>
          <a:prstGeom prst="rect">
            <a:avLst/>
          </a:prstGeom>
        </p:spPr>
        <p:txBody>
          <a:bodyPr wrap="square">
            <a:spAutoFit/>
          </a:bodyPr>
          <a:lstStyle/>
          <a:p>
            <a:pPr>
              <a:spcAft>
                <a:spcPts val="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túi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gang,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chỗ</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mẫn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tốt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lam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gánh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03096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barn(inVertical)">
                                      <p:cBhvr>
                                        <p:cTn id="37" dur="500"/>
                                        <p:tgtEl>
                                          <p:spTgt spid="4">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barn(inVertical)">
                                      <p:cBhvr>
                                        <p:cTn id="42" dur="500"/>
                                        <p:tgtEl>
                                          <p:spTgt spid="4">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
                                            <p:txEl>
                                              <p:pRg st="7" end="7"/>
                                            </p:txEl>
                                          </p:spTgt>
                                        </p:tgtEl>
                                        <p:attrNameLst>
                                          <p:attrName>style.visibility</p:attrName>
                                        </p:attrNameLst>
                                      </p:cBhvr>
                                      <p:to>
                                        <p:strVal val="visible"/>
                                      </p:to>
                                    </p:set>
                                    <p:animEffect transition="in" filter="barn(inVertical)">
                                      <p:cBhvr>
                                        <p:cTn id="47" dur="500"/>
                                        <p:tgtEl>
                                          <p:spTgt spid="4">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4">
                                            <p:txEl>
                                              <p:pRg st="8" end="8"/>
                                            </p:txEl>
                                          </p:spTgt>
                                        </p:tgtEl>
                                        <p:attrNameLst>
                                          <p:attrName>style.visibility</p:attrName>
                                        </p:attrNameLst>
                                      </p:cBhvr>
                                      <p:to>
                                        <p:strVal val="visible"/>
                                      </p:to>
                                    </p:set>
                                    <p:animEffect transition="in" filter="barn(inVertical)">
                                      <p:cBhvr>
                                        <p:cTn id="52"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153989" y="497028"/>
            <a:ext cx="4180114" cy="809258"/>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42905" y="1946366"/>
            <a:ext cx="11187541" cy="2377440"/>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4384513" y="606003"/>
            <a:ext cx="3733586" cy="587853"/>
          </a:xfrm>
          <a:prstGeom prst="rect">
            <a:avLst/>
          </a:prstGeom>
        </p:spPr>
        <p:txBody>
          <a:bodyPr wrap="none">
            <a:spAutoFit/>
          </a:bodyPr>
          <a:lstStyle/>
          <a:p>
            <a:pPr algn="just">
              <a:lnSpc>
                <a:spcPct val="115000"/>
              </a:lnSpc>
              <a:spcAft>
                <a:spcPts val="100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DẠNG 3: VIẾT NGẮN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776549" y="2623333"/>
            <a:ext cx="10720252" cy="1083374"/>
          </a:xfrm>
          <a:prstGeom prst="rect">
            <a:avLst/>
          </a:prstGeom>
        </p:spPr>
        <p:txBody>
          <a:bodyPr wrap="squar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49293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979713"/>
            <a:ext cx="11265919" cy="522514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69030" y="1391681"/>
            <a:ext cx="11109164" cy="4401205"/>
          </a:xfrm>
          <a:prstGeom prst="rect">
            <a:avLst/>
          </a:prstGeom>
        </p:spPr>
        <p:txBody>
          <a:bodyPr wrap="square">
            <a:spAutoFit/>
          </a:bodyPr>
          <a:lstStyle/>
          <a:p>
            <a:pPr marL="30480" marR="30480" indent="426720" algn="just">
              <a:spcAft>
                <a:spcPts val="1200"/>
              </a:spcAft>
            </a:pP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xoay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thốn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trớ</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lũi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0315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09451" y="914399"/>
            <a:ext cx="11234058" cy="5329647"/>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27812" y="1242136"/>
            <a:ext cx="10900159" cy="4832092"/>
          </a:xfrm>
          <a:prstGeom prst="rect">
            <a:avLst/>
          </a:prstGeom>
        </p:spPr>
        <p:txBody>
          <a:bodyPr wrap="square">
            <a:spAutoFit/>
          </a:bodyPr>
          <a:lstStyle/>
          <a:p>
            <a:pPr marL="30480" marR="30480" indent="426720" algn="just">
              <a:spcAft>
                <a:spcPts val="1200"/>
              </a:spcAft>
            </a:pP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trách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lấn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quắt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nữ</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Vương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hư</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túp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lều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mẻ</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vốn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thản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414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418054"/>
            <a:ext cx="11056913" cy="332376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83080" y="1854555"/>
            <a:ext cx="10628812" cy="1043619"/>
          </a:xfrm>
          <a:prstGeom prst="rect">
            <a:avLst/>
          </a:prstGeom>
        </p:spPr>
        <p:txBody>
          <a:bodyPr wrap="squar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683623" y="3334675"/>
            <a:ext cx="10537372" cy="1043619"/>
          </a:xfrm>
          <a:prstGeom prst="rect">
            <a:avLst/>
          </a:prstGeom>
        </p:spPr>
        <p:txBody>
          <a:bodyPr wrap="square">
            <a:spAutoFit/>
          </a:bodyPr>
          <a:lstStyle/>
          <a:p>
            <a:pPr marL="342900" lvl="0" indent="-342900" algn="just">
              <a:lnSpc>
                <a:spcPct val="115000"/>
              </a:lnSpc>
              <a:spcAft>
                <a:spcPts val="1000"/>
              </a:spcAft>
              <a:buSzPts val="1400"/>
              <a:buFont typeface="Times New Roman" panose="02020603050405020304" pitchFamily="18" charset="0"/>
              <a:buChar char="-"/>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HS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mẻ</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1685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2960177" y="497027"/>
            <a:ext cx="6679770" cy="1641739"/>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2435841"/>
            <a:ext cx="5351323" cy="3925132"/>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B100BDF-9257-4DD4-8E24-FAB00EC942D6}"/>
              </a:ext>
            </a:extLst>
          </p:cNvPr>
          <p:cNvSpPr txBox="1"/>
          <p:nvPr/>
        </p:nvSpPr>
        <p:spPr>
          <a:xfrm>
            <a:off x="3378631" y="516214"/>
            <a:ext cx="5853191" cy="1547475"/>
          </a:xfrm>
          <a:prstGeom prst="rect">
            <a:avLst/>
          </a:prstGeom>
          <a:noFill/>
        </p:spPr>
        <p:txBody>
          <a:bodyPr wrap="square">
            <a:spAutoFit/>
          </a:bodyPr>
          <a:lstStyle/>
          <a:p>
            <a:pPr algn="just">
              <a:lnSpc>
                <a:spcPct val="115000"/>
              </a:lnSpc>
              <a:spcAft>
                <a:spcPts val="1000"/>
              </a:spcAft>
            </a:pPr>
            <a:r>
              <a:rPr lang="de-DE"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3. So sánh Truyện cổ tích dân gian với Truyện cổ tích viết lại (truyện của Puskin, An-đéc-xen):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27F0E488-8269-479F-8778-CA6178BA4559}"/>
              </a:ext>
            </a:extLst>
          </p:cNvPr>
          <p:cNvSpPr>
            <a:spLocks noChangeArrowheads="1"/>
          </p:cNvSpPr>
          <p:nvPr/>
        </p:nvSpPr>
        <p:spPr bwMode="auto">
          <a:xfrm>
            <a:off x="6271649" y="2435841"/>
            <a:ext cx="5411487" cy="3925132"/>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963F1ECF-39ED-4377-AC95-5AA5BA191277}"/>
              </a:ext>
            </a:extLst>
          </p:cNvPr>
          <p:cNvSpPr txBox="1"/>
          <p:nvPr/>
        </p:nvSpPr>
        <p:spPr>
          <a:xfrm>
            <a:off x="1600845" y="2597354"/>
            <a:ext cx="3467745" cy="548099"/>
          </a:xfrm>
          <a:prstGeom prst="rect">
            <a:avLst/>
          </a:prstGeom>
          <a:noFill/>
        </p:spPr>
        <p:txBody>
          <a:bodyPr wrap="square">
            <a:spAutoFit/>
          </a:bodyPr>
          <a:lstStyle/>
          <a:p>
            <a:pPr>
              <a:lnSpc>
                <a:spcPct val="115000"/>
              </a:lnSpc>
            </a:pPr>
            <a:r>
              <a:rPr lang="en-US" sz="2800" b="1"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6872C872-8752-42C2-91FD-C19D702A3153}"/>
              </a:ext>
            </a:extLst>
          </p:cNvPr>
          <p:cNvSpPr txBox="1"/>
          <p:nvPr/>
        </p:nvSpPr>
        <p:spPr>
          <a:xfrm>
            <a:off x="7277632" y="2544705"/>
            <a:ext cx="3617677" cy="523220"/>
          </a:xfrm>
          <a:prstGeom prst="rect">
            <a:avLst/>
          </a:prstGeom>
          <a:noFill/>
        </p:spPr>
        <p:txBody>
          <a:bodyPr wrap="square">
            <a:spAutoFit/>
          </a:bodyPr>
          <a:lstStyle/>
          <a:p>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endParaRPr lang="en-US" sz="28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921D9BF2-D1A3-4C1B-B708-91AFCCC0D8BB}"/>
              </a:ext>
            </a:extLst>
          </p:cNvPr>
          <p:cNvSpPr txBox="1"/>
          <p:nvPr/>
        </p:nvSpPr>
        <p:spPr>
          <a:xfrm>
            <a:off x="659969" y="3251333"/>
            <a:ext cx="4922650" cy="954107"/>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endParaRPr lang="en-US" sz="2800" dirty="0">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A41B2D9A-6DEA-41D2-93A8-E2BBFFABC950}"/>
              </a:ext>
            </a:extLst>
          </p:cNvPr>
          <p:cNvSpPr txBox="1"/>
          <p:nvPr/>
        </p:nvSpPr>
        <p:spPr>
          <a:xfrm>
            <a:off x="671004" y="4441458"/>
            <a:ext cx="5147374" cy="1547475"/>
          </a:xfrm>
          <a:prstGeom prst="rect">
            <a:avLst/>
          </a:prstGeom>
          <a:noFill/>
        </p:spPr>
        <p:txBody>
          <a:bodyPr wrap="square">
            <a:spAutoFit/>
          </a:bodyPr>
          <a:lstStyle/>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E4929D92-038C-460D-9172-8AC2DC3E4919}"/>
              </a:ext>
            </a:extLst>
          </p:cNvPr>
          <p:cNvSpPr txBox="1"/>
          <p:nvPr/>
        </p:nvSpPr>
        <p:spPr>
          <a:xfrm>
            <a:off x="6470542" y="2936683"/>
            <a:ext cx="5212594" cy="1547475"/>
          </a:xfrm>
          <a:prstGeom prst="rect">
            <a:avLst/>
          </a:prstGeom>
          <a:noFill/>
        </p:spPr>
        <p:txBody>
          <a:bodyPr wrap="square">
            <a:spAutoFit/>
          </a:bodyPr>
          <a:lstStyle/>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B2CFC022-A407-446D-8A8A-E243BC286271}"/>
              </a:ext>
            </a:extLst>
          </p:cNvPr>
          <p:cNvSpPr txBox="1"/>
          <p:nvPr/>
        </p:nvSpPr>
        <p:spPr>
          <a:xfrm>
            <a:off x="6401177" y="4434902"/>
            <a:ext cx="5351323" cy="1815882"/>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7380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arn(inVertical)">
                                      <p:cBhvr>
                                        <p:cTn id="28" dur="5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barn(inVertical)">
                                      <p:cBhvr>
                                        <p:cTn id="33" dur="500"/>
                                        <p:tgtEl>
                                          <p:spTgt spid="6"/>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barn(inVertical)">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barn(inVertical)">
                                      <p:cBhvr>
                                        <p:cTn id="4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6" grpId="0" animBg="1"/>
      <p:bldP spid="8" grpId="0"/>
      <p:bldP spid="10" grpId="0"/>
      <p:bldP spid="12" grpId="0"/>
      <p:bldP spid="14" grpId="0"/>
      <p:bldP spid="16" grpId="0"/>
      <p:bldP spid="1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406400" y="640049"/>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VĂN BẢN 3</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a:t>
            </a:r>
          </a:p>
          <a:p>
            <a:pPr lvl="0" algn="ctr">
              <a:defRPr/>
            </a:pPr>
            <a:r>
              <a:rPr lang="en-US" sz="3600" b="1" kern="10" dirty="0">
                <a:ln w="19050">
                  <a:solidFill>
                    <a:srgbClr val="0000FF"/>
                  </a:solidFill>
                  <a:round/>
                  <a:headEnd/>
                  <a:tailEnd/>
                </a:ln>
                <a:solidFill>
                  <a:srgbClr val="FF0000"/>
                </a:solidFill>
                <a:latin typeface="Times New Roman"/>
                <a:cs typeface="Times New Roman"/>
              </a:rPr>
              <a:t>CÔ BÉ BÁN DIÊM </a:t>
            </a:r>
            <a:r>
              <a:rPr lang="en-US" sz="3600" b="1" kern="10" noProof="0" dirty="0">
                <a:ln w="19050">
                  <a:solidFill>
                    <a:srgbClr val="0000FF"/>
                  </a:solidFill>
                  <a:round/>
                  <a:headEnd/>
                  <a:tailEnd/>
                </a:ln>
                <a:solidFill>
                  <a:srgbClr val="FF0000"/>
                </a:solidFill>
                <a:latin typeface="Times New Roman"/>
                <a:cs typeface="Times New Roman"/>
              </a:rPr>
              <a:t>(Han Cri-</a:t>
            </a:r>
            <a:r>
              <a:rPr lang="en-US" sz="3600" b="1" kern="10" noProof="0" dirty="0" err="1">
                <a:ln w="19050">
                  <a:solidFill>
                    <a:srgbClr val="0000FF"/>
                  </a:solidFill>
                  <a:round/>
                  <a:headEnd/>
                  <a:tailEnd/>
                </a:ln>
                <a:solidFill>
                  <a:srgbClr val="FF0000"/>
                </a:solidFill>
                <a:latin typeface="Times New Roman"/>
                <a:cs typeface="Times New Roman"/>
              </a:rPr>
              <a:t>xti</a:t>
            </a:r>
            <a:r>
              <a:rPr lang="en-US" sz="3600" b="1" kern="10" noProof="0" dirty="0">
                <a:ln w="19050">
                  <a:solidFill>
                    <a:srgbClr val="0000FF"/>
                  </a:solidFill>
                  <a:round/>
                  <a:headEnd/>
                  <a:tailEnd/>
                </a:ln>
                <a:solidFill>
                  <a:srgbClr val="FF0000"/>
                </a:solidFill>
                <a:latin typeface="Times New Roman"/>
                <a:cs typeface="Times New Roman"/>
              </a:rPr>
              <a:t> – an </a:t>
            </a:r>
            <a:r>
              <a:rPr lang="en-US" sz="3600" b="1" kern="10" noProof="0" dirty="0" err="1">
                <a:ln w="19050">
                  <a:solidFill>
                    <a:srgbClr val="0000FF"/>
                  </a:solidFill>
                  <a:round/>
                  <a:headEnd/>
                  <a:tailEnd/>
                </a:ln>
                <a:solidFill>
                  <a:srgbClr val="FF0000"/>
                </a:solidFill>
                <a:latin typeface="Times New Roman"/>
                <a:cs typeface="Times New Roman"/>
              </a:rPr>
              <a:t>An</a:t>
            </a:r>
            <a:r>
              <a:rPr lang="en-US" sz="3600" b="1" kern="10" noProof="0" dirty="0">
                <a:ln w="19050">
                  <a:solidFill>
                    <a:srgbClr val="0000FF"/>
                  </a:solidFill>
                  <a:round/>
                  <a:headEnd/>
                  <a:tailEnd/>
                </a:ln>
                <a:solidFill>
                  <a:srgbClr val="FF0000"/>
                </a:solidFill>
                <a:latin typeface="Times New Roman"/>
                <a:cs typeface="Times New Roman"/>
              </a:rPr>
              <a:t>- </a:t>
            </a:r>
            <a:r>
              <a:rPr lang="en-US" sz="3600" b="1" kern="10" noProof="0" dirty="0" err="1">
                <a:ln w="19050">
                  <a:solidFill>
                    <a:srgbClr val="0000FF"/>
                  </a:solidFill>
                  <a:round/>
                  <a:headEnd/>
                  <a:tailEnd/>
                </a:ln>
                <a:solidFill>
                  <a:srgbClr val="FF0000"/>
                </a:solidFill>
                <a:latin typeface="Times New Roman"/>
                <a:cs typeface="Times New Roman"/>
              </a:rPr>
              <a:t>đec</a:t>
            </a:r>
            <a:r>
              <a:rPr lang="en-US" sz="3600" b="1" kern="10" noProof="0" dirty="0">
                <a:ln w="19050">
                  <a:solidFill>
                    <a:srgbClr val="0000FF"/>
                  </a:solidFill>
                  <a:round/>
                  <a:headEnd/>
                  <a:tailEnd/>
                </a:ln>
                <a:solidFill>
                  <a:srgbClr val="FF0000"/>
                </a:solidFill>
                <a:latin typeface="Times New Roman"/>
                <a:cs typeface="Times New Roman"/>
              </a:rPr>
              <a:t> – </a:t>
            </a:r>
            <a:r>
              <a:rPr lang="en-US" sz="3600" b="1" kern="10" noProof="0" dirty="0" err="1">
                <a:ln w="19050">
                  <a:solidFill>
                    <a:srgbClr val="0000FF"/>
                  </a:solidFill>
                  <a:round/>
                  <a:headEnd/>
                  <a:tailEnd/>
                </a:ln>
                <a:solidFill>
                  <a:srgbClr val="FF0000"/>
                </a:solidFill>
                <a:latin typeface="Times New Roman"/>
                <a:cs typeface="Times New Roman"/>
              </a:rPr>
              <a:t>xen</a:t>
            </a:r>
            <a:r>
              <a:rPr lang="en-US" sz="3600" b="1" kern="10" noProof="0" dirty="0">
                <a:ln w="19050">
                  <a:solidFill>
                    <a:srgbClr val="0000FF"/>
                  </a:solidFill>
                  <a:round/>
                  <a:headEnd/>
                  <a:tailEnd/>
                </a:ln>
                <a:solidFill>
                  <a:srgbClr val="FF0000"/>
                </a:solidFill>
                <a:latin typeface="Times New Roman"/>
                <a:cs typeface="Times New Roman"/>
              </a:rPr>
              <a:t> )</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spTree>
    <p:extLst>
      <p:ext uri="{BB962C8B-B14F-4D97-AF65-F5344CB8AC3E}">
        <p14:creationId xmlns:p14="http://schemas.microsoft.com/office/powerpoint/2010/main" val="19613623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431714"/>
            <a:ext cx="3320483"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433455" y="978070"/>
            <a:ext cx="7426036" cy="5879929"/>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00354" y="487871"/>
            <a:ext cx="2349377" cy="490199"/>
          </a:xfrm>
          <a:prstGeom prst="rect">
            <a:avLst/>
          </a:prstGeom>
        </p:spPr>
        <p:txBody>
          <a:bodyPr wrap="square">
            <a:spAutoFit/>
          </a:bodyPr>
          <a:lstStyle/>
          <a:p>
            <a:pPr marR="548640" algn="just">
              <a:lnSpc>
                <a:spcPct val="115000"/>
              </a:lnSpc>
              <a:spcAft>
                <a:spcPts val="1000"/>
              </a:spcAft>
            </a:pP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TÁC GIẢ</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Rectangle: Beveled 8">
            <a:extLst>
              <a:ext uri="{FF2B5EF4-FFF2-40B4-BE49-F238E27FC236}">
                <a16:creationId xmlns:a16="http://schemas.microsoft.com/office/drawing/2014/main" xmlns="" id="{D5E45B32-5F46-4100-AB4F-25BC83F061B9}"/>
              </a:ext>
            </a:extLst>
          </p:cNvPr>
          <p:cNvSpPr/>
          <p:nvPr/>
        </p:nvSpPr>
        <p:spPr>
          <a:xfrm>
            <a:off x="569031" y="1470727"/>
            <a:ext cx="3642752" cy="5056909"/>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5235" y="1884218"/>
            <a:ext cx="2743201" cy="4156363"/>
          </a:xfrm>
          <a:prstGeom prst="rect">
            <a:avLst/>
          </a:prstGeom>
        </p:spPr>
      </p:pic>
      <p:sp>
        <p:nvSpPr>
          <p:cNvPr id="11" name="TextBox 10">
            <a:extLst>
              <a:ext uri="{FF2B5EF4-FFF2-40B4-BE49-F238E27FC236}">
                <a16:creationId xmlns:a16="http://schemas.microsoft.com/office/drawing/2014/main" xmlns="" id="{ED2FEF65-04F4-4884-AAEF-7A27C7D5020D}"/>
              </a:ext>
            </a:extLst>
          </p:cNvPr>
          <p:cNvSpPr txBox="1"/>
          <p:nvPr/>
        </p:nvSpPr>
        <p:spPr>
          <a:xfrm>
            <a:off x="4667987" y="1060546"/>
            <a:ext cx="7189514" cy="5663089"/>
          </a:xfrm>
          <a:prstGeom prst="rect">
            <a:avLst/>
          </a:prstGeom>
          <a:noFill/>
        </p:spPr>
        <p:txBody>
          <a:bodyPr wrap="square">
            <a:spAutoFit/>
          </a:bodyPr>
          <a:lstStyle/>
          <a:p>
            <a:pPr marL="30480" marR="30480" algn="just">
              <a:spcAft>
                <a:spcPts val="12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Han Cri-</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xti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-an An-</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-xen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4" tooltip="1805">
                  <a:extLst>
                    <a:ext uri="{A12FA001-AC4F-418D-AE19-62706E023703}">
                      <ahyp:hlinkClr xmlns:ahyp="http://schemas.microsoft.com/office/drawing/2018/hyperlinkcolor" xmlns="" val="tx"/>
                    </a:ext>
                  </a:extLst>
                </a:hlinkClick>
              </a:rPr>
              <a:t>1805</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5" tooltip="1875">
                  <a:extLst>
                    <a:ext uri="{A12FA001-AC4F-418D-AE19-62706E023703}">
                      <ahyp:hlinkClr xmlns:ahyp="http://schemas.microsoft.com/office/drawing/2018/hyperlinkcolor" xmlns="" val="tx"/>
                    </a:ext>
                  </a:extLst>
                </a:hlinkClick>
              </a:rPr>
              <a:t>1875</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6">
                  <a:extLst>
                    <a:ext uri="{A12FA001-AC4F-418D-AE19-62706E023703}">
                      <ahyp:hlinkClr xmlns:ahyp="http://schemas.microsoft.com/office/drawing/2018/hyperlinkcolor" xmlns="" val="tx"/>
                    </a:ext>
                  </a:extLst>
                </a:hlinkClick>
              </a:rPr>
              <a:t>Đan</a:t>
            </a:r>
            <a:r>
              <a:rPr lang="en-US" sz="24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6">
                  <a:extLst>
                    <a:ext uri="{A12FA001-AC4F-418D-AE19-62706E023703}">
                      <ahyp:hlinkClr xmlns:ahyp="http://schemas.microsoft.com/office/drawing/2018/hyperlinkcolor" xmlns="" val="tx"/>
                    </a:ext>
                  </a:extLst>
                </a:hlinkClick>
              </a:rPr>
              <a:t> </a:t>
            </a:r>
            <a:r>
              <a:rPr lang="en-US" sz="2400"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6">
                  <a:extLst>
                    <a:ext uri="{A12FA001-AC4F-418D-AE19-62706E023703}">
                      <ahyp:hlinkClr xmlns:ahyp="http://schemas.microsoft.com/office/drawing/2018/hyperlinkcolor" xmlns="" val="tx"/>
                    </a:ext>
                  </a:extLst>
                </a:hlinkClick>
              </a:rPr>
              <a:t>Mạch</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7" tooltip="Truyện cổ tích">
                  <a:extLst>
                    <a:ext uri="{A12FA001-AC4F-418D-AE19-62706E023703}">
                      <ahyp:hlinkClr xmlns:ahyp="http://schemas.microsoft.com/office/drawing/2018/hyperlinkcolor" xmlns="" val="tx"/>
                    </a:ext>
                  </a:extLst>
                </a:hlinkClick>
              </a:rPr>
              <a:t>truyện</a:t>
            </a:r>
            <a:r>
              <a:rPr lang="en-US" sz="24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7" tooltip="Truyện cổ tích">
                  <a:extLst>
                    <a:ext uri="{A12FA001-AC4F-418D-AE19-62706E023703}">
                      <ahyp:hlinkClr xmlns:ahyp="http://schemas.microsoft.com/office/drawing/2018/hyperlinkcolor" xmlns="" val="tx"/>
                    </a:ext>
                  </a:extLst>
                </a:hlinkClick>
              </a:rPr>
              <a:t> </a:t>
            </a:r>
            <a:r>
              <a:rPr lang="en-US" sz="2400"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7" tooltip="Truyện cổ tích">
                  <a:extLst>
                    <a:ext uri="{A12FA001-AC4F-418D-AE19-62706E023703}">
                      <ahyp:hlinkClr xmlns:ahyp="http://schemas.microsoft.com/office/drawing/2018/hyperlinkcolor" xmlns="" val="tx"/>
                    </a:ext>
                  </a:extLst>
                </a:hlinkClick>
              </a:rPr>
              <a:t>cổ</a:t>
            </a:r>
            <a:r>
              <a:rPr lang="en-US" sz="24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7" tooltip="Truyện cổ tích">
                  <a:extLst>
                    <a:ext uri="{A12FA001-AC4F-418D-AE19-62706E023703}">
                      <ahyp:hlinkClr xmlns:ahyp="http://schemas.microsoft.com/office/drawing/2018/hyperlinkcolor" xmlns="" val="tx"/>
                    </a:ext>
                  </a:extLst>
                </a:hlinkClick>
              </a:rPr>
              <a:t> </a:t>
            </a:r>
            <a:r>
              <a:rPr lang="en-US" sz="2400"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7" tooltip="Truyện cổ tích">
                  <a:extLst>
                    <a:ext uri="{A12FA001-AC4F-418D-AE19-62706E023703}">
                      <ahyp:hlinkClr xmlns:ahyp="http://schemas.microsoft.com/office/drawing/2018/hyperlinkcolor" xmlns="" val="tx"/>
                    </a:ext>
                  </a:extLst>
                </a:hlinkClick>
              </a:rPr>
              <a:t>tích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Andersen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8" tooltip="1835">
                  <a:extLst>
                    <a:ext uri="{A12FA001-AC4F-418D-AE19-62706E023703}">
                      <ahyp:hlinkClr xmlns:ahyp="http://schemas.microsoft.com/office/drawing/2018/hyperlinkcolor" xmlns="" val="tx"/>
                    </a:ext>
                  </a:extLst>
                </a:hlinkClick>
              </a:rPr>
              <a:t>1835</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vịt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xí</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xen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473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1">
                                            <p:txEl>
                                              <p:pRg st="0" end="0"/>
                                            </p:txEl>
                                          </p:spTgt>
                                        </p:tgtEl>
                                        <p:attrNameLst>
                                          <p:attrName>style.visibility</p:attrName>
                                        </p:attrNameLst>
                                      </p:cBhvr>
                                      <p:to>
                                        <p:strVal val="visible"/>
                                      </p:to>
                                    </p:set>
                                    <p:animEffect transition="in" filter="barn(inVertical)">
                                      <p:cBhvr>
                                        <p:cTn id="26" dur="500"/>
                                        <p:tgtEl>
                                          <p:spTgt spid="11">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xEl>
                                              <p:pRg st="1" end="1"/>
                                            </p:txEl>
                                          </p:spTgt>
                                        </p:tgtEl>
                                        <p:attrNameLst>
                                          <p:attrName>style.visibility</p:attrName>
                                        </p:attrNameLst>
                                      </p:cBhvr>
                                      <p:to>
                                        <p:strVal val="visible"/>
                                      </p:to>
                                    </p:set>
                                    <p:animEffect transition="in" filter="barn(inVertical)">
                                      <p:cBhvr>
                                        <p:cTn id="31" dur="500"/>
                                        <p:tgtEl>
                                          <p:spTgt spid="11">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1">
                                            <p:txEl>
                                              <p:pRg st="2" end="2"/>
                                            </p:txEl>
                                          </p:spTgt>
                                        </p:tgtEl>
                                        <p:attrNameLst>
                                          <p:attrName>style.visibility</p:attrName>
                                        </p:attrNameLst>
                                      </p:cBhvr>
                                      <p:to>
                                        <p:strVal val="visible"/>
                                      </p:to>
                                    </p:set>
                                    <p:animEffect transition="in" filter="barn(inVertical)">
                                      <p:cBhvr>
                                        <p:cTn id="36" dur="500"/>
                                        <p:tgtEl>
                                          <p:spTgt spid="11">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1">
                                            <p:txEl>
                                              <p:pRg st="3" end="3"/>
                                            </p:txEl>
                                          </p:spTgt>
                                        </p:tgtEl>
                                        <p:attrNameLst>
                                          <p:attrName>style.visibility</p:attrName>
                                        </p:attrNameLst>
                                      </p:cBhvr>
                                      <p:to>
                                        <p:strVal val="visible"/>
                                      </p:to>
                                    </p:set>
                                    <p:animEffect transition="in" filter="barn(inVertical)">
                                      <p:cBhvr>
                                        <p:cTn id="41" dur="500"/>
                                        <p:tgtEl>
                                          <p:spTgt spid="11">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1">
                                            <p:txEl>
                                              <p:pRg st="4" end="4"/>
                                            </p:txEl>
                                          </p:spTgt>
                                        </p:tgtEl>
                                        <p:attrNameLst>
                                          <p:attrName>style.visibility</p:attrName>
                                        </p:attrNameLst>
                                      </p:cBhvr>
                                      <p:to>
                                        <p:strVal val="visible"/>
                                      </p:to>
                                    </p:set>
                                    <p:animEffect transition="in" filter="barn(inVertical)">
                                      <p:cBhvr>
                                        <p:cTn id="46" dur="500"/>
                                        <p:tgtEl>
                                          <p:spTgt spid="11">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11">
                                            <p:txEl>
                                              <p:pRg st="5" end="5"/>
                                            </p:txEl>
                                          </p:spTgt>
                                        </p:tgtEl>
                                        <p:attrNameLst>
                                          <p:attrName>style.visibility</p:attrName>
                                        </p:attrNameLst>
                                      </p:cBhvr>
                                      <p:to>
                                        <p:strVal val="visible"/>
                                      </p:to>
                                    </p:set>
                                    <p:animEffect transition="in" filter="barn(inVertical)">
                                      <p:cBhvr>
                                        <p:cTn id="51" dur="500"/>
                                        <p:tgtEl>
                                          <p:spTgt spid="1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9"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0" y="450534"/>
            <a:ext cx="6513695"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937288"/>
            <a:ext cx="11163187" cy="410705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FBA335E-ED29-4EDE-BF00-82E8CF448A6B}"/>
              </a:ext>
            </a:extLst>
          </p:cNvPr>
          <p:cNvSpPr txBox="1"/>
          <p:nvPr/>
        </p:nvSpPr>
        <p:spPr>
          <a:xfrm>
            <a:off x="768837" y="664493"/>
            <a:ext cx="6114080" cy="349583"/>
          </a:xfrm>
          <a:prstGeom prst="rect">
            <a:avLst/>
          </a:prstGeom>
          <a:noFill/>
        </p:spPr>
        <p:txBody>
          <a:bodyPr wrap="square">
            <a:spAutoFit/>
          </a:bodyPr>
          <a:lstStyle/>
          <a:p>
            <a:pPr marL="30480" marR="30480" algn="just">
              <a:lnSpc>
                <a:spcPts val="18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CÔ BÉ BÁN DIÊM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C6EF066-5394-4AFC-8303-0F8DF997D8E3}"/>
              </a:ext>
            </a:extLst>
          </p:cNvPr>
          <p:cNvSpPr txBox="1"/>
          <p:nvPr/>
        </p:nvSpPr>
        <p:spPr>
          <a:xfrm>
            <a:off x="861448" y="2598388"/>
            <a:ext cx="10469104" cy="2684068"/>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PTBĐ:</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b="1"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R="30480" algn="just">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472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barn(inVertical)">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Effect transition="in" filter="barn(inVertical)">
                                      <p:cBhvr>
                                        <p:cTn id="25" dur="500"/>
                                        <p:tgtEl>
                                          <p:spTgt spid="9">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9">
                                            <p:txEl>
                                              <p:pRg st="2" end="2"/>
                                            </p:txEl>
                                          </p:spTgt>
                                        </p:tgtEl>
                                        <p:attrNameLst>
                                          <p:attrName>style.visibility</p:attrName>
                                        </p:attrNameLst>
                                      </p:cBhvr>
                                      <p:to>
                                        <p:strVal val="visible"/>
                                      </p:to>
                                    </p:set>
                                    <p:animEffect transition="in" filter="barn(inVertical)">
                                      <p:cBhvr>
                                        <p:cTn id="30" dur="500"/>
                                        <p:tgtEl>
                                          <p:spTgt spid="9">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barn(inVertical)">
                                      <p:cBhvr>
                                        <p:cTn id="35" dur="500"/>
                                        <p:tgtEl>
                                          <p:spTgt spid="9">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9">
                                            <p:txEl>
                                              <p:pRg st="4" end="4"/>
                                            </p:txEl>
                                          </p:spTgt>
                                        </p:tgtEl>
                                        <p:attrNameLst>
                                          <p:attrName>style.visibility</p:attrName>
                                        </p:attrNameLst>
                                      </p:cBhvr>
                                      <p:to>
                                        <p:strVal val="visible"/>
                                      </p:to>
                                    </p:set>
                                    <p:animEffect transition="in" filter="barn(inVertical)">
                                      <p:cBhvr>
                                        <p:cTn id="40"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732295" y="1170080"/>
            <a:ext cx="11070197" cy="496329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8EF1E5A-0C3B-49CD-B087-9EF077CD3770}"/>
              </a:ext>
            </a:extLst>
          </p:cNvPr>
          <p:cNvSpPr txBox="1"/>
          <p:nvPr/>
        </p:nvSpPr>
        <p:spPr>
          <a:xfrm>
            <a:off x="906917" y="1341863"/>
            <a:ext cx="10720952" cy="4619726"/>
          </a:xfrm>
          <a:prstGeom prst="rect">
            <a:avLst/>
          </a:prstGeom>
          <a:noFill/>
        </p:spPr>
        <p:txBody>
          <a:bodyPr wrap="square">
            <a:spAutoFit/>
          </a:bodyPr>
          <a:lstStyle/>
          <a:p>
            <a:pPr marL="30480" marR="30480" algn="just">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Noel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Noel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4248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77872"/>
            <a:ext cx="11178685" cy="4742482"/>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1DC6144-2774-416F-BACC-FD82F12AA948}"/>
              </a:ext>
            </a:extLst>
          </p:cNvPr>
          <p:cNvSpPr txBox="1"/>
          <p:nvPr/>
        </p:nvSpPr>
        <p:spPr>
          <a:xfrm>
            <a:off x="778791" y="1710965"/>
            <a:ext cx="10844179" cy="3436069"/>
          </a:xfrm>
          <a:prstGeom prst="rect">
            <a:avLst/>
          </a:prstGeom>
          <a:noFill/>
        </p:spPr>
        <p:txBody>
          <a:bodyPr wrap="square">
            <a:spAutoFit/>
          </a:bodyPr>
          <a:lstStyle/>
          <a:p>
            <a:pPr marL="30480" marR="30480">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 cục</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chầu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Thượng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946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867905"/>
            <a:ext cx="11256177" cy="5532895"/>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CE61FD8-5AAA-49B7-867C-B1252F963F72}"/>
              </a:ext>
            </a:extLst>
          </p:cNvPr>
          <p:cNvSpPr txBox="1"/>
          <p:nvPr/>
        </p:nvSpPr>
        <p:spPr>
          <a:xfrm>
            <a:off x="794288" y="1195536"/>
            <a:ext cx="10828681" cy="5078313"/>
          </a:xfrm>
          <a:prstGeom prst="rect">
            <a:avLst/>
          </a:prstGeom>
          <a:noFill/>
        </p:spPr>
        <p:txBody>
          <a:bodyPr wrap="square">
            <a:spAutoFit/>
          </a:bodyPr>
          <a:lstStyle/>
          <a:p>
            <a:pPr lvl="0">
              <a:spcAft>
                <a:spcPts val="1000"/>
              </a:spcAf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5.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000"/>
              </a:spcAf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xen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000"/>
              </a:spcAft>
              <a:tabLst>
                <a:tab pos="1386840" algn="l"/>
              </a:tabLs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dung ý </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nghĩa</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25524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1" y="535437"/>
            <a:ext cx="7749060" cy="628832"/>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60336" y="1418053"/>
            <a:ext cx="11387379" cy="5060239"/>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E0FDED2-AA75-481B-94F9-71BA7C58B1EF}"/>
              </a:ext>
            </a:extLst>
          </p:cNvPr>
          <p:cNvSpPr txBox="1"/>
          <p:nvPr/>
        </p:nvSpPr>
        <p:spPr>
          <a:xfrm>
            <a:off x="360336" y="610267"/>
            <a:ext cx="8586592" cy="490199"/>
          </a:xfrm>
          <a:prstGeom prst="rect">
            <a:avLst/>
          </a:prstGeom>
          <a:noFill/>
        </p:spPr>
        <p:txBody>
          <a:bodyPr wrap="square">
            <a:spAutoFit/>
          </a:bodyPr>
          <a:lstStyle/>
          <a:p>
            <a:pPr marL="457200">
              <a:lnSpc>
                <a:spcPct val="115000"/>
              </a:lnSpc>
              <a:spcAft>
                <a:spcPts val="1000"/>
              </a:spcAft>
            </a:pP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III.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FE123F6-FBD6-498F-A2A8-91FB4BF6DB16}"/>
              </a:ext>
            </a:extLst>
          </p:cNvPr>
          <p:cNvSpPr txBox="1"/>
          <p:nvPr/>
        </p:nvSpPr>
        <p:spPr>
          <a:xfrm>
            <a:off x="5524771" y="1418053"/>
            <a:ext cx="2336369" cy="490199"/>
          </a:xfrm>
          <a:prstGeom prst="rect">
            <a:avLst/>
          </a:prstGeom>
          <a:noFill/>
        </p:spPr>
        <p:txBody>
          <a:bodyPr wrap="square">
            <a:spAutoFit/>
          </a:bodyPr>
          <a:lstStyle/>
          <a:p>
            <a:pPr marL="457200">
              <a:lnSpc>
                <a:spcPct val="115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62F7309-858C-4D7B-BF0C-E61B0E45416D}"/>
              </a:ext>
            </a:extLst>
          </p:cNvPr>
          <p:cNvSpPr txBox="1"/>
          <p:nvPr/>
        </p:nvSpPr>
        <p:spPr>
          <a:xfrm>
            <a:off x="361209" y="2045586"/>
            <a:ext cx="11178685" cy="490199"/>
          </a:xfrm>
          <a:prstGeom prst="rect">
            <a:avLst/>
          </a:prstGeom>
          <a:noFill/>
        </p:spPr>
        <p:txBody>
          <a:bodyPr wrap="square">
            <a:spAutoFit/>
          </a:bodyPr>
          <a:lstStyle/>
          <a:p>
            <a:pPr marL="457200">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647A1B90-01F2-44A9-8DA5-B738EBC15581}"/>
              </a:ext>
            </a:extLst>
          </p:cNvPr>
          <p:cNvSpPr txBox="1"/>
          <p:nvPr/>
        </p:nvSpPr>
        <p:spPr>
          <a:xfrm>
            <a:off x="726358" y="2483459"/>
            <a:ext cx="10896611" cy="3785652"/>
          </a:xfrm>
          <a:prstGeom prst="rect">
            <a:avLst/>
          </a:prstGeom>
          <a:noFill/>
        </p:spPr>
        <p:txBody>
          <a:bodyPr wrap="square">
            <a:spAutoFit/>
          </a:bodyPr>
          <a:lstStyle/>
          <a:p>
            <a:r>
              <a:rPr lang="en-US" sz="2400" dirty="0">
                <a:effectLst/>
                <a:latin typeface="Times New Roman" panose="02020603050405020304" pitchFamily="18" charset="0"/>
                <a:ea typeface="Times New Roman" panose="02020603050405020304" pitchFamily="18" charset="0"/>
              </a:rPr>
              <a:t>An-</a:t>
            </a:r>
            <a:r>
              <a:rPr lang="en-US" sz="2400" dirty="0" err="1">
                <a:effectLst/>
                <a:latin typeface="Times New Roman" panose="02020603050405020304" pitchFamily="18" charset="0"/>
                <a:ea typeface="Times New Roman" panose="02020603050405020304" pitchFamily="18" charset="0"/>
              </a:rPr>
              <a:t>đéc</a:t>
            </a:r>
            <a:r>
              <a:rPr lang="en-US" sz="2400" dirty="0">
                <a:effectLst/>
                <a:latin typeface="Times New Roman" panose="02020603050405020304" pitchFamily="18" charset="0"/>
                <a:ea typeface="Times New Roman" panose="02020603050405020304" pitchFamily="18" charset="0"/>
              </a:rPr>
              <a:t>-xen (1805 - 1875) </a:t>
            </a:r>
            <a:r>
              <a:rPr lang="en-US" sz="2400" dirty="0" err="1">
                <a:effectLst/>
                <a:latin typeface="Times New Roman" panose="02020603050405020304" pitchFamily="18" charset="0"/>
                <a:ea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Đan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Mạch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nổi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trẻ</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khắp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châu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quen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thuộc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Nàng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tiên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cá</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Bầy</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chim</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thiên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nga</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Bộ</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quần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mới</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hoàng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đế</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Cô</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bé</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bán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An-</a:t>
            </a:r>
            <a:r>
              <a:rPr lang="en-US" sz="2400" dirty="0" err="1">
                <a:effectLst/>
                <a:latin typeface="Times New Roman" panose="02020603050405020304" pitchFamily="18" charset="0"/>
                <a:ea typeface="Times New Roman" panose="02020603050405020304" pitchFamily="18" charset="0"/>
              </a:rPr>
              <a:t>đéc</a:t>
            </a:r>
            <a:r>
              <a:rPr lang="en-US" sz="2400" dirty="0">
                <a:effectLst/>
                <a:latin typeface="Times New Roman" panose="02020603050405020304" pitchFamily="18" charset="0"/>
                <a:ea typeface="Times New Roman" panose="02020603050405020304" pitchFamily="18" charset="0"/>
              </a:rPr>
              <a:t>-xen </a:t>
            </a:r>
            <a:r>
              <a:rPr lang="en-US" sz="2400" dirty="0" err="1">
                <a:effectLst/>
                <a:latin typeface="Times New Roman" panose="02020603050405020304" pitchFamily="18" charset="0"/>
                <a:ea typeface="Times New Roman" panose="02020603050405020304" pitchFamily="18" charset="0"/>
              </a:rPr>
              <a:t>nhẹ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nhàng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trẻo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toát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lèn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lòng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nghèo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khổ</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rPr>
              <a:t> tin, </a:t>
            </a:r>
            <a:r>
              <a:rPr lang="en-US" sz="2400" dirty="0" err="1">
                <a:effectLst/>
                <a:latin typeface="Times New Roman" panose="02020603050405020304" pitchFamily="18" charset="0"/>
                <a:ea typeface="Times New Roman" panose="02020603050405020304" pitchFamily="18" charset="0"/>
              </a:rPr>
              <a:t>khát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vọng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gian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thuộc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Cô</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bé</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bán</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diêm</a:t>
            </a:r>
            <a:r>
              <a:rPr lang="en-US" sz="2400" b="1" i="1" dirty="0">
                <a:effectLst/>
                <a:latin typeface="Times New Roman" panose="02020603050405020304" pitchFamily="18" charset="0"/>
                <a:ea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chúng</a:t>
            </a:r>
            <a:r>
              <a:rPr lang="en-US" sz="2400" dirty="0">
                <a:effectLst/>
                <a:latin typeface="Times New Roman" panose="02020603050405020304" pitchFamily="18" charset="0"/>
                <a:ea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khung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đêm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giao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thừa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rét</a:t>
            </a:r>
            <a:r>
              <a:rPr lang="en-US" sz="2400" dirty="0">
                <a:effectLst/>
                <a:latin typeface="Times New Roman" panose="02020603050405020304" pitchFamily="18" charset="0"/>
                <a:ea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Đan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Mạch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Bắc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Âu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đây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đêm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giao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rPr>
              <a:t>xót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đọc</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209242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51296" y="821409"/>
            <a:ext cx="11489410" cy="5889357"/>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AEF2135-565F-42FE-965D-9B58B7DB0ED3}"/>
              </a:ext>
            </a:extLst>
          </p:cNvPr>
          <p:cNvSpPr txBox="1"/>
          <p:nvPr/>
        </p:nvSpPr>
        <p:spPr>
          <a:xfrm>
            <a:off x="933774" y="1000688"/>
            <a:ext cx="6114080" cy="483017"/>
          </a:xfrm>
          <a:prstGeom prst="rect">
            <a:avLst/>
          </a:prstGeom>
          <a:noFill/>
        </p:spPr>
        <p:txBody>
          <a:bodyPr wrap="square">
            <a:spAutoFit/>
          </a:bodyPr>
          <a:lstStyle/>
          <a:p>
            <a:pPr>
              <a:lnSpc>
                <a:spcPct val="115000"/>
              </a:lnSpc>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D415FDB-8C66-4EE1-8948-316ADF36D042}"/>
              </a:ext>
            </a:extLst>
          </p:cNvPr>
          <p:cNvSpPr txBox="1"/>
          <p:nvPr/>
        </p:nvSpPr>
        <p:spPr>
          <a:xfrm>
            <a:off x="351295" y="1565329"/>
            <a:ext cx="11271674" cy="483017"/>
          </a:xfrm>
          <a:prstGeom prst="rect">
            <a:avLst/>
          </a:prstGeom>
          <a:noFill/>
        </p:spPr>
        <p:txBody>
          <a:bodyPr wrap="square">
            <a:spAutoFit/>
          </a:bodyPr>
          <a:lstStyle/>
          <a:p>
            <a:pPr marL="457200">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B1: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xmlns="" id="{3B0C7900-6E1E-4FD4-B193-BDCA686D95A8}"/>
              </a:ext>
            </a:extLst>
          </p:cNvPr>
          <p:cNvSpPr txBox="1"/>
          <p:nvPr/>
        </p:nvSpPr>
        <p:spPr>
          <a:xfrm>
            <a:off x="569030" y="2179035"/>
            <a:ext cx="11271675" cy="4394023"/>
          </a:xfrm>
          <a:prstGeom prst="rect">
            <a:avLst/>
          </a:prstGeom>
          <a:noFill/>
        </p:spPr>
        <p:txBody>
          <a:bodyPr wrap="square">
            <a:spAutoFit/>
          </a:bodyPr>
          <a:lstStyle/>
          <a:p>
            <a:pPr marL="342900" lvl="0" indent="-342900">
              <a:lnSpc>
                <a:spcPct val="115000"/>
              </a:lnSpc>
              <a:spcAft>
                <a:spcPts val="1000"/>
              </a:spcAft>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-xen,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xen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53708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animEffect transition="in" filter="barn(inVertical)">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Effect transition="in" filter="barn(inVertical)">
                                      <p:cBhvr>
                                        <p:cTn id="25"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7458" y="712922"/>
            <a:ext cx="11484244" cy="567238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8BA6F80-2FC6-45B1-8994-6BD69F6A3C15}"/>
              </a:ext>
            </a:extLst>
          </p:cNvPr>
          <p:cNvSpPr txBox="1"/>
          <p:nvPr/>
        </p:nvSpPr>
        <p:spPr>
          <a:xfrm>
            <a:off x="689674" y="980899"/>
            <a:ext cx="10872061"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2824912-861B-4C0F-8C76-AD0E8B4B896C}"/>
              </a:ext>
            </a:extLst>
          </p:cNvPr>
          <p:cNvSpPr txBox="1"/>
          <p:nvPr/>
        </p:nvSpPr>
        <p:spPr>
          <a:xfrm>
            <a:off x="534691" y="1796975"/>
            <a:ext cx="11269851" cy="3957237"/>
          </a:xfrm>
          <a:prstGeom prst="rect">
            <a:avLst/>
          </a:prstGeom>
          <a:noFill/>
        </p:spPr>
        <p:txBody>
          <a:bodyPr wrap="square">
            <a:spAutoFit/>
          </a:bodyPr>
          <a:lstStyle/>
          <a:p>
            <a:pPr marR="30480" algn="just">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8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8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đèn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ngỗng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sum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8285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Effect transition="in" filter="barn(inVertical)">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barn(inVertical)">
                                      <p:cBhvr>
                                        <p:cTn id="35"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196313" y="1332854"/>
            <a:ext cx="11799375" cy="4494509"/>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A1EC420-995C-4873-8C15-4D6CDCA2727D}"/>
              </a:ext>
            </a:extLst>
          </p:cNvPr>
          <p:cNvSpPr txBox="1"/>
          <p:nvPr/>
        </p:nvSpPr>
        <p:spPr>
          <a:xfrm>
            <a:off x="340963" y="1936540"/>
            <a:ext cx="11654724" cy="2984920"/>
          </a:xfrm>
          <a:prstGeom prst="rect">
            <a:avLst/>
          </a:prstGeom>
          <a:noFill/>
        </p:spPr>
        <p:txBody>
          <a:bodyPr wrap="square">
            <a:spAutoFit/>
          </a:bodyPr>
          <a:lstStyle/>
          <a:p>
            <a:pPr>
              <a:lnSpc>
                <a:spcPct val="150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it-IT"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 trần, chân đất, chân đỏ ửng tím bầm, đôi tay cứng đờ ra vì rét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it-IT"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Hành động: thu đôi chân lại, ngồi nép vào một góc tường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0311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4339525" y="497028"/>
            <a:ext cx="4293031"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2EC06CD7-990F-40DE-8097-81EE75DFB5CE}"/>
              </a:ext>
            </a:extLst>
          </p:cNvPr>
          <p:cNvSpPr txBox="1"/>
          <p:nvPr/>
        </p:nvSpPr>
        <p:spPr>
          <a:xfrm>
            <a:off x="4339525" y="523852"/>
            <a:ext cx="6114080" cy="555986"/>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1D86D58-7A8B-41AD-8F87-DADEC1F337CB}"/>
              </a:ext>
            </a:extLst>
          </p:cNvPr>
          <p:cNvSpPr txBox="1"/>
          <p:nvPr/>
        </p:nvSpPr>
        <p:spPr>
          <a:xfrm>
            <a:off x="546316" y="1371836"/>
            <a:ext cx="10627962" cy="556434"/>
          </a:xfrm>
          <a:prstGeom prst="rect">
            <a:avLst/>
          </a:prstGeom>
          <a:noFill/>
        </p:spPr>
        <p:txBody>
          <a:bodyPr wrap="square">
            <a:spAutoFit/>
          </a:bodyPr>
          <a:lstStyle/>
          <a:p>
            <a:pPr algn="just">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01: </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Chia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06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9" name="Table 8">
            <a:extLst>
              <a:ext uri="{FF2B5EF4-FFF2-40B4-BE49-F238E27FC236}">
                <a16:creationId xmlns:a16="http://schemas.microsoft.com/office/drawing/2014/main" xmlns="" id="{2674A940-C848-4B38-8BEE-6240C804A888}"/>
              </a:ext>
            </a:extLst>
          </p:cNvPr>
          <p:cNvGraphicFramePr>
            <a:graphicFrameLocks noGrp="1"/>
          </p:cNvGraphicFramePr>
          <p:nvPr>
            <p:extLst>
              <p:ext uri="{D42A27DB-BD31-4B8C-83A1-F6EECF244321}">
                <p14:modId xmlns:p14="http://schemas.microsoft.com/office/powerpoint/2010/main" val="1903618973"/>
              </p:ext>
            </p:extLst>
          </p:nvPr>
        </p:nvGraphicFramePr>
        <p:xfrm>
          <a:off x="263471" y="2169762"/>
          <a:ext cx="11515240" cy="4577419"/>
        </p:xfrm>
        <a:graphic>
          <a:graphicData uri="http://schemas.openxmlformats.org/drawingml/2006/table">
            <a:tbl>
              <a:tblPr firstRow="1" firstCol="1" bandRow="1"/>
              <a:tblGrid>
                <a:gridCol w="2991173">
                  <a:extLst>
                    <a:ext uri="{9D8B030D-6E8A-4147-A177-3AD203B41FA5}">
                      <a16:colId xmlns:a16="http://schemas.microsoft.com/office/drawing/2014/main" xmlns="" val="3993678672"/>
                    </a:ext>
                  </a:extLst>
                </a:gridCol>
                <a:gridCol w="2820692">
                  <a:extLst>
                    <a:ext uri="{9D8B030D-6E8A-4147-A177-3AD203B41FA5}">
                      <a16:colId xmlns:a16="http://schemas.microsoft.com/office/drawing/2014/main" xmlns="" val="2775178878"/>
                    </a:ext>
                  </a:extLst>
                </a:gridCol>
                <a:gridCol w="2991172">
                  <a:extLst>
                    <a:ext uri="{9D8B030D-6E8A-4147-A177-3AD203B41FA5}">
                      <a16:colId xmlns:a16="http://schemas.microsoft.com/office/drawing/2014/main" xmlns="" val="742462782"/>
                    </a:ext>
                  </a:extLst>
                </a:gridCol>
                <a:gridCol w="2712203">
                  <a:extLst>
                    <a:ext uri="{9D8B030D-6E8A-4147-A177-3AD203B41FA5}">
                      <a16:colId xmlns:a16="http://schemas.microsoft.com/office/drawing/2014/main" xmlns="" val="1519071454"/>
                    </a:ext>
                  </a:extLst>
                </a:gridCol>
              </a:tblGrid>
              <a:tr h="1503336">
                <a:tc>
                  <a:txBody>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pPr>
                      <a:r>
                        <a:rPr lang="en-US" sz="2400" b="1" i="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 học đường đời đầu tiên </a:t>
                      </a:r>
                      <a:r>
                        <a:rPr lang="en-US" sz="2400" b="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(Tô Hoài)</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 1, 2)</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i="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Ông lão đánh cá và con cá vàng </a:t>
                      </a:r>
                      <a:r>
                        <a:rPr lang="en-US" sz="2400" b="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(Puskin)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 3, 4)</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i="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Cô</a:t>
                      </a:r>
                      <a:r>
                        <a:rPr lang="en-US" sz="2400" b="1" i="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bé</a:t>
                      </a:r>
                      <a:r>
                        <a:rPr lang="en-US" sz="2400" b="1" i="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bán</a:t>
                      </a:r>
                      <a:r>
                        <a:rPr lang="en-US" sz="2400" b="1" i="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diêm</a:t>
                      </a:r>
                      <a:r>
                        <a:rPr lang="en-US" sz="2400" b="1" i="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(An-</a:t>
                      </a:r>
                      <a:r>
                        <a:rPr lang="en-US" sz="24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đéc</a:t>
                      </a: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-xen)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5, 6)</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28603987"/>
                  </a:ext>
                </a:extLst>
              </a:tr>
              <a:tr h="825502">
                <a:tc>
                  <a:txBody>
                    <a:bodyPr/>
                    <a:lstStyle/>
                    <a:p>
                      <a:pPr marL="342900" lvl="0" indent="-342900" algn="just">
                        <a:lnSpc>
                          <a:spcPct val="115000"/>
                        </a:lnSpc>
                        <a:spcAft>
                          <a:spcPts val="1000"/>
                        </a:spcAft>
                        <a:buFont typeface="+mj-lt"/>
                        <a:buAutoNum type="arabi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21627424"/>
                  </a:ext>
                </a:extLst>
              </a:tr>
              <a:tr h="434793">
                <a:tc>
                  <a:txBody>
                    <a:bodyPr/>
                    <a:lstStyle/>
                    <a:p>
                      <a:pPr marL="342900" lvl="0" indent="-342900" algn="just">
                        <a:lnSpc>
                          <a:spcPct val="115000"/>
                        </a:lnSpc>
                        <a:spcAft>
                          <a:spcPts val="1000"/>
                        </a:spcAft>
                        <a:buFont typeface="+mj-lt"/>
                        <a:buAutoNum type="arabi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98999656"/>
                  </a:ext>
                </a:extLst>
              </a:tr>
              <a:tr h="899021">
                <a:tc>
                  <a:txBody>
                    <a:bodyPr/>
                    <a:lstStyle/>
                    <a:p>
                      <a:pPr marL="342900" lvl="0" indent="-342900" algn="just">
                        <a:lnSpc>
                          <a:spcPct val="115000"/>
                        </a:lnSpc>
                        <a:spcAft>
                          <a:spcPts val="1000"/>
                        </a:spcAft>
                        <a:buFont typeface="+mj-lt"/>
                        <a:buAutoNum type="arabicPeriod"/>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 dung, ý nghĩa truyện</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03960161"/>
                  </a:ext>
                </a:extLst>
              </a:tr>
              <a:tr h="899021">
                <a:tc>
                  <a:txBody>
                    <a:bodyPr/>
                    <a:lstStyle/>
                    <a:p>
                      <a:pPr marL="342900" lvl="0" indent="-342900" algn="just">
                        <a:lnSpc>
                          <a:spcPct val="115000"/>
                        </a:lnSpc>
                        <a:spcAft>
                          <a:spcPts val="1000"/>
                        </a:spcAft>
                        <a:buFont typeface="+mj-lt"/>
                        <a:buAutoNum type="arabicPeriod"/>
                      </a:pPr>
                      <a:r>
                        <a:rPr lang="en-US" sz="240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 sắc nghệ thuật</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5443010"/>
                  </a:ext>
                </a:extLst>
              </a:tr>
            </a:tbl>
          </a:graphicData>
        </a:graphic>
      </p:graphicFrame>
    </p:spTree>
    <p:extLst>
      <p:ext uri="{BB962C8B-B14F-4D97-AF65-F5344CB8AC3E}">
        <p14:creationId xmlns:p14="http://schemas.microsoft.com/office/powerpoint/2010/main" val="206206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51296" y="929897"/>
            <a:ext cx="11489410" cy="485097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C43AB07-9188-4001-8960-23353A569601}"/>
              </a:ext>
            </a:extLst>
          </p:cNvPr>
          <p:cNvSpPr txBox="1"/>
          <p:nvPr/>
        </p:nvSpPr>
        <p:spPr>
          <a:xfrm>
            <a:off x="580541" y="1897125"/>
            <a:ext cx="11030918" cy="2694520"/>
          </a:xfrm>
          <a:prstGeom prst="rect">
            <a:avLst/>
          </a:prstGeom>
          <a:noFill/>
        </p:spPr>
        <p:txBody>
          <a:bodyPr wrap="square">
            <a:spAutoFit/>
          </a:bodyPr>
          <a:lstStyle/>
          <a:p>
            <a:pPr>
              <a:lnSpc>
                <a:spcPct val="115000"/>
              </a:lnSpc>
              <a:spcAft>
                <a:spcPts val="1000"/>
              </a:spcAft>
            </a:pPr>
            <a:r>
              <a:rPr lang="en-US" sz="24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Gia </a:t>
            </a:r>
            <a:r>
              <a:rPr lang="en-US" sz="24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b="1" i="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26585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15878"/>
            <a:ext cx="11163187" cy="5067946"/>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0D9517E-6A42-4F34-A681-6AD20FDF2930}"/>
              </a:ext>
            </a:extLst>
          </p:cNvPr>
          <p:cNvSpPr txBox="1"/>
          <p:nvPr/>
        </p:nvSpPr>
        <p:spPr>
          <a:xfrm>
            <a:off x="678277" y="1508773"/>
            <a:ext cx="11053940" cy="4034181"/>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chửi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2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960895"/>
            <a:ext cx="11225180" cy="5114441"/>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F0D2379-68A0-40B3-8A76-DCF81A942D44}"/>
              </a:ext>
            </a:extLst>
          </p:cNvPr>
          <p:cNvSpPr txBox="1"/>
          <p:nvPr/>
        </p:nvSpPr>
        <p:spPr>
          <a:xfrm>
            <a:off x="740270" y="1515366"/>
            <a:ext cx="11053940" cy="4144981"/>
          </a:xfrm>
          <a:prstGeom prst="rect">
            <a:avLst/>
          </a:prstGeom>
          <a:noFill/>
        </p:spPr>
        <p:txBody>
          <a:bodyPr wrap="square">
            <a:spAutoFit/>
          </a:bodyPr>
          <a:lstStyle/>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&gt;&lt;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&gt;&lt;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&gt;&lt;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hờ</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xuân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&gt;&lt;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tăm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àm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797271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1" y="497028"/>
            <a:ext cx="10543254" cy="711840"/>
          </a:xfrm>
          <a:prstGeom prst="roundRect">
            <a:avLst>
              <a:gd name="adj" fmla="val 16667"/>
            </a:avLst>
          </a:prstGeom>
          <a:solidFill>
            <a:schemeClr val="accent5"/>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689315"/>
            <a:ext cx="11318170" cy="4881965"/>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742129A-D6E9-40A6-9D0D-C042BF393B36}"/>
              </a:ext>
            </a:extLst>
          </p:cNvPr>
          <p:cNvSpPr txBox="1"/>
          <p:nvPr/>
        </p:nvSpPr>
        <p:spPr>
          <a:xfrm>
            <a:off x="642914" y="528024"/>
            <a:ext cx="10395488" cy="548099"/>
          </a:xfrm>
          <a:prstGeom prst="rect">
            <a:avLst/>
          </a:prstGeom>
          <a:noFill/>
        </p:spPr>
        <p:txBody>
          <a:bodyPr wrap="square">
            <a:spAutoFit/>
          </a:bodyPr>
          <a:lstStyle/>
          <a:p>
            <a:pPr>
              <a:lnSpc>
                <a:spcPct val="115000"/>
              </a:lnSpc>
              <a:spcAft>
                <a:spcPts val="10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1. 2.  </a:t>
            </a:r>
            <a:r>
              <a:rPr lang="fr-FR"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a:t>
            </a:r>
            <a:r>
              <a:rPr lang="vi-VN"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ững giấc mộng tưởng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222EFB5-9F87-40AB-A86D-473B7ECEA6DE}"/>
              </a:ext>
            </a:extLst>
          </p:cNvPr>
          <p:cNvSpPr txBox="1"/>
          <p:nvPr/>
        </p:nvSpPr>
        <p:spPr>
          <a:xfrm>
            <a:off x="716797" y="2057278"/>
            <a:ext cx="11030918" cy="4144981"/>
          </a:xfrm>
          <a:prstGeom prst="rect">
            <a:avLst/>
          </a:prstGeom>
          <a:noFill/>
        </p:spPr>
        <p:txBody>
          <a:bodyPr wrap="square">
            <a:spAutoFit/>
          </a:bodyPr>
          <a:lstStyle/>
          <a:p>
            <a:pPr>
              <a:lnSpc>
                <a:spcPct val="115000"/>
              </a:lnSpc>
              <a:spcAft>
                <a:spcPts val="1000"/>
              </a:spcAft>
            </a:pPr>
            <a:r>
              <a:rPr lang="pt-BR"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Những hình ảnh sau mỗi lần quẹt diêm</a:t>
            </a:r>
            <a:r>
              <a:rPr lang="pt-BR"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nhoáng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nom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toả</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rét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đĩa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ngỗng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quay.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2407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76393"/>
            <a:ext cx="11116692" cy="5238427"/>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C711B60-E482-4658-BA94-3C79A561FD41}"/>
              </a:ext>
            </a:extLst>
          </p:cNvPr>
          <p:cNvSpPr txBox="1"/>
          <p:nvPr/>
        </p:nvSpPr>
        <p:spPr>
          <a:xfrm>
            <a:off x="747794" y="1207039"/>
            <a:ext cx="10875176" cy="5007781"/>
          </a:xfrm>
          <a:prstGeom prst="rect">
            <a:avLst/>
          </a:prstGeom>
          <a:noFill/>
        </p:spPr>
        <p:txBody>
          <a:bodyPr wrap="square">
            <a:spAutoFit/>
          </a:bodyPr>
          <a:lstStyle/>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Qụet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Nụ-en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trớ</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lộng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lẫy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lánh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víi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víi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che</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ngây</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yêu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8777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929898"/>
            <a:ext cx="11287173" cy="5098944"/>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D7F6EF0-AFFB-465F-A945-DEC0BA8DB315}"/>
              </a:ext>
            </a:extLst>
          </p:cNvPr>
          <p:cNvSpPr txBox="1"/>
          <p:nvPr/>
        </p:nvSpPr>
        <p:spPr>
          <a:xfrm>
            <a:off x="685800" y="1443841"/>
            <a:ext cx="10937169" cy="3970318"/>
          </a:xfrm>
          <a:prstGeom prst="rect">
            <a:avLst/>
          </a:prstGeom>
          <a:noFill/>
        </p:spPr>
        <p:txBody>
          <a:bodyPr wrap="square">
            <a:spAutoFit/>
          </a:bodyPr>
          <a:lstStyle/>
          <a:p>
            <a:pPr algn="just"/>
            <a:r>
              <a:rPr lang="en-US" sz="2800" b="1" dirty="0" err="1">
                <a:solidFill>
                  <a:srgbClr val="000000"/>
                </a:solidFill>
                <a:effectLst/>
                <a:latin typeface="Times New Roman" panose="02020603050405020304" pitchFamily="18" charset="0"/>
                <a:ea typeface="Times New Roman" panose="02020603050405020304" pitchFamily="18" charset="0"/>
              </a:rPr>
              <a:t>Nhận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xét</a:t>
            </a:r>
            <a:r>
              <a:rPr lang="en-US" sz="2800" b="1" dirty="0">
                <a:solidFill>
                  <a:srgbClr val="000000"/>
                </a:solidFill>
                <a:effectLst/>
                <a:latin typeface="Times New Roman" panose="02020603050405020304" pitchFamily="18" charset="0"/>
                <a:ea typeface="Times New Roman" panose="02020603050405020304" pitchFamily="18" charset="0"/>
              </a:rPr>
              <a:t>: Theo </a:t>
            </a:r>
            <a:r>
              <a:rPr lang="en-US" sz="2800" b="1" dirty="0" err="1">
                <a:solidFill>
                  <a:srgbClr val="000000"/>
                </a:solidFill>
                <a:effectLst/>
                <a:latin typeface="Times New Roman" panose="02020603050405020304" pitchFamily="18" charset="0"/>
                <a:ea typeface="Times New Roman" panose="02020603050405020304" pitchFamily="18" charset="0"/>
              </a:rPr>
              <a:t>em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thứ</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tự</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hình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ảnh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xuất</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hiện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mỗi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lần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quẹt</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diêm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cô</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bé</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bán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diêm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là</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phù</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hợp</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không</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thể</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thay</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đổi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Vì</a:t>
            </a:r>
            <a:r>
              <a:rPr lang="en-US" sz="2800" b="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gn="just"/>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ngây</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lãng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diệu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giản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ước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endParaRPr lang="en-US" sz="2800" dirty="0">
              <a:effectLst/>
              <a:latin typeface="Times New Roman" panose="02020603050405020304" pitchFamily="18" charset="0"/>
              <a:ea typeface="Times New Roman" panose="02020603050405020304" pitchFamily="18" charset="0"/>
            </a:endParaRPr>
          </a:p>
          <a:p>
            <a:pPr algn="just"/>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bật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phàng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chịu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đựng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đói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rét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thốn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nghèo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khổ</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Sau </a:t>
            </a:r>
            <a:r>
              <a:rPr lang="en-US" sz="2800" dirty="0" err="1">
                <a:solidFill>
                  <a:srgbClr val="000000"/>
                </a:solidFill>
                <a:effectLst/>
                <a:latin typeface="Times New Roman" panose="02020603050405020304" pitchFamily="18" charset="0"/>
                <a:ea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lần</a:t>
            </a:r>
            <a:r>
              <a:rPr lang="en-US" sz="2800" dirty="0">
                <a:solidFill>
                  <a:srgbClr val="000000"/>
                </a:solidFill>
                <a:effectLst/>
                <a:latin typeface="Times New Roman" panose="02020603050405020304" pitchFamily="18" charset="0"/>
                <a:ea typeface="Times New Roman" panose="02020603050405020304" pitchFamily="18" charset="0"/>
              </a:rPr>
              <a:t> que </a:t>
            </a:r>
            <a:r>
              <a:rPr lang="en-US" sz="2800" dirty="0" err="1">
                <a:solidFill>
                  <a:srgbClr val="000000"/>
                </a:solidFill>
                <a:effectLst/>
                <a:latin typeface="Times New Roman" panose="02020603050405020304" pitchFamily="18" charset="0"/>
                <a:ea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tắt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tế</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khắc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nghiệt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đổ</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ập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phận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càng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2800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100380"/>
            <a:ext cx="11256177" cy="4912962"/>
          </a:xfrm>
          <a:prstGeom prst="roundRect">
            <a:avLst>
              <a:gd name="adj" fmla="val 16667"/>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F5C5FA8-647F-4355-A66A-FD962E6286A6}"/>
              </a:ext>
            </a:extLst>
          </p:cNvPr>
          <p:cNvSpPr txBox="1"/>
          <p:nvPr/>
        </p:nvSpPr>
        <p:spPr>
          <a:xfrm>
            <a:off x="670148" y="1571702"/>
            <a:ext cx="11053940" cy="3970318"/>
          </a:xfrm>
          <a:prstGeom prst="rect">
            <a:avLst/>
          </a:prstGeom>
          <a:noFill/>
        </p:spPr>
        <p:txBody>
          <a:bodyPr wrap="square">
            <a:spAutoFit/>
          </a:bodyPr>
          <a:lstStyle/>
          <a:p>
            <a:pPr algn="just"/>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5526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007390"/>
            <a:ext cx="11147689" cy="5145437"/>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4555524-1C77-4E6E-AA8F-A32F064B1615}"/>
              </a:ext>
            </a:extLst>
          </p:cNvPr>
          <p:cNvSpPr txBox="1"/>
          <p:nvPr/>
        </p:nvSpPr>
        <p:spPr>
          <a:xfrm>
            <a:off x="763292" y="1552305"/>
            <a:ext cx="10859678" cy="4009111"/>
          </a:xfrm>
          <a:prstGeom prst="rect">
            <a:avLst/>
          </a:prstGeom>
          <a:noFill/>
        </p:spPr>
        <p:txBody>
          <a:bodyPr wrap="square">
            <a:spAutoFit/>
          </a:bodyPr>
          <a:lstStyle/>
          <a:p>
            <a:pPr>
              <a:lnSpc>
                <a:spcPct val="115000"/>
              </a:lnSpc>
              <a:spcAft>
                <a:spcPts val="1000"/>
              </a:spcAft>
            </a:pP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1.3.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-&gt;</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bi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luỵ</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toại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khỏii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cáo</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thờ</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ơ,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khốn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khổ</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5917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4" end="4"/>
                                            </p:txEl>
                                          </p:spTgt>
                                        </p:tgtEl>
                                        <p:attrNameLst>
                                          <p:attrName>style.visibility</p:attrName>
                                        </p:attrNameLst>
                                      </p:cBhvr>
                                      <p:to>
                                        <p:strVal val="visible"/>
                                      </p:to>
                                    </p:set>
                                    <p:animEffect transition="in" filter="barn(inVertical)">
                                      <p:cBhvr>
                                        <p:cTn id="32" dur="500"/>
                                        <p:tgtEl>
                                          <p:spTgt spid="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Effect transition="in" filter="barn(inVertical)">
                                      <p:cBhvr>
                                        <p:cTn id="37" dur="500"/>
                                        <p:tgtEl>
                                          <p:spTgt spid="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barn(inVertical)">
                                      <p:cBhvr>
                                        <p:cTn id="42"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914400"/>
            <a:ext cx="11395662" cy="526942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3884EB1-CAE6-469E-8467-D3287F6A8FD1}"/>
              </a:ext>
            </a:extLst>
          </p:cNvPr>
          <p:cNvSpPr txBox="1"/>
          <p:nvPr/>
        </p:nvSpPr>
        <p:spPr>
          <a:xfrm>
            <a:off x="716796" y="1484301"/>
            <a:ext cx="11061916" cy="3880871"/>
          </a:xfrm>
          <a:prstGeom prst="rect">
            <a:avLst/>
          </a:prstGeom>
          <a:noFill/>
        </p:spPr>
        <p:txBody>
          <a:bodyPr wrap="square">
            <a:spAutoFit/>
          </a:bodyPr>
          <a:lstStyle/>
          <a:p>
            <a:pPr>
              <a:lnSpc>
                <a:spcPct val="115000"/>
              </a:lnSpc>
            </a:pPr>
            <a:r>
              <a:rPr lang="en-US" sz="2400" dirty="0">
                <a:solidFill>
                  <a:srgbClr val="222222"/>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Nhận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xét</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về</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cách</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kết</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thúc</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lgn="just">
              <a:lnSpc>
                <a:spcPct val="115000"/>
              </a:lnSpc>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thúc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giải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dựa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chi </a:t>
            </a:r>
            <a:r>
              <a:rPr lang="en-US" sz="2400" dirty="0" err="1">
                <a:solidFill>
                  <a:srgbClr val="000000"/>
                </a:solidFill>
                <a:effectLst/>
                <a:latin typeface="Times New Roman" panose="02020603050405020304" pitchFamily="18" charset="0"/>
                <a:ea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đang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mỉm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cười”là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vọng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vẫn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rPr>
              <a:t> (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xót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thúc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rét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thiếu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42900" lvl="0" indent="-342900">
              <a:lnSpc>
                <a:spcPct val="115000"/>
              </a:lnSpc>
              <a:buSzPts val="1400"/>
              <a:buFont typeface="Times New Roman" panose="02020603050405020304" pitchFamily="18" charset="0"/>
              <a:buChar char="-"/>
            </a:pPr>
            <a:r>
              <a:rPr lang="en-US" sz="2400" b="1" dirty="0" err="1">
                <a:solidFill>
                  <a:srgbClr val="000000"/>
                </a:solidFill>
                <a:effectLst/>
                <a:latin typeface="Times New Roman" panose="02020603050405020304" pitchFamily="18" charset="0"/>
                <a:ea typeface="Times New Roman" panose="02020603050405020304" pitchFamily="18" charset="0"/>
              </a:rPr>
              <a:t>T</a:t>
            </a:r>
            <a:r>
              <a:rPr lang="en-US" sz="2400" b="1" dirty="0" err="1">
                <a:solidFill>
                  <a:srgbClr val="222222"/>
                </a:solidFill>
                <a:effectLst/>
                <a:latin typeface="Times New Roman" panose="02020603050405020304" pitchFamily="18" charset="0"/>
                <a:ea typeface="Times New Roman" panose="02020603050405020304" pitchFamily="18" charset="0"/>
              </a:rPr>
              <a:t>ình</a:t>
            </a:r>
            <a:r>
              <a:rPr lang="en-US" sz="2400" b="1" dirty="0">
                <a:solidFill>
                  <a:srgbClr val="222222"/>
                </a:solidFill>
                <a:effectLst/>
                <a:latin typeface="Times New Roman" panose="02020603050405020304" pitchFamily="18" charset="0"/>
                <a:ea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rPr>
              <a:t>cảm</a:t>
            </a:r>
            <a:r>
              <a:rPr lang="en-US" sz="2400" b="1" dirty="0">
                <a:solidFill>
                  <a:srgbClr val="222222"/>
                </a:solidFill>
                <a:effectLst/>
                <a:latin typeface="Times New Roman" panose="02020603050405020304" pitchFamily="18" charset="0"/>
                <a:ea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rPr>
              <a:t>của</a:t>
            </a:r>
            <a:r>
              <a:rPr lang="en-US" sz="2400" b="1" dirty="0">
                <a:solidFill>
                  <a:srgbClr val="222222"/>
                </a:solidFill>
                <a:effectLst/>
                <a:latin typeface="Times New Roman" panose="02020603050405020304" pitchFamily="18" charset="0"/>
                <a:ea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rPr>
              <a:t>tác</a:t>
            </a:r>
            <a:r>
              <a:rPr lang="en-US" sz="2400" b="1" dirty="0">
                <a:solidFill>
                  <a:srgbClr val="222222"/>
                </a:solidFill>
                <a:effectLst/>
                <a:latin typeface="Times New Roman" panose="02020603050405020304" pitchFamily="18" charset="0"/>
                <a:ea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rPr>
              <a:t>giả</a:t>
            </a:r>
            <a:r>
              <a:rPr lang="en-US" sz="2400" b="1" dirty="0">
                <a:solidFill>
                  <a:srgbClr val="222222"/>
                </a:solidFill>
                <a:effectLst/>
                <a:latin typeface="Times New Roman" panose="02020603050405020304" pitchFamily="18" charset="0"/>
                <a:ea typeface="Times New Roman" panose="02020603050405020304" pitchFamily="18" charset="0"/>
              </a:rPr>
              <a: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thương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nỗi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xót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đau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đớn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sâu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sắc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hạnh</a:t>
            </a:r>
            <a:r>
              <a:rPr lang="en-US" sz="2400" dirty="0">
                <a:solidFill>
                  <a:srgbClr val="222222"/>
                </a:solidFill>
                <a:effectLst/>
                <a:latin typeface="Times New Roman" panose="02020603050405020304" pitchFamily="18" charset="0"/>
                <a:ea typeface="Times New Roman" panose="02020603050405020304" pitchFamily="18" charset="0"/>
              </a:rPr>
              <a:t> .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phát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hiện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trọng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ước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rPr>
              <a:t>.=&gt;</a:t>
            </a:r>
            <a:r>
              <a:rPr lang="en-US" sz="2400" i="1" dirty="0" err="1">
                <a:solidFill>
                  <a:srgbClr val="0D0D0D"/>
                </a:solidFill>
                <a:effectLst/>
                <a:latin typeface="Times New Roman" panose="02020603050405020304" pitchFamily="18" charset="0"/>
                <a:ea typeface="Times New Roman" panose="02020603050405020304" pitchFamily="18" charset="0"/>
              </a:rPr>
              <a:t>Tư</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tưởng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nhân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đạo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nhân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văn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sâu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sắc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27655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549831"/>
            <a:ext cx="11225180" cy="3967565"/>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2761F2C-B6A4-4E47-BC25-EE72F71B0411}"/>
              </a:ext>
            </a:extLst>
          </p:cNvPr>
          <p:cNvSpPr txBox="1"/>
          <p:nvPr/>
        </p:nvSpPr>
        <p:spPr>
          <a:xfrm>
            <a:off x="732295" y="2064780"/>
            <a:ext cx="10890675" cy="2728439"/>
          </a:xfrm>
          <a:prstGeom prst="rect">
            <a:avLst/>
          </a:prstGeom>
          <a:noFill/>
        </p:spPr>
        <p:txBody>
          <a:bodyPr wrap="square">
            <a:spAutoFit/>
          </a:bodyPr>
          <a:lstStyle/>
          <a:p>
            <a:pPr lvl="0">
              <a:lnSpc>
                <a:spcPct val="150000"/>
              </a:lnSpc>
              <a:spcAft>
                <a:spcPts val="1000"/>
              </a:spcAft>
            </a:pPr>
            <a:r>
              <a:rPr lang="pt-BR"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2. Ý nghĩa của câu chuyện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pt-BR"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 gửi gắm thông điệp về lòng nhân ái: mỗi người cần biết cảm thông, thương xót, chia sẻ với những số phận nghèo khổ, kém may mắn trong cuộc sống; mỗi bạn nhỏ cần phải nuôi dưỡng ước mơ tốt đẹp,..</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9638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406400" y="1144208"/>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kumimoji="0" lang="en-US" sz="3600" b="1" i="0" u="none" strike="noStrike" kern="10" cap="none" spc="0" normalizeH="0" noProof="0" dirty="0">
                <a:ln w="19050">
                  <a:solidFill>
                    <a:srgbClr val="0000FF"/>
                  </a:solidFill>
                  <a:round/>
                  <a:headEnd/>
                  <a:tailEnd/>
                </a:ln>
                <a:solidFill>
                  <a:srgbClr val="FF0000"/>
                </a:solidFill>
                <a:effectLst/>
                <a:uLnTx/>
                <a:uFillTx/>
                <a:latin typeface="Times New Roman"/>
                <a:ea typeface="+mn-ea"/>
                <a:cs typeface="Times New Roman"/>
              </a:rPr>
              <a:t> BÀI HỌC ĐƯỜNG ĐỜI ĐẦU TIÊN</a:t>
            </a:r>
            <a:endPar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TRÍCH</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1800" b="1" i="0" u="none" strike="noStrike" kern="1200" cap="none" spc="0" normalizeH="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DẾ </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MÈN PHIÊU  LƯU  </a:t>
            </a:r>
            <a:r>
              <a:rPr kumimoji="0" lang="en-US" sz="1800" b="1" i="0" u="none" strike="noStrike" kern="1200" cap="none" spc="0" normalizeH="0" noProof="0" dirty="0" smtClean="0">
                <a:ln>
                  <a:noFill/>
                </a:ln>
                <a:solidFill>
                  <a:srgbClr val="FF0000"/>
                </a:solidFill>
                <a:effectLst/>
                <a:uLnTx/>
                <a:uFillTx/>
                <a:latin typeface="Times New Roman" panose="02020603050405020304" pitchFamily="18" charset="0"/>
                <a:ea typeface="Times New Roman" panose="02020603050405020304" pitchFamily="18" charset="0"/>
                <a:cs typeface="+mn-cs"/>
              </a:rPr>
              <a:t>KÝ </a:t>
            </a: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pic>
        <p:nvPicPr>
          <p:cNvPr id="8" name="Picture 7" descr="[Cánh Diều] Soạn văn 6 bài: Bài học đường đời đầu tiên trang 4 (ảnh 2)">
            <a:extLst>
              <a:ext uri="{FF2B5EF4-FFF2-40B4-BE49-F238E27FC236}">
                <a16:creationId xmlns:a16="http://schemas.microsoft.com/office/drawing/2014/main" xmlns="" id="{7869EC02-506D-4B2D-AC0D-BD37E64882C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27645" y="4511616"/>
            <a:ext cx="3169636" cy="2346384"/>
          </a:xfrm>
          <a:prstGeom prst="rect">
            <a:avLst/>
          </a:prstGeom>
          <a:noFill/>
          <a:ln>
            <a:noFill/>
          </a:ln>
        </p:spPr>
      </p:pic>
      <p:pic>
        <p:nvPicPr>
          <p:cNvPr id="12" name="Picture 11" descr="Picture1">
            <a:extLst>
              <a:ext uri="{FF2B5EF4-FFF2-40B4-BE49-F238E27FC236}">
                <a16:creationId xmlns:a16="http://schemas.microsoft.com/office/drawing/2014/main" xmlns="" id="{D4DF092D-8E9C-4B55-8054-40C8D70467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2955" y="4498950"/>
            <a:ext cx="2954690" cy="2346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12">
            <a:extLst>
              <a:ext uri="{FF2B5EF4-FFF2-40B4-BE49-F238E27FC236}">
                <a16:creationId xmlns:a16="http://schemas.microsoft.com/office/drawing/2014/main" xmlns="" id="{26D805AB-C5C6-450F-8F11-D315A4FA09BE}"/>
              </a:ext>
            </a:extLst>
          </p:cNvPr>
          <p:cNvGrpSpPr>
            <a:grpSpLocks/>
          </p:cNvGrpSpPr>
          <p:nvPr/>
        </p:nvGrpSpPr>
        <p:grpSpPr bwMode="auto">
          <a:xfrm>
            <a:off x="6455291" y="4514904"/>
            <a:ext cx="5641920" cy="2314476"/>
            <a:chOff x="5103" y="-683"/>
            <a:chExt cx="4915" cy="4860"/>
          </a:xfrm>
        </p:grpSpPr>
        <p:pic>
          <p:nvPicPr>
            <p:cNvPr id="14" name="Picture 13" descr="Picture1">
              <a:extLst>
                <a:ext uri="{FF2B5EF4-FFF2-40B4-BE49-F238E27FC236}">
                  <a16:creationId xmlns:a16="http://schemas.microsoft.com/office/drawing/2014/main" xmlns="" id="{609A712A-69CD-48EB-A1E5-D127A00C9934}"/>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l="49945" r="27274"/>
            <a:stretch>
              <a:fillRect/>
            </a:stretch>
          </p:blipFill>
          <p:spPr bwMode="auto">
            <a:xfrm>
              <a:off x="7431" y="-683"/>
              <a:ext cx="2587" cy="4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descr="chu%20bo%20nong%20o%20samaccan688239">
              <a:extLst>
                <a:ext uri="{FF2B5EF4-FFF2-40B4-BE49-F238E27FC236}">
                  <a16:creationId xmlns:a16="http://schemas.microsoft.com/office/drawing/2014/main" xmlns="" id="{134D87B7-C0A9-4952-9AA5-0735486B273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03" y="-683"/>
              <a:ext cx="2278" cy="4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7209927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par>
                                <p:cTn id="21" presetID="31" presetClass="exit" presetSubtype="0" fill="hold" nodeType="withEffect">
                                  <p:stCondLst>
                                    <p:cond delay="0"/>
                                  </p:stCondLst>
                                  <p:childTnLst>
                                    <p:anim calcmode="lin" valueType="num">
                                      <p:cBhvr>
                                        <p:cTn id="22" dur="6000"/>
                                        <p:tgtEl>
                                          <p:spTgt spid="8"/>
                                        </p:tgtEl>
                                        <p:attrNameLst>
                                          <p:attrName>ppt_w</p:attrName>
                                        </p:attrNameLst>
                                      </p:cBhvr>
                                      <p:tavLst>
                                        <p:tav tm="0">
                                          <p:val>
                                            <p:strVal val="ppt_w"/>
                                          </p:val>
                                        </p:tav>
                                        <p:tav tm="100000">
                                          <p:val>
                                            <p:fltVal val="0"/>
                                          </p:val>
                                        </p:tav>
                                      </p:tavLst>
                                    </p:anim>
                                    <p:anim calcmode="lin" valueType="num">
                                      <p:cBhvr>
                                        <p:cTn id="23" dur="6000"/>
                                        <p:tgtEl>
                                          <p:spTgt spid="8"/>
                                        </p:tgtEl>
                                        <p:attrNameLst>
                                          <p:attrName>ppt_h</p:attrName>
                                        </p:attrNameLst>
                                      </p:cBhvr>
                                      <p:tavLst>
                                        <p:tav tm="0">
                                          <p:val>
                                            <p:strVal val="ppt_h"/>
                                          </p:val>
                                        </p:tav>
                                        <p:tav tm="100000">
                                          <p:val>
                                            <p:fltVal val="0"/>
                                          </p:val>
                                        </p:tav>
                                      </p:tavLst>
                                    </p:anim>
                                    <p:anim calcmode="lin" valueType="num">
                                      <p:cBhvr>
                                        <p:cTn id="24" dur="6000"/>
                                        <p:tgtEl>
                                          <p:spTgt spid="8"/>
                                        </p:tgtEl>
                                        <p:attrNameLst>
                                          <p:attrName>style.rotation</p:attrName>
                                        </p:attrNameLst>
                                      </p:cBhvr>
                                      <p:tavLst>
                                        <p:tav tm="0">
                                          <p:val>
                                            <p:fltVal val="0"/>
                                          </p:val>
                                        </p:tav>
                                        <p:tav tm="100000">
                                          <p:val>
                                            <p:fltVal val="90"/>
                                          </p:val>
                                        </p:tav>
                                      </p:tavLst>
                                    </p:anim>
                                    <p:animEffect transition="out" filter="fade">
                                      <p:cBhvr>
                                        <p:cTn id="25" dur="6000"/>
                                        <p:tgtEl>
                                          <p:spTgt spid="8"/>
                                        </p:tgtEl>
                                      </p:cBhvr>
                                    </p:animEffect>
                                    <p:set>
                                      <p:cBhvr>
                                        <p:cTn id="26" dur="1" fill="hold">
                                          <p:stCondLst>
                                            <p:cond delay="5999"/>
                                          </p:stCondLst>
                                        </p:cTn>
                                        <p:tgtEl>
                                          <p:spTgt spid="8"/>
                                        </p:tgtEl>
                                        <p:attrNameLst>
                                          <p:attrName>style.visibility</p:attrName>
                                        </p:attrNameLst>
                                      </p:cBhvr>
                                      <p:to>
                                        <p:strVal val="hidden"/>
                                      </p:to>
                                    </p:set>
                                  </p:childTnLst>
                                </p:cTn>
                              </p:par>
                              <p:par>
                                <p:cTn id="27" presetID="31" presetClass="exit" presetSubtype="0" fill="hold" nodeType="withEffect">
                                  <p:stCondLst>
                                    <p:cond delay="0"/>
                                  </p:stCondLst>
                                  <p:childTnLst>
                                    <p:anim calcmode="lin" valueType="num">
                                      <p:cBhvr>
                                        <p:cTn id="28" dur="6000"/>
                                        <p:tgtEl>
                                          <p:spTgt spid="12"/>
                                        </p:tgtEl>
                                        <p:attrNameLst>
                                          <p:attrName>ppt_w</p:attrName>
                                        </p:attrNameLst>
                                      </p:cBhvr>
                                      <p:tavLst>
                                        <p:tav tm="0">
                                          <p:val>
                                            <p:strVal val="ppt_w"/>
                                          </p:val>
                                        </p:tav>
                                        <p:tav tm="100000">
                                          <p:val>
                                            <p:fltVal val="0"/>
                                          </p:val>
                                        </p:tav>
                                      </p:tavLst>
                                    </p:anim>
                                    <p:anim calcmode="lin" valueType="num">
                                      <p:cBhvr>
                                        <p:cTn id="29" dur="6000"/>
                                        <p:tgtEl>
                                          <p:spTgt spid="12"/>
                                        </p:tgtEl>
                                        <p:attrNameLst>
                                          <p:attrName>ppt_h</p:attrName>
                                        </p:attrNameLst>
                                      </p:cBhvr>
                                      <p:tavLst>
                                        <p:tav tm="0">
                                          <p:val>
                                            <p:strVal val="ppt_h"/>
                                          </p:val>
                                        </p:tav>
                                        <p:tav tm="100000">
                                          <p:val>
                                            <p:fltVal val="0"/>
                                          </p:val>
                                        </p:tav>
                                      </p:tavLst>
                                    </p:anim>
                                    <p:anim calcmode="lin" valueType="num">
                                      <p:cBhvr>
                                        <p:cTn id="30" dur="6000"/>
                                        <p:tgtEl>
                                          <p:spTgt spid="12"/>
                                        </p:tgtEl>
                                        <p:attrNameLst>
                                          <p:attrName>style.rotation</p:attrName>
                                        </p:attrNameLst>
                                      </p:cBhvr>
                                      <p:tavLst>
                                        <p:tav tm="0">
                                          <p:val>
                                            <p:fltVal val="0"/>
                                          </p:val>
                                        </p:tav>
                                        <p:tav tm="100000">
                                          <p:val>
                                            <p:fltVal val="90"/>
                                          </p:val>
                                        </p:tav>
                                      </p:tavLst>
                                    </p:anim>
                                    <p:animEffect transition="out" filter="fade">
                                      <p:cBhvr>
                                        <p:cTn id="31" dur="6000"/>
                                        <p:tgtEl>
                                          <p:spTgt spid="12"/>
                                        </p:tgtEl>
                                      </p:cBhvr>
                                    </p:animEffect>
                                    <p:set>
                                      <p:cBhvr>
                                        <p:cTn id="32" dur="1" fill="hold">
                                          <p:stCondLst>
                                            <p:cond delay="5999"/>
                                          </p:stCondLst>
                                        </p:cTn>
                                        <p:tgtEl>
                                          <p:spTgt spid="12"/>
                                        </p:tgtEl>
                                        <p:attrNameLst>
                                          <p:attrName>style.visibility</p:attrName>
                                        </p:attrNameLst>
                                      </p:cBhvr>
                                      <p:to>
                                        <p:strVal val="hidden"/>
                                      </p:to>
                                    </p:set>
                                  </p:childTnLst>
                                </p:cTn>
                              </p:par>
                              <p:par>
                                <p:cTn id="33" presetID="31" presetClass="exit" presetSubtype="0" fill="hold" nodeType="withEffect">
                                  <p:stCondLst>
                                    <p:cond delay="0"/>
                                  </p:stCondLst>
                                  <p:childTnLst>
                                    <p:anim calcmode="lin" valueType="num">
                                      <p:cBhvr>
                                        <p:cTn id="34" dur="6000"/>
                                        <p:tgtEl>
                                          <p:spTgt spid="13"/>
                                        </p:tgtEl>
                                        <p:attrNameLst>
                                          <p:attrName>ppt_w</p:attrName>
                                        </p:attrNameLst>
                                      </p:cBhvr>
                                      <p:tavLst>
                                        <p:tav tm="0">
                                          <p:val>
                                            <p:strVal val="ppt_w"/>
                                          </p:val>
                                        </p:tav>
                                        <p:tav tm="100000">
                                          <p:val>
                                            <p:fltVal val="0"/>
                                          </p:val>
                                        </p:tav>
                                      </p:tavLst>
                                    </p:anim>
                                    <p:anim calcmode="lin" valueType="num">
                                      <p:cBhvr>
                                        <p:cTn id="35" dur="6000"/>
                                        <p:tgtEl>
                                          <p:spTgt spid="13"/>
                                        </p:tgtEl>
                                        <p:attrNameLst>
                                          <p:attrName>ppt_h</p:attrName>
                                        </p:attrNameLst>
                                      </p:cBhvr>
                                      <p:tavLst>
                                        <p:tav tm="0">
                                          <p:val>
                                            <p:strVal val="ppt_h"/>
                                          </p:val>
                                        </p:tav>
                                        <p:tav tm="100000">
                                          <p:val>
                                            <p:fltVal val="0"/>
                                          </p:val>
                                        </p:tav>
                                      </p:tavLst>
                                    </p:anim>
                                    <p:anim calcmode="lin" valueType="num">
                                      <p:cBhvr>
                                        <p:cTn id="36" dur="6000"/>
                                        <p:tgtEl>
                                          <p:spTgt spid="13"/>
                                        </p:tgtEl>
                                        <p:attrNameLst>
                                          <p:attrName>style.rotation</p:attrName>
                                        </p:attrNameLst>
                                      </p:cBhvr>
                                      <p:tavLst>
                                        <p:tav tm="0">
                                          <p:val>
                                            <p:fltVal val="0"/>
                                          </p:val>
                                        </p:tav>
                                        <p:tav tm="100000">
                                          <p:val>
                                            <p:fltVal val="90"/>
                                          </p:val>
                                        </p:tav>
                                      </p:tavLst>
                                    </p:anim>
                                    <p:animEffect transition="out" filter="fade">
                                      <p:cBhvr>
                                        <p:cTn id="37" dur="6000"/>
                                        <p:tgtEl>
                                          <p:spTgt spid="13"/>
                                        </p:tgtEl>
                                      </p:cBhvr>
                                    </p:animEffect>
                                    <p:set>
                                      <p:cBhvr>
                                        <p:cTn id="38" dur="1" fill="hold">
                                          <p:stCondLst>
                                            <p:cond delay="59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332854"/>
            <a:ext cx="11333668" cy="4602996"/>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F987CA6-5CA3-48C6-ACA1-BCFCD05020C1}"/>
              </a:ext>
            </a:extLst>
          </p:cNvPr>
          <p:cNvSpPr txBox="1"/>
          <p:nvPr/>
        </p:nvSpPr>
        <p:spPr>
          <a:xfrm>
            <a:off x="712655" y="1984541"/>
            <a:ext cx="11046417" cy="3299621"/>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Nghệ thuật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xen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6270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1163187" cy="426982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71FDA96-A859-40CE-BCDC-9CC1C99726B4}"/>
              </a:ext>
            </a:extLst>
          </p:cNvPr>
          <p:cNvSpPr txBox="1"/>
          <p:nvPr/>
        </p:nvSpPr>
        <p:spPr>
          <a:xfrm>
            <a:off x="623653" y="1651847"/>
            <a:ext cx="11053940" cy="3554306"/>
          </a:xfrm>
          <a:prstGeom prst="rect">
            <a:avLst/>
          </a:prstGeom>
          <a:noFill/>
        </p:spPr>
        <p:txBody>
          <a:bodyPr wrap="square">
            <a:spAutoFit/>
          </a:bodyPr>
          <a:lstStyle/>
          <a:p>
            <a:pPr marL="30480" marR="30480" algn="just">
              <a:lnSpc>
                <a:spcPct val="150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Nội dung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50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6845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0" y="481530"/>
            <a:ext cx="3498743"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979002"/>
            <a:ext cx="11240678" cy="4561283"/>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4D7EC26-7655-48E3-A3F0-DB715EA03881}"/>
              </a:ext>
            </a:extLst>
          </p:cNvPr>
          <p:cNvSpPr txBox="1"/>
          <p:nvPr/>
        </p:nvSpPr>
        <p:spPr>
          <a:xfrm>
            <a:off x="657766" y="554110"/>
            <a:ext cx="3498742" cy="483017"/>
          </a:xfrm>
          <a:prstGeom prst="rect">
            <a:avLst/>
          </a:prstGeom>
          <a:noFill/>
        </p:spPr>
        <p:txBody>
          <a:bodyPr wrap="square">
            <a:spAutoFit/>
          </a:bodyPr>
          <a:lstStyle/>
          <a:p>
            <a:pPr fontAlgn="base">
              <a:lnSpc>
                <a:spcPct val="115000"/>
              </a:lnSpc>
              <a:spcAft>
                <a:spcPts val="12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TẬP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8C2C7E0-9D7B-49B4-B26A-944ED03653C2}"/>
              </a:ext>
            </a:extLst>
          </p:cNvPr>
          <p:cNvSpPr txBox="1"/>
          <p:nvPr/>
        </p:nvSpPr>
        <p:spPr>
          <a:xfrm>
            <a:off x="569030" y="1311234"/>
            <a:ext cx="6114080" cy="483017"/>
          </a:xfrm>
          <a:prstGeom prst="rect">
            <a:avLst/>
          </a:prstGeom>
          <a:noFill/>
        </p:spPr>
        <p:txBody>
          <a:bodyPr wrap="square">
            <a:spAutoFit/>
          </a:bodyPr>
          <a:lstStyle/>
          <a:p>
            <a:pPr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1: THỰC HÀNH ĐỌC HIỂU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652457C-E6F6-4D59-879A-68511581A889}"/>
              </a:ext>
            </a:extLst>
          </p:cNvPr>
          <p:cNvSpPr txBox="1"/>
          <p:nvPr/>
        </p:nvSpPr>
        <p:spPr>
          <a:xfrm>
            <a:off x="840784" y="2113904"/>
            <a:ext cx="10147514" cy="483017"/>
          </a:xfrm>
          <a:prstGeom prst="rect">
            <a:avLst/>
          </a:prstGeom>
          <a:noFill/>
        </p:spPr>
        <p:txBody>
          <a:bodyPr wrap="square">
            <a:spAutoFit/>
          </a:bodyPr>
          <a:lstStyle/>
          <a:p>
            <a:pPr algn="just">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7E6473C5-A1DB-4A05-8E5C-3FB61DCD9E79}"/>
              </a:ext>
            </a:extLst>
          </p:cNvPr>
          <p:cNvSpPr txBox="1"/>
          <p:nvPr/>
        </p:nvSpPr>
        <p:spPr>
          <a:xfrm>
            <a:off x="613398" y="2648173"/>
            <a:ext cx="11151942" cy="3840860"/>
          </a:xfrm>
          <a:prstGeom prst="rect">
            <a:avLst/>
          </a:prstGeom>
          <a:noFill/>
        </p:spPr>
        <p:txBody>
          <a:bodyPr wrap="square">
            <a:spAutoFit/>
          </a:bodyPr>
          <a:lstStyle/>
          <a:p>
            <a:pPr>
              <a:lnSpc>
                <a:spcPct val="115000"/>
              </a:lnSpc>
              <a:spcAft>
                <a:spcPts val="1500"/>
              </a:spcAft>
            </a:pP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nhoáng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dịụ</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An-</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-xen)</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57832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93368"/>
            <a:ext cx="11132190" cy="4757981"/>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05613C6-25A2-479A-A764-E1468355E3A1}"/>
              </a:ext>
            </a:extLst>
          </p:cNvPr>
          <p:cNvSpPr txBox="1"/>
          <p:nvPr/>
        </p:nvSpPr>
        <p:spPr>
          <a:xfrm>
            <a:off x="720025" y="1856209"/>
            <a:ext cx="10751949" cy="3602781"/>
          </a:xfrm>
          <a:prstGeom prst="rect">
            <a:avLst/>
          </a:prstGeom>
          <a:noFill/>
        </p:spPr>
        <p:txBody>
          <a:bodyPr wrap="square">
            <a:spAutoFit/>
          </a:bodyPr>
          <a:lstStyle/>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142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797803"/>
            <a:ext cx="11209682" cy="3967565"/>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BD7F4E9-FD7B-406E-B533-2A8D77C2599A}"/>
              </a:ext>
            </a:extLst>
          </p:cNvPr>
          <p:cNvSpPr txBox="1"/>
          <p:nvPr/>
        </p:nvSpPr>
        <p:spPr>
          <a:xfrm>
            <a:off x="4819650" y="549288"/>
            <a:ext cx="2863311" cy="523220"/>
          </a:xfrm>
          <a:prstGeom prst="rect">
            <a:avLst/>
          </a:prstGeom>
          <a:noFill/>
        </p:spPr>
        <p:txBody>
          <a:bodyPr wrap="square">
            <a:spAutoFit/>
          </a:bodyPr>
          <a:lstStyle/>
          <a:p>
            <a:pPr algn="ct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A554016-A35D-47CD-B032-9C0B69C7E26F}"/>
              </a:ext>
            </a:extLst>
          </p:cNvPr>
          <p:cNvSpPr txBox="1"/>
          <p:nvPr/>
        </p:nvSpPr>
        <p:spPr>
          <a:xfrm>
            <a:off x="805967" y="2475714"/>
            <a:ext cx="10890675" cy="2611741"/>
          </a:xfrm>
          <a:prstGeom prst="rect">
            <a:avLst/>
          </a:prstGeom>
          <a:noFill/>
        </p:spPr>
        <p:txBody>
          <a:bodyPr wrap="square">
            <a:spAutoFit/>
          </a:bodyPr>
          <a:lstStyle/>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xen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4750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3" end="3"/>
                                            </p:txEl>
                                          </p:spTgt>
                                        </p:tgtEl>
                                        <p:attrNameLst>
                                          <p:attrName>style.visibility</p:attrName>
                                        </p:attrNameLst>
                                      </p:cBhvr>
                                      <p:to>
                                        <p:strVal val="visible"/>
                                      </p:to>
                                    </p:set>
                                    <p:animEffect transition="in" filter="barn(inVertical)">
                                      <p:cBhvr>
                                        <p:cTn id="35"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42442" y="607651"/>
            <a:ext cx="11313762" cy="5932634"/>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A43BF04-9478-43B0-9FC2-15998C86ACD2}"/>
              </a:ext>
            </a:extLst>
          </p:cNvPr>
          <p:cNvSpPr txBox="1"/>
          <p:nvPr/>
        </p:nvSpPr>
        <p:spPr>
          <a:xfrm>
            <a:off x="840784" y="654147"/>
            <a:ext cx="11015419" cy="5653664"/>
          </a:xfrm>
          <a:prstGeom prst="rect">
            <a:avLst/>
          </a:prstGeom>
          <a:noFill/>
        </p:spPr>
        <p:txBody>
          <a:bodyPr wrap="square">
            <a:spAutoFit/>
          </a:bodyPr>
          <a:lstStyle/>
          <a:p>
            <a:pPr>
              <a:lnSpc>
                <a:spcPct val="115000"/>
              </a:lnSpc>
              <a:spcAft>
                <a:spcPts val="15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600"/>
              </a:spcBef>
              <a:spcAft>
                <a:spcPts val="6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Bef>
                <a:spcPts val="600"/>
              </a:spcBef>
              <a:spcAft>
                <a:spcPts val="6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lẽo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Bef>
                <a:spcPts val="600"/>
              </a:spcBef>
              <a:spcAft>
                <a:spcPts val="6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Bef>
                <a:spcPts val="600"/>
              </a:spcBef>
              <a:spcAft>
                <a:spcPts val="6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49807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867906"/>
            <a:ext cx="11163187" cy="4866468"/>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1C7DA20-FBE4-4FC6-8285-46A8F59C53CB}"/>
              </a:ext>
            </a:extLst>
          </p:cNvPr>
          <p:cNvSpPr txBox="1"/>
          <p:nvPr/>
        </p:nvSpPr>
        <p:spPr>
          <a:xfrm>
            <a:off x="685801" y="1442738"/>
            <a:ext cx="10937169" cy="3602781"/>
          </a:xfrm>
          <a:prstGeom prst="rect">
            <a:avLst/>
          </a:prstGeom>
          <a:noFill/>
        </p:spPr>
        <p:txBody>
          <a:bodyPr wrap="square">
            <a:spAutoFit/>
          </a:bodyPr>
          <a:lstStyle/>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cặp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7654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146875"/>
            <a:ext cx="11147689" cy="4990454"/>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326E834-7296-4FEE-96A6-21F836514D27}"/>
              </a:ext>
            </a:extLst>
          </p:cNvPr>
          <p:cNvSpPr txBox="1"/>
          <p:nvPr/>
        </p:nvSpPr>
        <p:spPr>
          <a:xfrm>
            <a:off x="964769" y="1632399"/>
            <a:ext cx="9620573" cy="548099"/>
          </a:xfrm>
          <a:prstGeom prst="rect">
            <a:avLst/>
          </a:prstGeom>
          <a:noFill/>
        </p:spPr>
        <p:txBody>
          <a:bodyPr wrap="square">
            <a:spAutoFit/>
          </a:bodyPr>
          <a:lstStyle/>
          <a:p>
            <a:pPr>
              <a:lnSpc>
                <a:spcPct val="115000"/>
              </a:lnSpc>
              <a:spcAft>
                <a:spcPts val="15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E5EC0F1-1172-4516-A471-69C2C4D90A5B}"/>
              </a:ext>
            </a:extLst>
          </p:cNvPr>
          <p:cNvSpPr txBox="1"/>
          <p:nvPr/>
        </p:nvSpPr>
        <p:spPr>
          <a:xfrm>
            <a:off x="779550" y="2462003"/>
            <a:ext cx="10937169" cy="3624069"/>
          </a:xfrm>
          <a:prstGeom prst="rect">
            <a:avLst/>
          </a:prstGeom>
          <a:noFill/>
        </p:spPr>
        <p:txBody>
          <a:bodyPr wrap="square">
            <a:spAutoFit/>
          </a:bodyPr>
          <a:lstStyle/>
          <a:p>
            <a:pPr>
              <a:lnSpc>
                <a:spcPct val="115000"/>
              </a:lnSpc>
              <a:spcAft>
                <a:spcPts val="15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dọa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r>
            <a:b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02082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270861"/>
            <a:ext cx="11225180" cy="4463511"/>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D1A9EBE-C804-40EF-A50C-FB71FB8EAABB}"/>
              </a:ext>
            </a:extLst>
          </p:cNvPr>
          <p:cNvSpPr txBox="1"/>
          <p:nvPr/>
        </p:nvSpPr>
        <p:spPr>
          <a:xfrm>
            <a:off x="950031" y="1675968"/>
            <a:ext cx="10844179" cy="4247317"/>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bao? </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dọa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21561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4"/>
            <a:ext cx="11163187" cy="4813168"/>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09FB548-8D40-4872-8C4C-AD9E19B9B9B1}"/>
              </a:ext>
            </a:extLst>
          </p:cNvPr>
          <p:cNvSpPr txBox="1"/>
          <p:nvPr/>
        </p:nvSpPr>
        <p:spPr>
          <a:xfrm>
            <a:off x="5831239" y="626778"/>
            <a:ext cx="1778430" cy="461665"/>
          </a:xfrm>
          <a:prstGeom prst="rect">
            <a:avLst/>
          </a:prstGeom>
          <a:noFill/>
        </p:spPr>
        <p:txBody>
          <a:bodyPr wrap="square">
            <a:spAutoFit/>
          </a:bodyPr>
          <a:lstStyle/>
          <a:p>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BAD877E-2DA4-46BF-9871-5B45FB3AB976}"/>
              </a:ext>
            </a:extLst>
          </p:cNvPr>
          <p:cNvSpPr txBox="1"/>
          <p:nvPr/>
        </p:nvSpPr>
        <p:spPr>
          <a:xfrm>
            <a:off x="825286" y="1627722"/>
            <a:ext cx="10797684" cy="4393832"/>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dọa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tabLst>
                <a:tab pos="45720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tabLst>
                <a:tab pos="45720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49173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Effect transition="in" filter="barn(inVertical)">
                                      <p:cBhvr>
                                        <p:cTn id="25" dur="500"/>
                                        <p:tgtEl>
                                          <p:spTgt spid="7">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Effect transition="in" filter="barn(inVertical)">
                                      <p:cBhvr>
                                        <p:cTn id="30" dur="500"/>
                                        <p:tgtEl>
                                          <p:spTgt spid="7">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4" end="4"/>
                                            </p:txEl>
                                          </p:spTgt>
                                        </p:tgtEl>
                                        <p:attrNameLst>
                                          <p:attrName>style.visibility</p:attrName>
                                        </p:attrNameLst>
                                      </p:cBhvr>
                                      <p:to>
                                        <p:strVal val="visible"/>
                                      </p:to>
                                    </p:set>
                                    <p:animEffect transition="in" filter="barn(inVertical)">
                                      <p:cBhvr>
                                        <p:cTn id="35"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569030" y="559021"/>
            <a:ext cx="4390428"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29" y="1673817"/>
            <a:ext cx="4638401" cy="4625161"/>
          </a:xfrm>
          <a:prstGeom prst="roundRect">
            <a:avLst>
              <a:gd name="adj" fmla="val 16667"/>
            </a:avLst>
          </a:prstGeom>
          <a:solidFill>
            <a:schemeClr val="accent5"/>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C3AE7287-9F22-4CBC-ADF4-173D157EA477}"/>
              </a:ext>
            </a:extLst>
          </p:cNvPr>
          <p:cNvSpPr txBox="1"/>
          <p:nvPr/>
        </p:nvSpPr>
        <p:spPr>
          <a:xfrm>
            <a:off x="739483" y="596184"/>
            <a:ext cx="6114080" cy="556434"/>
          </a:xfrm>
          <a:prstGeom prst="rect">
            <a:avLst/>
          </a:prstGeom>
          <a:noFill/>
        </p:spPr>
        <p:txBody>
          <a:bodyPr wrap="square">
            <a:spAutoFit/>
          </a:bodyPr>
          <a:lstStyle/>
          <a:p>
            <a:pPr marL="342900" lvl="0" indent="-342900">
              <a:lnSpc>
                <a:spcPct val="115000"/>
              </a:lnSpc>
              <a:spcAft>
                <a:spcPts val="1000"/>
              </a:spcAft>
              <a:buClr>
                <a:srgbClr val="FF0000"/>
              </a:buClr>
              <a:buFont typeface="+mj-lt"/>
              <a:buAutoNum type="romanUcPeriod"/>
              <a:tabLst>
                <a:tab pos="4000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TÔ HOÀI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6" name="Picture 5" descr="16_16_56_6_609">
            <a:extLst>
              <a:ext uri="{FF2B5EF4-FFF2-40B4-BE49-F238E27FC236}">
                <a16:creationId xmlns:a16="http://schemas.microsoft.com/office/drawing/2014/main" xmlns="" id="{624AC9B1-C1C1-4A91-BB7F-99689FDAC5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6356" y="1792891"/>
            <a:ext cx="3903745" cy="4387013"/>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10" name="Rounded Rectangle 10">
            <a:extLst>
              <a:ext uri="{FF2B5EF4-FFF2-40B4-BE49-F238E27FC236}">
                <a16:creationId xmlns:a16="http://schemas.microsoft.com/office/drawing/2014/main" xmlns="" id="{6ADC80B1-0985-4C1D-9AAA-752ECDB54D57}"/>
              </a:ext>
            </a:extLst>
          </p:cNvPr>
          <p:cNvSpPr>
            <a:spLocks noChangeArrowheads="1"/>
          </p:cNvSpPr>
          <p:nvPr/>
        </p:nvSpPr>
        <p:spPr bwMode="auto">
          <a:xfrm>
            <a:off x="5574757" y="1673817"/>
            <a:ext cx="6304691" cy="4506087"/>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9" name="TextBox 8">
            <a:extLst>
              <a:ext uri="{FF2B5EF4-FFF2-40B4-BE49-F238E27FC236}">
                <a16:creationId xmlns:a16="http://schemas.microsoft.com/office/drawing/2014/main" xmlns="" id="{CB05B18F-D82B-46DF-B400-A13FE81CBD62}"/>
              </a:ext>
            </a:extLst>
          </p:cNvPr>
          <p:cNvSpPr txBox="1"/>
          <p:nvPr/>
        </p:nvSpPr>
        <p:spPr>
          <a:xfrm>
            <a:off x="5765368" y="1908905"/>
            <a:ext cx="6114080" cy="4154984"/>
          </a:xfrm>
          <a:prstGeom prst="rect">
            <a:avLst/>
          </a:prstGeom>
          <a:noFill/>
        </p:spPr>
        <p:txBody>
          <a:bodyPr wrap="square">
            <a:spAutoFit/>
          </a:bodyPr>
          <a:lstStyle/>
          <a:p>
            <a:r>
              <a:rPr lang="de-DE" sz="2400" dirty="0">
                <a:latin typeface="Times New Roman" panose="02020603050405020304" pitchFamily="18" charset="0"/>
                <a:cs typeface="Times New Roman" panose="02020603050405020304" pitchFamily="18" charset="0"/>
              </a:rPr>
              <a:t>Tô Hoài: Tên khai sinh là Nguyễn Sen          </a:t>
            </a:r>
            <a:endParaRPr lang="en-US" sz="2400" dirty="0">
              <a:latin typeface="Times New Roman" panose="02020603050405020304" pitchFamily="18" charset="0"/>
              <a:cs typeface="Times New Roman" panose="02020603050405020304" pitchFamily="18" charset="0"/>
            </a:endParaRPr>
          </a:p>
          <a:p>
            <a:r>
              <a:rPr lang="de-DE" sz="2400" dirty="0">
                <a:latin typeface="Times New Roman" panose="02020603050405020304" pitchFamily="18" charset="0"/>
                <a:cs typeface="Times New Roman" panose="02020603050405020304" pitchFamily="18" charset="0"/>
              </a:rPr>
              <a:t>- Sinh năm 1920, mất năm 2014</a:t>
            </a:r>
            <a:endParaRPr lang="en-US" sz="2400" dirty="0">
              <a:latin typeface="Times New Roman" panose="02020603050405020304" pitchFamily="18" charset="0"/>
              <a:cs typeface="Times New Roman" panose="02020603050405020304" pitchFamily="18" charset="0"/>
            </a:endParaRPr>
          </a:p>
          <a:p>
            <a:r>
              <a:rPr lang="de-DE" sz="2400" dirty="0">
                <a:latin typeface="Times New Roman" panose="02020603050405020304" pitchFamily="18" charset="0"/>
                <a:cs typeface="Times New Roman" panose="02020603050405020304" pitchFamily="18" charset="0"/>
              </a:rPr>
              <a:t>- Quê : Hà Nội	</a:t>
            </a:r>
            <a:endParaRPr lang="en-US" sz="2400" dirty="0">
              <a:latin typeface="Times New Roman" panose="02020603050405020304" pitchFamily="18" charset="0"/>
              <a:cs typeface="Times New Roman" panose="02020603050405020304" pitchFamily="18" charset="0"/>
            </a:endParaRPr>
          </a:p>
          <a:p>
            <a:r>
              <a:rPr lang="de-DE" sz="2400" dirty="0">
                <a:latin typeface="Times New Roman" panose="02020603050405020304" pitchFamily="18" charset="0"/>
                <a:cs typeface="Times New Roman" panose="02020603050405020304" pitchFamily="18" charset="0"/>
              </a:rPr>
              <a:t>- Là nhà văn lớn, sáng tác nhiều thể loại (truyện ngắn, truyện dài, hồi kí, tự truyện). Số lượng tác phẩm đạt kỉ lục trong nền văn học Việt Nam hiện đại. Trong đó có nhiều tác phẩm viết cho thiếu nhi</a:t>
            </a:r>
            <a:endParaRPr lang="en-US" sz="2400" dirty="0">
              <a:latin typeface="Times New Roman" panose="02020603050405020304" pitchFamily="18" charset="0"/>
              <a:cs typeface="Times New Roman" panose="02020603050405020304" pitchFamily="18" charset="0"/>
            </a:endParaRPr>
          </a:p>
          <a:p>
            <a:r>
              <a:rPr lang="de-DE" sz="2400" dirty="0">
                <a:latin typeface="Times New Roman" panose="02020603050405020304" pitchFamily="18" charset="0"/>
                <a:cs typeface="Times New Roman" panose="02020603050405020304" pitchFamily="18" charset="0"/>
              </a:rPr>
              <a:t>Tác phẩm tiêu biểu viết cho thiếu nhi: </a:t>
            </a:r>
            <a:r>
              <a:rPr lang="de-DE" sz="2400" i="1" dirty="0">
                <a:latin typeface="Times New Roman" panose="02020603050405020304" pitchFamily="18" charset="0"/>
                <a:cs typeface="Times New Roman" panose="02020603050405020304" pitchFamily="18" charset="0"/>
              </a:rPr>
              <a:t>Võ sĩ Bọ Ngựa, Dê và Lợn, Đôi ri đá, Chuyện nỏ thần, D</a:t>
            </a:r>
            <a:r>
              <a:rPr lang="vi-VN" sz="2400" i="1" dirty="0">
                <a:latin typeface="Times New Roman" panose="02020603050405020304" pitchFamily="18" charset="0"/>
                <a:cs typeface="Times New Roman" panose="02020603050405020304" pitchFamily="18" charset="0"/>
              </a:rPr>
              <a:t>ế</a:t>
            </a:r>
            <a:r>
              <a:rPr lang="de-DE" sz="2400" i="1" dirty="0">
                <a:latin typeface="Times New Roman" panose="02020603050405020304" pitchFamily="18" charset="0"/>
                <a:cs typeface="Times New Roman" panose="02020603050405020304" pitchFamily="18" charset="0"/>
              </a:rPr>
              <a:t> Mèn phiêu lưu kí</a:t>
            </a:r>
            <a:r>
              <a:rPr lang="vi-VN" sz="2400" i="1"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54826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22" presetClass="entr" presetSubtype="4"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10" grpId="0" animBg="1"/>
      <p:bldP spid="9"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225180" cy="4052848"/>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8A6FF0D-3E47-4AAC-820E-B0C5CC624A0B}"/>
              </a:ext>
            </a:extLst>
          </p:cNvPr>
          <p:cNvSpPr txBox="1"/>
          <p:nvPr/>
        </p:nvSpPr>
        <p:spPr>
          <a:xfrm>
            <a:off x="751781" y="1675147"/>
            <a:ext cx="10859678" cy="3538661"/>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spcAft>
                <a:spcPts val="1000"/>
              </a:spcAft>
              <a:buFont typeface="Times New Roman" panose="02020603050405020304" pitchFamily="18" charset="0"/>
              <a:buChar char="-"/>
              <a:tabLst>
                <a:tab pos="45720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spcAft>
                <a:spcPts val="1000"/>
              </a:spcAft>
              <a:buFont typeface="Times New Roman" panose="02020603050405020304" pitchFamily="18" charset="0"/>
              <a:buChar char="-"/>
              <a:tabLst>
                <a:tab pos="45720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spcAft>
                <a:spcPts val="1000"/>
              </a:spcAft>
              <a:buFont typeface="Times New Roman" panose="02020603050405020304" pitchFamily="18" charset="0"/>
              <a:buChar char="-"/>
              <a:tabLst>
                <a:tab pos="45720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nSpc>
                <a:spcPct val="115000"/>
              </a:lnSpc>
              <a:spcAft>
                <a:spcPts val="1000"/>
              </a:spcAft>
              <a:buFont typeface="Times New Roman" panose="02020603050405020304" pitchFamily="18" charset="0"/>
              <a:buChar char="-"/>
              <a:tabLst>
                <a:tab pos="457200" algn="l"/>
              </a:tabLs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031550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par>
                                <p:cTn id="26" presetID="16" presetClass="entr" presetSubtype="21" fill="hold" nodeType="with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barn(inVertical)">
                                      <p:cBhvr>
                                        <p:cTn id="2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685492" y="466032"/>
            <a:ext cx="3948501" cy="628832"/>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33953" y="1418054"/>
            <a:ext cx="11453247" cy="4973914"/>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8823613-BA84-4637-8AA5-2E46449DEF21}"/>
              </a:ext>
            </a:extLst>
          </p:cNvPr>
          <p:cNvSpPr txBox="1"/>
          <p:nvPr/>
        </p:nvSpPr>
        <p:spPr>
          <a:xfrm>
            <a:off x="832473" y="538612"/>
            <a:ext cx="6114080" cy="483017"/>
          </a:xfrm>
          <a:prstGeom prst="rect">
            <a:avLst/>
          </a:prstGeom>
          <a:noFill/>
        </p:spPr>
        <p:txBody>
          <a:bodyPr wrap="square">
            <a:spAutoFit/>
          </a:bodyPr>
          <a:lstStyle/>
          <a:p>
            <a:pPr>
              <a:lnSpc>
                <a:spcPct val="115000"/>
              </a:lnSpc>
              <a:spcAft>
                <a:spcPts val="1000"/>
              </a:spcAft>
            </a:pPr>
            <a:r>
              <a:rPr lang="en-US" sz="24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SGK:</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3E287E4-7EE8-45BD-B488-E060D9CB2632}"/>
              </a:ext>
            </a:extLst>
          </p:cNvPr>
          <p:cNvSpPr txBox="1"/>
          <p:nvPr/>
        </p:nvSpPr>
        <p:spPr>
          <a:xfrm>
            <a:off x="832472" y="1551356"/>
            <a:ext cx="9551391" cy="483017"/>
          </a:xfrm>
          <a:prstGeom prst="rect">
            <a:avLst/>
          </a:prstGeom>
          <a:noFill/>
        </p:spPr>
        <p:txBody>
          <a:bodyPr wrap="square">
            <a:spAutoFit/>
          </a:bodyPr>
          <a:lstStyle/>
          <a:p>
            <a:pPr>
              <a:lnSpc>
                <a:spcPct val="115000"/>
              </a:lnSpc>
              <a:spcAft>
                <a:spcPts val="156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03:</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99055DA5-02E2-4B93-955C-4FD0B4E2B94A}"/>
              </a:ext>
            </a:extLst>
          </p:cNvPr>
          <p:cNvSpPr txBox="1"/>
          <p:nvPr/>
        </p:nvSpPr>
        <p:spPr>
          <a:xfrm>
            <a:off x="685492" y="2185960"/>
            <a:ext cx="11201708" cy="3880871"/>
          </a:xfrm>
          <a:prstGeom prst="rect">
            <a:avLst/>
          </a:prstGeom>
          <a:noFill/>
        </p:spPr>
        <p:txBody>
          <a:bodyPr wrap="square">
            <a:spAutoFit/>
          </a:bodyPr>
          <a:lstStyle/>
          <a:p>
            <a:pPr indent="457200">
              <a:lnSpc>
                <a:spcPct val="115000"/>
              </a:lnSpc>
              <a:spcAft>
                <a:spcPts val="156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đài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Moóc-gan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bầy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a:t>
            </a:r>
            <a:r>
              <a:rPr lang="en-US" sz="2400" baseline="300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cấm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đâm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xuyên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55974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804888" y="1001176"/>
            <a:ext cx="11023702" cy="4269824"/>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614C3F8-E5FC-458E-9833-1ECC366E0FCF}"/>
              </a:ext>
            </a:extLst>
          </p:cNvPr>
          <p:cNvSpPr txBox="1"/>
          <p:nvPr/>
        </p:nvSpPr>
        <p:spPr>
          <a:xfrm>
            <a:off x="1010507" y="1418053"/>
            <a:ext cx="10612463" cy="3436069"/>
          </a:xfrm>
          <a:prstGeom prst="rect">
            <a:avLst/>
          </a:prstGeom>
          <a:noFill/>
        </p:spPr>
        <p:txBody>
          <a:bodyPr wrap="square">
            <a:spAutoFit/>
          </a:bodyPr>
          <a:lstStyle/>
          <a:p>
            <a:pPr indent="457200">
              <a:lnSpc>
                <a:spcPct val="115000"/>
              </a:lnSpc>
              <a:spcAft>
                <a:spcPts val="1560"/>
              </a:spcAft>
            </a:pP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bừng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spcAft>
                <a:spcPts val="1560"/>
              </a:spcAft>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phồng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thẫm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spcAft>
                <a:spcPts val="1560"/>
              </a:spcAft>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Bầy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 An-</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-xen)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C7DFAEE-4217-430C-BFC5-6AD8C6569103}"/>
              </a:ext>
            </a:extLst>
          </p:cNvPr>
          <p:cNvSpPr txBox="1"/>
          <p:nvPr/>
        </p:nvSpPr>
        <p:spPr>
          <a:xfrm>
            <a:off x="1010506" y="5615815"/>
            <a:ext cx="10458239" cy="556434"/>
          </a:xfrm>
          <a:prstGeom prst="rect">
            <a:avLst/>
          </a:prstGeom>
          <a:noFill/>
        </p:spPr>
        <p:txBody>
          <a:bodyPr wrap="square">
            <a:spAutoFit/>
          </a:bodyPr>
          <a:lstStyle/>
          <a:p>
            <a:pPr>
              <a:lnSpc>
                <a:spcPct val="115000"/>
              </a:lnSpc>
              <a:spcAft>
                <a:spcPts val="720"/>
              </a:spcAft>
            </a:pP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gai ở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8085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677518" y="1170082"/>
            <a:ext cx="11147689" cy="4796766"/>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5E7E45E-2CB8-4FB6-B186-3B440C4CC3C9}"/>
              </a:ext>
            </a:extLst>
          </p:cNvPr>
          <p:cNvSpPr txBox="1"/>
          <p:nvPr/>
        </p:nvSpPr>
        <p:spPr>
          <a:xfrm>
            <a:off x="677518" y="1551145"/>
            <a:ext cx="11147689" cy="4136773"/>
          </a:xfrm>
          <a:prstGeom prst="rect">
            <a:avLst/>
          </a:prstGeom>
          <a:noFill/>
        </p:spPr>
        <p:txBody>
          <a:bodyPr wrap="square">
            <a:spAutoFit/>
          </a:bodyPr>
          <a:lstStyle/>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ra chi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Li-</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Li-</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Li-</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23423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26942" y="1418054"/>
            <a:ext cx="11344760" cy="518422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07DE290-5D90-4950-8016-E28D3664A752}"/>
              </a:ext>
            </a:extLst>
          </p:cNvPr>
          <p:cNvSpPr txBox="1"/>
          <p:nvPr/>
        </p:nvSpPr>
        <p:spPr>
          <a:xfrm>
            <a:off x="5273300" y="538526"/>
            <a:ext cx="3320483" cy="548099"/>
          </a:xfrm>
          <a:prstGeom prst="rect">
            <a:avLst/>
          </a:prstGeom>
          <a:noFill/>
        </p:spPr>
        <p:txBody>
          <a:bodyPr wrap="square">
            <a:spAutoFit/>
          </a:bodyPr>
          <a:lstStyle/>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834FDA3-937F-4182-B70B-C79C23820D31}"/>
              </a:ext>
            </a:extLst>
          </p:cNvPr>
          <p:cNvSpPr txBox="1"/>
          <p:nvPr/>
        </p:nvSpPr>
        <p:spPr>
          <a:xfrm>
            <a:off x="926720" y="1523494"/>
            <a:ext cx="10587292" cy="4837478"/>
          </a:xfrm>
          <a:prstGeom prst="rect">
            <a:avLst/>
          </a:prstGeom>
          <a:noFill/>
        </p:spPr>
        <p:txBody>
          <a:bodyPr wrap="square">
            <a:spAutoFit/>
          </a:bodyPr>
          <a:lstStyle/>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560"/>
              </a:spcAft>
              <a:buFont typeface="Times New Roman" panose="02020603050405020304" pitchFamily="18" charset="0"/>
              <a:buChar char="-"/>
              <a:tabLst>
                <a:tab pos="457200" algn="l"/>
              </a:tabLst>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Li-</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560"/>
              </a:spcAft>
              <a:buFont typeface="Times New Roman" panose="02020603050405020304" pitchFamily="18" charset="0"/>
              <a:buChar char="-"/>
              <a:tabLst>
                <a:tab pos="457200" algn="l"/>
              </a:tabLst>
            </a:pP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tiêu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tan.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Li-</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nhằm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thoát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vốn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25183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46875"/>
            <a:ext cx="11116692" cy="509894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12CC979-97A9-4350-A271-260599A80C50}"/>
              </a:ext>
            </a:extLst>
          </p:cNvPr>
          <p:cNvSpPr txBox="1"/>
          <p:nvPr/>
        </p:nvSpPr>
        <p:spPr>
          <a:xfrm>
            <a:off x="774270" y="1833142"/>
            <a:ext cx="10643460" cy="3726405"/>
          </a:xfrm>
          <a:prstGeom prst="rect">
            <a:avLst/>
          </a:prstGeom>
          <a:noFill/>
        </p:spPr>
        <p:txBody>
          <a:bodyPr wrap="square">
            <a:spAutoFit/>
          </a:bodyPr>
          <a:lstStyle/>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hái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phồng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gai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nửa</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11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560"/>
              </a:spcAft>
            </a:pPr>
            <a:r>
              <a:rPr lang="en-US" sz="28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Anh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bọc</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hoạn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nạn</a:t>
            </a:r>
            <a:r>
              <a:rPr lang="en-US" sz="28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8059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790414"/>
            <a:ext cx="11178685" cy="5610386"/>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9A418AD-424F-45D0-9639-FDA433F69D5A}"/>
              </a:ext>
            </a:extLst>
          </p:cNvPr>
          <p:cNvSpPr txBox="1"/>
          <p:nvPr/>
        </p:nvSpPr>
        <p:spPr>
          <a:xfrm>
            <a:off x="921504" y="989556"/>
            <a:ext cx="10070022" cy="523220"/>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04: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DC65147-212C-4321-BF95-93EBF9D26B2B}"/>
              </a:ext>
            </a:extLst>
          </p:cNvPr>
          <p:cNvSpPr txBox="1"/>
          <p:nvPr/>
        </p:nvSpPr>
        <p:spPr>
          <a:xfrm>
            <a:off x="778791" y="1537884"/>
            <a:ext cx="10844179" cy="4529702"/>
          </a:xfrm>
          <a:prstGeom prst="rect">
            <a:avLst/>
          </a:prstGeom>
          <a:noFill/>
        </p:spPr>
        <p:txBody>
          <a:bodyPr wrap="square">
            <a:spAutoFit/>
          </a:bodyPr>
          <a:lstStyle/>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xịu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u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14780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619932" y="960895"/>
            <a:ext cx="10957302" cy="5424407"/>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DEE15DD-C5E4-4B7A-8CE1-C4488382A219}"/>
              </a:ext>
            </a:extLst>
          </p:cNvPr>
          <p:cNvSpPr txBox="1"/>
          <p:nvPr/>
        </p:nvSpPr>
        <p:spPr>
          <a:xfrm>
            <a:off x="794286" y="1308252"/>
            <a:ext cx="10596968" cy="4818563"/>
          </a:xfrm>
          <a:prstGeom prst="rect">
            <a:avLst/>
          </a:prstGeom>
          <a:noFill/>
        </p:spPr>
        <p:txBody>
          <a:bodyPr wrap="square">
            <a:spAutoFit/>
          </a:bodyPr>
          <a:lstStyle/>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nghịch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ạ.</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Ừ,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lặng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Lam)</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13425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18454" y="714935"/>
            <a:ext cx="11344760" cy="5561880"/>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9C26A34-B75D-44D3-B101-552A0966CB2B}"/>
              </a:ext>
            </a:extLst>
          </p:cNvPr>
          <p:cNvSpPr txBox="1"/>
          <p:nvPr/>
        </p:nvSpPr>
        <p:spPr>
          <a:xfrm>
            <a:off x="763292" y="999640"/>
            <a:ext cx="10859678" cy="5220916"/>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50000"/>
              </a:lnSpc>
              <a:spcBef>
                <a:spcPts val="600"/>
              </a:spcBef>
              <a:spcAft>
                <a:spcPts val="6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b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32364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6" y="497028"/>
            <a:ext cx="298760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4"/>
            <a:ext cx="11271675" cy="5075736"/>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FE843D7-A10B-47CD-9D89-B2FA4FBFBA7C}"/>
              </a:ext>
            </a:extLst>
          </p:cNvPr>
          <p:cNvSpPr txBox="1"/>
          <p:nvPr/>
        </p:nvSpPr>
        <p:spPr>
          <a:xfrm>
            <a:off x="5578746" y="592406"/>
            <a:ext cx="2165888" cy="483017"/>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6554DB9-4D0F-4DF7-9B3F-35C9DC75589B}"/>
              </a:ext>
            </a:extLst>
          </p:cNvPr>
          <p:cNvSpPr txBox="1"/>
          <p:nvPr/>
        </p:nvSpPr>
        <p:spPr>
          <a:xfrm>
            <a:off x="778790" y="1686678"/>
            <a:ext cx="10844180" cy="4538487"/>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Bef>
                <a:spcPts val="600"/>
              </a:spcBef>
              <a:spcAft>
                <a:spcPts val="6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50000"/>
              </a:lnSpc>
              <a:spcBef>
                <a:spcPts val="600"/>
              </a:spcBef>
              <a:spcAft>
                <a:spcPts val="6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Nghe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bịu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xịu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cua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ốc</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sắm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ẩn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25694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F550CCF1-A26F-4D93-909B-B75E6EBDB9B0}"/>
              </a:ext>
            </a:extLst>
          </p:cNvPr>
          <p:cNvSpPr>
            <a:spLocks noChangeArrowheads="1"/>
          </p:cNvSpPr>
          <p:nvPr/>
        </p:nvSpPr>
        <p:spPr bwMode="auto">
          <a:xfrm>
            <a:off x="569030" y="497028"/>
            <a:ext cx="11208923" cy="62883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418054"/>
            <a:ext cx="11333668" cy="4942918"/>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DD6A0A8-0E4F-4032-8747-D780DE8DD406}"/>
              </a:ext>
            </a:extLst>
          </p:cNvPr>
          <p:cNvSpPr txBox="1"/>
          <p:nvPr/>
        </p:nvSpPr>
        <p:spPr>
          <a:xfrm>
            <a:off x="763292" y="521500"/>
            <a:ext cx="11014661" cy="556434"/>
          </a:xfrm>
          <a:prstGeom prst="rect">
            <a:avLst/>
          </a:prstGeom>
          <a:noFill/>
        </p:spPr>
        <p:txBody>
          <a:bodyPr wrap="square">
            <a:spAutoFit/>
          </a:bodyPr>
          <a:lstStyle/>
          <a:p>
            <a:pPr lvl="0" algn="just">
              <a:lnSpc>
                <a:spcPct val="115000"/>
              </a:lnSpc>
              <a:spcAft>
                <a:spcPts val="1000"/>
              </a:spcAft>
              <a:buClr>
                <a:srgbClr val="FF0000"/>
              </a:buClr>
              <a:tabLst>
                <a:tab pos="400050" algn="l"/>
              </a:tabLs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VĂN BẢN: ĐOẠN TRÍCH “BÀI HỌC ĐƯỜNG ĐỜI ĐẦU TIÊN”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4A21361-7221-4E1A-B86E-F6C56142B188}"/>
              </a:ext>
            </a:extLst>
          </p:cNvPr>
          <p:cNvSpPr txBox="1"/>
          <p:nvPr/>
        </p:nvSpPr>
        <p:spPr>
          <a:xfrm>
            <a:off x="871780" y="1599500"/>
            <a:ext cx="6114080" cy="556434"/>
          </a:xfrm>
          <a:prstGeom prst="rect">
            <a:avLst/>
          </a:prstGeom>
          <a:noFill/>
        </p:spPr>
        <p:txBody>
          <a:bodyPr wrap="square">
            <a:spAutoFit/>
          </a:bodyPr>
          <a:lstStyle/>
          <a:p>
            <a:pPr marL="342900" lvl="0" indent="-342900">
              <a:lnSpc>
                <a:spcPct val="115000"/>
              </a:lnSpc>
              <a:spcAft>
                <a:spcPts val="1000"/>
              </a:spcAft>
              <a:buFont typeface="+mj-lt"/>
              <a:buAutoNum type="arabicPeriod"/>
              <a:tabLst>
                <a:tab pos="1386840" algn="l"/>
              </a:tabLst>
            </a:pP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7AFE02B-7D81-4FEA-A27D-BA1FEFCFC68C}"/>
              </a:ext>
            </a:extLst>
          </p:cNvPr>
          <p:cNvSpPr txBox="1"/>
          <p:nvPr/>
        </p:nvSpPr>
        <p:spPr>
          <a:xfrm>
            <a:off x="860269" y="2209260"/>
            <a:ext cx="10751190" cy="1051955"/>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Dế</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mèn</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phiêu</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lưu</a:t>
            </a:r>
            <a:r>
              <a:rPr lang="en-US" sz="2800" b="1" u="none" strike="noStrike" dirty="0">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 </a:t>
            </a:r>
            <a:r>
              <a:rPr lang="en-US" sz="2800" b="1" u="none" strike="noStrike" dirty="0" err="1">
                <a:effectLst/>
                <a:latin typeface="Times New Roman" panose="02020603050405020304" pitchFamily="18" charset="0"/>
                <a:ea typeface="Times New Roman" panose="02020603050405020304" pitchFamily="18" charset="0"/>
                <a:cs typeface="Times New Roman" panose="02020603050405020304" pitchFamily="18" charset="0"/>
                <a:hlinkClick r:id="rId3" tooltip="de men phieu luu ky cuon sach cua tuoi tho a481 html">
                  <a:extLst>
                    <a:ext uri="{A12FA001-AC4F-418D-AE19-62706E023703}">
                      <ahyp:hlinkClr xmlns:ahyp="http://schemas.microsoft.com/office/drawing/2018/hyperlinkcolor" xmlns="" val="tx"/>
                    </a:ext>
                  </a:extLst>
                </a:hlinkClick>
              </a:rPr>
              <a:t>ký</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(1941).</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2DDD2926-5AC9-4828-A439-29B5C7111248}"/>
              </a:ext>
            </a:extLst>
          </p:cNvPr>
          <p:cNvSpPr txBox="1"/>
          <p:nvPr/>
        </p:nvSpPr>
        <p:spPr>
          <a:xfrm>
            <a:off x="860269" y="3185711"/>
            <a:ext cx="6114080" cy="556434"/>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28B9B46C-0838-44CF-A442-1457E73E2126}"/>
              </a:ext>
            </a:extLst>
          </p:cNvPr>
          <p:cNvSpPr txBox="1"/>
          <p:nvPr/>
        </p:nvSpPr>
        <p:spPr>
          <a:xfrm>
            <a:off x="871780" y="3637702"/>
            <a:ext cx="6114080" cy="556434"/>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327B3257-4923-47A3-895D-9DD3F6194D87}"/>
              </a:ext>
            </a:extLst>
          </p:cNvPr>
          <p:cNvSpPr txBox="1"/>
          <p:nvPr/>
        </p:nvSpPr>
        <p:spPr>
          <a:xfrm>
            <a:off x="826844" y="4194136"/>
            <a:ext cx="6114080" cy="523220"/>
          </a:xfrm>
          <a:prstGeom prst="rect">
            <a:avLst/>
          </a:prstGeom>
          <a:noFill/>
        </p:spPr>
        <p:txBody>
          <a:bodyPr wrap="square">
            <a:spAutoFit/>
          </a:bodyPr>
          <a:lstStyle/>
          <a:p>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chính</a:t>
            </a:r>
            <a:r>
              <a:rPr lang="en-US" sz="2800" dirty="0">
                <a:solidFill>
                  <a:srgbClr val="111111"/>
                </a:solidFill>
                <a:effectLst/>
                <a:latin typeface="Times New Roman" panose="02020603050405020304" pitchFamily="18" charset="0"/>
                <a:ea typeface="Times New Roman" panose="02020603050405020304" pitchFamily="18" charset="0"/>
              </a:rPr>
              <a:t>: </a:t>
            </a:r>
            <a:endParaRPr lang="en-US" sz="2800" dirty="0"/>
          </a:p>
        </p:txBody>
      </p:sp>
      <p:sp>
        <p:nvSpPr>
          <p:cNvPr id="17" name="TextBox 16">
            <a:extLst>
              <a:ext uri="{FF2B5EF4-FFF2-40B4-BE49-F238E27FC236}">
                <a16:creationId xmlns:a16="http://schemas.microsoft.com/office/drawing/2014/main" xmlns="" id="{36A649EE-2924-4ACE-8DF9-7D35A962E147}"/>
              </a:ext>
            </a:extLst>
          </p:cNvPr>
          <p:cNvSpPr txBox="1"/>
          <p:nvPr/>
        </p:nvSpPr>
        <p:spPr>
          <a:xfrm>
            <a:off x="763292" y="4194136"/>
            <a:ext cx="11139406" cy="1547475"/>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1CB37779-5BF8-461F-8A21-4BABACF54E11}"/>
              </a:ext>
            </a:extLst>
          </p:cNvPr>
          <p:cNvSpPr txBox="1"/>
          <p:nvPr/>
        </p:nvSpPr>
        <p:spPr>
          <a:xfrm>
            <a:off x="902776" y="5750947"/>
            <a:ext cx="6114080" cy="523220"/>
          </a:xfrm>
          <a:prstGeom prst="rect">
            <a:avLst/>
          </a:prstGeom>
          <a:noFill/>
        </p:spPr>
        <p:txBody>
          <a:bodyPr wrap="square">
            <a:spAutoFit/>
          </a:bodyPr>
          <a:lstStyle/>
          <a:p>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phụ</a:t>
            </a:r>
            <a:r>
              <a:rPr lang="en-US" sz="2800" dirty="0">
                <a:solidFill>
                  <a:srgbClr val="111111"/>
                </a:solidFill>
                <a:effectLst/>
                <a:latin typeface="Times New Roman" panose="02020603050405020304" pitchFamily="18" charset="0"/>
                <a:ea typeface="Times New Roman" panose="02020603050405020304" pitchFamily="18" charset="0"/>
              </a:rPr>
              <a:t>: </a:t>
            </a:r>
            <a:endParaRPr lang="en-US" sz="2800" dirty="0"/>
          </a:p>
        </p:txBody>
      </p:sp>
      <p:sp>
        <p:nvSpPr>
          <p:cNvPr id="21" name="TextBox 20">
            <a:extLst>
              <a:ext uri="{FF2B5EF4-FFF2-40B4-BE49-F238E27FC236}">
                <a16:creationId xmlns:a16="http://schemas.microsoft.com/office/drawing/2014/main" xmlns="" id="{9E66510C-B72A-4B99-A5DF-6C1ECE5CCE80}"/>
              </a:ext>
            </a:extLst>
          </p:cNvPr>
          <p:cNvSpPr txBox="1"/>
          <p:nvPr/>
        </p:nvSpPr>
        <p:spPr>
          <a:xfrm>
            <a:off x="3449932" y="5742178"/>
            <a:ext cx="6114080" cy="556434"/>
          </a:xfrm>
          <a:prstGeom prst="rect">
            <a:avLst/>
          </a:prstGeom>
          <a:noFill/>
        </p:spPr>
        <p:txBody>
          <a:bodyPr wrap="square">
            <a:spAutoFit/>
          </a:bodyPr>
          <a:lstStyle/>
          <a:p>
            <a:pPr>
              <a:lnSpc>
                <a:spcPct val="115000"/>
              </a:lnSpc>
              <a:spcAft>
                <a:spcPts val="1000"/>
              </a:spcAft>
              <a:tabLst>
                <a:tab pos="1386840" algn="l"/>
              </a:tabLst>
            </a:pP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Cốc</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11111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58682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arn(inVertical)">
                                      <p:cBhvr>
                                        <p:cTn id="38" dur="50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barn(inVertical)">
                                      <p:cBhvr>
                                        <p:cTn id="43" dur="500"/>
                                        <p:tgtEl>
                                          <p:spTgt spid="1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barn(inVertical)">
                                      <p:cBhvr>
                                        <p:cTn id="48" dur="500"/>
                                        <p:tgtEl>
                                          <p:spTgt spid="19"/>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P spid="13" grpId="0"/>
      <p:bldP spid="15" grpId="0"/>
      <p:bldP spid="17" grpId="0"/>
      <p:bldP spid="19" grpId="0"/>
      <p:bldP spid="21"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697425" y="1123586"/>
            <a:ext cx="10988298" cy="4750272"/>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1A07AB9-BCAB-4140-9339-0660432A4306}"/>
              </a:ext>
            </a:extLst>
          </p:cNvPr>
          <p:cNvSpPr txBox="1"/>
          <p:nvPr/>
        </p:nvSpPr>
        <p:spPr>
          <a:xfrm>
            <a:off x="825285" y="1576660"/>
            <a:ext cx="10669290" cy="4401461"/>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Lan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indent="-457200">
              <a:lnSpc>
                <a:spcPct val="115000"/>
              </a:lnSpc>
              <a:spcAft>
                <a:spcPts val="1000"/>
              </a:spcAft>
              <a:buFontTx/>
              <a:buChar char="-"/>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457200">
              <a:lnSpc>
                <a:spcPct val="115000"/>
              </a:lnSpc>
              <a:spcAft>
                <a:spcPts val="1000"/>
              </a:spcAft>
              <a:tabLst>
                <a:tab pos="62865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Chấp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1801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71959" y="774915"/>
            <a:ext cx="11515241" cy="5377911"/>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1E95D56-EA05-4183-B67C-13FCA0924C91}"/>
              </a:ext>
            </a:extLst>
          </p:cNvPr>
          <p:cNvSpPr txBox="1"/>
          <p:nvPr/>
        </p:nvSpPr>
        <p:spPr>
          <a:xfrm>
            <a:off x="980268" y="983616"/>
            <a:ext cx="9093630" cy="461665"/>
          </a:xfrm>
          <a:prstGeom prst="rect">
            <a:avLst/>
          </a:prstGeom>
          <a:noFill/>
        </p:spPr>
        <p:txBody>
          <a:bodyPr wrap="square">
            <a:spAutoFit/>
          </a:bodyPr>
          <a:lstStyle/>
          <a:p>
            <a:pPr algn="just">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05</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C90984A-BF02-4C05-987F-11F08C028467}"/>
              </a:ext>
            </a:extLst>
          </p:cNvPr>
          <p:cNvSpPr txBox="1"/>
          <p:nvPr/>
        </p:nvSpPr>
        <p:spPr>
          <a:xfrm>
            <a:off x="371959" y="1653982"/>
            <a:ext cx="11448082" cy="4185761"/>
          </a:xfrm>
          <a:prstGeom prst="rect">
            <a:avLst/>
          </a:prstGeom>
          <a:noFill/>
        </p:spPr>
        <p:txBody>
          <a:bodyPr wrap="square">
            <a:spAutoFit/>
          </a:bodyPr>
          <a:lstStyle/>
          <a:p>
            <a:pPr>
              <a:spcBef>
                <a:spcPts val="1200"/>
              </a:spcBef>
            </a:pP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hoe,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giụa</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nhợt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tơi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chìa</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lục</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xu,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run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run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run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rẩy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Xin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giận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chợt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b="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r">
              <a:spcBef>
                <a:spcPts val="1200"/>
              </a:spcBef>
            </a:pPr>
            <a:r>
              <a:rPr lang="en-US" sz="2400" b="1"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b="1"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Tuốc-ghê-nhép</a:t>
            </a:r>
            <a:r>
              <a:rPr lang="en-US" sz="2400" b="1"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0254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929897"/>
            <a:ext cx="11318170" cy="5222929"/>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C23DBDF-447E-45A7-B6E3-B0CC8D00149B}"/>
              </a:ext>
            </a:extLst>
          </p:cNvPr>
          <p:cNvSpPr txBox="1"/>
          <p:nvPr/>
        </p:nvSpPr>
        <p:spPr>
          <a:xfrm>
            <a:off x="775028" y="1251737"/>
            <a:ext cx="10906173" cy="4354525"/>
          </a:xfrm>
          <a:prstGeom prst="rect">
            <a:avLst/>
          </a:prstGeom>
          <a:noFill/>
        </p:spPr>
        <p:txBody>
          <a:bodyPr wrap="square">
            <a:spAutoFit/>
          </a:bodyPr>
          <a:lstStyle/>
          <a:p>
            <a:pPr>
              <a:lnSpc>
                <a:spcPct val="150000"/>
              </a:lnSpc>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Khi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467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09966" y="1356119"/>
            <a:ext cx="11468746" cy="5277155"/>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467B101-D82E-4E3E-90D2-455201450C1C}"/>
              </a:ext>
            </a:extLst>
          </p:cNvPr>
          <p:cNvSpPr txBox="1"/>
          <p:nvPr/>
        </p:nvSpPr>
        <p:spPr>
          <a:xfrm>
            <a:off x="4819327" y="540706"/>
            <a:ext cx="2553345" cy="523220"/>
          </a:xfrm>
          <a:prstGeom prst="rect">
            <a:avLst/>
          </a:prstGeom>
          <a:noFill/>
        </p:spPr>
        <p:txBody>
          <a:bodyPr wrap="square">
            <a:spAutoFit/>
          </a:bodyPr>
          <a:lstStyle/>
          <a:p>
            <a:pPr marL="457200" algn="ctr">
              <a:spcAft>
                <a:spcPts val="1000"/>
              </a:spcAft>
              <a:tabLst>
                <a:tab pos="628650" algn="l"/>
              </a:tabLs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F5FDA2D-74A6-4997-8D59-2B43C18D55F0}"/>
              </a:ext>
            </a:extLst>
          </p:cNvPr>
          <p:cNvSpPr txBox="1"/>
          <p:nvPr/>
        </p:nvSpPr>
        <p:spPr>
          <a:xfrm>
            <a:off x="747794" y="1418054"/>
            <a:ext cx="10875176" cy="5016758"/>
          </a:xfrm>
          <a:prstGeom prst="rect">
            <a:avLst/>
          </a:prstGeom>
          <a:noFill/>
        </p:spPr>
        <p:txBody>
          <a:bodyPr wrap="square">
            <a:spAutoFit/>
          </a:bodyPr>
          <a:lstStyle/>
          <a:p>
            <a:pPr>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Khi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phía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spcBef>
                <a:spcPts val="1200"/>
              </a:spcBef>
              <a:spcAft>
                <a:spcPts val="0"/>
              </a:spcAft>
              <a:buFont typeface="Times New Roman" panose="02020603050405020304" pitchFamily="18" charset="0"/>
              <a:buChar char="-"/>
              <a:tabLst>
                <a:tab pos="457200" algn="l"/>
              </a:tabLst>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nọ</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nắm</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chặt</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spcBef>
                <a:spcPts val="1200"/>
              </a:spcBef>
              <a:spcAft>
                <a:spcPts val="0"/>
              </a:spcAft>
              <a:buFont typeface="Times New Roman" panose="02020603050405020304" pitchFamily="18" charset="0"/>
              <a:buChar char="-"/>
              <a:tabLst>
                <a:tab pos="457200" algn="l"/>
              </a:tabLst>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giận</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spcBef>
                <a:spcPts val="1200"/>
              </a:spcBef>
              <a:spcAft>
                <a:spcPts val="0"/>
              </a:spcAft>
            </a:pP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6658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36909"/>
            <a:ext cx="11209682" cy="5021450"/>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1EE50C8-374B-4388-A8C0-2186ECF2F4E9}"/>
              </a:ext>
            </a:extLst>
          </p:cNvPr>
          <p:cNvSpPr txBox="1"/>
          <p:nvPr/>
        </p:nvSpPr>
        <p:spPr>
          <a:xfrm>
            <a:off x="903536" y="1213008"/>
            <a:ext cx="10875176" cy="4431983"/>
          </a:xfrm>
          <a:prstGeom prst="rect">
            <a:avLst/>
          </a:prstGeom>
          <a:noFill/>
        </p:spPr>
        <p:txBody>
          <a:bodyPr wrap="square">
            <a:spAutoFit/>
          </a:bodyPr>
          <a:lstStyle/>
          <a:p>
            <a:pPr>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1: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2: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lão</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spcBef>
                <a:spcPts val="1200"/>
              </a:spcBef>
            </a:pP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kern="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kern="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kern="0" dirty="0">
              <a:solidFill>
                <a:srgbClr val="365F9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tabLst>
                <a:tab pos="6286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tabLst>
                <a:tab pos="6286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spcAft>
                <a:spcPts val="1000"/>
              </a:spcAft>
              <a:tabLst>
                <a:tab pos="62865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28536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5" y="497028"/>
            <a:ext cx="4134481"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2169762"/>
            <a:ext cx="11209682" cy="2588217"/>
          </a:xfrm>
          <a:prstGeom prst="roundRect">
            <a:avLst>
              <a:gd name="adj" fmla="val 16667"/>
            </a:avLst>
          </a:prstGeom>
          <a:solidFill>
            <a:schemeClr val="accent3">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1F6F3A2-7227-4BCF-8B4E-642C85CD2865}"/>
              </a:ext>
            </a:extLst>
          </p:cNvPr>
          <p:cNvSpPr txBox="1"/>
          <p:nvPr/>
        </p:nvSpPr>
        <p:spPr>
          <a:xfrm>
            <a:off x="4823848" y="533227"/>
            <a:ext cx="4506131" cy="556434"/>
          </a:xfrm>
          <a:prstGeom prst="rect">
            <a:avLst/>
          </a:prstGeom>
          <a:noFill/>
        </p:spPr>
        <p:txBody>
          <a:bodyPr wrap="square">
            <a:spAutoFit/>
          </a:bodyPr>
          <a:lstStyle/>
          <a:p>
            <a:pPr>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2: VIẾT NGẮN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F81EADF-18EB-4EC0-B894-03B4365DB4D8}"/>
              </a:ext>
            </a:extLst>
          </p:cNvPr>
          <p:cNvSpPr txBox="1"/>
          <p:nvPr/>
        </p:nvSpPr>
        <p:spPr>
          <a:xfrm>
            <a:off x="732294" y="2931024"/>
            <a:ext cx="10890675" cy="1051955"/>
          </a:xfrm>
          <a:prstGeom prst="rect">
            <a:avLst/>
          </a:prstGeom>
          <a:noFill/>
        </p:spPr>
        <p:txBody>
          <a:bodyPr wrap="square">
            <a:spAutoFit/>
          </a:bodyPr>
          <a:lstStyle/>
          <a:p>
            <a:pPr>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(5-7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83157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42364" y="1418053"/>
            <a:ext cx="11236348" cy="5153227"/>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DE94AA6-C2B6-4219-8D40-F65FEFE98E31}"/>
              </a:ext>
            </a:extLst>
          </p:cNvPr>
          <p:cNvSpPr txBox="1"/>
          <p:nvPr/>
        </p:nvSpPr>
        <p:spPr>
          <a:xfrm>
            <a:off x="4796403" y="537394"/>
            <a:ext cx="2909806" cy="548099"/>
          </a:xfrm>
          <a:prstGeom prst="rect">
            <a:avLst/>
          </a:prstGeom>
          <a:noFill/>
        </p:spPr>
        <p:txBody>
          <a:bodyPr wrap="square">
            <a:spAutoFit/>
          </a:bodyPr>
          <a:lstStyle/>
          <a:p>
            <a:pPr algn="ct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BDD6149-37EA-48EA-BF8B-7BBEC2479803}"/>
              </a:ext>
            </a:extLst>
          </p:cNvPr>
          <p:cNvSpPr txBox="1"/>
          <p:nvPr/>
        </p:nvSpPr>
        <p:spPr>
          <a:xfrm>
            <a:off x="3116831" y="1617959"/>
            <a:ext cx="6114080" cy="548099"/>
          </a:xfrm>
          <a:prstGeom prst="rect">
            <a:avLst/>
          </a:prstGeom>
          <a:noFill/>
        </p:spPr>
        <p:txBody>
          <a:bodyPr wrap="square">
            <a:spAutoFit/>
          </a:bodyPr>
          <a:lstStyle/>
          <a:p>
            <a:pPr algn="ctr">
              <a:lnSpc>
                <a:spcPct val="115000"/>
              </a:lnSpc>
              <a:spcAft>
                <a:spcPts val="1000"/>
              </a:spcAft>
            </a:pP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b="1"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946C71F-8533-4270-8E2F-389ED95D90FC}"/>
              </a:ext>
            </a:extLst>
          </p:cNvPr>
          <p:cNvSpPr txBox="1"/>
          <p:nvPr/>
        </p:nvSpPr>
        <p:spPr>
          <a:xfrm>
            <a:off x="698105" y="2278356"/>
            <a:ext cx="10951531" cy="3970318"/>
          </a:xfrm>
          <a:prstGeom prst="rect">
            <a:avLst/>
          </a:prstGeom>
          <a:noFill/>
        </p:spPr>
        <p:txBody>
          <a:bodyPr wrap="square">
            <a:spAutoFit/>
          </a:bodyPr>
          <a:lstStyle/>
          <a:p>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ơ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(4).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57796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774915"/>
            <a:ext cx="11256177" cy="542440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71FBBFC-60EC-4884-BC95-81A441D506FE}"/>
              </a:ext>
            </a:extLst>
          </p:cNvPr>
          <p:cNvSpPr txBox="1"/>
          <p:nvPr/>
        </p:nvSpPr>
        <p:spPr>
          <a:xfrm>
            <a:off x="716797" y="1325261"/>
            <a:ext cx="11108410" cy="4401205"/>
          </a:xfrm>
          <a:prstGeom prst="rect">
            <a:avLst/>
          </a:prstGeom>
          <a:noFill/>
        </p:spPr>
        <p:txBody>
          <a:bodyPr wrap="square">
            <a:spAutoFit/>
          </a:bodyPr>
          <a:lstStyle/>
          <a:p>
            <a:pPr algn="just"/>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quẹt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mỉm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ạ? (5)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ạ! (7)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70548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xmlns="" id="{E63CF558-83B9-4E7E-ABBD-7B7B9E6444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300488" cy="6858000"/>
          </a:xfrm>
          <a:prstGeom prst="rect">
            <a:avLst/>
          </a:prstGeom>
        </p:spPr>
      </p:pic>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 name="WordArt 40"/>
          <p:cNvSpPr>
            <a:spLocks noChangeArrowheads="1" noChangeShapeType="1" noTextEdit="1"/>
          </p:cNvSpPr>
          <p:nvPr/>
        </p:nvSpPr>
        <p:spPr bwMode="auto">
          <a:xfrm>
            <a:off x="428747" y="2254503"/>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TIẾNG VIỆT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kern="10" dirty="0">
                <a:ln w="19050">
                  <a:solidFill>
                    <a:srgbClr val="0000FF"/>
                  </a:solidFill>
                  <a:round/>
                  <a:headEnd/>
                  <a:tailEnd/>
                </a:ln>
                <a:solidFill>
                  <a:srgbClr val="FF0000"/>
                </a:solidFill>
                <a:latin typeface="Times New Roman"/>
                <a:cs typeface="Times New Roman"/>
              </a:rPr>
              <a:t>MỞ RỘNG CHỦ NGỮ</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spTree>
    <p:extLst>
      <p:ext uri="{BB962C8B-B14F-4D97-AF65-F5344CB8AC3E}">
        <p14:creationId xmlns:p14="http://schemas.microsoft.com/office/powerpoint/2010/main" val="9696989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7" name="Rounded Rectangle 10">
            <a:extLst>
              <a:ext uri="{FF2B5EF4-FFF2-40B4-BE49-F238E27FC236}">
                <a16:creationId xmlns:a16="http://schemas.microsoft.com/office/drawing/2014/main" xmlns="" id="{4F3D6C4B-FC17-4BD1-AD60-8A6286260BD6}"/>
              </a:ext>
            </a:extLst>
          </p:cNvPr>
          <p:cNvSpPr>
            <a:spLocks noChangeArrowheads="1"/>
          </p:cNvSpPr>
          <p:nvPr/>
        </p:nvSpPr>
        <p:spPr bwMode="auto">
          <a:xfrm>
            <a:off x="569030" y="719276"/>
            <a:ext cx="4483417"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FE99F95-3768-40FD-831C-80A8F919B358}"/>
              </a:ext>
            </a:extLst>
          </p:cNvPr>
          <p:cNvSpPr txBox="1"/>
          <p:nvPr/>
        </p:nvSpPr>
        <p:spPr>
          <a:xfrm>
            <a:off x="676957" y="817773"/>
            <a:ext cx="4375490" cy="461665"/>
          </a:xfrm>
          <a:prstGeom prst="rect">
            <a:avLst/>
          </a:prstGeom>
          <a:noFill/>
        </p:spPr>
        <p:txBody>
          <a:bodyPr wrap="square">
            <a:spAutoFit/>
          </a:bodyPr>
          <a:lstStyle/>
          <a:p>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NHẮC LẠI LÍ THUYẾT</a:t>
            </a:r>
            <a:endParaRPr lang="en-US" sz="2400" dirty="0">
              <a:latin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54BE6A59-6F90-4CA0-AE9F-68FABEE6EC3C}"/>
              </a:ext>
            </a:extLst>
          </p:cNvPr>
          <p:cNvSpPr>
            <a:spLocks noChangeArrowheads="1"/>
          </p:cNvSpPr>
          <p:nvPr/>
        </p:nvSpPr>
        <p:spPr bwMode="auto">
          <a:xfrm>
            <a:off x="569030" y="1766807"/>
            <a:ext cx="11194184" cy="4479009"/>
          </a:xfrm>
          <a:prstGeom prst="roundRect">
            <a:avLst>
              <a:gd name="adj" fmla="val 16667"/>
            </a:avLst>
          </a:prstGeom>
          <a:solidFill>
            <a:schemeClr val="tx2"/>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A839891B-22F8-4835-8DD3-1828D17A10CC}"/>
              </a:ext>
            </a:extLst>
          </p:cNvPr>
          <p:cNvSpPr txBox="1"/>
          <p:nvPr/>
        </p:nvSpPr>
        <p:spPr>
          <a:xfrm>
            <a:off x="759530" y="2150001"/>
            <a:ext cx="10813183" cy="3712619"/>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b="1" dirty="0" err="1">
                <a:effectLst/>
                <a:latin typeface="Times New Roman" panose="02020603050405020304" pitchFamily="18" charset="0"/>
                <a:ea typeface="Arial" panose="020B0604020202020204" pitchFamily="34" charset="0"/>
                <a:cs typeface="Times New Roman" panose="02020603050405020304" pitchFamily="18" charset="0"/>
              </a:rPr>
              <a:t>Chủ</a:t>
            </a:r>
            <a:r>
              <a:rPr lang="en-US" sz="2400" b="1"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b="1" dirty="0" err="1">
                <a:effectLst/>
                <a:latin typeface="Times New Roman" panose="02020603050405020304" pitchFamily="18" charset="0"/>
                <a:ea typeface="Arial" panose="020B0604020202020204" pitchFamily="34" charset="0"/>
                <a:cs typeface="Times New Roman" panose="02020603050405020304" pitchFamily="18" charset="0"/>
              </a:rPr>
              <a:t>ngữ</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là</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một</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trong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hai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thành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phần</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chính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của</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câu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chỉ</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sự</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vật</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hiện</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tượng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có</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hoạt</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động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trạng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thái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đặc</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điểm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nêu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ở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vị</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ngữ</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trả</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lời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cho</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câu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hỏi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Ai? Con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gì</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Cái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gì</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Chủ</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ngữ</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thường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được</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biểu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hiện</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bằng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danh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đại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Câu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có</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thể</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có</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một</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hoặc</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nhiều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chủ</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ngữ</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Để</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phản</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ánh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đầy</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đủ</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hiện</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thực</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khách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quan</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và</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biểu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thị</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tình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cảm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thái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độ</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của</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người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viết</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người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nói</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chủ</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ngữ</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là</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danh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thường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được</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mở</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rộng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thành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b="1" dirty="0" err="1">
                <a:effectLst/>
                <a:latin typeface="Times New Roman" panose="02020603050405020304" pitchFamily="18" charset="0"/>
                <a:ea typeface="Arial" panose="020B0604020202020204" pitchFamily="34" charset="0"/>
                <a:cs typeface="Times New Roman" panose="02020603050405020304" pitchFamily="18" charset="0"/>
              </a:rPr>
              <a:t>cụm</a:t>
            </a:r>
            <a:r>
              <a:rPr lang="en-US" sz="2400" b="1"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b="1" dirty="0" err="1">
                <a:effectLst/>
                <a:latin typeface="Times New Roman" panose="02020603050405020304" pitchFamily="18" charset="0"/>
                <a:ea typeface="Arial" panose="020B0604020202020204" pitchFamily="34" charset="0"/>
                <a:cs typeface="Times New Roman" panose="02020603050405020304" pitchFamily="18" charset="0"/>
              </a:rPr>
              <a:t>danh</a:t>
            </a:r>
            <a:r>
              <a:rPr lang="en-US" sz="2400" b="1"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b="1"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b="1" dirty="0">
                <a:effectLst/>
                <a:latin typeface="Times New Roman" panose="02020603050405020304" pitchFamily="18" charset="0"/>
                <a:ea typeface="Arial" panose="020B060402020202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Cấu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tạo</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của</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cụm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danh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làm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chủ</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ngữ</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mở</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rộng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trong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câu</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thường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gồm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có</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làm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thành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tố</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chính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danh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từ</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trung</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tâm</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và</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một</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số</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thành</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tố</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 </a:t>
            </a:r>
            <a:r>
              <a:rPr lang="en-US" sz="2400" dirty="0" err="1">
                <a:effectLst/>
                <a:latin typeface="Times New Roman" panose="02020603050405020304" pitchFamily="18" charset="0"/>
                <a:ea typeface="Arial" panose="020B0604020202020204" pitchFamily="34" charset="0"/>
                <a:cs typeface="Times New Roman" panose="02020603050405020304" pitchFamily="18" charset="0"/>
              </a:rPr>
              <a:t>phụ</a:t>
            </a:r>
            <a:r>
              <a:rPr lang="en-US" sz="2400" dirty="0">
                <a:effectLst/>
                <a:latin typeface="Times New Roman" panose="02020603050405020304" pitchFamily="18" charset="0"/>
                <a:ea typeface="Arial" panose="020B060402020202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31717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6" presetClass="entr" presetSubtype="21" fill="hold" nodeType="with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barn(inVertical)">
                                      <p:cBhvr>
                                        <p:cTn id="18" dur="500"/>
                                        <p:tgtEl>
                                          <p:spTgt spid="12">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2">
                                            <p:txEl>
                                              <p:pRg st="1" end="1"/>
                                            </p:txEl>
                                          </p:spTgt>
                                        </p:tgtEl>
                                        <p:attrNameLst>
                                          <p:attrName>style.visibility</p:attrName>
                                        </p:attrNameLst>
                                      </p:cBhvr>
                                      <p:to>
                                        <p:strVal val="visible"/>
                                      </p:to>
                                    </p:set>
                                    <p:animEffect transition="in" filter="barn(inVertical)">
                                      <p:cBhvr>
                                        <p:cTn id="23" dur="500"/>
                                        <p:tgtEl>
                                          <p:spTgt spid="12">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2">
                                            <p:txEl>
                                              <p:pRg st="2" end="2"/>
                                            </p:txEl>
                                          </p:spTgt>
                                        </p:tgtEl>
                                        <p:attrNameLst>
                                          <p:attrName>style.visibility</p:attrName>
                                        </p:attrNameLst>
                                      </p:cBhvr>
                                      <p:to>
                                        <p:strVal val="visible"/>
                                      </p:to>
                                    </p:set>
                                    <p:animEffect transition="in" filter="barn(inVertical)">
                                      <p:cBhvr>
                                        <p:cTn id="28" dur="500"/>
                                        <p:tgtEl>
                                          <p:spTgt spid="1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P spid="1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387928" y="650929"/>
            <a:ext cx="11592262" cy="5957689"/>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E91BDD51-6C4F-42F9-950A-48FFF663D52C}"/>
              </a:ext>
            </a:extLst>
          </p:cNvPr>
          <p:cNvSpPr txBox="1"/>
          <p:nvPr/>
        </p:nvSpPr>
        <p:spPr>
          <a:xfrm>
            <a:off x="1004455" y="821828"/>
            <a:ext cx="6109854" cy="523220"/>
          </a:xfrm>
          <a:prstGeom prst="rect">
            <a:avLst/>
          </a:prstGeom>
          <a:noFill/>
        </p:spPr>
        <p:txBody>
          <a:bodyPr wrap="square">
            <a:spAutoFit/>
          </a:bodyPr>
          <a:lstStyle/>
          <a:p>
            <a:r>
              <a:rPr lang="en-US" sz="2800" b="1" dirty="0">
                <a:solidFill>
                  <a:srgbClr val="111111"/>
                </a:solidFill>
                <a:effectLst/>
                <a:latin typeface="Times New Roman" panose="02020603050405020304" pitchFamily="18" charset="0"/>
                <a:ea typeface="Times New Roman" panose="02020603050405020304" pitchFamily="18" charset="0"/>
              </a:rPr>
              <a:t>3. </a:t>
            </a:r>
            <a:r>
              <a:rPr lang="en-US" sz="2800" b="1" dirty="0" err="1">
                <a:solidFill>
                  <a:srgbClr val="111111"/>
                </a:solidFill>
                <a:effectLst/>
                <a:latin typeface="Times New Roman" panose="02020603050405020304" pitchFamily="18" charset="0"/>
                <a:ea typeface="Times New Roman" panose="02020603050405020304" pitchFamily="18" charset="0"/>
              </a:rPr>
              <a:t>Ngôi</a:t>
            </a:r>
            <a:r>
              <a:rPr lang="en-US" sz="2800" b="1" dirty="0">
                <a:solidFill>
                  <a:srgbClr val="111111"/>
                </a:solidFill>
                <a:effectLst/>
                <a:latin typeface="Times New Roman" panose="02020603050405020304" pitchFamily="18" charset="0"/>
                <a:ea typeface="Times New Roman" panose="02020603050405020304" pitchFamily="18" charset="0"/>
              </a:rPr>
              <a:t> </a:t>
            </a:r>
            <a:r>
              <a:rPr lang="en-US" sz="2800" b="1" dirty="0" err="1">
                <a:solidFill>
                  <a:srgbClr val="111111"/>
                </a:solidFill>
                <a:effectLst/>
                <a:latin typeface="Times New Roman" panose="02020603050405020304" pitchFamily="18" charset="0"/>
                <a:ea typeface="Times New Roman" panose="02020603050405020304" pitchFamily="18" charset="0"/>
              </a:rPr>
              <a:t>kể</a:t>
            </a:r>
            <a:r>
              <a:rPr lang="en-US" sz="2800" b="1" dirty="0">
                <a:solidFill>
                  <a:srgbClr val="111111"/>
                </a:solidFill>
                <a:effectLst/>
                <a:latin typeface="Times New Roman" panose="02020603050405020304" pitchFamily="18" charset="0"/>
                <a:ea typeface="Times New Roman" panose="02020603050405020304" pitchFamily="18" charset="0"/>
              </a:rPr>
              <a:t>:</a:t>
            </a:r>
            <a:r>
              <a:rPr lang="en-US" sz="2800" dirty="0">
                <a:solidFill>
                  <a:srgbClr val="111111"/>
                </a:solidFill>
                <a:effectLst/>
                <a:latin typeface="Times New Roman" panose="02020603050405020304" pitchFamily="18" charset="0"/>
                <a:ea typeface="Times New Roman" panose="02020603050405020304" pitchFamily="18" charset="0"/>
              </a:rPr>
              <a:t> </a:t>
            </a:r>
            <a:endParaRPr lang="en-US" sz="2800" dirty="0"/>
          </a:p>
        </p:txBody>
      </p:sp>
      <p:sp>
        <p:nvSpPr>
          <p:cNvPr id="7" name="TextBox 6">
            <a:extLst>
              <a:ext uri="{FF2B5EF4-FFF2-40B4-BE49-F238E27FC236}">
                <a16:creationId xmlns:a16="http://schemas.microsoft.com/office/drawing/2014/main" xmlns="" id="{B2C337FB-A747-496C-9DF1-F50139FD914F}"/>
              </a:ext>
            </a:extLst>
          </p:cNvPr>
          <p:cNvSpPr txBox="1"/>
          <p:nvPr/>
        </p:nvSpPr>
        <p:spPr>
          <a:xfrm>
            <a:off x="678872" y="1305538"/>
            <a:ext cx="11301317" cy="1815882"/>
          </a:xfrm>
          <a:prstGeom prst="rect">
            <a:avLst/>
          </a:prstGeom>
          <a:noFill/>
        </p:spPr>
        <p:txBody>
          <a:bodyPr wrap="square">
            <a:spAutoFit/>
          </a:bodyPr>
          <a:lstStyle/>
          <a:p>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Ngôi</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kể</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thứ</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nhất</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nhân</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vật</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xưng</a:t>
            </a:r>
            <a:r>
              <a:rPr lang="en-US" sz="2800" dirty="0">
                <a:solidFill>
                  <a:srgbClr val="111111"/>
                </a:solidFill>
                <a:effectLst/>
                <a:latin typeface="Times New Roman" panose="02020603050405020304" pitchFamily="18" charset="0"/>
                <a:ea typeface="Times New Roman" panose="02020603050405020304" pitchFamily="18" charset="0"/>
              </a:rPr>
              <a:t> : </a:t>
            </a:r>
            <a:r>
              <a:rPr lang="en-US" sz="2800" i="1" dirty="0">
                <a:solidFill>
                  <a:srgbClr val="111111"/>
                </a:solidFill>
                <a:effectLst/>
                <a:latin typeface="Times New Roman" panose="02020603050405020304" pitchFamily="18" charset="0"/>
                <a:ea typeface="Times New Roman" panose="02020603050405020304" pitchFamily="18" charset="0"/>
              </a:rPr>
              <a:t>“</a:t>
            </a:r>
            <a:r>
              <a:rPr lang="en-US" sz="2800" i="1" dirty="0" err="1">
                <a:solidFill>
                  <a:srgbClr val="111111"/>
                </a:solidFill>
                <a:effectLst/>
                <a:latin typeface="Times New Roman" panose="02020603050405020304" pitchFamily="18" charset="0"/>
                <a:ea typeface="Times New Roman" panose="02020603050405020304" pitchFamily="18" charset="0"/>
              </a:rPr>
              <a:t>tôi</a:t>
            </a:r>
            <a:r>
              <a:rPr lang="en-US" sz="2800" i="1" dirty="0">
                <a:solidFill>
                  <a:srgbClr val="111111"/>
                </a:solidFill>
                <a:effectLst/>
                <a:latin typeface="Times New Roman" panose="02020603050405020304" pitchFamily="18" charset="0"/>
                <a:ea typeface="Times New Roman" panose="02020603050405020304" pitchFamily="18" charset="0"/>
              </a:rPr>
              <a:t>”</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để</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kể</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mọi</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111111"/>
                </a:solidFill>
                <a:effectLst/>
                <a:latin typeface="Times New Roman" panose="02020603050405020304" pitchFamily="18" charset="0"/>
                <a:ea typeface="Times New Roman" panose="02020603050405020304" pitchFamily="18" charset="0"/>
              </a:rPr>
              <a:t>việc</a:t>
            </a:r>
            <a:r>
              <a:rPr lang="en-US" sz="2800" dirty="0">
                <a:solidFill>
                  <a:srgbClr val="111111"/>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khách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bộc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lộ</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rõ</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rPr>
              <a:t> qua.</a:t>
            </a:r>
            <a:endParaRPr lang="en-US" sz="2800" dirty="0"/>
          </a:p>
        </p:txBody>
      </p:sp>
      <p:sp>
        <p:nvSpPr>
          <p:cNvPr id="9" name="TextBox 8">
            <a:extLst>
              <a:ext uri="{FF2B5EF4-FFF2-40B4-BE49-F238E27FC236}">
                <a16:creationId xmlns:a16="http://schemas.microsoft.com/office/drawing/2014/main" xmlns="" id="{4A502B94-27AD-4AFB-B1FD-426F251672D8}"/>
              </a:ext>
            </a:extLst>
          </p:cNvPr>
          <p:cNvSpPr txBox="1"/>
          <p:nvPr/>
        </p:nvSpPr>
        <p:spPr>
          <a:xfrm>
            <a:off x="1004455" y="2969156"/>
            <a:ext cx="6109854" cy="556434"/>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0F9743F0-9294-416B-A249-660EA435524A}"/>
              </a:ext>
            </a:extLst>
          </p:cNvPr>
          <p:cNvSpPr txBox="1"/>
          <p:nvPr/>
        </p:nvSpPr>
        <p:spPr>
          <a:xfrm>
            <a:off x="638302" y="3429000"/>
            <a:ext cx="11301317" cy="3025700"/>
          </a:xfrm>
          <a:prstGeom prst="rect">
            <a:avLst/>
          </a:prstGeom>
          <a:noFill/>
        </p:spPr>
        <p:txBody>
          <a:bodyPr wrap="square">
            <a:spAutoFit/>
          </a:bodyPr>
          <a:lstStyle/>
          <a:p>
            <a:pPr marL="90170" marR="89535" indent="269875" algn="just">
              <a:lnSpc>
                <a:spcPct val="115000"/>
              </a:lnSpc>
              <a:spcBef>
                <a:spcPts val="600"/>
              </a:spcBef>
            </a:pPr>
            <a:r>
              <a:rPr lang="en-US" sz="2800" dirty="0" err="1">
                <a:solidFill>
                  <a:srgbClr val="0D0D0D"/>
                </a:solidFill>
                <a:effectLst/>
                <a:latin typeface="Times New Roman" panose="02020603050405020304" pitchFamily="18" charset="0"/>
                <a:ea typeface="Times New Roman" panose="02020603050405020304" pitchFamily="18" charset="0"/>
              </a:rPr>
              <a:t>Chàng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Mèn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khỏe</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phụ</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rPr>
              <a:t>, hay </a:t>
            </a:r>
            <a:r>
              <a:rPr lang="en-US" sz="2800" dirty="0" err="1">
                <a:solidFill>
                  <a:srgbClr val="0D0D0D"/>
                </a:solidFill>
                <a:effectLst/>
                <a:latin typeface="Times New Roman" panose="02020603050405020304" pitchFamily="18" charset="0"/>
                <a:ea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bắt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Mèn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bày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Cốc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khoe</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khoang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xóm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Choắt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xấu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Choắt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Mèn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hận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thói</a:t>
            </a:r>
            <a:r>
              <a:rPr lang="en-US" sz="2800" dirty="0">
                <a:solidFill>
                  <a:srgbClr val="0D0D0D"/>
                </a:solidFill>
                <a:effectLst/>
                <a:latin typeface="Times New Roman" panose="02020603050405020304" pitchFamily="18" charset="0"/>
                <a:ea typeface="Times New Roman" panose="02020603050405020304" pitchFamily="18" charset="0"/>
              </a:rPr>
              <a:t> hung </a:t>
            </a:r>
            <a:r>
              <a:rPr lang="en-US" sz="2800" dirty="0" err="1">
                <a:solidFill>
                  <a:srgbClr val="0D0D0D"/>
                </a:solidFill>
                <a:effectLst/>
                <a:latin typeface="Times New Roman" panose="02020603050405020304" pitchFamily="18" charset="0"/>
                <a:ea typeface="Times New Roman" panose="02020603050405020304" pitchFamily="18" charset="0"/>
              </a:rPr>
              <a:t>hăng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bậy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114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Effect transition="in" filter="barn(inVertical)">
                                      <p:cBhvr>
                                        <p:cTn id="25"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0" y="512527"/>
            <a:ext cx="5692285" cy="628832"/>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2159185"/>
            <a:ext cx="11209682" cy="4064425"/>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177578B-436E-4237-ABB4-41B8B5D6D691}"/>
              </a:ext>
            </a:extLst>
          </p:cNvPr>
          <p:cNvSpPr txBox="1"/>
          <p:nvPr/>
        </p:nvSpPr>
        <p:spPr>
          <a:xfrm>
            <a:off x="832473" y="572492"/>
            <a:ext cx="6114080" cy="547650"/>
          </a:xfrm>
          <a:prstGeom prst="rect">
            <a:avLst/>
          </a:prstGeom>
          <a:noFill/>
        </p:spPr>
        <p:txBody>
          <a:bodyPr wrap="square">
            <a:spAutoFit/>
          </a:bodyPr>
          <a:lstStyle/>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E16860C-B3AD-486C-AD0C-4CE85996050D}"/>
              </a:ext>
            </a:extLst>
          </p:cNvPr>
          <p:cNvSpPr txBox="1"/>
          <p:nvPr/>
        </p:nvSpPr>
        <p:spPr>
          <a:xfrm>
            <a:off x="569030" y="1282515"/>
            <a:ext cx="10651743" cy="548099"/>
          </a:xfrm>
          <a:prstGeom prst="rect">
            <a:avLst/>
          </a:prstGeom>
          <a:noFill/>
        </p:spPr>
        <p:txBody>
          <a:bodyPr wrap="square">
            <a:spAutoFit/>
          </a:bodyPr>
          <a:lstStyle/>
          <a:p>
            <a:pPr marR="30480" algn="just">
              <a:lnSpc>
                <a:spcPct val="115000"/>
              </a:lnSpc>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F2B5477F-FCE4-4859-8B81-832CC2DB427C}"/>
              </a:ext>
            </a:extLst>
          </p:cNvPr>
          <p:cNvSpPr txBox="1"/>
          <p:nvPr/>
        </p:nvSpPr>
        <p:spPr>
          <a:xfrm>
            <a:off x="797602" y="2370770"/>
            <a:ext cx="10906172" cy="364125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C979363E-8917-4011-AF5E-E9FFEA45D3D4}"/>
              </a:ext>
            </a:extLst>
          </p:cNvPr>
          <p:cNvSpPr txBox="1"/>
          <p:nvPr/>
        </p:nvSpPr>
        <p:spPr>
          <a:xfrm>
            <a:off x="832473" y="5456971"/>
            <a:ext cx="833032"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endParaRPr>
          </a:p>
        </p:txBody>
      </p:sp>
    </p:spTree>
    <p:extLst>
      <p:ext uri="{BB962C8B-B14F-4D97-AF65-F5344CB8AC3E}">
        <p14:creationId xmlns:p14="http://schemas.microsoft.com/office/powerpoint/2010/main" val="298511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barn(inVertical)">
                                      <p:cBhvr>
                                        <p:cTn id="23" dur="500"/>
                                        <p:tgtEl>
                                          <p:spTgt spid="9">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9">
                                            <p:txEl>
                                              <p:pRg st="1" end="1"/>
                                            </p:txEl>
                                          </p:spTgt>
                                        </p:tgtEl>
                                        <p:attrNameLst>
                                          <p:attrName>style.visibility</p:attrName>
                                        </p:attrNameLst>
                                      </p:cBhvr>
                                      <p:to>
                                        <p:strVal val="visible"/>
                                      </p:to>
                                    </p:set>
                                    <p:animEffect transition="in" filter="barn(inVertical)">
                                      <p:cBhvr>
                                        <p:cTn id="28" dur="500"/>
                                        <p:tgtEl>
                                          <p:spTgt spid="9">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9">
                                            <p:txEl>
                                              <p:pRg st="2" end="2"/>
                                            </p:txEl>
                                          </p:spTgt>
                                        </p:tgtEl>
                                        <p:attrNameLst>
                                          <p:attrName>style.visibility</p:attrName>
                                        </p:attrNameLst>
                                      </p:cBhvr>
                                      <p:to>
                                        <p:strVal val="visible"/>
                                      </p:to>
                                    </p:set>
                                    <p:animEffect transition="in" filter="barn(inVertical)">
                                      <p:cBhvr>
                                        <p:cTn id="33" dur="500"/>
                                        <p:tgtEl>
                                          <p:spTgt spid="9">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9">
                                            <p:txEl>
                                              <p:pRg st="3" end="3"/>
                                            </p:txEl>
                                          </p:spTgt>
                                        </p:tgtEl>
                                        <p:attrNameLst>
                                          <p:attrName>style.visibility</p:attrName>
                                        </p:attrNameLst>
                                      </p:cBhvr>
                                      <p:to>
                                        <p:strVal val="visible"/>
                                      </p:to>
                                    </p:set>
                                    <p:animEffect transition="in" filter="barn(inVertical)">
                                      <p:cBhvr>
                                        <p:cTn id="38" dur="500"/>
                                        <p:tgtEl>
                                          <p:spTgt spid="9">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9">
                                            <p:txEl>
                                              <p:pRg st="4" end="4"/>
                                            </p:txEl>
                                          </p:spTgt>
                                        </p:tgtEl>
                                        <p:attrNameLst>
                                          <p:attrName>style.visibility</p:attrName>
                                        </p:attrNameLst>
                                      </p:cBhvr>
                                      <p:to>
                                        <p:strVal val="visible"/>
                                      </p:to>
                                    </p:set>
                                    <p:animEffect transition="in" filter="barn(inVertical)">
                                      <p:cBhvr>
                                        <p:cTn id="43" dur="500"/>
                                        <p:tgtEl>
                                          <p:spTgt spid="9">
                                            <p:txEl>
                                              <p:pRg st="4" end="4"/>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anim calcmode="lin" valueType="num">
                                      <p:cBhvr>
                                        <p:cTn id="49" dur="1000" fill="hold"/>
                                        <p:tgtEl>
                                          <p:spTgt spid="11"/>
                                        </p:tgtEl>
                                        <p:attrNameLst>
                                          <p:attrName>ppt_x</p:attrName>
                                        </p:attrNameLst>
                                      </p:cBhvr>
                                      <p:tavLst>
                                        <p:tav tm="0">
                                          <p:val>
                                            <p:strVal val="#ppt_x"/>
                                          </p:val>
                                        </p:tav>
                                        <p:tav tm="100000">
                                          <p:val>
                                            <p:strVal val="#ppt_x"/>
                                          </p:val>
                                        </p:tav>
                                      </p:tavLst>
                                    </p:anim>
                                    <p:anim calcmode="lin" valueType="num">
                                      <p:cBhvr>
                                        <p:cTn id="5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11"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1" y="1394847"/>
            <a:ext cx="10992706" cy="420004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8056775-D3D8-4AF2-8995-4A8BB889784E}"/>
              </a:ext>
            </a:extLst>
          </p:cNvPr>
          <p:cNvSpPr txBox="1"/>
          <p:nvPr/>
        </p:nvSpPr>
        <p:spPr>
          <a:xfrm>
            <a:off x="763293" y="1866454"/>
            <a:ext cx="8024246" cy="314573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4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5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F30C00B-45D1-4B8D-9E97-3BFF5DF81F5E}"/>
              </a:ext>
            </a:extLst>
          </p:cNvPr>
          <p:cNvSpPr txBox="1"/>
          <p:nvPr/>
        </p:nvSpPr>
        <p:spPr>
          <a:xfrm>
            <a:off x="794289" y="3182888"/>
            <a:ext cx="2041901"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9C72B9F2-0285-43C9-9A50-6F63D2A6DF65}"/>
              </a:ext>
            </a:extLst>
          </p:cNvPr>
          <p:cNvSpPr txBox="1"/>
          <p:nvPr/>
        </p:nvSpPr>
        <p:spPr>
          <a:xfrm>
            <a:off x="763292" y="5893311"/>
            <a:ext cx="10194009" cy="556434"/>
          </a:xfrm>
          <a:prstGeom prst="rect">
            <a:avLst/>
          </a:prstGeom>
          <a:noFill/>
        </p:spPr>
        <p:txBody>
          <a:bodyPr wrap="square">
            <a:spAutoFit/>
          </a:bodyPr>
          <a:lstStyle/>
          <a:p>
            <a:pPr marL="30480" marR="30480" algn="just">
              <a:lnSpc>
                <a:spcPct val="115000"/>
              </a:lnSpc>
              <a:spcAft>
                <a:spcPts val="1200"/>
              </a:spcAf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92153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barn(inVertical)">
                                      <p:cBhvr>
                                        <p:cTn id="4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9"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945397"/>
            <a:ext cx="11240678" cy="526942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9173007-324A-4068-A674-BD581869D8F2}"/>
              </a:ext>
            </a:extLst>
          </p:cNvPr>
          <p:cNvSpPr txBox="1"/>
          <p:nvPr/>
        </p:nvSpPr>
        <p:spPr>
          <a:xfrm>
            <a:off x="716798" y="1280309"/>
            <a:ext cx="10906172" cy="4632294"/>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A3F4265-EFCF-4215-9331-8445E9EE156D}"/>
              </a:ext>
            </a:extLst>
          </p:cNvPr>
          <p:cNvSpPr txBox="1"/>
          <p:nvPr/>
        </p:nvSpPr>
        <p:spPr>
          <a:xfrm>
            <a:off x="732296" y="4872204"/>
            <a:ext cx="3054457"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79303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11178" y="1393758"/>
            <a:ext cx="11225180" cy="4029559"/>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3A4FE16-9B1F-4CCB-B342-2C6237EB40DE}"/>
              </a:ext>
            </a:extLst>
          </p:cNvPr>
          <p:cNvSpPr txBox="1"/>
          <p:nvPr/>
        </p:nvSpPr>
        <p:spPr>
          <a:xfrm>
            <a:off x="778790" y="1835670"/>
            <a:ext cx="10751948" cy="3145733"/>
          </a:xfrm>
          <a:prstGeom prst="rect">
            <a:avLst/>
          </a:prstGeom>
          <a:noFill/>
        </p:spPr>
        <p:txBody>
          <a:bodyPr wrap="square">
            <a:spAutoFit/>
          </a:bodyPr>
          <a:lstStyle/>
          <a:p>
            <a:pPr marL="30480" marR="30480" algn="just">
              <a:lnSpc>
                <a:spcPct val="115000"/>
              </a:lnSpc>
              <a:spcAft>
                <a:spcPts val="1200"/>
              </a:spcAft>
            </a:pP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6</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trâu</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4C509E6-751C-4E80-BB46-46EC07F1DC2D}"/>
              </a:ext>
            </a:extLst>
          </p:cNvPr>
          <p:cNvSpPr txBox="1"/>
          <p:nvPr/>
        </p:nvSpPr>
        <p:spPr>
          <a:xfrm>
            <a:off x="809788" y="2499097"/>
            <a:ext cx="1607949" cy="523220"/>
          </a:xfrm>
          <a:prstGeom prst="rect">
            <a:avLst/>
          </a:prstGeom>
          <a:noFill/>
        </p:spPr>
        <p:txBody>
          <a:bodyPr wrap="square">
            <a:spAutoFit/>
          </a:bodyPr>
          <a:lstStyle/>
          <a:p>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78B0323-7FBE-443C-9D80-F6618C77BC18}"/>
              </a:ext>
            </a:extLst>
          </p:cNvPr>
          <p:cNvSpPr txBox="1"/>
          <p:nvPr/>
        </p:nvSpPr>
        <p:spPr>
          <a:xfrm>
            <a:off x="741982" y="5682729"/>
            <a:ext cx="10825564" cy="556434"/>
          </a:xfrm>
          <a:prstGeom prst="rect">
            <a:avLst/>
          </a:prstGeom>
          <a:noFill/>
        </p:spPr>
        <p:txBody>
          <a:bodyPr wrap="square">
            <a:spAutoFit/>
          </a:bodyPr>
          <a:lstStyle/>
          <a:p>
            <a:pPr marL="30480" marR="30480" algn="just">
              <a:lnSpc>
                <a:spcPct val="115000"/>
              </a:lnSpc>
              <a:spcAft>
                <a:spcPts val="1200"/>
              </a:spcAf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6</a:t>
            </a:r>
            <a:endParaRPr lang="en-US" sz="28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24060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1000"/>
                                        <p:tgtEl>
                                          <p:spTgt spid="7"/>
                                        </p:tgtEl>
                                      </p:cBhvr>
                                    </p:animEffect>
                                    <p:anim calcmode="lin" valueType="num">
                                      <p:cBhvr>
                                        <p:cTn id="36" dur="1000" fill="hold"/>
                                        <p:tgtEl>
                                          <p:spTgt spid="7"/>
                                        </p:tgtEl>
                                        <p:attrNameLst>
                                          <p:attrName>ppt_x</p:attrName>
                                        </p:attrNameLst>
                                      </p:cBhvr>
                                      <p:tavLst>
                                        <p:tav tm="0">
                                          <p:val>
                                            <p:strVal val="#ppt_x"/>
                                          </p:val>
                                        </p:tav>
                                        <p:tav tm="100000">
                                          <p:val>
                                            <p:strVal val="#ppt_x"/>
                                          </p:val>
                                        </p:tav>
                                      </p:tavLst>
                                    </p:anim>
                                    <p:anim calcmode="lin" valueType="num">
                                      <p:cBhvr>
                                        <p:cTn id="3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barn(inVertical)">
                                      <p:cBhvr>
                                        <p:cTn id="4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9"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3"/>
            <a:ext cx="11132190" cy="3696387"/>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4EE3BA9-DE0C-4DC4-9A0A-E8D46DE974A4}"/>
              </a:ext>
            </a:extLst>
          </p:cNvPr>
          <p:cNvSpPr txBox="1"/>
          <p:nvPr/>
        </p:nvSpPr>
        <p:spPr>
          <a:xfrm>
            <a:off x="859510" y="1693379"/>
            <a:ext cx="10472979" cy="3145733"/>
          </a:xfrm>
          <a:prstGeom prst="rect">
            <a:avLst/>
          </a:prstGeom>
          <a:noFill/>
        </p:spPr>
        <p:txBody>
          <a:bodyPr wrap="square">
            <a:spAutoFit/>
          </a:bodyPr>
          <a:lstStyle/>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2</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3</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4</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ct val="115000"/>
              </a:lnSpc>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2B13166-EAB4-4188-984A-18F0B0E54031}"/>
              </a:ext>
            </a:extLst>
          </p:cNvPr>
          <p:cNvSpPr txBox="1"/>
          <p:nvPr/>
        </p:nvSpPr>
        <p:spPr>
          <a:xfrm>
            <a:off x="569030" y="5389766"/>
            <a:ext cx="10841710" cy="1043619"/>
          </a:xfrm>
          <a:prstGeom prst="rect">
            <a:avLst/>
          </a:prstGeom>
          <a:noFill/>
        </p:spPr>
        <p:txBody>
          <a:bodyPr wrap="square">
            <a:spAutoFit/>
          </a:bodyPr>
          <a:lstStyle/>
          <a:p>
            <a:pPr marL="30480" marR="30480" algn="just">
              <a:lnSpc>
                <a:spcPct val="115000"/>
              </a:lnSpc>
              <a:spcAft>
                <a:spcPts val="1200"/>
              </a:spcAf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xmlns="" id="{491C1EDC-8484-42CA-A210-4F32CDC02E8A}"/>
              </a:ext>
            </a:extLst>
          </p:cNvPr>
          <p:cNvSpPr txBox="1"/>
          <p:nvPr/>
        </p:nvSpPr>
        <p:spPr>
          <a:xfrm>
            <a:off x="871780" y="3014266"/>
            <a:ext cx="1359976"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2614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barn(inVertical)">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9"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6" y="497028"/>
            <a:ext cx="3390562"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271675" cy="479095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EB4F7F6-D715-41F0-8E15-F40A8A95780C}"/>
              </a:ext>
            </a:extLst>
          </p:cNvPr>
          <p:cNvSpPr txBox="1"/>
          <p:nvPr/>
        </p:nvSpPr>
        <p:spPr>
          <a:xfrm>
            <a:off x="4796079" y="572139"/>
            <a:ext cx="4611391" cy="523220"/>
          </a:xfrm>
          <a:prstGeom prst="rect">
            <a:avLst/>
          </a:prstGeom>
          <a:noFill/>
        </p:spPr>
        <p:txBody>
          <a:bodyPr wrap="square">
            <a:spAutoFit/>
          </a:bodyPr>
          <a:lstStyle/>
          <a:p>
            <a:pPr marL="30480" marR="30480" algn="just">
              <a:spcAft>
                <a:spcPts val="12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74D8CCD-09C2-483A-9F79-2F5516C69E5B}"/>
              </a:ext>
            </a:extLst>
          </p:cNvPr>
          <p:cNvSpPr txBox="1"/>
          <p:nvPr/>
        </p:nvSpPr>
        <p:spPr>
          <a:xfrm>
            <a:off x="980268" y="1712846"/>
            <a:ext cx="10101020" cy="523220"/>
          </a:xfrm>
          <a:prstGeom prst="rect">
            <a:avLst/>
          </a:prstGeom>
          <a:noFill/>
        </p:spPr>
        <p:txBody>
          <a:bodyPr wrap="square">
            <a:spAutoFit/>
          </a:bodyPr>
          <a:lstStyle/>
          <a:p>
            <a:pPr marL="30480" marR="30480" algn="just">
              <a:spcAft>
                <a:spcPts val="12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xmlns="" id="{11C078AC-9AE8-4FE2-8A60-54A583AB51BC}"/>
              </a:ext>
            </a:extLst>
          </p:cNvPr>
          <p:cNvSpPr txBox="1"/>
          <p:nvPr/>
        </p:nvSpPr>
        <p:spPr>
          <a:xfrm>
            <a:off x="747792" y="2436720"/>
            <a:ext cx="10875177" cy="3847207"/>
          </a:xfrm>
          <a:prstGeom prst="rect">
            <a:avLst/>
          </a:prstGeom>
          <a:noFill/>
        </p:spPr>
        <p:txBody>
          <a:bodyPr wrap="square">
            <a:spAutoFit/>
          </a:bodyPr>
          <a:lstStyle/>
          <a:p>
            <a:pPr marL="30480" marR="30480" algn="just">
              <a:spcAft>
                <a:spcPts val="12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 Hai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đen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ngoàm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ngoạp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lưỡi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liềm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spcAft>
                <a:spcPts val="12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gãy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1298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Effect transition="in" filter="barn(inVertical)">
                                      <p:cBhvr>
                                        <p:cTn id="25" dur="500"/>
                                        <p:tgtEl>
                                          <p:spTgt spid="9">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9">
                                            <p:txEl>
                                              <p:pRg st="1" end="1"/>
                                            </p:txEl>
                                          </p:spTgt>
                                        </p:tgtEl>
                                        <p:attrNameLst>
                                          <p:attrName>style.visibility</p:attrName>
                                        </p:attrNameLst>
                                      </p:cBhvr>
                                      <p:to>
                                        <p:strVal val="visible"/>
                                      </p:to>
                                    </p:set>
                                    <p:animEffect transition="in" filter="barn(inVertical)">
                                      <p:cBhvr>
                                        <p:cTn id="30" dur="500"/>
                                        <p:tgtEl>
                                          <p:spTgt spid="9">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9">
                                            <p:txEl>
                                              <p:pRg st="2" end="2"/>
                                            </p:txEl>
                                          </p:spTgt>
                                        </p:tgtEl>
                                        <p:attrNameLst>
                                          <p:attrName>style.visibility</p:attrName>
                                        </p:attrNameLst>
                                      </p:cBhvr>
                                      <p:to>
                                        <p:strVal val="visible"/>
                                      </p:to>
                                    </p:set>
                                    <p:animEffect transition="in" filter="barn(inVertical)">
                                      <p:cBhvr>
                                        <p:cTn id="35" dur="500"/>
                                        <p:tgtEl>
                                          <p:spTgt spid="9">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9">
                                            <p:txEl>
                                              <p:pRg st="3" end="3"/>
                                            </p:txEl>
                                          </p:spTgt>
                                        </p:tgtEl>
                                        <p:attrNameLst>
                                          <p:attrName>style.visibility</p:attrName>
                                        </p:attrNameLst>
                                      </p:cBhvr>
                                      <p:to>
                                        <p:strVal val="visible"/>
                                      </p:to>
                                    </p:set>
                                    <p:animEffect transition="in" filter="barn(inVertical)">
                                      <p:cBhvr>
                                        <p:cTn id="40"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968285"/>
            <a:ext cx="11287173" cy="4045058"/>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7D94F251-2DB7-4115-94E9-609DC34351C4}"/>
              </a:ext>
            </a:extLst>
          </p:cNvPr>
          <p:cNvSpPr txBox="1"/>
          <p:nvPr/>
        </p:nvSpPr>
        <p:spPr>
          <a:xfrm>
            <a:off x="5152919" y="464653"/>
            <a:ext cx="2119393" cy="661207"/>
          </a:xfrm>
          <a:prstGeom prst="rect">
            <a:avLst/>
          </a:prstGeom>
          <a:noFill/>
        </p:spPr>
        <p:txBody>
          <a:bodyPr wrap="square">
            <a:spAutoFit/>
          </a:bodyPr>
          <a:lstStyle/>
          <a:p>
            <a:pPr algn="ctr">
              <a:lnSpc>
                <a:spcPct val="150000"/>
              </a:lnSpc>
            </a:pPr>
            <a:r>
              <a:rPr lang="en-US" sz="2800" b="1" i="1" dirty="0" err="1">
                <a:solidFill>
                  <a:srgbClr val="000000"/>
                </a:solidFill>
                <a:effectLst/>
                <a:latin typeface="Times New Roman" panose="02020603050405020304" pitchFamily="18" charset="0"/>
                <a:ea typeface="Times New Roman" panose="02020603050405020304" pitchFamily="18" charset="0"/>
              </a:rPr>
              <a:t>Gợi</a:t>
            </a:r>
            <a:r>
              <a:rPr lang="en-US" sz="2800" b="1" i="1" dirty="0">
                <a:solidFill>
                  <a:srgbClr val="000000"/>
                </a:solidFill>
                <a:effectLst/>
                <a:latin typeface="Times New Roman" panose="02020603050405020304" pitchFamily="18" charset="0"/>
                <a:ea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DEE429BC-04F9-4BD9-8788-7A429A466413}"/>
              </a:ext>
            </a:extLst>
          </p:cNvPr>
          <p:cNvSpPr txBox="1"/>
          <p:nvPr/>
        </p:nvSpPr>
        <p:spPr>
          <a:xfrm>
            <a:off x="847620" y="2266248"/>
            <a:ext cx="10496760" cy="3246530"/>
          </a:xfrm>
          <a:prstGeom prst="rect">
            <a:avLst/>
          </a:prstGeom>
          <a:noFill/>
        </p:spPr>
        <p:txBody>
          <a:bodyPr wrap="square">
            <a:spAutoFit/>
          </a:bodyPr>
          <a:lstStyle/>
          <a:p>
            <a:pPr algn="just">
              <a:lnSpc>
                <a:spcPct val="150000"/>
              </a:lnSpc>
            </a:pPr>
            <a:r>
              <a:rPr lang="en-US" sz="2800" dirty="0" err="1">
                <a:solidFill>
                  <a:srgbClr val="000000"/>
                </a:solidFill>
                <a:effectLst/>
                <a:latin typeface="Times New Roman" panose="02020603050405020304" pitchFamily="18" charset="0"/>
                <a:ea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rPr>
              <a:t>a) Hai </a:t>
            </a:r>
            <a:r>
              <a:rPr lang="en-US" sz="2800" dirty="0" err="1">
                <a:solidFill>
                  <a:srgbClr val="000000"/>
                </a:solidFill>
                <a:effectLst/>
                <a:latin typeface="Times New Roman" panose="02020603050405020304" pitchFamily="18" charset="0"/>
                <a:ea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răng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đen</a:t>
            </a:r>
            <a:endParaRPr lang="en-US" sz="2800" dirty="0">
              <a:effectLst/>
              <a:latin typeface="Times New Roman" panose="02020603050405020304" pitchFamily="18" charset="0"/>
              <a:ea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cỏ</a:t>
            </a:r>
            <a:endParaRPr lang="en-US" sz="2800" dirty="0">
              <a:effectLst/>
              <a:latin typeface="Times New Roman" panose="02020603050405020304" pitchFamily="18" charset="0"/>
              <a:ea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rPr>
              <a:t>khách</a:t>
            </a:r>
            <a:r>
              <a:rPr lang="en-US" sz="2800" dirty="0">
                <a:solidFill>
                  <a:srgbClr val="000000"/>
                </a:solidFill>
                <a:effectLst/>
                <a:latin typeface="Times New Roman" panose="02020603050405020304" pitchFamily="18" charset="0"/>
                <a:ea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rPr>
              <a:t>d) </a:t>
            </a:r>
            <a:r>
              <a:rPr lang="en-US" sz="2800" dirty="0" err="1">
                <a:solidFill>
                  <a:srgbClr val="000000"/>
                </a:solidFill>
                <a:effectLst/>
                <a:latin typeface="Times New Roman" panose="02020603050405020304" pitchFamily="18" charset="0"/>
                <a:ea typeface="Times New Roman" panose="02020603050405020304" pitchFamily="18" charset="0"/>
              </a:rPr>
              <a:t>Tất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ngọn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nến</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3478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31" y="497027"/>
            <a:ext cx="11085694" cy="152254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27EDA5E9-42E2-4066-9E91-B70645E72165}"/>
              </a:ext>
            </a:extLst>
          </p:cNvPr>
          <p:cNvSpPr txBox="1"/>
          <p:nvPr/>
        </p:nvSpPr>
        <p:spPr>
          <a:xfrm>
            <a:off x="732508" y="497027"/>
            <a:ext cx="10790496" cy="1307537"/>
          </a:xfrm>
          <a:prstGeom prst="rect">
            <a:avLst/>
          </a:prstGeom>
          <a:noFill/>
        </p:spPr>
        <p:txBody>
          <a:bodyPr wrap="square">
            <a:spAutoFit/>
          </a:bodyPr>
          <a:lstStyle/>
          <a:p>
            <a:pPr algn="just">
              <a:lnSpc>
                <a:spcPct val="150000"/>
              </a:lnSpc>
            </a:pPr>
            <a:r>
              <a:rPr lang="en-US" sz="2800" b="1" dirty="0" err="1">
                <a:solidFill>
                  <a:srgbClr val="000000"/>
                </a:solidFill>
                <a:effectLst/>
                <a:latin typeface="Times New Roman" panose="02020603050405020304" pitchFamily="18" charset="0"/>
                <a:ea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tập</a:t>
            </a:r>
            <a:r>
              <a:rPr lang="en-US" sz="2800" b="1" dirty="0">
                <a:solidFill>
                  <a:srgbClr val="000000"/>
                </a:solidFill>
                <a:effectLst/>
                <a:latin typeface="Times New Roman" panose="02020603050405020304" pitchFamily="18" charset="0"/>
                <a:ea typeface="Times New Roman" panose="02020603050405020304" pitchFamily="18" charset="0"/>
              </a:rPr>
              <a:t> 2: </a:t>
            </a:r>
            <a:r>
              <a:rPr lang="en-US" sz="2800" b="1" dirty="0" err="1">
                <a:solidFill>
                  <a:srgbClr val="000000"/>
                </a:solidFill>
                <a:effectLst/>
                <a:latin typeface="Times New Roman" panose="02020603050405020304" pitchFamily="18" charset="0"/>
                <a:ea typeface="Times New Roman" panose="02020603050405020304" pitchFamily="18" charset="0"/>
              </a:rPr>
              <a:t>Xác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định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danh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từ</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trung</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tâm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thành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tố</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phụ</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các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cụm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danh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từ</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làm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chủ</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ngữ</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trong</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tập</a:t>
            </a:r>
            <a:r>
              <a:rPr lang="en-US" sz="2800" b="1" dirty="0">
                <a:solidFill>
                  <a:srgbClr val="000000"/>
                </a:solidFill>
                <a:effectLst/>
                <a:latin typeface="Times New Roman" panose="02020603050405020304" pitchFamily="18" charset="0"/>
                <a:ea typeface="Times New Roman" panose="02020603050405020304" pitchFamily="18" charset="0"/>
              </a:rPr>
              <a:t> 1.</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93F5CA52-7DE5-4582-AD74-EE9410B3C422}"/>
              </a:ext>
            </a:extLst>
          </p:cNvPr>
          <p:cNvSpPr txBox="1"/>
          <p:nvPr/>
        </p:nvSpPr>
        <p:spPr>
          <a:xfrm>
            <a:off x="2790987" y="2404633"/>
            <a:ext cx="6114080" cy="523220"/>
          </a:xfrm>
          <a:prstGeom prst="rect">
            <a:avLst/>
          </a:prstGeom>
          <a:noFill/>
        </p:spPr>
        <p:txBody>
          <a:bodyPr wrap="square">
            <a:spAutoFit/>
          </a:bodyPr>
          <a:lstStyle/>
          <a:p>
            <a:pPr algn="ctr"/>
            <a:r>
              <a:rPr lang="en-US" sz="2800" b="1" dirty="0" err="1">
                <a:solidFill>
                  <a:srgbClr val="FF0000"/>
                </a:solidFill>
                <a:effectLst/>
                <a:latin typeface="Times New Roman" panose="02020603050405020304" pitchFamily="18" charset="0"/>
                <a:ea typeface="Times New Roman" panose="02020603050405020304" pitchFamily="18" charset="0"/>
              </a:rPr>
              <a:t>Gợi</a:t>
            </a:r>
            <a:r>
              <a:rPr lang="en-US" sz="2800" b="1" dirty="0">
                <a:solidFill>
                  <a:srgbClr val="FF0000"/>
                </a:solidFill>
                <a:effectLst/>
                <a:latin typeface="Times New Roman" panose="02020603050405020304" pitchFamily="18" charset="0"/>
                <a:ea typeface="Times New Roman" panose="02020603050405020304" pitchFamily="18" charset="0"/>
              </a:rPr>
              <a:t> ý</a:t>
            </a:r>
            <a:endParaRPr lang="en-US" sz="2800" dirty="0">
              <a:solidFill>
                <a:srgbClr val="FF0000"/>
              </a:solidFill>
              <a:effectLst/>
              <a:latin typeface="Times New Roman" panose="02020603050405020304" pitchFamily="18" charset="0"/>
              <a:ea typeface="Times New Roman" panose="02020603050405020304" pitchFamily="18" charset="0"/>
            </a:endParaRPr>
          </a:p>
        </p:txBody>
      </p:sp>
      <p:graphicFrame>
        <p:nvGraphicFramePr>
          <p:cNvPr id="12" name="Table 11">
            <a:extLst>
              <a:ext uri="{FF2B5EF4-FFF2-40B4-BE49-F238E27FC236}">
                <a16:creationId xmlns:a16="http://schemas.microsoft.com/office/drawing/2014/main" xmlns="" id="{1B785296-F692-41CA-92F7-E25D8C694943}"/>
              </a:ext>
            </a:extLst>
          </p:cNvPr>
          <p:cNvGraphicFramePr>
            <a:graphicFrameLocks noGrp="1"/>
          </p:cNvGraphicFramePr>
          <p:nvPr>
            <p:extLst>
              <p:ext uri="{D42A27DB-BD31-4B8C-83A1-F6EECF244321}">
                <p14:modId xmlns:p14="http://schemas.microsoft.com/office/powerpoint/2010/main" val="2001007666"/>
              </p:ext>
            </p:extLst>
          </p:nvPr>
        </p:nvGraphicFramePr>
        <p:xfrm>
          <a:off x="569031" y="3137205"/>
          <a:ext cx="11053938" cy="3420618"/>
        </p:xfrm>
        <a:graphic>
          <a:graphicData uri="http://schemas.openxmlformats.org/drawingml/2006/table">
            <a:tbl>
              <a:tblPr firstRow="1" firstCol="1" bandRow="1">
                <a:tableStyleId>{5C22544A-7EE6-4342-B048-85BDC9FD1C3A}</a:tableStyleId>
              </a:tblPr>
              <a:tblGrid>
                <a:gridCol w="1729508">
                  <a:extLst>
                    <a:ext uri="{9D8B030D-6E8A-4147-A177-3AD203B41FA5}">
                      <a16:colId xmlns:a16="http://schemas.microsoft.com/office/drawing/2014/main" xmlns="" val="4125331149"/>
                    </a:ext>
                  </a:extLst>
                </a:gridCol>
                <a:gridCol w="3108144">
                  <a:extLst>
                    <a:ext uri="{9D8B030D-6E8A-4147-A177-3AD203B41FA5}">
                      <a16:colId xmlns:a16="http://schemas.microsoft.com/office/drawing/2014/main" xmlns="" val="1188428343"/>
                    </a:ext>
                  </a:extLst>
                </a:gridCol>
                <a:gridCol w="2859492">
                  <a:extLst>
                    <a:ext uri="{9D8B030D-6E8A-4147-A177-3AD203B41FA5}">
                      <a16:colId xmlns:a16="http://schemas.microsoft.com/office/drawing/2014/main" xmlns="" val="2944858433"/>
                    </a:ext>
                  </a:extLst>
                </a:gridCol>
                <a:gridCol w="3356794">
                  <a:extLst>
                    <a:ext uri="{9D8B030D-6E8A-4147-A177-3AD203B41FA5}">
                      <a16:colId xmlns:a16="http://schemas.microsoft.com/office/drawing/2014/main" xmlns="" val="3268587444"/>
                    </a:ext>
                  </a:extLst>
                </a:gridCol>
              </a:tblGrid>
              <a:tr h="674036">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Câu</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Thành phần trước</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Thành phần trung tâm</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Thành phần sau</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extLst>
                  <a:ext uri="{0D108BD9-81ED-4DB2-BD59-A6C34878D82A}">
                    <a16:rowId xmlns:a16="http://schemas.microsoft.com/office/drawing/2014/main" xmlns="" val="2670136187"/>
                  </a:ext>
                </a:extLst>
              </a:tr>
              <a:tr h="387661">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a</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hai</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cái răng</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đen nhánh</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extLst>
                  <a:ext uri="{0D108BD9-81ED-4DB2-BD59-A6C34878D82A}">
                    <a16:rowId xmlns:a16="http://schemas.microsoft.com/office/drawing/2014/main" xmlns="" val="850721815"/>
                  </a:ext>
                </a:extLst>
              </a:tr>
              <a:tr h="387661">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b</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những</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ngọn cỏ</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extLst>
                  <a:ext uri="{0D108BD9-81ED-4DB2-BD59-A6C34878D82A}">
                    <a16:rowId xmlns:a16="http://schemas.microsoft.com/office/drawing/2014/main" xmlns="" val="336619136"/>
                  </a:ext>
                </a:extLst>
              </a:tr>
              <a:tr h="387661">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c</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khách</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qua đường</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extLst>
                  <a:ext uri="{0D108BD9-81ED-4DB2-BD59-A6C34878D82A}">
                    <a16:rowId xmlns:a16="http://schemas.microsoft.com/office/drawing/2014/main" xmlns="" val="4058737585"/>
                  </a:ext>
                </a:extLst>
              </a:tr>
              <a:tr h="387661">
                <a:tc>
                  <a:txBody>
                    <a:bodyPr/>
                    <a:lstStyle/>
                    <a:p>
                      <a:pPr algn="ctr">
                        <a:lnSpc>
                          <a:spcPct val="115000"/>
                        </a:lnSpc>
                        <a:spcAft>
                          <a:spcPts val="1000"/>
                        </a:spcAft>
                      </a:pPr>
                      <a:r>
                        <a:rPr lang="en-US" sz="2800">
                          <a:effectLst/>
                          <a:latin typeface="Times New Roman" panose="02020603050405020304" pitchFamily="18" charset="0"/>
                          <a:cs typeface="Times New Roman" panose="02020603050405020304" pitchFamily="18" charset="0"/>
                        </a:rPr>
                        <a:t>d</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Tất cả/các</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a:effectLst/>
                          <a:latin typeface="Times New Roman" panose="02020603050405020304" pitchFamily="18" charset="0"/>
                          <a:cs typeface="Times New Roman" panose="02020603050405020304" pitchFamily="18" charset="0"/>
                        </a:rPr>
                        <a:t>ngọn nến</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tc>
                  <a:txBody>
                    <a:bodyPr/>
                    <a:lstStyle/>
                    <a:p>
                      <a:pPr>
                        <a:lnSpc>
                          <a:spcPct val="115000"/>
                        </a:lnSpc>
                        <a:spcAft>
                          <a:spcPts val="1000"/>
                        </a:spcAft>
                      </a:pPr>
                      <a:r>
                        <a:rPr lang="en-US" sz="2800" dirty="0">
                          <a:effectLst/>
                          <a:latin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7625" marR="47625" marT="47625" marB="47625"/>
                </a:tc>
                <a:extLst>
                  <a:ext uri="{0D108BD9-81ED-4DB2-BD59-A6C34878D82A}">
                    <a16:rowId xmlns:a16="http://schemas.microsoft.com/office/drawing/2014/main" xmlns="" val="699089439"/>
                  </a:ext>
                </a:extLst>
              </a:tr>
            </a:tbl>
          </a:graphicData>
        </a:graphic>
      </p:graphicFrame>
    </p:spTree>
    <p:extLst>
      <p:ext uri="{BB962C8B-B14F-4D97-AF65-F5344CB8AC3E}">
        <p14:creationId xmlns:p14="http://schemas.microsoft.com/office/powerpoint/2010/main" val="1408081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arn(inVertical)">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7"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1" y="497027"/>
            <a:ext cx="11256176" cy="1591959"/>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49451" y="2402236"/>
            <a:ext cx="11375756" cy="4293031"/>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A3CBEFD-D80C-4509-AB09-01F285BEE447}"/>
              </a:ext>
            </a:extLst>
          </p:cNvPr>
          <p:cNvSpPr txBox="1"/>
          <p:nvPr/>
        </p:nvSpPr>
        <p:spPr>
          <a:xfrm>
            <a:off x="832473" y="703992"/>
            <a:ext cx="10790495" cy="1384995"/>
          </a:xfrm>
          <a:prstGeom prst="rect">
            <a:avLst/>
          </a:prstGeom>
          <a:noFill/>
        </p:spPr>
        <p:txBody>
          <a:bodyPr wrap="square">
            <a:spAutoFit/>
          </a:bodyPr>
          <a:lstStyle/>
          <a:p>
            <a:pPr algn="just"/>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khác.Đặt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47D1972-BBFC-424F-BEC8-39F2D5DE5B65}"/>
              </a:ext>
            </a:extLst>
          </p:cNvPr>
          <p:cNvSpPr txBox="1"/>
          <p:nvPr/>
        </p:nvSpPr>
        <p:spPr>
          <a:xfrm>
            <a:off x="3170680" y="2460005"/>
            <a:ext cx="6114080" cy="523220"/>
          </a:xfrm>
          <a:prstGeom prst="rect">
            <a:avLst/>
          </a:prstGeom>
          <a:noFill/>
        </p:spPr>
        <p:txBody>
          <a:bodyPr wrap="square">
            <a:spAutoFit/>
          </a:bodyPr>
          <a:lstStyle/>
          <a:p>
            <a:pPr algn="ct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9611D73-C2E5-4779-932B-D942050C9F09}"/>
              </a:ext>
            </a:extLst>
          </p:cNvPr>
          <p:cNvSpPr txBox="1"/>
          <p:nvPr/>
        </p:nvSpPr>
        <p:spPr>
          <a:xfrm>
            <a:off x="657493" y="2983225"/>
            <a:ext cx="10959672" cy="3712042"/>
          </a:xfrm>
          <a:prstGeom prst="rect">
            <a:avLst/>
          </a:prstGeom>
          <a:noFill/>
        </p:spPr>
        <p:txBody>
          <a:bodyPr wrap="square">
            <a:spAutoFit/>
          </a:bodyPr>
          <a:lstStyle/>
          <a:p>
            <a:pPr algn="just"/>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86588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231162"/>
            <a:ext cx="11271675" cy="4921664"/>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8387B7A-5D89-45E1-AF99-168CB5BB5549}"/>
              </a:ext>
            </a:extLst>
          </p:cNvPr>
          <p:cNvSpPr txBox="1"/>
          <p:nvPr/>
        </p:nvSpPr>
        <p:spPr>
          <a:xfrm>
            <a:off x="759529" y="1631385"/>
            <a:ext cx="10890675" cy="3995453"/>
          </a:xfrm>
          <a:prstGeom prst="rect">
            <a:avLst/>
          </a:prstGeom>
          <a:noFill/>
        </p:spPr>
        <p:txBody>
          <a:bodyPr wrap="square">
            <a:spAutoFit/>
          </a:bodyPr>
          <a:lstStyle/>
          <a:p>
            <a:pPr>
              <a:lnSpc>
                <a:spcPct val="150000"/>
              </a:lnSpc>
              <a:spcAft>
                <a:spcPts val="75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So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9462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13287" y="1162373"/>
            <a:ext cx="11365425" cy="4649491"/>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E84C1F7-3C60-40E6-BE8F-3D90B9DCE502}"/>
              </a:ext>
            </a:extLst>
          </p:cNvPr>
          <p:cNvSpPr txBox="1"/>
          <p:nvPr/>
        </p:nvSpPr>
        <p:spPr>
          <a:xfrm>
            <a:off x="747794" y="1342137"/>
            <a:ext cx="6114080" cy="669542"/>
          </a:xfrm>
          <a:prstGeom prst="rect">
            <a:avLst/>
          </a:prstGeom>
          <a:noFill/>
        </p:spPr>
        <p:txBody>
          <a:bodyPr wrap="square">
            <a:spAutoFit/>
          </a:bodyPr>
          <a:lstStyle/>
          <a:p>
            <a:pPr>
              <a:lnSpc>
                <a:spcPct val="150000"/>
              </a:lnSpc>
              <a:spcAft>
                <a:spcPts val="1000"/>
              </a:spcAft>
              <a:tabLst>
                <a:tab pos="1386840" algn="l"/>
              </a:tabLs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A3A9108-1FDA-4E35-B8D1-09EF5737A98C}"/>
              </a:ext>
            </a:extLst>
          </p:cNvPr>
          <p:cNvSpPr txBox="1"/>
          <p:nvPr/>
        </p:nvSpPr>
        <p:spPr>
          <a:xfrm>
            <a:off x="747794" y="2154866"/>
            <a:ext cx="6114080" cy="660758"/>
          </a:xfrm>
          <a:prstGeom prst="rect">
            <a:avLst/>
          </a:prstGeom>
          <a:noFill/>
        </p:spPr>
        <p:txBody>
          <a:bodyPr wrap="square">
            <a:spAutoFit/>
          </a:bodyPr>
          <a:lstStyle/>
          <a:p>
            <a:pPr>
              <a:lnSpc>
                <a:spcPct val="150000"/>
              </a:lnSpc>
            </a:pPr>
            <a:r>
              <a:rPr lang="en-US" sz="2800" dirty="0">
                <a:solidFill>
                  <a:srgbClr val="FF0000"/>
                </a:solidFill>
                <a:effectLst/>
                <a:latin typeface="Times New Roman" panose="02020603050405020304" pitchFamily="18" charset="0"/>
                <a:ea typeface="MS Mincho" panose="02020609040205080304" pitchFamily="49" charset="-128"/>
              </a:rPr>
              <a:t>- </a:t>
            </a:r>
            <a:r>
              <a:rPr lang="en-US" sz="2800" dirty="0" err="1">
                <a:solidFill>
                  <a:srgbClr val="FF0000"/>
                </a:solidFill>
                <a:effectLst/>
                <a:latin typeface="Times New Roman" panose="02020603050405020304" pitchFamily="18" charset="0"/>
                <a:ea typeface="MS Mincho" panose="02020609040205080304" pitchFamily="49" charset="-128"/>
              </a:rPr>
              <a:t>Phần</a:t>
            </a:r>
            <a:r>
              <a:rPr lang="en-US" sz="2800" dirty="0">
                <a:solidFill>
                  <a:srgbClr val="FF0000"/>
                </a:solidFill>
                <a:effectLst/>
                <a:latin typeface="Times New Roman" panose="02020603050405020304" pitchFamily="18" charset="0"/>
                <a:ea typeface="MS Mincho" panose="02020609040205080304" pitchFamily="49" charset="-128"/>
              </a:rPr>
              <a:t> 1</a:t>
            </a:r>
            <a:r>
              <a:rPr lang="en-US" sz="2800" dirty="0">
                <a:solidFill>
                  <a:srgbClr val="0D0D0D"/>
                </a:solidFill>
                <a:effectLst/>
                <a:latin typeface="Times New Roman" panose="02020603050405020304" pitchFamily="18" charset="0"/>
                <a:ea typeface="MS Mincho" panose="02020609040205080304" pitchFamily="49" charset="-128"/>
              </a:rPr>
              <a:t>: </a:t>
            </a:r>
            <a:endParaRPr lang="en-US" sz="2800" dirty="0"/>
          </a:p>
        </p:txBody>
      </p:sp>
      <p:sp>
        <p:nvSpPr>
          <p:cNvPr id="9" name="TextBox 8">
            <a:extLst>
              <a:ext uri="{FF2B5EF4-FFF2-40B4-BE49-F238E27FC236}">
                <a16:creationId xmlns:a16="http://schemas.microsoft.com/office/drawing/2014/main" xmlns="" id="{A083817C-F8CF-4A1A-97B2-98E567E470EA}"/>
              </a:ext>
            </a:extLst>
          </p:cNvPr>
          <p:cNvSpPr txBox="1"/>
          <p:nvPr/>
        </p:nvSpPr>
        <p:spPr>
          <a:xfrm>
            <a:off x="569031" y="2154866"/>
            <a:ext cx="11209681" cy="1315873"/>
          </a:xfrm>
          <a:prstGeom prst="rect">
            <a:avLst/>
          </a:prstGeom>
          <a:noFill/>
        </p:spPr>
        <p:txBody>
          <a:bodyPr wrap="square">
            <a:spAutoFit/>
          </a:bodyPr>
          <a:lstStyle/>
          <a:p>
            <a:pPr>
              <a:lnSpc>
                <a:spcPct val="150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đầu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càng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tưởng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tay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ghê</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gớm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đứng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đầu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thiên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hạ</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rồi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tính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9F15E4E5-C9F2-4244-98B4-2EAFE8F7FBE9}"/>
              </a:ext>
            </a:extLst>
          </p:cNvPr>
          <p:cNvSpPr txBox="1"/>
          <p:nvPr/>
        </p:nvSpPr>
        <p:spPr>
          <a:xfrm>
            <a:off x="747794" y="3948697"/>
            <a:ext cx="6114080" cy="660758"/>
          </a:xfrm>
          <a:prstGeom prst="rect">
            <a:avLst/>
          </a:prstGeom>
          <a:noFill/>
        </p:spPr>
        <p:txBody>
          <a:bodyPr wrap="square">
            <a:spAutoFit/>
          </a:bodyPr>
          <a:lstStyle/>
          <a:p>
            <a:pPr>
              <a:lnSpc>
                <a:spcPct val="150000"/>
              </a:lnSpc>
            </a:pPr>
            <a:r>
              <a:rPr lang="en-US" sz="2800" dirty="0">
                <a:solidFill>
                  <a:srgbClr val="FF0000"/>
                </a:solidFill>
                <a:effectLst/>
                <a:latin typeface="Times New Roman" panose="02020603050405020304" pitchFamily="18" charset="0"/>
                <a:ea typeface="MS Mincho" panose="02020609040205080304" pitchFamily="49" charset="-128"/>
              </a:rPr>
              <a:t>- </a:t>
            </a:r>
            <a:r>
              <a:rPr lang="en-US" sz="2800" dirty="0" err="1">
                <a:solidFill>
                  <a:srgbClr val="FF0000"/>
                </a:solidFill>
                <a:effectLst/>
                <a:latin typeface="Times New Roman" panose="02020603050405020304" pitchFamily="18" charset="0"/>
                <a:ea typeface="MS Mincho" panose="02020609040205080304" pitchFamily="49" charset="-128"/>
              </a:rPr>
              <a:t>Phần</a:t>
            </a:r>
            <a:r>
              <a:rPr lang="en-US" sz="2800" dirty="0">
                <a:solidFill>
                  <a:srgbClr val="FF0000"/>
                </a:solidFill>
                <a:effectLst/>
                <a:latin typeface="Times New Roman" panose="02020603050405020304" pitchFamily="18" charset="0"/>
                <a:ea typeface="MS Mincho" panose="02020609040205080304" pitchFamily="49" charset="-128"/>
              </a:rPr>
              <a:t> 2</a:t>
            </a:r>
            <a:r>
              <a:rPr lang="en-US" sz="2800" dirty="0">
                <a:solidFill>
                  <a:srgbClr val="0D0D0D"/>
                </a:solidFill>
                <a:effectLst/>
                <a:latin typeface="Times New Roman" panose="02020603050405020304" pitchFamily="18" charset="0"/>
                <a:ea typeface="MS Mincho" panose="02020609040205080304" pitchFamily="49" charset="-128"/>
              </a:rPr>
              <a:t>:</a:t>
            </a:r>
            <a:r>
              <a:rPr lang="en-US" sz="2800" b="1" dirty="0">
                <a:solidFill>
                  <a:srgbClr val="0D0D0D"/>
                </a:solidFill>
                <a:effectLst/>
                <a:latin typeface="Times New Roman" panose="02020603050405020304" pitchFamily="18" charset="0"/>
                <a:ea typeface="MS Mincho" panose="02020609040205080304" pitchFamily="49" charset="-128"/>
              </a:rPr>
              <a:t> </a:t>
            </a:r>
            <a:endParaRPr lang="en-US" sz="2800" dirty="0"/>
          </a:p>
        </p:txBody>
      </p:sp>
      <p:sp>
        <p:nvSpPr>
          <p:cNvPr id="13" name="TextBox 12">
            <a:extLst>
              <a:ext uri="{FF2B5EF4-FFF2-40B4-BE49-F238E27FC236}">
                <a16:creationId xmlns:a16="http://schemas.microsoft.com/office/drawing/2014/main" xmlns="" id="{E59371CF-CA3F-4D84-A26D-32C31962CD6C}"/>
              </a:ext>
            </a:extLst>
          </p:cNvPr>
          <p:cNvSpPr txBox="1"/>
          <p:nvPr/>
        </p:nvSpPr>
        <p:spPr>
          <a:xfrm>
            <a:off x="569791" y="3941263"/>
            <a:ext cx="11208921" cy="1307089"/>
          </a:xfrm>
          <a:prstGeom prst="rect">
            <a:avLst/>
          </a:prstGeom>
          <a:noFill/>
        </p:spPr>
        <p:txBody>
          <a:bodyPr wrap="square">
            <a:spAutoFit/>
          </a:bodyPr>
          <a:lstStyle/>
          <a:p>
            <a:pPr>
              <a:lnSpc>
                <a:spcPct val="150000"/>
              </a:lnSpc>
            </a:pP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Đoạn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còn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lại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Diễn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biến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câu</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chuyện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về</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bài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học</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đường</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đời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đầu</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tiên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của</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Dế</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Mèn</a:t>
            </a:r>
            <a:r>
              <a:rPr lang="en-US" sz="2800" dirty="0">
                <a:solidFill>
                  <a:srgbClr val="0D0D0D"/>
                </a:solidFill>
                <a:effectLst/>
                <a:latin typeface="Times New Roman" panose="02020603050405020304" pitchFamily="18" charset="0"/>
                <a:ea typeface="MS Mincho" panose="02020609040205080304" pitchFamily="49" charset="-128"/>
              </a:rPr>
              <a:t>.</a:t>
            </a:r>
            <a:endParaRPr lang="en-US" sz="2800" dirty="0"/>
          </a:p>
        </p:txBody>
      </p:sp>
    </p:spTree>
    <p:extLst>
      <p:ext uri="{BB962C8B-B14F-4D97-AF65-F5344CB8AC3E}">
        <p14:creationId xmlns:p14="http://schemas.microsoft.com/office/powerpoint/2010/main" val="3861468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barn(inVertical)">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P spid="11" grpId="0"/>
      <p:bldP spid="13"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6" y="497028"/>
            <a:ext cx="3065098"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339938" y="1418053"/>
            <a:ext cx="11686747" cy="5215222"/>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6E5A56A-3C49-499D-AD0A-69109E1D59F9}"/>
              </a:ext>
            </a:extLst>
          </p:cNvPr>
          <p:cNvSpPr txBox="1"/>
          <p:nvPr/>
        </p:nvSpPr>
        <p:spPr>
          <a:xfrm>
            <a:off x="4734087" y="626778"/>
            <a:ext cx="2723826" cy="523220"/>
          </a:xfrm>
          <a:prstGeom prst="rect">
            <a:avLst/>
          </a:prstGeom>
          <a:noFill/>
        </p:spPr>
        <p:txBody>
          <a:bodyPr wrap="square">
            <a:spAutoFit/>
          </a:bodyPr>
          <a:lstStyle/>
          <a:p>
            <a:pPr algn="ct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93463E9-7864-4779-97C2-38F13243237F}"/>
              </a:ext>
            </a:extLst>
          </p:cNvPr>
          <p:cNvSpPr txBox="1"/>
          <p:nvPr/>
        </p:nvSpPr>
        <p:spPr>
          <a:xfrm>
            <a:off x="743652" y="1551971"/>
            <a:ext cx="11108410" cy="4667432"/>
          </a:xfrm>
          <a:prstGeom prst="rect">
            <a:avLst/>
          </a:prstGeom>
          <a:noFill/>
        </p:spPr>
        <p:txBody>
          <a:bodyPr wrap="square">
            <a:spAutoFit/>
          </a:bodyPr>
          <a:lstStyle/>
          <a:p>
            <a:pPr algn="just">
              <a:lnSpc>
                <a:spcPct val="150000"/>
              </a:lnSpc>
              <a:spcAft>
                <a:spcPts val="10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bụng</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lang thang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éo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le,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dò</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58672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49452" y="852407"/>
            <a:ext cx="11205274" cy="5532895"/>
          </a:xfrm>
          <a:prstGeom prst="roundRect">
            <a:avLst>
              <a:gd name="adj" fmla="val 16667"/>
            </a:avLst>
          </a:prstGeom>
          <a:solidFill>
            <a:schemeClr val="accent4">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86F5E28-7C8D-421B-A626-CD4F8495BE19}"/>
              </a:ext>
            </a:extLst>
          </p:cNvPr>
          <p:cNvSpPr txBox="1"/>
          <p:nvPr/>
        </p:nvSpPr>
        <p:spPr>
          <a:xfrm>
            <a:off x="755009" y="984142"/>
            <a:ext cx="10713736" cy="5185522"/>
          </a:xfrm>
          <a:prstGeom prst="rect">
            <a:avLst/>
          </a:prstGeom>
          <a:noFill/>
        </p:spPr>
        <p:txBody>
          <a:bodyPr wrap="square">
            <a:spAutoFit/>
          </a:bodyPr>
          <a:lstStyle/>
          <a:p>
            <a:pPr algn="just">
              <a:lnSpc>
                <a:spcPct val="150000"/>
              </a:lnSpc>
            </a:pP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cung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cấp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gn="just">
              <a:lnSpc>
                <a:spcPct val="150000"/>
              </a:lnSpc>
            </a:pP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chỉ</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cung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cấp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rPr>
              <a:t>em</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bé</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lượng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tội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nghiệp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rPr>
              <a:t>đáng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thương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bụng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đói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rét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nhỏ</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đầu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trần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chân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đất</a:t>
            </a:r>
            <a:r>
              <a:rPr lang="en-US" sz="2800" i="1" dirty="0">
                <a:solidFill>
                  <a:srgbClr val="000000"/>
                </a:solidFill>
                <a:effectLst/>
                <a:latin typeface="Times New Roman" panose="02020603050405020304" pitchFamily="18" charset="0"/>
                <a:ea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rõ</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xót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xa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ngộ</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khốn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khổ</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diêm</a:t>
            </a:r>
            <a:r>
              <a:rPr lang="en-US"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25165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0884217" cy="3448414"/>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F7D346B-61ED-4A2A-A0A7-1DF9DCFFE4E0}"/>
              </a:ext>
            </a:extLst>
          </p:cNvPr>
          <p:cNvSpPr txBox="1"/>
          <p:nvPr/>
        </p:nvSpPr>
        <p:spPr>
          <a:xfrm>
            <a:off x="783044" y="2002182"/>
            <a:ext cx="9419095" cy="523220"/>
          </a:xfrm>
          <a:prstGeom prst="rect">
            <a:avLst/>
          </a:prstGeom>
          <a:noFill/>
        </p:spPr>
        <p:txBody>
          <a:bodyPr wrap="square">
            <a:spAutoFit/>
          </a:bodyPr>
          <a:lstStyle/>
          <a:p>
            <a:pPr algn="just"/>
            <a:r>
              <a:rPr lang="en-US" sz="2800" b="1" dirty="0" err="1">
                <a:solidFill>
                  <a:srgbClr val="000000"/>
                </a:solidFill>
                <a:effectLst/>
                <a:latin typeface="Times New Roman" panose="02020603050405020304" pitchFamily="18" charset="0"/>
                <a:ea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tập</a:t>
            </a:r>
            <a:r>
              <a:rPr lang="en-US" sz="2800" b="1" dirty="0">
                <a:solidFill>
                  <a:srgbClr val="000000"/>
                </a:solidFill>
                <a:effectLst/>
                <a:latin typeface="Times New Roman" panose="02020603050405020304" pitchFamily="18" charset="0"/>
                <a:ea typeface="Times New Roman" panose="02020603050405020304" pitchFamily="18" charset="0"/>
              </a:rPr>
              <a:t> 5: </a:t>
            </a:r>
            <a:r>
              <a:rPr lang="en-US" sz="2800" dirty="0" err="1">
                <a:solidFill>
                  <a:srgbClr val="000000"/>
                </a:solidFill>
                <a:effectLst/>
                <a:latin typeface="Times New Roman" panose="02020603050405020304" pitchFamily="18" charset="0"/>
                <a:ea typeface="Times New Roman" panose="02020603050405020304" pitchFamily="18" charset="0"/>
              </a:rPr>
              <a:t>Mở</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chủ</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cụm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danh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08B68D14-744A-4A99-98BC-10959DA4A4B0}"/>
              </a:ext>
            </a:extLst>
          </p:cNvPr>
          <p:cNvSpPr txBox="1"/>
          <p:nvPr/>
        </p:nvSpPr>
        <p:spPr>
          <a:xfrm>
            <a:off x="1429720" y="2586050"/>
            <a:ext cx="6114080" cy="1307537"/>
          </a:xfrm>
          <a:prstGeom prst="rect">
            <a:avLst/>
          </a:prstGeom>
          <a:noFill/>
        </p:spPr>
        <p:txBody>
          <a:bodyPr wrap="square">
            <a:spAutoFit/>
          </a:bodyPr>
          <a:lstStyle/>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rPr>
              <a:t>a. </a:t>
            </a:r>
            <a:r>
              <a:rPr lang="en-US" sz="2800" i="1" dirty="0" err="1">
                <a:solidFill>
                  <a:srgbClr val="000000"/>
                </a:solidFill>
                <a:effectLst/>
                <a:latin typeface="Times New Roman" panose="02020603050405020304" pitchFamily="18" charset="0"/>
                <a:ea typeface="Times New Roman" panose="02020603050405020304" pitchFamily="18" charset="0"/>
              </a:rPr>
              <a:t>Gió</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thổi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rít</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rPr>
              <a:t>b. </a:t>
            </a:r>
            <a:r>
              <a:rPr lang="en-US" sz="2800" i="1" dirty="0" err="1">
                <a:solidFill>
                  <a:srgbClr val="000000"/>
                </a:solidFill>
                <a:effectLst/>
                <a:latin typeface="Times New Roman" panose="02020603050405020304" pitchFamily="18" charset="0"/>
                <a:ea typeface="Times New Roman" panose="02020603050405020304" pitchFamily="18" charset="0"/>
              </a:rPr>
              <a:t>Lửa</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tỏa</a:t>
            </a:r>
            <a:r>
              <a:rPr lang="en-US" sz="2800" i="1" dirty="0">
                <a:solidFill>
                  <a:srgbClr val="000000"/>
                </a:solidFill>
                <a:effectLst/>
                <a:latin typeface="Times New Roman" panose="02020603050405020304" pitchFamily="18" charset="0"/>
                <a:ea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rPr>
              <a:t>hơi</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nóng</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dịu</a:t>
            </a:r>
            <a:r>
              <a:rPr lang="en-US" sz="2800" i="1" dirty="0">
                <a:solidFill>
                  <a:srgbClr val="000000"/>
                </a:solidFill>
                <a:effectLst/>
                <a:latin typeface="Times New Roman" panose="02020603050405020304" pitchFamily="18" charset="0"/>
                <a:ea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rPr>
              <a:t>dàng</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13442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barn(inVertical)">
                                      <p:cBhvr>
                                        <p:cTn id="20"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80448" y="1828799"/>
            <a:ext cx="11344760" cy="4401519"/>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A6E9AAF-08DB-458D-8795-44FB343F6F1B}"/>
              </a:ext>
            </a:extLst>
          </p:cNvPr>
          <p:cNvSpPr txBox="1"/>
          <p:nvPr/>
        </p:nvSpPr>
        <p:spPr>
          <a:xfrm>
            <a:off x="4788654" y="392643"/>
            <a:ext cx="2925304" cy="661207"/>
          </a:xfrm>
          <a:prstGeom prst="rect">
            <a:avLst/>
          </a:prstGeom>
          <a:noFill/>
        </p:spPr>
        <p:txBody>
          <a:bodyPr wrap="square">
            <a:spAutoFit/>
          </a:bodyPr>
          <a:lstStyle/>
          <a:p>
            <a:pPr algn="ctr">
              <a:lnSpc>
                <a:spcPct val="150000"/>
              </a:lnSpc>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067AF3F-80B7-4501-89AF-791ABAD02934}"/>
              </a:ext>
            </a:extLst>
          </p:cNvPr>
          <p:cNvSpPr txBox="1"/>
          <p:nvPr/>
        </p:nvSpPr>
        <p:spPr>
          <a:xfrm>
            <a:off x="771268" y="1968285"/>
            <a:ext cx="11053940" cy="3892861"/>
          </a:xfrm>
          <a:prstGeom prst="rect">
            <a:avLst/>
          </a:prstGeom>
          <a:noFill/>
        </p:spPr>
        <p:txBody>
          <a:bodyPr wrap="square">
            <a:spAutoFit/>
          </a:bodyPr>
          <a:lstStyle/>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rít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buốt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40279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497027"/>
            <a:ext cx="11101193" cy="1378267"/>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2324605"/>
            <a:ext cx="11101193" cy="4339665"/>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A6FBAFF-3D48-4254-8B0E-B3D442996EA0}"/>
              </a:ext>
            </a:extLst>
          </p:cNvPr>
          <p:cNvSpPr txBox="1"/>
          <p:nvPr/>
        </p:nvSpPr>
        <p:spPr>
          <a:xfrm>
            <a:off x="832472" y="497028"/>
            <a:ext cx="10790498" cy="1332481"/>
          </a:xfrm>
          <a:prstGeom prst="rect">
            <a:avLst/>
          </a:prstGeom>
          <a:noFill/>
        </p:spPr>
        <p:txBody>
          <a:bodyPr wrap="square">
            <a:spAutoFit/>
          </a:bodyPr>
          <a:lstStyle/>
          <a:p>
            <a:pPr>
              <a:lnSpc>
                <a:spcPct val="115000"/>
              </a:lnSpc>
              <a:spcAft>
                <a:spcPts val="75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6:</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đoạn 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(5-7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trong đó có sử dụng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cụm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B5E4E3C-9333-484A-9E26-E2446599AC55}"/>
              </a:ext>
            </a:extLst>
          </p:cNvPr>
          <p:cNvSpPr txBox="1"/>
          <p:nvPr/>
        </p:nvSpPr>
        <p:spPr>
          <a:xfrm>
            <a:off x="3038960" y="2380359"/>
            <a:ext cx="6114080" cy="483017"/>
          </a:xfrm>
          <a:prstGeom prst="rect">
            <a:avLst/>
          </a:prstGeom>
          <a:noFill/>
        </p:spPr>
        <p:txBody>
          <a:bodyPr wrap="square">
            <a:spAutoFit/>
          </a:bodyPr>
          <a:lstStyle/>
          <a:p>
            <a:pPr algn="ctr">
              <a:lnSpc>
                <a:spcPct val="115000"/>
              </a:lnSpc>
              <a:spcAft>
                <a:spcPts val="75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56A60AD4-4598-4436-AF04-0C1161ECC69B}"/>
              </a:ext>
            </a:extLst>
          </p:cNvPr>
          <p:cNvSpPr txBox="1"/>
          <p:nvPr/>
        </p:nvSpPr>
        <p:spPr>
          <a:xfrm>
            <a:off x="597358" y="2944652"/>
            <a:ext cx="11044536" cy="3416320"/>
          </a:xfrm>
          <a:prstGeom prst="rect">
            <a:avLst/>
          </a:prstGeom>
          <a:noFill/>
        </p:spPr>
        <p:txBody>
          <a:bodyPr wrap="square">
            <a:spAutoFit/>
          </a:bodyPr>
          <a:lstStyle/>
          <a:p>
            <a:pPr indent="457200" algn="just"/>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kèn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Cổng</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mênh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88969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xmlns="" id="{E63CF558-83B9-4E7E-ABBD-7B7B9E6444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300488" cy="6858000"/>
          </a:xfrm>
          <a:prstGeom prst="rect">
            <a:avLst/>
          </a:prstGeom>
        </p:spPr>
      </p:pic>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 name="WordArt 40"/>
          <p:cNvSpPr>
            <a:spLocks noChangeArrowheads="1" noChangeShapeType="1" noTextEdit="1"/>
          </p:cNvSpPr>
          <p:nvPr/>
        </p:nvSpPr>
        <p:spPr bwMode="auto">
          <a:xfrm>
            <a:off x="428747" y="2254503"/>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KỸ NĂNG VIẾT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VIẾT</a:t>
            </a:r>
            <a:r>
              <a:rPr kumimoji="0" lang="en-US" sz="1800" b="1"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BÀI VĂN KỂ LẠI MỘT TRẢI NGHIỆM ĐÁNG NHỚ.</a:t>
            </a:r>
            <a:r>
              <a:rPr kumimoji="0" lang="en-US" sz="1800" b="0" i="0" u="none" strike="noStrike" kern="1200" cap="none" spc="0" normalizeH="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spTree>
    <p:extLst>
      <p:ext uri="{BB962C8B-B14F-4D97-AF65-F5344CB8AC3E}">
        <p14:creationId xmlns:p14="http://schemas.microsoft.com/office/powerpoint/2010/main" val="965926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0" y="603346"/>
            <a:ext cx="5138596" cy="62883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873044"/>
            <a:ext cx="11185435" cy="3760839"/>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81CFB8F-D54A-48A6-B0D5-ABCAC8B2C25B}"/>
              </a:ext>
            </a:extLst>
          </p:cNvPr>
          <p:cNvSpPr txBox="1"/>
          <p:nvPr/>
        </p:nvSpPr>
        <p:spPr>
          <a:xfrm>
            <a:off x="726358" y="643937"/>
            <a:ext cx="5512210" cy="547650"/>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C8D9B84-C04E-401B-83EB-C317A98DC851}"/>
              </a:ext>
            </a:extLst>
          </p:cNvPr>
          <p:cNvSpPr txBox="1"/>
          <p:nvPr/>
        </p:nvSpPr>
        <p:spPr>
          <a:xfrm>
            <a:off x="726358" y="2270364"/>
            <a:ext cx="10896612" cy="2966197"/>
          </a:xfrm>
          <a:prstGeom prst="rect">
            <a:avLst/>
          </a:prstGeom>
          <a:noFill/>
        </p:spPr>
        <p:txBody>
          <a:bodyPr wrap="square">
            <a:spAutoFit/>
          </a:bodyPr>
          <a:lstStyle/>
          <a:p>
            <a:pPr>
              <a:lnSpc>
                <a:spcPct val="115000"/>
              </a:lnSpc>
              <a:spcAft>
                <a:spcPts val="12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45526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28785" y="342347"/>
            <a:ext cx="11504909" cy="6213436"/>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61EA669-8008-4969-8E7C-00AB7A31CADF}"/>
              </a:ext>
            </a:extLst>
          </p:cNvPr>
          <p:cNvSpPr txBox="1"/>
          <p:nvPr/>
        </p:nvSpPr>
        <p:spPr>
          <a:xfrm>
            <a:off x="826044" y="464710"/>
            <a:ext cx="10937170" cy="5686493"/>
          </a:xfrm>
          <a:prstGeom prst="rect">
            <a:avLst/>
          </a:prstGeom>
          <a:noFill/>
        </p:spPr>
        <p:txBody>
          <a:bodyPr wrap="square">
            <a:spAutoFit/>
          </a:bodyPr>
          <a:lstStyle/>
          <a:p>
            <a:pPr>
              <a:lnSpc>
                <a:spcPct val="115000"/>
              </a:lnSpc>
              <a:spcAft>
                <a:spcPts val="1000"/>
              </a:spcAft>
              <a:tabLst>
                <a:tab pos="1386840" algn="l"/>
              </a:tabLst>
            </a:pP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2.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cầu</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đối</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thứ</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nhất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Tập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trung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xảy</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Sử</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chi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cụ</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việc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rút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hoặc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kinh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nghiệm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trải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nghiệm</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đối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người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83357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840658"/>
            <a:ext cx="11141189" cy="5471652"/>
          </a:xfrm>
          <a:prstGeom prst="roundRect">
            <a:avLst>
              <a:gd name="adj" fmla="val 16667"/>
            </a:avLst>
          </a:prstGeom>
          <a:solidFill>
            <a:schemeClr val="accent6"/>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5A768B1-1C94-42E0-A278-52326C46A6DC}"/>
              </a:ext>
            </a:extLst>
          </p:cNvPr>
          <p:cNvSpPr txBox="1"/>
          <p:nvPr/>
        </p:nvSpPr>
        <p:spPr>
          <a:xfrm>
            <a:off x="773054" y="1350105"/>
            <a:ext cx="10849916" cy="4452757"/>
          </a:xfrm>
          <a:prstGeom prst="rect">
            <a:avLst/>
          </a:prstGeom>
          <a:noFill/>
        </p:spPr>
        <p:txBody>
          <a:bodyPr wrap="square">
            <a:spAutoFit/>
          </a:bodyPr>
          <a:lstStyle/>
          <a:p>
            <a:pPr algn="just">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3.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bước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Đề</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khoảng</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2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trang</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giấy</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chuyến</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đi</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đáng</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i="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em</a:t>
            </a:r>
            <a:r>
              <a:rPr lang="en-US" sz="2800" b="1" i="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1.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1: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Chuẩn</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bị</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777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457200" y="737418"/>
            <a:ext cx="11430000" cy="5722375"/>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AB78863-279F-43C9-8105-62135D37E4A6}"/>
              </a:ext>
            </a:extLst>
          </p:cNvPr>
          <p:cNvSpPr txBox="1"/>
          <p:nvPr/>
        </p:nvSpPr>
        <p:spPr>
          <a:xfrm>
            <a:off x="977081" y="881604"/>
            <a:ext cx="6113206" cy="1197507"/>
          </a:xfrm>
          <a:prstGeom prst="rect">
            <a:avLst/>
          </a:prstGeom>
          <a:noFill/>
        </p:spPr>
        <p:txBody>
          <a:bodyPr wrap="square">
            <a:spAutoFit/>
          </a:bodyPr>
          <a:lstStyle/>
          <a:p>
            <a:pPr>
              <a:lnSpc>
                <a:spcPct val="115000"/>
              </a:lnSpc>
              <a:spcAft>
                <a:spcPts val="12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Bước 2:</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6" name="Table 5">
            <a:extLst>
              <a:ext uri="{FF2B5EF4-FFF2-40B4-BE49-F238E27FC236}">
                <a16:creationId xmlns:a16="http://schemas.microsoft.com/office/drawing/2014/main" xmlns="" id="{2B2FCC06-10C1-4CBC-92A9-0A7D93661F6B}"/>
              </a:ext>
            </a:extLst>
          </p:cNvPr>
          <p:cNvGraphicFramePr>
            <a:graphicFrameLocks noGrp="1"/>
          </p:cNvGraphicFramePr>
          <p:nvPr>
            <p:extLst>
              <p:ext uri="{D42A27DB-BD31-4B8C-83A1-F6EECF244321}">
                <p14:modId xmlns:p14="http://schemas.microsoft.com/office/powerpoint/2010/main" val="3593643791"/>
              </p:ext>
            </p:extLst>
          </p:nvPr>
        </p:nvGraphicFramePr>
        <p:xfrm>
          <a:off x="457200" y="2223297"/>
          <a:ext cx="11430000" cy="4077564"/>
        </p:xfrm>
        <a:graphic>
          <a:graphicData uri="http://schemas.openxmlformats.org/drawingml/2006/table">
            <a:tbl>
              <a:tblPr firstRow="1" firstCol="1" bandRow="1">
                <a:tableStyleId>{5940675A-B579-460E-94D1-54222C63F5DA}</a:tableStyleId>
              </a:tblPr>
              <a:tblGrid>
                <a:gridCol w="6382640">
                  <a:extLst>
                    <a:ext uri="{9D8B030D-6E8A-4147-A177-3AD203B41FA5}">
                      <a16:colId xmlns:a16="http://schemas.microsoft.com/office/drawing/2014/main" xmlns="" val="3162151935"/>
                    </a:ext>
                  </a:extLst>
                </a:gridCol>
                <a:gridCol w="5047360">
                  <a:extLst>
                    <a:ext uri="{9D8B030D-6E8A-4147-A177-3AD203B41FA5}">
                      <a16:colId xmlns:a16="http://schemas.microsoft.com/office/drawing/2014/main" xmlns="" val="1915139244"/>
                    </a:ext>
                  </a:extLst>
                </a:gridCol>
              </a:tblGrid>
              <a:tr h="914780">
                <a:tc>
                  <a:txBody>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nhớ</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nhất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gì</a:t>
                      </a:r>
                      <a:r>
                        <a:rPr lang="vi-VN" sz="2400" dirty="0">
                          <a:solidFill>
                            <a:schemeClr val="tx1"/>
                          </a:solidFill>
                          <a:effectLst/>
                          <a:latin typeface="Times New Roman" panose="02020603050405020304" pitchFamily="18" charset="0"/>
                          <a:cs typeface="Times New Roman" panose="02020603050405020304" pitchFamily="18" charset="0"/>
                        </a:rPr>
                        <a:t>? Xảy ra khi nào?</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4141546272"/>
                  </a:ext>
                </a:extLst>
              </a:tr>
              <a:tr h="953015">
                <a:tc>
                  <a:txBody>
                    <a:bodyPr/>
                    <a:lstStyle/>
                    <a:p>
                      <a:pPr algn="just">
                        <a:lnSpc>
                          <a:spcPct val="115000"/>
                        </a:lnSpc>
                        <a:spcAft>
                          <a:spcPts val="1000"/>
                        </a:spcAft>
                      </a:pPr>
                      <a:r>
                        <a:rPr lang="vi-VN" sz="2400" dirty="0">
                          <a:solidFill>
                            <a:schemeClr val="tx1"/>
                          </a:solidFill>
                          <a:effectLst/>
                          <a:latin typeface="Times New Roman" panose="02020603050405020304" pitchFamily="18" charset="0"/>
                          <a:cs typeface="Times New Roman" panose="02020603050405020304" pitchFamily="18" charset="0"/>
                        </a:rPr>
                        <a:t>Những ai có liên quan đến </a:t>
                      </a: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đó</a:t>
                      </a:r>
                      <a:r>
                        <a:rPr lang="vi-VN" sz="2400" dirty="0">
                          <a:solidFill>
                            <a:schemeClr val="tx1"/>
                          </a:solidFill>
                          <a:effectLst/>
                          <a:latin typeface="Times New Roman" panose="02020603050405020304" pitchFamily="18" charset="0"/>
                          <a:cs typeface="Times New Roman" panose="02020603050405020304" pitchFamily="18" charset="0"/>
                        </a:rPr>
                        <a:t>? Họ đã nói và làm gì?</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419824640"/>
                  </a:ext>
                </a:extLst>
              </a:tr>
              <a:tr h="628377">
                <a:tc>
                  <a:txBody>
                    <a:bodyPr/>
                    <a:lstStyle/>
                    <a:p>
                      <a:pPr algn="just">
                        <a:lnSpc>
                          <a:spcPct val="115000"/>
                        </a:lnSpc>
                        <a:spcAft>
                          <a:spcPts val="1000"/>
                        </a:spcAft>
                      </a:pPr>
                      <a:r>
                        <a:rPr lang="vi-VN" sz="2400">
                          <a:solidFill>
                            <a:schemeClr val="tx1"/>
                          </a:solidFill>
                          <a:effectLst/>
                          <a:latin typeface="Times New Roman" panose="02020603050405020304" pitchFamily="18" charset="0"/>
                          <a:cs typeface="Times New Roman" panose="02020603050405020304" pitchFamily="18" charset="0"/>
                        </a:rPr>
                        <a:t>Điều gì đã</a:t>
                      </a:r>
                      <a:r>
                        <a:rPr lang="en-US" sz="2400">
                          <a:solidFill>
                            <a:schemeClr val="tx1"/>
                          </a:solidFill>
                          <a:effectLst/>
                          <a:latin typeface="Times New Roman" panose="02020603050405020304" pitchFamily="18" charset="0"/>
                          <a:cs typeface="Times New Roman" panose="02020603050405020304" pitchFamily="18" charset="0"/>
                        </a:rPr>
                        <a:t> diễn ra </a:t>
                      </a:r>
                      <a:r>
                        <a:rPr lang="vi-VN" sz="2400">
                          <a:solidFill>
                            <a:schemeClr val="tx1"/>
                          </a:solidFill>
                          <a:effectLst/>
                          <a:latin typeface="Times New Roman" panose="02020603050405020304" pitchFamily="18" charset="0"/>
                          <a:cs typeface="Times New Roman" panose="02020603050405020304" pitchFamily="18" charset="0"/>
                        </a:rPr>
                        <a:t>? Theo thứ tự thế nào?</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3351370708"/>
                  </a:ext>
                </a:extLst>
              </a:tr>
              <a:tr h="628377">
                <a:tc>
                  <a:txBody>
                    <a:bodyPr/>
                    <a:lstStyle/>
                    <a:p>
                      <a:pPr algn="just">
                        <a:lnSpc>
                          <a:spcPct val="115000"/>
                        </a:lnSpc>
                        <a:spcAft>
                          <a:spcPts val="1000"/>
                        </a:spcAft>
                      </a:pPr>
                      <a:r>
                        <a:rPr lang="en-US" sz="2400">
                          <a:solidFill>
                            <a:schemeClr val="tx1"/>
                          </a:solidFill>
                          <a:effectLst/>
                          <a:latin typeface="Times New Roman" panose="02020603050405020304" pitchFamily="18" charset="0"/>
                          <a:cs typeface="Times New Roman" panose="02020603050405020304" pitchFamily="18" charset="0"/>
                        </a:rPr>
                        <a:t>Sự việc nào là ấn tượng nhất?</a:t>
                      </a:r>
                      <a:r>
                        <a:rPr lang="vi-VN" sz="2400">
                          <a:solidFill>
                            <a:schemeClr val="tx1"/>
                          </a:solidFill>
                          <a:effectLst/>
                          <a:latin typeface="Times New Roman" panose="02020603050405020304" pitchFamily="18" charset="0"/>
                          <a:cs typeface="Times New Roman" panose="02020603050405020304" pitchFamily="18" charset="0"/>
                        </a:rPr>
                        <a:t>Vì sao ?</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1710414326"/>
                  </a:ext>
                </a:extLst>
              </a:tr>
              <a:tr h="953015">
                <a:tc>
                  <a:txBody>
                    <a:bodyPr/>
                    <a:lstStyle/>
                    <a:p>
                      <a:pPr algn="just">
                        <a:lnSpc>
                          <a:spcPct val="115000"/>
                        </a:lnSpc>
                        <a:spcAft>
                          <a:spcPts val="1000"/>
                        </a:spcAft>
                      </a:pPr>
                      <a:r>
                        <a:rPr lang="vi-VN" sz="2400">
                          <a:solidFill>
                            <a:schemeClr val="tx1"/>
                          </a:solidFill>
                          <a:effectLst/>
                          <a:latin typeface="Times New Roman" panose="02020603050405020304" pitchFamily="18" charset="0"/>
                          <a:cs typeface="Times New Roman" panose="02020603050405020304" pitchFamily="18" charset="0"/>
                        </a:rPr>
                        <a:t>Cảm xúc của em như thế nào khi </a:t>
                      </a:r>
                      <a:r>
                        <a:rPr lang="en-US" sz="2400">
                          <a:solidFill>
                            <a:schemeClr val="tx1"/>
                          </a:solidFill>
                          <a:effectLst/>
                          <a:latin typeface="Times New Roman" panose="02020603050405020304" pitchFamily="18" charset="0"/>
                          <a:cs typeface="Times New Roman" panose="02020603050405020304" pitchFamily="18" charset="0"/>
                        </a:rPr>
                        <a:t>chuyến đi</a:t>
                      </a:r>
                      <a:r>
                        <a:rPr lang="vi-VN" sz="2400">
                          <a:solidFill>
                            <a:schemeClr val="tx1"/>
                          </a:solidFill>
                          <a:effectLst/>
                          <a:latin typeface="Times New Roman" panose="02020603050405020304" pitchFamily="18" charset="0"/>
                          <a:cs typeface="Times New Roman" panose="02020603050405020304" pitchFamily="18" charset="0"/>
                        </a:rPr>
                        <a:t> diễn ra và khi kể lại </a:t>
                      </a:r>
                      <a:r>
                        <a:rPr lang="en-US" sz="2400">
                          <a:solidFill>
                            <a:schemeClr val="tx1"/>
                          </a:solidFill>
                          <a:effectLst/>
                          <a:latin typeface="Times New Roman" panose="02020603050405020304" pitchFamily="18" charset="0"/>
                          <a:cs typeface="Times New Roman" panose="02020603050405020304" pitchFamily="18" charset="0"/>
                        </a:rPr>
                        <a:t>chuyến đi đó</a:t>
                      </a:r>
                      <a:r>
                        <a:rPr lang="vi-VN" sz="2400">
                          <a:solidFill>
                            <a:schemeClr val="tx1"/>
                          </a:solidFill>
                          <a:effectLst/>
                          <a:latin typeface="Times New Roman" panose="02020603050405020304" pitchFamily="18" charset="0"/>
                          <a:cs typeface="Times New Roman" panose="02020603050405020304" pitchFamily="18" charset="0"/>
                        </a:rPr>
                        <a:t>?</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xmlns="" val="785704070"/>
                  </a:ext>
                </a:extLst>
              </a:tr>
            </a:tbl>
          </a:graphicData>
        </a:graphic>
      </p:graphicFrame>
    </p:spTree>
    <p:extLst>
      <p:ext uri="{BB962C8B-B14F-4D97-AF65-F5344CB8AC3E}">
        <p14:creationId xmlns:p14="http://schemas.microsoft.com/office/powerpoint/2010/main" val="2460718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08860" y="658637"/>
            <a:ext cx="604692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7C45FCF-7152-480B-9FB0-CD56C160A664}"/>
              </a:ext>
            </a:extLst>
          </p:cNvPr>
          <p:cNvSpPr txBox="1"/>
          <p:nvPr/>
        </p:nvSpPr>
        <p:spPr>
          <a:xfrm>
            <a:off x="508860" y="744924"/>
            <a:ext cx="5829947" cy="548099"/>
          </a:xfrm>
          <a:prstGeom prst="rect">
            <a:avLst/>
          </a:prstGeom>
          <a:noFill/>
        </p:spPr>
        <p:txBody>
          <a:bodyPr wrap="square">
            <a:spAutoFit/>
          </a:bodyPr>
          <a:lstStyle/>
          <a:p>
            <a:pPr marR="91440" algn="ctr">
              <a:lnSpc>
                <a:spcPct val="115000"/>
              </a:lnSpc>
              <a:spcAft>
                <a:spcPts val="1000"/>
              </a:spcAft>
            </a:pPr>
            <a:r>
              <a:rPr lang="da-DK" sz="2800" b="1" dirty="0">
                <a:effectLst/>
                <a:latin typeface="Times New Roman" panose="02020603050405020304" pitchFamily="18" charset="0"/>
                <a:ea typeface="Times New Roman" panose="02020603050405020304" pitchFamily="18" charset="0"/>
                <a:cs typeface="Times New Roman" panose="02020603050405020304" pitchFamily="18" charset="0"/>
              </a:rPr>
              <a:t>HOẠT ĐỘNG 1: KHỞI ĐỘNG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53EEEAB6-515F-4F47-815C-E8D03A465317}"/>
              </a:ext>
            </a:extLst>
          </p:cNvPr>
          <p:cNvSpPr>
            <a:spLocks noChangeArrowheads="1"/>
          </p:cNvSpPr>
          <p:nvPr/>
        </p:nvSpPr>
        <p:spPr bwMode="auto">
          <a:xfrm>
            <a:off x="247973" y="1787429"/>
            <a:ext cx="11794210" cy="4566876"/>
          </a:xfrm>
          <a:prstGeom prst="roundRect">
            <a:avLst>
              <a:gd name="adj" fmla="val 16667"/>
            </a:avLst>
          </a:prstGeom>
          <a:ln>
            <a:headEnd/>
            <a:tailEnd/>
          </a:ln>
        </p:spPr>
        <p:style>
          <a:lnRef idx="1">
            <a:schemeClr val="accent3"/>
          </a:lnRef>
          <a:fillRef idx="3">
            <a:schemeClr val="accent3"/>
          </a:fillRef>
          <a:effectRef idx="2">
            <a:schemeClr val="accent3"/>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841361D8-A78F-4BB9-AE8D-550AADD17933}"/>
              </a:ext>
            </a:extLst>
          </p:cNvPr>
          <p:cNvSpPr txBox="1"/>
          <p:nvPr/>
        </p:nvSpPr>
        <p:spPr>
          <a:xfrm>
            <a:off x="863498" y="1973985"/>
            <a:ext cx="6114080" cy="548099"/>
          </a:xfrm>
          <a:prstGeom prst="rect">
            <a:avLst/>
          </a:prstGeom>
          <a:noFill/>
        </p:spPr>
        <p:txBody>
          <a:bodyPr wrap="square">
            <a:spAutoFit/>
          </a:bodyPr>
          <a:lstStyle/>
          <a:p>
            <a:pPr algn="just">
              <a:lnSpc>
                <a:spcPct val="115000"/>
              </a:lnSpc>
              <a:spcAft>
                <a:spcPts val="1000"/>
              </a:spcAft>
            </a:pPr>
            <a:r>
              <a:rPr lang="da-DK" sz="2800" b="1" dirty="0">
                <a:effectLst/>
                <a:latin typeface="Times New Roman" panose="02020603050405020304" pitchFamily="18" charset="0"/>
                <a:ea typeface="Times New Roman" panose="02020603050405020304" pitchFamily="18" charset="0"/>
                <a:cs typeface="Times New Roman" panose="02020603050405020304" pitchFamily="18" charset="0"/>
              </a:rPr>
              <a:t>Báo cáo sản phẩm dạy học dự án: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54410C41-1062-4817-A345-E335B7774A83}"/>
              </a:ext>
            </a:extLst>
          </p:cNvPr>
          <p:cNvSpPr txBox="1"/>
          <p:nvPr/>
        </p:nvSpPr>
        <p:spPr>
          <a:xfrm>
            <a:off x="623807" y="2520122"/>
            <a:ext cx="6114080" cy="548099"/>
          </a:xfrm>
          <a:prstGeom prst="rect">
            <a:avLst/>
          </a:prstGeom>
          <a:noFill/>
        </p:spPr>
        <p:txBody>
          <a:bodyPr wrap="square">
            <a:spAutoFit/>
          </a:bodyPr>
          <a:lstStyle/>
          <a:p>
            <a:pPr marL="342900" lvl="0" indent="-342900" algn="just">
              <a:lnSpc>
                <a:spcPct val="115000"/>
              </a:lnSpc>
              <a:spcAft>
                <a:spcPts val="1000"/>
              </a:spcAft>
              <a:buFont typeface="Times New Roman" panose="02020603050405020304" pitchFamily="18" charset="0"/>
              <a:buChar char="-"/>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1, 2: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Phóng</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viên</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2" name="TextBox 11">
            <a:extLst>
              <a:ext uri="{FF2B5EF4-FFF2-40B4-BE49-F238E27FC236}">
                <a16:creationId xmlns:a16="http://schemas.microsoft.com/office/drawing/2014/main" xmlns="" id="{271753A6-BACA-4760-BB2D-E2084AF6D690}"/>
              </a:ext>
            </a:extLst>
          </p:cNvPr>
          <p:cNvSpPr txBox="1"/>
          <p:nvPr/>
        </p:nvSpPr>
        <p:spPr>
          <a:xfrm>
            <a:off x="378416" y="3043807"/>
            <a:ext cx="11435167" cy="2914901"/>
          </a:xfrm>
          <a:prstGeom prst="rect">
            <a:avLst/>
          </a:prstGeom>
          <a:noFill/>
        </p:spPr>
        <p:txBody>
          <a:bodyPr wrap="square">
            <a:spAutoFit/>
          </a:bodyPr>
          <a:lstStyle/>
          <a:p>
            <a:pPr marL="228600"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video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Puskin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đéc</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phỏng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619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barn(inVertic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animBg="1"/>
      <p:bldP spid="8" grpId="0"/>
      <p:bldP spid="10" grpId="0"/>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883403"/>
            <a:ext cx="11364665" cy="548640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884EC42D-767E-4E02-AD3B-CFAF5307B9D2}"/>
              </a:ext>
            </a:extLst>
          </p:cNvPr>
          <p:cNvSpPr txBox="1"/>
          <p:nvPr/>
        </p:nvSpPr>
        <p:spPr>
          <a:xfrm>
            <a:off x="887278" y="1110943"/>
            <a:ext cx="6114080" cy="523220"/>
          </a:xfrm>
          <a:prstGeom prst="rect">
            <a:avLst/>
          </a:prstGeom>
          <a:noFill/>
        </p:spPr>
        <p:txBody>
          <a:bodyPr wrap="square">
            <a:spAutoFit/>
          </a:bodyPr>
          <a:lstStyle/>
          <a:p>
            <a:r>
              <a:rPr lang="en-US" sz="2800" b="1" dirty="0">
                <a:solidFill>
                  <a:srgbClr val="000000"/>
                </a:solidFill>
                <a:effectLst/>
                <a:latin typeface="Times New Roman" panose="02020603050405020304" pitchFamily="18" charset="0"/>
                <a:ea typeface="Times New Roman" panose="02020603050405020304" pitchFamily="18" charset="0"/>
              </a:rPr>
              <a:t>6</a:t>
            </a:r>
            <a:r>
              <a:rPr lang="pt-BR" sz="2800" b="1" dirty="0">
                <a:solidFill>
                  <a:srgbClr val="0D0D0D"/>
                </a:solidFill>
                <a:effectLst/>
                <a:latin typeface="Times New Roman" panose="02020603050405020304" pitchFamily="18" charset="0"/>
                <a:ea typeface="Times New Roman" panose="02020603050405020304" pitchFamily="18" charset="0"/>
              </a:rPr>
              <a:t>. Đặc sắc về nội dung và nghệ thuật:</a:t>
            </a:r>
            <a:endParaRPr lang="en-US" sz="2800" dirty="0"/>
          </a:p>
        </p:txBody>
      </p:sp>
      <p:sp>
        <p:nvSpPr>
          <p:cNvPr id="5" name="TextBox 4">
            <a:extLst>
              <a:ext uri="{FF2B5EF4-FFF2-40B4-BE49-F238E27FC236}">
                <a16:creationId xmlns:a16="http://schemas.microsoft.com/office/drawing/2014/main" xmlns="" id="{79F60E9C-5355-46EB-A8E9-3525295C5149}"/>
              </a:ext>
            </a:extLst>
          </p:cNvPr>
          <p:cNvSpPr txBox="1"/>
          <p:nvPr/>
        </p:nvSpPr>
        <p:spPr>
          <a:xfrm>
            <a:off x="887278" y="1861703"/>
            <a:ext cx="6114080" cy="556434"/>
          </a:xfrm>
          <a:prstGeom prst="rect">
            <a:avLst/>
          </a:prstGeom>
          <a:noFill/>
        </p:spPr>
        <p:txBody>
          <a:bodyPr wrap="square">
            <a:spAutoFit/>
          </a:bodyPr>
          <a:lstStyle/>
          <a:p>
            <a:pPr algn="just">
              <a:lnSpc>
                <a:spcPct val="115000"/>
              </a:lnSpc>
              <a:spcAft>
                <a:spcPts val="1000"/>
              </a:spcAft>
              <a:tabLst>
                <a:tab pos="400050" algn="l"/>
              </a:tabLst>
            </a:pPr>
            <a:r>
              <a:rPr lang="nl-NL"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*Nghệ thuật: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2BF5664-D56C-4386-8BA4-EDE66EBD3875}"/>
              </a:ext>
            </a:extLst>
          </p:cNvPr>
          <p:cNvSpPr txBox="1"/>
          <p:nvPr/>
        </p:nvSpPr>
        <p:spPr>
          <a:xfrm>
            <a:off x="735903" y="2418137"/>
            <a:ext cx="10720193" cy="1051955"/>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loại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sống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125DF07-13C3-4C97-8B77-634FB06489EF}"/>
              </a:ext>
            </a:extLst>
          </p:cNvPr>
          <p:cNvSpPr txBox="1"/>
          <p:nvPr/>
        </p:nvSpPr>
        <p:spPr>
          <a:xfrm>
            <a:off x="735903" y="3626603"/>
            <a:ext cx="10875175" cy="1051955"/>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Xây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dựng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gũi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trẻ</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thơ</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loài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32F19F8A-E5AC-4496-BC20-79C523C2618E}"/>
              </a:ext>
            </a:extLst>
          </p:cNvPr>
          <p:cNvSpPr txBox="1"/>
          <p:nvPr/>
        </p:nvSpPr>
        <p:spPr>
          <a:xfrm>
            <a:off x="887278" y="4835069"/>
            <a:ext cx="10720192" cy="1051955"/>
          </a:xfrm>
          <a:prstGeom prst="rect">
            <a:avLst/>
          </a:prstGeom>
          <a:noFill/>
        </p:spPr>
        <p:txBody>
          <a:bodyPr wrap="square">
            <a:spAutoFit/>
          </a:bodyPr>
          <a:lstStyle/>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Lựa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chọn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giàu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nhiều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phép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phép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so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sánh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hóa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625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8">
                                            <p:txEl>
                                              <p:pRg st="0" end="0"/>
                                            </p:txEl>
                                          </p:spTgt>
                                        </p:tgtEl>
                                        <p:attrNameLst>
                                          <p:attrName>style.visibility</p:attrName>
                                        </p:attrNameLst>
                                      </p:cBhvr>
                                      <p:to>
                                        <p:strVal val="visible"/>
                                      </p:to>
                                    </p:set>
                                    <p:animEffect transition="in" filter="barn(inVertical)">
                                      <p:cBhvr>
                                        <p:cTn id="3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678425"/>
            <a:ext cx="11273925" cy="5855109"/>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D072F67-0401-40FE-BAB9-8C71A521A1D9}"/>
              </a:ext>
            </a:extLst>
          </p:cNvPr>
          <p:cNvSpPr txBox="1"/>
          <p:nvPr/>
        </p:nvSpPr>
        <p:spPr>
          <a:xfrm>
            <a:off x="755855" y="1157488"/>
            <a:ext cx="11087100" cy="4896982"/>
          </a:xfrm>
          <a:prstGeom prst="rect">
            <a:avLst/>
          </a:prstGeom>
          <a:noFill/>
        </p:spPr>
        <p:txBody>
          <a:bodyPr wrap="square">
            <a:spAutoFit/>
          </a:bodyPr>
          <a:lstStyle/>
          <a:p>
            <a:pPr>
              <a:lnSpc>
                <a:spcPct val="115000"/>
              </a:lnSpc>
            </a:pP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Mở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iới thiệu trải nghiệm đáng nhớ. </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Thân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ể diễn biến trải nghiệm </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biến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diễn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do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Thời gia</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không gian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hững nhân vật có liên 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ể lại các sự việc</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miêu</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tả</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quang</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thiên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nhiên</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06661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200183" cy="4260075"/>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08816FB6-9473-4227-8227-0E0DF1B3C7C9}"/>
              </a:ext>
            </a:extLst>
          </p:cNvPr>
          <p:cNvSpPr txBox="1"/>
          <p:nvPr/>
        </p:nvSpPr>
        <p:spPr>
          <a:xfrm>
            <a:off x="770604" y="2386907"/>
            <a:ext cx="10585654" cy="2291140"/>
          </a:xfrm>
          <a:prstGeom prst="rect">
            <a:avLst/>
          </a:prstGeom>
          <a:noFill/>
        </p:spPr>
        <p:txBody>
          <a:bodyPr wrap="square">
            <a:spAutoFit/>
          </a:bodyPr>
          <a:lstStyle/>
          <a:p>
            <a:pPr>
              <a:lnSpc>
                <a:spcPct val="115000"/>
              </a:lnSpc>
              <a:spcAft>
                <a:spcPts val="1000"/>
              </a:spcAft>
            </a:pPr>
            <a:r>
              <a:rPr lang="vi-VN"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Kết bài</a:t>
            </a: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31182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224785"/>
            <a:ext cx="11023202" cy="4895795"/>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52FB0BD-64F8-4757-94B7-D88F2AE0D864}"/>
              </a:ext>
            </a:extLst>
          </p:cNvPr>
          <p:cNvSpPr txBox="1"/>
          <p:nvPr/>
        </p:nvSpPr>
        <p:spPr>
          <a:xfrm>
            <a:off x="599767" y="1727273"/>
            <a:ext cx="10785987" cy="3905941"/>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4.</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Bước 4: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Đọc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kĩ</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khoanh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tròn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ngữ</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Sau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sửa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ngữ</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bằng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cấu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ngữ</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pháp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sửa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đúng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01955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4026310" y="497028"/>
            <a:ext cx="4822721"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12956" y="1418053"/>
            <a:ext cx="11444748" cy="5174475"/>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B613647-AA85-4AA1-8607-0749E90A3F27}"/>
              </a:ext>
            </a:extLst>
          </p:cNvPr>
          <p:cNvSpPr txBox="1"/>
          <p:nvPr/>
        </p:nvSpPr>
        <p:spPr>
          <a:xfrm>
            <a:off x="3307326" y="571858"/>
            <a:ext cx="6113206" cy="483017"/>
          </a:xfrm>
          <a:prstGeom prst="rect">
            <a:avLst/>
          </a:prstGeom>
          <a:noFill/>
        </p:spPr>
        <p:txBody>
          <a:bodyPr wrap="square">
            <a:spAutoFit/>
          </a:bodyPr>
          <a:lstStyle/>
          <a:p>
            <a:pPr algn="ctr">
              <a:lnSpc>
                <a:spcPct val="115000"/>
              </a:lnSpc>
              <a:spcAft>
                <a:spcPts val="1000"/>
              </a:spcAft>
              <a:tabLst>
                <a:tab pos="1386840" algn="l"/>
              </a:tabLst>
            </a:pP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PHIẾU CHỈNH SỬA BÀI VIẾT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C728DB0-FEBF-4A89-AF3E-93E9C042D283}"/>
              </a:ext>
            </a:extLst>
          </p:cNvPr>
          <p:cNvSpPr txBox="1"/>
          <p:nvPr/>
        </p:nvSpPr>
        <p:spPr>
          <a:xfrm>
            <a:off x="726358" y="1584742"/>
            <a:ext cx="10896612" cy="4778552"/>
          </a:xfrm>
          <a:prstGeom prst="rect">
            <a:avLst/>
          </a:prstGeom>
          <a:noFill/>
        </p:spPr>
        <p:txBody>
          <a:bodyPr wrap="square">
            <a:spAutoFit/>
          </a:bodyPr>
          <a:lstStyle/>
          <a:p>
            <a:pPr>
              <a:lnSpc>
                <a:spcPct val="115000"/>
              </a:lnSpc>
              <a:spcAft>
                <a:spcPts val="1000"/>
              </a:spcAft>
              <a:tabLst>
                <a:tab pos="1386840" algn="l"/>
              </a:tabLst>
            </a:pP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Nhiệm</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vụ</a:t>
            </a:r>
            <a:r>
              <a:rPr lang="en-US" sz="2400" b="1" dirty="0">
                <a:solidFill>
                  <a:srgbClr val="0070C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Hãy</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đọc</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hoàn</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chỉnh</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bằng</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trả</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hỏi</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dirty="0" err="1">
                <a:effectLst/>
                <a:latin typeface="Times New Roman" panose="02020603050405020304" pitchFamily="18" charset="0"/>
                <a:ea typeface="MS Mincho" panose="02020609040205080304" pitchFamily="49" charset="-128"/>
                <a:cs typeface="Times New Roman" panose="02020603050405020304" pitchFamily="18" charset="0"/>
              </a:rPr>
              <a:t>sau</a:t>
            </a: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1.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giới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thiệu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chuyến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đáng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2.Nội dung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đã</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xếp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theo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trình</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thời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gian</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chưa</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hãy</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thay</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đổi</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như</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thế</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nào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3.Bài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sử</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nhất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quán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ừ</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ngữ</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xưng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hô</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93441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7">
                                            <p:txEl>
                                              <p:pRg st="6" end="6"/>
                                            </p:txEl>
                                          </p:spTgt>
                                        </p:tgtEl>
                                        <p:attrNameLst>
                                          <p:attrName>style.visibility</p:attrName>
                                        </p:attrNameLst>
                                      </p:cBhvr>
                                      <p:to>
                                        <p:strVal val="visible"/>
                                      </p:to>
                                    </p:set>
                                    <p:animEffect transition="in" filter="barn(inVertical)">
                                      <p:cBhvr>
                                        <p:cTn id="48" dur="500"/>
                                        <p:tgtEl>
                                          <p:spTgt spid="7">
                                            <p:txEl>
                                              <p:pRg st="6" end="6"/>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7">
                                            <p:txEl>
                                              <p:pRg st="7" end="7"/>
                                            </p:txEl>
                                          </p:spTgt>
                                        </p:tgtEl>
                                        <p:attrNameLst>
                                          <p:attrName>style.visibility</p:attrName>
                                        </p:attrNameLst>
                                      </p:cBhvr>
                                      <p:to>
                                        <p:strVal val="visible"/>
                                      </p:to>
                                    </p:set>
                                    <p:animEffect transition="in" filter="barn(inVertical)">
                                      <p:cBhvr>
                                        <p:cTn id="53"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0439" y="825910"/>
            <a:ext cx="10943303" cy="5589638"/>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05A7968-8560-408B-A339-FB1B1FEAF9DB}"/>
              </a:ext>
            </a:extLst>
          </p:cNvPr>
          <p:cNvSpPr txBox="1"/>
          <p:nvPr/>
        </p:nvSpPr>
        <p:spPr>
          <a:xfrm>
            <a:off x="868919" y="991433"/>
            <a:ext cx="10452919" cy="5153462"/>
          </a:xfrm>
          <a:prstGeom prst="rect">
            <a:avLst/>
          </a:prstGeom>
          <a:noFill/>
        </p:spPr>
        <p:txBody>
          <a:bodyPr wrap="square">
            <a:spAutoFit/>
          </a:bodyPr>
          <a:lstStyle/>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4.Có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bổ</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sung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nội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hãy</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rõ</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ý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cần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bổ</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sung.)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5.Có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nên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lược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bỏ</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hãy</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rõ</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câu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hay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cần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lược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bỏ</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6.Bài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mắc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hay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Nếu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hãy</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viết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rõ</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mắc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hay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đạt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cần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sửa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chữa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01752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barn(inVertical)">
                                      <p:cBhvr>
                                        <p:cTn id="13" dur="500"/>
                                        <p:tgtEl>
                                          <p:spTgt spid="5">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barn(inVertical)">
                                      <p:cBhvr>
                                        <p:cTn id="21" dur="500"/>
                                        <p:tgtEl>
                                          <p:spTgt spid="5">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5">
                                            <p:txEl>
                                              <p:pRg st="4" end="4"/>
                                            </p:txEl>
                                          </p:spTgt>
                                        </p:tgtEl>
                                        <p:attrNameLst>
                                          <p:attrName>style.visibility</p:attrName>
                                        </p:attrNameLst>
                                      </p:cBhvr>
                                      <p:to>
                                        <p:strVal val="visible"/>
                                      </p:to>
                                    </p:set>
                                    <p:animEffect transition="in" filter="barn(inVertical)">
                                      <p:cBhvr>
                                        <p:cTn id="26" dur="500"/>
                                        <p:tgtEl>
                                          <p:spTgt spid="5">
                                            <p:txEl>
                                              <p:pRg st="4" end="4"/>
                                            </p:txEl>
                                          </p:spTgt>
                                        </p:tgtEl>
                                      </p:cBhvr>
                                    </p:animEffect>
                                  </p:childTnLst>
                                </p:cTn>
                              </p:par>
                              <p:par>
                                <p:cTn id="27" presetID="16" presetClass="entr" presetSubtype="21" fill="hold" nodeType="withEffect">
                                  <p:stCondLst>
                                    <p:cond delay="0"/>
                                  </p:stCondLst>
                                  <p:childTnLst>
                                    <p:set>
                                      <p:cBhvr>
                                        <p:cTn id="28" dur="1" fill="hold">
                                          <p:stCondLst>
                                            <p:cond delay="0"/>
                                          </p:stCondLst>
                                        </p:cTn>
                                        <p:tgtEl>
                                          <p:spTgt spid="5">
                                            <p:txEl>
                                              <p:pRg st="5" end="5"/>
                                            </p:txEl>
                                          </p:spTgt>
                                        </p:tgtEl>
                                        <p:attrNameLst>
                                          <p:attrName>style.visibility</p:attrName>
                                        </p:attrNameLst>
                                      </p:cBhvr>
                                      <p:to>
                                        <p:strVal val="visible"/>
                                      </p:to>
                                    </p:set>
                                    <p:animEffect transition="in" filter="barn(inVertical)">
                                      <p:cBhvr>
                                        <p:cTn id="29"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2" name="Rounded Rectangle 10">
            <a:extLst>
              <a:ext uri="{FF2B5EF4-FFF2-40B4-BE49-F238E27FC236}">
                <a16:creationId xmlns:a16="http://schemas.microsoft.com/office/drawing/2014/main" xmlns="" id="{32F5A67E-1806-4839-A7EC-D4B5FC1CDF8F}"/>
              </a:ext>
            </a:extLst>
          </p:cNvPr>
          <p:cNvSpPr>
            <a:spLocks noChangeArrowheads="1"/>
          </p:cNvSpPr>
          <p:nvPr/>
        </p:nvSpPr>
        <p:spPr bwMode="auto">
          <a:xfrm>
            <a:off x="368709" y="2774120"/>
            <a:ext cx="11651225" cy="839236"/>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1" y="497028"/>
            <a:ext cx="10964208"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368709" y="1592026"/>
            <a:ext cx="11651225" cy="839237"/>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FA53474-5C5F-40E8-977C-E57FF180B4A1}"/>
              </a:ext>
            </a:extLst>
          </p:cNvPr>
          <p:cNvSpPr txBox="1"/>
          <p:nvPr/>
        </p:nvSpPr>
        <p:spPr>
          <a:xfrm>
            <a:off x="658761" y="527205"/>
            <a:ext cx="11080955" cy="547650"/>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THỰC HÀNH VIẾT: KỂ LẠI MỘT CHUYẾN ĐI ĐÁNG NHỚ</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E2AAD06-BA68-413C-8133-3EBA4DB05B84}"/>
              </a:ext>
            </a:extLst>
          </p:cNvPr>
          <p:cNvSpPr txBox="1"/>
          <p:nvPr/>
        </p:nvSpPr>
        <p:spPr>
          <a:xfrm>
            <a:off x="721430" y="1748984"/>
            <a:ext cx="10354609" cy="548099"/>
          </a:xfrm>
          <a:prstGeom prst="rect">
            <a:avLst/>
          </a:prstGeom>
          <a:noFill/>
        </p:spPr>
        <p:txBody>
          <a:bodyPr wrap="square">
            <a:spAutoFit/>
          </a:bodyPr>
          <a:lstStyle/>
          <a:p>
            <a:pPr algn="just">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4DAD7D16-6A4F-4C5E-AADD-44C7EFB1F633}"/>
              </a:ext>
            </a:extLst>
          </p:cNvPr>
          <p:cNvSpPr txBox="1"/>
          <p:nvPr/>
        </p:nvSpPr>
        <p:spPr>
          <a:xfrm>
            <a:off x="408637" y="2880901"/>
            <a:ext cx="11414654" cy="548099"/>
          </a:xfrm>
          <a:prstGeom prst="rect">
            <a:avLst/>
          </a:prstGeom>
          <a:noFill/>
        </p:spPr>
        <p:txBody>
          <a:bodyPr wrap="square">
            <a:spAutoFit/>
          </a:bodyPr>
          <a:lstStyle/>
          <a:p>
            <a:pPr algn="just">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Rounded Rectangle 10">
            <a:extLst>
              <a:ext uri="{FF2B5EF4-FFF2-40B4-BE49-F238E27FC236}">
                <a16:creationId xmlns:a16="http://schemas.microsoft.com/office/drawing/2014/main" xmlns="" id="{09710A09-10C7-460C-B2DF-805F535EFFDC}"/>
              </a:ext>
            </a:extLst>
          </p:cNvPr>
          <p:cNvSpPr>
            <a:spLocks noChangeArrowheads="1"/>
          </p:cNvSpPr>
          <p:nvPr/>
        </p:nvSpPr>
        <p:spPr bwMode="auto">
          <a:xfrm>
            <a:off x="413553" y="3865856"/>
            <a:ext cx="11651225" cy="2495115"/>
          </a:xfrm>
          <a:prstGeom prst="roundRect">
            <a:avLst>
              <a:gd name="adj" fmla="val 16667"/>
            </a:avLst>
          </a:prstGeom>
          <a:solidFill>
            <a:schemeClr val="accent6"/>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2FEC2553-0F95-4DFA-83CC-BBC995044AFD}"/>
              </a:ext>
            </a:extLst>
          </p:cNvPr>
          <p:cNvSpPr txBox="1"/>
          <p:nvPr/>
        </p:nvSpPr>
        <p:spPr>
          <a:xfrm>
            <a:off x="485455" y="4076067"/>
            <a:ext cx="11396828" cy="2034660"/>
          </a:xfrm>
          <a:prstGeom prst="rect">
            <a:avLst/>
          </a:prstGeom>
          <a:noFill/>
        </p:spPr>
        <p:txBody>
          <a:bodyPr wrap="square">
            <a:spAutoFit/>
          </a:bodyPr>
          <a:lstStyle/>
          <a:p>
            <a:pPr algn="just">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03: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hẳn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0619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barn(inVertical)">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 grpId="0" animBg="1"/>
      <p:bldP spid="3" grpId="0" animBg="1"/>
      <p:bldP spid="7" grpId="0"/>
      <p:bldP spid="9" grpId="0"/>
      <p:bldP spid="11" grpId="0"/>
      <p:bldP spid="13" grpId="0" animBg="1"/>
      <p:bldP spid="15"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62392" y="1755059"/>
            <a:ext cx="11651225" cy="4881716"/>
          </a:xfrm>
          <a:prstGeom prst="roundRect">
            <a:avLst>
              <a:gd name="adj" fmla="val 16667"/>
            </a:avLst>
          </a:prstGeom>
          <a:solidFill>
            <a:schemeClr val="accent6"/>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6964843-B0B5-43FF-8F25-7481630A8E6F}"/>
              </a:ext>
            </a:extLst>
          </p:cNvPr>
          <p:cNvSpPr txBox="1"/>
          <p:nvPr/>
        </p:nvSpPr>
        <p:spPr>
          <a:xfrm>
            <a:off x="510655" y="2191361"/>
            <a:ext cx="11288055" cy="3584379"/>
          </a:xfrm>
          <a:prstGeom prst="rect">
            <a:avLst/>
          </a:prstGeom>
          <a:noFill/>
        </p:spPr>
        <p:txBody>
          <a:bodyPr wrap="square">
            <a:spAutoFit/>
          </a:bodyPr>
          <a:lstStyle/>
          <a:p>
            <a:pPr>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1D808657-20DB-4B2F-A15E-B9D33BF50BCA}"/>
              </a:ext>
            </a:extLst>
          </p:cNvPr>
          <p:cNvSpPr>
            <a:spLocks noChangeArrowheads="1"/>
          </p:cNvSpPr>
          <p:nvPr/>
        </p:nvSpPr>
        <p:spPr bwMode="auto">
          <a:xfrm>
            <a:off x="262392" y="367910"/>
            <a:ext cx="11651225" cy="839237"/>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C1ADB78-79B8-48FB-9003-97C53B3DB885}"/>
              </a:ext>
            </a:extLst>
          </p:cNvPr>
          <p:cNvSpPr txBox="1"/>
          <p:nvPr/>
        </p:nvSpPr>
        <p:spPr>
          <a:xfrm>
            <a:off x="569030" y="513478"/>
            <a:ext cx="10354609" cy="483017"/>
          </a:xfrm>
          <a:prstGeom prst="rect">
            <a:avLst/>
          </a:prstGeom>
          <a:noFill/>
        </p:spPr>
        <p:txBody>
          <a:bodyPr wrap="square">
            <a:spAutoFit/>
          </a:bodyPr>
          <a:lstStyle/>
          <a:p>
            <a:pPr algn="just">
              <a:lnSpc>
                <a:spcPct val="115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760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barn(inVertical)">
                                      <p:cBhvr>
                                        <p:cTn id="3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53962" y="516195"/>
            <a:ext cx="11356257" cy="1207076"/>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DC265B-E476-4ACB-842B-91A764629E94}"/>
              </a:ext>
            </a:extLst>
          </p:cNvPr>
          <p:cNvSpPr txBox="1"/>
          <p:nvPr/>
        </p:nvSpPr>
        <p:spPr>
          <a:xfrm>
            <a:off x="589936" y="701550"/>
            <a:ext cx="6157452" cy="907749"/>
          </a:xfrm>
          <a:prstGeom prst="rect">
            <a:avLst/>
          </a:prstGeom>
          <a:noFill/>
        </p:spPr>
        <p:txBody>
          <a:bodyPr wrap="square">
            <a:spAutoFit/>
          </a:bodyPr>
          <a:lstStyle/>
          <a:p>
            <a:pPr>
              <a:lnSpc>
                <a:spcPct val="115000"/>
              </a:lnSpc>
            </a:pP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4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ounded Rectangle 10">
            <a:extLst>
              <a:ext uri="{FF2B5EF4-FFF2-40B4-BE49-F238E27FC236}">
                <a16:creationId xmlns:a16="http://schemas.microsoft.com/office/drawing/2014/main" xmlns="" id="{7F5AD840-F319-42B2-B036-6CB3EF9A8896}"/>
              </a:ext>
            </a:extLst>
          </p:cNvPr>
          <p:cNvSpPr>
            <a:spLocks noChangeArrowheads="1"/>
          </p:cNvSpPr>
          <p:nvPr/>
        </p:nvSpPr>
        <p:spPr bwMode="auto">
          <a:xfrm>
            <a:off x="353962" y="4166710"/>
            <a:ext cx="3055665" cy="2296082"/>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5CA9E342-F92D-40AD-9DDD-7C79E7092182}"/>
              </a:ext>
            </a:extLst>
          </p:cNvPr>
          <p:cNvSpPr>
            <a:spLocks noChangeArrowheads="1"/>
          </p:cNvSpPr>
          <p:nvPr/>
        </p:nvSpPr>
        <p:spPr bwMode="auto">
          <a:xfrm>
            <a:off x="3409627" y="4155703"/>
            <a:ext cx="8300592" cy="2307089"/>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Rounded Rectangle 10">
            <a:extLst>
              <a:ext uri="{FF2B5EF4-FFF2-40B4-BE49-F238E27FC236}">
                <a16:creationId xmlns:a16="http://schemas.microsoft.com/office/drawing/2014/main" xmlns="" id="{0C787975-CB11-4D5B-AFF3-D12F37466F6D}"/>
              </a:ext>
            </a:extLst>
          </p:cNvPr>
          <p:cNvSpPr>
            <a:spLocks noChangeArrowheads="1"/>
          </p:cNvSpPr>
          <p:nvPr/>
        </p:nvSpPr>
        <p:spPr bwMode="auto">
          <a:xfrm>
            <a:off x="3409627" y="2220291"/>
            <a:ext cx="8300592" cy="141433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090EAB24-BA79-465E-9552-28793FB97820}"/>
              </a:ext>
            </a:extLst>
          </p:cNvPr>
          <p:cNvSpPr>
            <a:spLocks noChangeArrowheads="1"/>
          </p:cNvSpPr>
          <p:nvPr/>
        </p:nvSpPr>
        <p:spPr bwMode="auto">
          <a:xfrm>
            <a:off x="353961" y="2234198"/>
            <a:ext cx="3055665" cy="141433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A749ED91-0EB1-499B-8765-50417F28AA67}"/>
              </a:ext>
            </a:extLst>
          </p:cNvPr>
          <p:cNvSpPr txBox="1"/>
          <p:nvPr/>
        </p:nvSpPr>
        <p:spPr>
          <a:xfrm>
            <a:off x="353962" y="2230442"/>
            <a:ext cx="2934929" cy="1332481"/>
          </a:xfrm>
          <a:prstGeom prst="rect">
            <a:avLst/>
          </a:prstGeom>
          <a:noFill/>
        </p:spPr>
        <p:txBody>
          <a:bodyPr wrap="square">
            <a:spAutoFit/>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nhớ</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nhất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gì</a:t>
            </a:r>
            <a:r>
              <a:rPr lang="vi-VN" sz="2400" dirty="0">
                <a:solidFill>
                  <a:schemeClr val="tx1"/>
                </a:solidFill>
                <a:effectLst/>
                <a:latin typeface="Times New Roman" panose="02020603050405020304" pitchFamily="18" charset="0"/>
                <a:cs typeface="Times New Roman" panose="02020603050405020304" pitchFamily="18" charset="0"/>
              </a:rPr>
              <a:t>? Xảy ra khi nào?</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DA604FE3-21DC-4397-8C3D-2013D60287D6}"/>
              </a:ext>
            </a:extLst>
          </p:cNvPr>
          <p:cNvSpPr txBox="1"/>
          <p:nvPr/>
        </p:nvSpPr>
        <p:spPr>
          <a:xfrm>
            <a:off x="3530363" y="2473153"/>
            <a:ext cx="8015873" cy="907749"/>
          </a:xfrm>
          <a:prstGeom prst="rect">
            <a:avLst/>
          </a:prstGeom>
          <a:noFill/>
        </p:spPr>
        <p:txBody>
          <a:bodyPr wrap="square">
            <a:spAutoFit/>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du </a:t>
            </a:r>
            <a:r>
              <a:rPr lang="en-US" sz="2400" dirty="0" err="1">
                <a:solidFill>
                  <a:schemeClr val="tx1"/>
                </a:solidFill>
                <a:effectLst/>
                <a:latin typeface="Times New Roman" panose="02020603050405020304" pitchFamily="18" charset="0"/>
                <a:cs typeface="Times New Roman" panose="02020603050405020304" pitchFamily="18" charset="0"/>
              </a:rPr>
              <a:t>lịch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biển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khu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vui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chơi</a:t>
            </a:r>
            <a:r>
              <a:rPr lang="en-US" sz="2400" dirty="0">
                <a:solidFill>
                  <a:schemeClr val="tx1"/>
                </a:solidFill>
                <a:effectLst/>
                <a:latin typeface="Times New Roman" panose="02020603050405020304" pitchFamily="18" charset="0"/>
                <a:cs typeface="Times New Roman" panose="02020603050405020304" pitchFamily="18" charset="0"/>
              </a:rPr>
              <a:t> ở </a:t>
            </a:r>
            <a:r>
              <a:rPr lang="en-US" sz="2400" dirty="0" err="1">
                <a:solidFill>
                  <a:schemeClr val="tx1"/>
                </a:solidFill>
                <a:effectLst/>
                <a:latin typeface="Times New Roman" panose="02020603050405020304" pitchFamily="18" charset="0"/>
                <a:cs typeface="Times New Roman" panose="02020603050405020304" pitchFamily="18" charset="0"/>
              </a:rPr>
              <a:t>Hạ</a:t>
            </a:r>
            <a:r>
              <a:rPr lang="en-US" sz="2400" dirty="0">
                <a:solidFill>
                  <a:schemeClr val="tx1"/>
                </a:solidFill>
                <a:effectLst/>
                <a:latin typeface="Times New Roman" panose="02020603050405020304" pitchFamily="18" charset="0"/>
                <a:cs typeface="Times New Roman" panose="02020603050405020304" pitchFamily="18" charset="0"/>
              </a:rPr>
              <a:t> Long </a:t>
            </a:r>
            <a:r>
              <a:rPr lang="en-US" sz="2400" dirty="0" err="1">
                <a:solidFill>
                  <a:schemeClr val="tx1"/>
                </a:solidFill>
                <a:effectLst/>
                <a:latin typeface="Times New Roman" panose="02020603050405020304" pitchFamily="18" charset="0"/>
                <a:cs typeface="Times New Roman" panose="02020603050405020304" pitchFamily="18" charset="0"/>
              </a:rPr>
              <a:t>khi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thúc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năm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học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lớp</a:t>
            </a:r>
            <a:r>
              <a:rPr lang="en-US" sz="2400" dirty="0">
                <a:solidFill>
                  <a:schemeClr val="tx1"/>
                </a:solidFill>
                <a:effectLst/>
                <a:latin typeface="Times New Roman" panose="02020603050405020304" pitchFamily="18" charset="0"/>
                <a:cs typeface="Times New Roman" panose="02020603050405020304" pitchFamily="18" charset="0"/>
              </a:rPr>
              <a:t> 4.</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77434B9C-AD32-4076-8827-35C496AE010D}"/>
              </a:ext>
            </a:extLst>
          </p:cNvPr>
          <p:cNvSpPr txBox="1"/>
          <p:nvPr/>
        </p:nvSpPr>
        <p:spPr>
          <a:xfrm>
            <a:off x="631511" y="4505833"/>
            <a:ext cx="2581132" cy="1757212"/>
          </a:xfrm>
          <a:prstGeom prst="rect">
            <a:avLst/>
          </a:prstGeom>
          <a:noFill/>
        </p:spPr>
        <p:txBody>
          <a:bodyPr wrap="square">
            <a:spAutoFit/>
          </a:bodyPr>
          <a:lstStyle/>
          <a:p>
            <a:pPr algn="just">
              <a:lnSpc>
                <a:spcPct val="115000"/>
              </a:lnSpc>
              <a:spcAft>
                <a:spcPts val="1000"/>
              </a:spcAft>
            </a:pPr>
            <a:r>
              <a:rPr lang="vi-VN" sz="2400" dirty="0">
                <a:solidFill>
                  <a:schemeClr val="tx1"/>
                </a:solidFill>
                <a:effectLst/>
                <a:latin typeface="Times New Roman" panose="02020603050405020304" pitchFamily="18" charset="0"/>
                <a:cs typeface="Times New Roman" panose="02020603050405020304" pitchFamily="18" charset="0"/>
              </a:rPr>
              <a:t>Những ai có liên quan đến </a:t>
            </a: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đó</a:t>
            </a:r>
            <a:r>
              <a:rPr lang="vi-VN" sz="2400" dirty="0">
                <a:solidFill>
                  <a:schemeClr val="tx1"/>
                </a:solidFill>
                <a:effectLst/>
                <a:latin typeface="Times New Roman" panose="02020603050405020304" pitchFamily="18" charset="0"/>
                <a:cs typeface="Times New Roman" panose="02020603050405020304" pitchFamily="18" charset="0"/>
              </a:rPr>
              <a:t>? Họ đã nói và làm gì?</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7A23318E-A26E-4112-A798-021DD2F16DA3}"/>
              </a:ext>
            </a:extLst>
          </p:cNvPr>
          <p:cNvSpPr txBox="1"/>
          <p:nvPr/>
        </p:nvSpPr>
        <p:spPr>
          <a:xfrm>
            <a:off x="3530363" y="4390787"/>
            <a:ext cx="7997125" cy="1757212"/>
          </a:xfrm>
          <a:prstGeom prst="rect">
            <a:avLst/>
          </a:prstGeom>
          <a:noFill/>
        </p:spPr>
        <p:txBody>
          <a:bodyPr wrap="square">
            <a:spAutoFit/>
          </a:bodyPr>
          <a:lstStyle/>
          <a:p>
            <a:pPr marL="342900" lvl="0" indent="-342900" algn="just">
              <a:lnSpc>
                <a:spcPct val="115000"/>
              </a:lnSpc>
              <a:buSzPts val="1400"/>
              <a:buFont typeface="Times New Roman" panose="02020603050405020304" pitchFamily="18" charset="0"/>
              <a:buChar char="-"/>
            </a:pP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cùng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bố</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mẹ</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em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gái</a:t>
            </a:r>
            <a:r>
              <a:rPr lang="en-US" sz="2400" dirty="0">
                <a:solidFill>
                  <a:schemeClr val="tx1"/>
                </a:solidFill>
                <a:effectLst/>
                <a:latin typeface="Times New Roman" panose="02020603050405020304" pitchFamily="18" charset="0"/>
                <a:cs typeface="Times New Roman" panose="02020603050405020304" pitchFamily="18" charset="0"/>
              </a:rPr>
              <a:t>.</a:t>
            </a:r>
          </a:p>
          <a:p>
            <a:pPr marL="342900" lvl="0" indent="-342900" algn="just">
              <a:lnSpc>
                <a:spcPct val="115000"/>
              </a:lnSpc>
              <a:spcAft>
                <a:spcPts val="1000"/>
              </a:spcAft>
              <a:buSzPts val="1400"/>
              <a:buFont typeface="Times New Roman" panose="02020603050405020304" pitchFamily="18" charset="0"/>
              <a:buChar char="-"/>
            </a:pPr>
            <a:r>
              <a:rPr lang="en-US" sz="2400" dirty="0" err="1">
                <a:solidFill>
                  <a:schemeClr val="tx1"/>
                </a:solidFill>
                <a:effectLst/>
                <a:latin typeface="Times New Roman" panose="02020603050405020304" pitchFamily="18" charset="0"/>
                <a:cs typeface="Times New Roman" panose="02020603050405020304" pitchFamily="18" charset="0"/>
              </a:rPr>
              <a:t>Mọi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gia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cùng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chuẩn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bị</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đồ</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cho</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3 </a:t>
            </a:r>
            <a:r>
              <a:rPr lang="en-US" sz="2400" dirty="0" err="1">
                <a:solidFill>
                  <a:schemeClr val="tx1"/>
                </a:solidFill>
                <a:effectLst/>
                <a:latin typeface="Times New Roman" panose="02020603050405020304" pitchFamily="18" charset="0"/>
                <a:cs typeface="Times New Roman" panose="02020603050405020304" pitchFamily="18" charset="0"/>
              </a:rPr>
              <a:t>ngày</a:t>
            </a:r>
            <a:r>
              <a:rPr lang="en-US" sz="2400" dirty="0">
                <a:solidFill>
                  <a:schemeClr val="tx1"/>
                </a:solidFill>
                <a:effectLst/>
                <a:latin typeface="Times New Roman" panose="02020603050405020304" pitchFamily="18" charset="0"/>
                <a:cs typeface="Times New Roman" panose="02020603050405020304" pitchFamily="18" charset="0"/>
              </a:rPr>
              <a:t> 2 </a:t>
            </a:r>
            <a:r>
              <a:rPr lang="en-US" sz="2400" dirty="0" err="1">
                <a:solidFill>
                  <a:schemeClr val="tx1"/>
                </a:solidFill>
                <a:effectLst/>
                <a:latin typeface="Times New Roman" panose="02020603050405020304" pitchFamily="18" charset="0"/>
                <a:cs typeface="Times New Roman" panose="02020603050405020304" pitchFamily="18" charset="0"/>
              </a:rPr>
              <a:t>đêm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cả</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thuê</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tắc</a:t>
            </a:r>
            <a:r>
              <a:rPr lang="en-US" sz="2400" dirty="0">
                <a:solidFill>
                  <a:schemeClr val="tx1"/>
                </a:solidFill>
                <a:effectLst/>
                <a:latin typeface="Times New Roman" panose="02020603050405020304" pitchFamily="18" charset="0"/>
                <a:cs typeface="Times New Roman" panose="02020603050405020304" pitchFamily="18" charset="0"/>
              </a:rPr>
              <a:t> –xi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cùng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nhau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tham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gia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các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trò</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chơi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khu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vui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chơi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tắm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biển</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95822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nodeType="withEffect">
                                  <p:stCondLst>
                                    <p:cond delay="0"/>
                                  </p:stCondLst>
                                  <p:childTnLst>
                                    <p:set>
                                      <p:cBhvr>
                                        <p:cTn id="30" dur="1" fill="hold">
                                          <p:stCondLst>
                                            <p:cond delay="0"/>
                                          </p:stCondLst>
                                        </p:cTn>
                                        <p:tgtEl>
                                          <p:spTgt spid="15">
                                            <p:txEl>
                                              <p:pRg st="0" end="0"/>
                                            </p:txEl>
                                          </p:spTgt>
                                        </p:tgtEl>
                                        <p:attrNameLst>
                                          <p:attrName>style.visibility</p:attrName>
                                        </p:attrNameLst>
                                      </p:cBhvr>
                                      <p:to>
                                        <p:strVal val="visible"/>
                                      </p:to>
                                    </p:set>
                                    <p:animEffect transition="in" filter="barn(inVertical)">
                                      <p:cBhvr>
                                        <p:cTn id="31" dur="500"/>
                                        <p:tgtEl>
                                          <p:spTgt spid="15">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arn(inVertical)">
                                      <p:cBhvr>
                                        <p:cTn id="36" dur="500"/>
                                        <p:tgtEl>
                                          <p:spTgt spid="7"/>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barn(inVertical)">
                                      <p:cBhvr>
                                        <p:cTn id="39" dur="500"/>
                                        <p:tgtEl>
                                          <p:spTgt spid="1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barn(inVertical)">
                                      <p:cBhvr>
                                        <p:cTn id="4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3" grpId="0"/>
      <p:bldP spid="17" grpId="0"/>
      <p:bldP spid="19"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2696706" y="1598100"/>
            <a:ext cx="9190494" cy="4120775"/>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598100"/>
            <a:ext cx="2127675" cy="4120775"/>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F9C4261-B214-4D74-9EEC-02B31AF05A2C}"/>
              </a:ext>
            </a:extLst>
          </p:cNvPr>
          <p:cNvSpPr txBox="1"/>
          <p:nvPr/>
        </p:nvSpPr>
        <p:spPr>
          <a:xfrm>
            <a:off x="2863046" y="1875128"/>
            <a:ext cx="8915666" cy="3539430"/>
          </a:xfrm>
          <a:prstGeom prst="rect">
            <a:avLst/>
          </a:prstGeom>
          <a:noFill/>
        </p:spPr>
        <p:txBody>
          <a:bodyPr wrap="square">
            <a:spAutoFit/>
          </a:bodyPr>
          <a:lstStyle/>
          <a:p>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Sunword</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Sun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Wheel</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khấu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heo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tắm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1FABBB1B-231A-47AF-9E5A-CB7845FCC31F}"/>
              </a:ext>
            </a:extLst>
          </p:cNvPr>
          <p:cNvSpPr txBox="1"/>
          <p:nvPr/>
        </p:nvSpPr>
        <p:spPr>
          <a:xfrm>
            <a:off x="844659" y="2275427"/>
            <a:ext cx="1530457" cy="2246769"/>
          </a:xfrm>
          <a:prstGeom prst="rect">
            <a:avLst/>
          </a:prstGeom>
          <a:noFill/>
        </p:spPr>
        <p:txBody>
          <a:bodyPr wrap="square">
            <a:spAutoFit/>
          </a:bodyPr>
          <a:lstStyle/>
          <a:p>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 gì đã</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Theo thứ tự thế nào?</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96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13"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2867186" y="774916"/>
            <a:ext cx="8939179" cy="172031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46809" y="793128"/>
            <a:ext cx="2298156" cy="170209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xmlns="" id="{3F516FDB-E925-491E-8817-385C8335C208}"/>
              </a:ext>
            </a:extLst>
          </p:cNvPr>
          <p:cNvSpPr txBox="1"/>
          <p:nvPr/>
        </p:nvSpPr>
        <p:spPr>
          <a:xfrm>
            <a:off x="591252" y="897967"/>
            <a:ext cx="2298155" cy="1384995"/>
          </a:xfrm>
          <a:prstGeom prst="rect">
            <a:avLst/>
          </a:prstGeom>
          <a:noFill/>
        </p:spPr>
        <p:txBody>
          <a:bodyPr wrap="square">
            <a:spAutoFit/>
          </a:bodyPr>
          <a:lstStyle/>
          <a:p>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Vì sao ?</a:t>
            </a:r>
            <a:endParaRPr lang="en-US" sz="2800" dirty="0">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EB0A940B-1EC1-4B18-A821-95FCD668648F}"/>
              </a:ext>
            </a:extLst>
          </p:cNvPr>
          <p:cNvSpPr>
            <a:spLocks noChangeArrowheads="1"/>
          </p:cNvSpPr>
          <p:nvPr/>
        </p:nvSpPr>
        <p:spPr bwMode="auto">
          <a:xfrm>
            <a:off x="2844965" y="2813507"/>
            <a:ext cx="8961401" cy="3664786"/>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93DF7833-7376-4A61-B855-2754DD663B7D}"/>
              </a:ext>
            </a:extLst>
          </p:cNvPr>
          <p:cNvSpPr>
            <a:spLocks noChangeArrowheads="1"/>
          </p:cNvSpPr>
          <p:nvPr/>
        </p:nvSpPr>
        <p:spPr bwMode="auto">
          <a:xfrm>
            <a:off x="569031" y="2918345"/>
            <a:ext cx="2298156" cy="3559948"/>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608C6E0F-6E58-458B-8C33-4DB5744B9384}"/>
              </a:ext>
            </a:extLst>
          </p:cNvPr>
          <p:cNvSpPr txBox="1"/>
          <p:nvPr/>
        </p:nvSpPr>
        <p:spPr>
          <a:xfrm>
            <a:off x="2911628" y="2918343"/>
            <a:ext cx="8894736" cy="3559949"/>
          </a:xfrm>
          <a:prstGeom prst="rect">
            <a:avLst/>
          </a:prstGeom>
          <a:noFill/>
        </p:spPr>
        <p:txBody>
          <a:bodyPr wrap="square">
            <a:spAutoFit/>
          </a:bodyPr>
          <a:lstStyle/>
          <a:p>
            <a:pPr marL="342900" lvl="0" indent="-342900" algn="just">
              <a:lnSpc>
                <a:spcPct val="115000"/>
              </a:lnSpc>
              <a:buSzPts val="1400"/>
              <a:buFont typeface="Times New Roman" panose="02020603050405020304" pitchFamily="18" charset="0"/>
              <a:buChar char="-"/>
            </a:pP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Long.</a:t>
            </a:r>
          </a:p>
          <a:p>
            <a:pPr marL="342900" lvl="0" indent="-342900" algn="just">
              <a:lnSpc>
                <a:spcPct val="115000"/>
              </a:lnSpc>
              <a:spcAft>
                <a:spcPts val="1000"/>
              </a:spcAft>
              <a:buSzPts val="1400"/>
              <a:buFont typeface="Times New Roman" panose="02020603050405020304" pitchFamily="18" charset="0"/>
              <a:buChar char="-"/>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FF0000"/>
              </a:solidFill>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7C673DF8-A8E9-47A6-9740-28AE1E139621}"/>
              </a:ext>
            </a:extLst>
          </p:cNvPr>
          <p:cNvSpPr txBox="1"/>
          <p:nvPr/>
        </p:nvSpPr>
        <p:spPr>
          <a:xfrm>
            <a:off x="701298" y="3144047"/>
            <a:ext cx="2165888" cy="3108543"/>
          </a:xfrm>
          <a:prstGeom prst="rect">
            <a:avLst/>
          </a:prstGeom>
          <a:noFill/>
        </p:spPr>
        <p:txBody>
          <a:bodyPr wrap="square">
            <a:spAutoFit/>
          </a:bodyPr>
          <a:lstStyle/>
          <a:p>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Cảm xúc của em như thế nào khi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diễn ra và khi kể lại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8D609C95-DBDC-4999-BD74-8756847186E9}"/>
              </a:ext>
            </a:extLst>
          </p:cNvPr>
          <p:cNvSpPr txBox="1"/>
          <p:nvPr/>
        </p:nvSpPr>
        <p:spPr>
          <a:xfrm>
            <a:off x="2911628" y="932610"/>
            <a:ext cx="8939179" cy="1384995"/>
          </a:xfrm>
          <a:prstGeom prst="rect">
            <a:avLst/>
          </a:prstGeom>
          <a:noFill/>
        </p:spPr>
        <p:txBody>
          <a:bodyPr wrap="square">
            <a:spAutoFit/>
          </a:bodyPr>
          <a:lstStyle/>
          <a:p>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Sun Wheel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76688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barn(inVertical)">
                                      <p:cBhvr>
                                        <p:cTn id="31" dur="500"/>
                                        <p:tgtEl>
                                          <p:spTgt spid="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down)">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animBg="1"/>
      <p:bldP spid="8" grpId="0"/>
      <p:bldP spid="11"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76399" y="1088756"/>
            <a:ext cx="11039201" cy="4680488"/>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439A67B-9267-478F-9AF9-239B2F4DB1E4}"/>
              </a:ext>
            </a:extLst>
          </p:cNvPr>
          <p:cNvSpPr txBox="1"/>
          <p:nvPr/>
        </p:nvSpPr>
        <p:spPr>
          <a:xfrm>
            <a:off x="1150750" y="1354488"/>
            <a:ext cx="6114080" cy="669542"/>
          </a:xfrm>
          <a:prstGeom prst="rect">
            <a:avLst/>
          </a:prstGeom>
          <a:noFill/>
        </p:spPr>
        <p:txBody>
          <a:bodyPr wrap="square">
            <a:spAutoFit/>
          </a:bodyPr>
          <a:lstStyle/>
          <a:p>
            <a:pPr>
              <a:lnSpc>
                <a:spcPct val="150000"/>
              </a:lnSpc>
              <a:spcAft>
                <a:spcPts val="1000"/>
              </a:spcAft>
              <a:tabLst>
                <a:tab pos="1386840" algn="l"/>
              </a:tabLst>
            </a:pPr>
            <a:r>
              <a:rPr lang="nl-NL"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nl-NL"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Nội dung</a:t>
            </a:r>
            <a:r>
              <a:rPr lang="nl-NL"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6B3D141-DF38-4E6E-9E25-45A9E5650366}"/>
              </a:ext>
            </a:extLst>
          </p:cNvPr>
          <p:cNvSpPr txBox="1"/>
          <p:nvPr/>
        </p:nvSpPr>
        <p:spPr>
          <a:xfrm>
            <a:off x="716797" y="2010904"/>
            <a:ext cx="10705454" cy="1315873"/>
          </a:xfrm>
          <a:prstGeom prst="rect">
            <a:avLst/>
          </a:prstGeom>
          <a:noFill/>
        </p:spPr>
        <p:txBody>
          <a:bodyPr wrap="square">
            <a:spAutoFit/>
          </a:bodyPr>
          <a:lstStyle/>
          <a:p>
            <a:pPr>
              <a:lnSpc>
                <a:spcPct val="150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Vẻ</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đẹp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cường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căng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xốc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nổi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gây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chết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hận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rút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AFFED10C-728D-493F-A773-FB1C89113FAF}"/>
              </a:ext>
            </a:extLst>
          </p:cNvPr>
          <p:cNvSpPr txBox="1"/>
          <p:nvPr/>
        </p:nvSpPr>
        <p:spPr>
          <a:xfrm>
            <a:off x="856282" y="3429000"/>
            <a:ext cx="10565969" cy="1962204"/>
          </a:xfrm>
          <a:prstGeom prst="rect">
            <a:avLst/>
          </a:prstGeom>
          <a:noFill/>
        </p:spPr>
        <p:txBody>
          <a:bodyPr wrap="square">
            <a:spAutoFit/>
          </a:bodyPr>
          <a:lstStyle/>
          <a:p>
            <a:pPr>
              <a:lnSpc>
                <a:spcPct val="150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về</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sống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chan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hòa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yêu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thương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giúp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đỡ</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bạn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bè</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ứng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lễ</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khiêm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nhường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chủ</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ăn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năn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hối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chỉ</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sai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lầm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8395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591065" y="497028"/>
            <a:ext cx="3320483"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4"/>
            <a:ext cx="11070197" cy="4595288"/>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1F8FC3D-4DB1-46D6-8567-8EDA384A37F2}"/>
              </a:ext>
            </a:extLst>
          </p:cNvPr>
          <p:cNvSpPr txBox="1"/>
          <p:nvPr/>
        </p:nvSpPr>
        <p:spPr>
          <a:xfrm>
            <a:off x="5102817" y="526855"/>
            <a:ext cx="3638226" cy="548099"/>
          </a:xfrm>
          <a:prstGeom prst="rect">
            <a:avLst/>
          </a:prstGeom>
          <a:noFill/>
        </p:spPr>
        <p:txBody>
          <a:bodyPr wrap="square">
            <a:spAutoFit/>
          </a:bodyPr>
          <a:lstStyle/>
          <a:p>
            <a:pPr>
              <a:lnSpc>
                <a:spcPct val="115000"/>
              </a:lnSpc>
            </a:pP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5318211-6A6D-4622-9760-26B4E8B209DB}"/>
              </a:ext>
            </a:extLst>
          </p:cNvPr>
          <p:cNvSpPr txBox="1"/>
          <p:nvPr/>
        </p:nvSpPr>
        <p:spPr>
          <a:xfrm>
            <a:off x="585287" y="1517579"/>
            <a:ext cx="11053940" cy="3822841"/>
          </a:xfrm>
          <a:prstGeom prst="rect">
            <a:avLst/>
          </a:prstGeom>
          <a:noFill/>
        </p:spPr>
        <p:txBody>
          <a:bodyPr wrap="square">
            <a:spAutoFit/>
          </a:bodyPr>
          <a:lstStyle/>
          <a:p>
            <a:pPr>
              <a:lnSpc>
                <a:spcPct val="150000"/>
              </a:lnSpc>
            </a:pPr>
            <a:r>
              <a:rPr lang="en-US" sz="2800" b="1" u="sng" dirty="0" err="1">
                <a:effectLst/>
                <a:latin typeface="Times New Roman" panose="02020603050405020304" pitchFamily="18" charset="0"/>
                <a:ea typeface="Calibri" panose="020F0502020204030204" pitchFamily="34" charset="0"/>
                <a:cs typeface="Times New Roman" panose="02020603050405020304" pitchFamily="18" charset="0"/>
              </a:rPr>
              <a:t>Mở</a:t>
            </a:r>
            <a:r>
              <a:rPr lang="en-US" sz="2800" b="1" u="sng"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u="sng"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b="1" u="sng"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i="1" u="sng"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Giới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trải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nghiệm</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đáng</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nhớ</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chuyến</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Hạ</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Long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cùng</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gia</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đình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Bắc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hè</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215525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91892"/>
            <a:ext cx="10977207" cy="4990454"/>
          </a:xfrm>
          <a:prstGeom prst="roundRect">
            <a:avLst>
              <a:gd name="adj" fmla="val 16667"/>
            </a:avLst>
          </a:prstGeom>
          <a:solidFill>
            <a:schemeClr val="accent6">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A69512B-B2A1-4486-89B9-C437449D80C4}"/>
              </a:ext>
            </a:extLst>
          </p:cNvPr>
          <p:cNvSpPr txBox="1"/>
          <p:nvPr/>
        </p:nvSpPr>
        <p:spPr>
          <a:xfrm>
            <a:off x="746502" y="1350508"/>
            <a:ext cx="10698996" cy="4273221"/>
          </a:xfrm>
          <a:prstGeom prst="rect">
            <a:avLst/>
          </a:prstGeom>
          <a:noFill/>
        </p:spPr>
        <p:txBody>
          <a:bodyPr wrap="square">
            <a:spAutoFit/>
          </a:bodyPr>
          <a:lstStyle/>
          <a:p>
            <a:pPr>
              <a:lnSpc>
                <a:spcPct val="115000"/>
              </a:lnSpc>
              <a:spcAft>
                <a:spcPts val="1000"/>
              </a:spcAft>
            </a:pPr>
            <a:r>
              <a:rPr lang="en-US" sz="2800" b="1" u="sng"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u="sng"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tivi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sốt</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sắng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1701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3458" y="781665"/>
            <a:ext cx="11415252" cy="5427406"/>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98256D4-8CAB-4A88-B288-69BE2D43E737}"/>
              </a:ext>
            </a:extLst>
          </p:cNvPr>
          <p:cNvSpPr txBox="1"/>
          <p:nvPr/>
        </p:nvSpPr>
        <p:spPr>
          <a:xfrm>
            <a:off x="720816" y="1080827"/>
            <a:ext cx="10926108" cy="4858574"/>
          </a:xfrm>
          <a:prstGeom prst="rect">
            <a:avLst/>
          </a:prstGeom>
          <a:noFill/>
        </p:spPr>
        <p:txBody>
          <a:bodyPr wrap="square">
            <a:spAutoFit/>
          </a:bodyPr>
          <a:lstStyle/>
          <a:p>
            <a:pPr>
              <a:lnSpc>
                <a:spcPct val="115000"/>
              </a:lnSpc>
              <a:spcAft>
                <a:spcPts val="1000"/>
              </a:spcAft>
            </a:pPr>
            <a:r>
              <a:rPr lang="vi-VN"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Thời gia</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n</a:t>
            </a:r>
            <a:r>
              <a:rPr lang="vi-VN"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không gian</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n</a:t>
            </a:r>
            <a:r>
              <a:rPr lang="vi-VN"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hững nhân vật có liên quan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k</a:t>
            </a:r>
            <a:r>
              <a:rPr lang="vi-VN"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ể lại các sự việc</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miêu</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tả</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quang</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thiên</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nhiên</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chờ</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đợi</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cuối</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262626"/>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6h30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vi vu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tacxi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nhởn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giăng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giăng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toà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tầng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sộ</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dãy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Ở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nhè</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tóc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51778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613275" y="707923"/>
            <a:ext cx="11111693" cy="5574889"/>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6CE42D7-6C35-4481-AE75-66AA16331059}"/>
              </a:ext>
            </a:extLst>
          </p:cNvPr>
          <p:cNvSpPr txBox="1"/>
          <p:nvPr/>
        </p:nvSpPr>
        <p:spPr>
          <a:xfrm>
            <a:off x="800099" y="1166842"/>
            <a:ext cx="10778625" cy="4524315"/>
          </a:xfrm>
          <a:prstGeom prst="rect">
            <a:avLst/>
          </a:prstGeom>
          <a:noFill/>
        </p:spPr>
        <p:txBody>
          <a:bodyPr wrap="square">
            <a:spAutoFit/>
          </a:bodyPr>
          <a:lstStyle/>
          <a:p>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10h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SunWỏld</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Park.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Sun World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Park,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bậc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Đèo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rồng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qua bao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bậc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hãi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mạo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Zen Garden,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Sun Wheel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Sang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08268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3458" y="855406"/>
            <a:ext cx="11312014" cy="5589639"/>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5ED5E79-7BFF-4B3A-B46C-9FDA6794EC4A}"/>
              </a:ext>
            </a:extLst>
          </p:cNvPr>
          <p:cNvSpPr txBox="1"/>
          <p:nvPr/>
        </p:nvSpPr>
        <p:spPr>
          <a:xfrm>
            <a:off x="765681" y="1002891"/>
            <a:ext cx="10733138" cy="5693866"/>
          </a:xfrm>
          <a:prstGeom prst="rect">
            <a:avLst/>
          </a:prstGeom>
          <a:noFill/>
        </p:spPr>
        <p:txBody>
          <a:bodyPr wrap="square">
            <a:spAutoFit/>
          </a:bodyPr>
          <a:lstStyle/>
          <a:p>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mênh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bích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tàu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Sửng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Sốt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cao,rộng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cột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nhũ</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ngàn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tường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Bạch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rêu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quấn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oai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xứng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bảy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659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70271" y="1032387"/>
            <a:ext cx="11051458" cy="5324168"/>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193AAB9-165F-4AE7-BC57-7ECCB950D95B}"/>
              </a:ext>
            </a:extLst>
          </p:cNvPr>
          <p:cNvSpPr txBox="1"/>
          <p:nvPr/>
        </p:nvSpPr>
        <p:spPr>
          <a:xfrm>
            <a:off x="888590" y="1171793"/>
            <a:ext cx="10733139" cy="5007781"/>
          </a:xfrm>
          <a:prstGeom prst="rect">
            <a:avLst/>
          </a:prstGeom>
          <a:noFill/>
        </p:spPr>
        <p:txBody>
          <a:bodyPr wrap="square">
            <a:spAutoFit/>
          </a:bodyPr>
          <a:lstStyle/>
          <a:p>
            <a:pPr>
              <a:lnSpc>
                <a:spcPct val="115000"/>
              </a:lnSpc>
            </a:pP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phố.Em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nứa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khấu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xiếc</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heo</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55555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rượi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83295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619431"/>
            <a:ext cx="11170686" cy="5810865"/>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75F2C2B-81D6-4755-962E-7E103E369ABB}"/>
              </a:ext>
            </a:extLst>
          </p:cNvPr>
          <p:cNvSpPr txBox="1"/>
          <p:nvPr/>
        </p:nvSpPr>
        <p:spPr>
          <a:xfrm>
            <a:off x="627403" y="925109"/>
            <a:ext cx="11053940" cy="5007781"/>
          </a:xfrm>
          <a:prstGeom prst="rect">
            <a:avLst/>
          </a:prstGeom>
          <a:noFill/>
        </p:spPr>
        <p:txBody>
          <a:bodyPr wrap="square">
            <a:spAutoFit/>
          </a:bodyPr>
          <a:lstStyle/>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đợt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tòa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tầng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1945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973395"/>
            <a:ext cx="11170686" cy="5102940"/>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81B8010-E97D-498C-8C25-DCBD99C58FC6}"/>
              </a:ext>
            </a:extLst>
          </p:cNvPr>
          <p:cNvSpPr txBox="1"/>
          <p:nvPr/>
        </p:nvSpPr>
        <p:spPr>
          <a:xfrm>
            <a:off x="795177" y="1179703"/>
            <a:ext cx="10718391" cy="4690323"/>
          </a:xfrm>
          <a:prstGeom prst="rect">
            <a:avLst/>
          </a:prstGeom>
          <a:noFill/>
        </p:spPr>
        <p:txBody>
          <a:bodyPr wrap="square">
            <a:spAutoFit/>
          </a:bodyPr>
          <a:lstStyle/>
          <a:p>
            <a:pPr>
              <a:lnSpc>
                <a:spcPct val="115000"/>
              </a:lnSpc>
              <a:spcAft>
                <a:spcPts val="1000"/>
              </a:spcAft>
            </a:pPr>
            <a:r>
              <a:rPr lang="vi-VN" sz="24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Kết bài: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gn="just">
              <a:lnSpc>
                <a:spcPct val="115000"/>
              </a:lnSpc>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hưởng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65383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628024" y="1719291"/>
            <a:ext cx="11200183" cy="3419417"/>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BBCA020-BB2D-4F62-8033-A8EC3C5F6A75}"/>
              </a:ext>
            </a:extLst>
          </p:cNvPr>
          <p:cNvSpPr txBox="1"/>
          <p:nvPr/>
        </p:nvSpPr>
        <p:spPr>
          <a:xfrm>
            <a:off x="741106" y="2703919"/>
            <a:ext cx="10822869" cy="1307537"/>
          </a:xfrm>
          <a:prstGeom prst="rect">
            <a:avLst/>
          </a:prstGeom>
          <a:noFill/>
        </p:spPr>
        <p:txBody>
          <a:bodyPr wrap="square">
            <a:spAutoFit/>
          </a:bodyPr>
          <a:lstStyle/>
          <a:p>
            <a:pPr>
              <a:lnSpc>
                <a:spcPct val="150000"/>
              </a:lnSpc>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c.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073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70387" y="1843549"/>
            <a:ext cx="11651225" cy="4734232"/>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ounded Rectangle 10">
            <a:extLst>
              <a:ext uri="{FF2B5EF4-FFF2-40B4-BE49-F238E27FC236}">
                <a16:creationId xmlns:a16="http://schemas.microsoft.com/office/drawing/2014/main" xmlns="" id="{EDAF8B30-A933-442B-B0AF-F7DB132C5B9B}"/>
              </a:ext>
            </a:extLst>
          </p:cNvPr>
          <p:cNvSpPr>
            <a:spLocks noChangeArrowheads="1"/>
          </p:cNvSpPr>
          <p:nvPr/>
        </p:nvSpPr>
        <p:spPr bwMode="auto">
          <a:xfrm>
            <a:off x="270387" y="458624"/>
            <a:ext cx="11651225" cy="839236"/>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647C728-AE00-4CFA-9EA4-C449A0DE5EE5}"/>
              </a:ext>
            </a:extLst>
          </p:cNvPr>
          <p:cNvSpPr txBox="1"/>
          <p:nvPr/>
        </p:nvSpPr>
        <p:spPr>
          <a:xfrm>
            <a:off x="388672" y="604192"/>
            <a:ext cx="11414654" cy="548099"/>
          </a:xfrm>
          <a:prstGeom prst="rect">
            <a:avLst/>
          </a:prstGeom>
          <a:noFill/>
        </p:spPr>
        <p:txBody>
          <a:bodyPr wrap="square">
            <a:spAutoFit/>
          </a:bodyPr>
          <a:lstStyle/>
          <a:p>
            <a:pPr algn="just">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D8D6E75-3C86-4FC7-AE6A-715361800C36}"/>
              </a:ext>
            </a:extLst>
          </p:cNvPr>
          <p:cNvSpPr txBox="1"/>
          <p:nvPr/>
        </p:nvSpPr>
        <p:spPr>
          <a:xfrm>
            <a:off x="442599" y="1965534"/>
            <a:ext cx="11306799" cy="4433842"/>
          </a:xfrm>
          <a:prstGeom prst="rect">
            <a:avLst/>
          </a:prstGeom>
          <a:noFill/>
        </p:spPr>
        <p:txBody>
          <a:bodyPr wrap="square">
            <a:spAutoFit/>
          </a:bodyPr>
          <a:lstStyle/>
          <a:p>
            <a:pPr>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5018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3" end="3"/>
                                            </p:txEl>
                                          </p:spTgt>
                                        </p:tgtEl>
                                        <p:attrNameLst>
                                          <p:attrName>style.visibility</p:attrName>
                                        </p:attrNameLst>
                                      </p:cBhvr>
                                      <p:to>
                                        <p:strVal val="visible"/>
                                      </p:to>
                                    </p:set>
                                    <p:animEffect transition="in" filter="barn(inVertical)">
                                      <p:cBhvr>
                                        <p:cTn id="35" dur="500"/>
                                        <p:tgtEl>
                                          <p:spTgt spid="7">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7">
                                            <p:txEl>
                                              <p:pRg st="4" end="4"/>
                                            </p:txEl>
                                          </p:spTgt>
                                        </p:tgtEl>
                                        <p:attrNameLst>
                                          <p:attrName>style.visibility</p:attrName>
                                        </p:attrNameLst>
                                      </p:cBhvr>
                                      <p:to>
                                        <p:strVal val="visible"/>
                                      </p:to>
                                    </p:set>
                                    <p:animEffect transition="in" filter="barn(inVertical)">
                                      <p:cBhvr>
                                        <p:cTn id="40"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69030" y="535437"/>
            <a:ext cx="8605968" cy="628832"/>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33953" y="1813302"/>
            <a:ext cx="11375755" cy="4277532"/>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1ADEBCB-9345-48E2-8CB8-61F9234099F8}"/>
              </a:ext>
            </a:extLst>
          </p:cNvPr>
          <p:cNvSpPr txBox="1"/>
          <p:nvPr/>
        </p:nvSpPr>
        <p:spPr>
          <a:xfrm>
            <a:off x="832472" y="607835"/>
            <a:ext cx="9039947" cy="556434"/>
          </a:xfrm>
          <a:prstGeom prst="rect">
            <a:avLst/>
          </a:prstGeom>
          <a:noFill/>
        </p:spPr>
        <p:txBody>
          <a:bodyPr wrap="square">
            <a:spAutoFit/>
          </a:bodyPr>
          <a:lstStyle/>
          <a:p>
            <a:pPr algn="just">
              <a:lnSpc>
                <a:spcPct val="115000"/>
              </a:lnSpc>
              <a:spcAft>
                <a:spcPts val="1000"/>
              </a:spcAft>
              <a:tabLst>
                <a:tab pos="400050" algn="l"/>
              </a:tabLst>
            </a:pPr>
            <a:r>
              <a:rPr lang="pt-BR"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pt-BR"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1FFDBC7-6E4A-4207-9EED-1EA72566FC1B}"/>
              </a:ext>
            </a:extLst>
          </p:cNvPr>
          <p:cNvSpPr txBox="1"/>
          <p:nvPr/>
        </p:nvSpPr>
        <p:spPr>
          <a:xfrm>
            <a:off x="182749" y="2073691"/>
            <a:ext cx="6129578" cy="556434"/>
          </a:xfrm>
          <a:prstGeom prst="rect">
            <a:avLst/>
          </a:prstGeom>
          <a:noFill/>
        </p:spPr>
        <p:txBody>
          <a:bodyPr wrap="square">
            <a:spAutoFit/>
          </a:bodyPr>
          <a:lstStyle/>
          <a:p>
            <a:pPr marL="457200">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696E38B-9A62-4A1B-BC0E-CCBF00187F64}"/>
              </a:ext>
            </a:extLst>
          </p:cNvPr>
          <p:cNvSpPr txBox="1"/>
          <p:nvPr/>
        </p:nvSpPr>
        <p:spPr>
          <a:xfrm>
            <a:off x="167897" y="2630125"/>
            <a:ext cx="6129578" cy="556434"/>
          </a:xfrm>
          <a:prstGeom prst="rect">
            <a:avLst/>
          </a:prstGeom>
          <a:noFill/>
        </p:spPr>
        <p:txBody>
          <a:bodyPr wrap="square">
            <a:spAutoFit/>
          </a:bodyPr>
          <a:lstStyle/>
          <a:p>
            <a:pPr marL="457200">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EC25516A-D393-46C3-B60B-0F74E943F634}"/>
              </a:ext>
            </a:extLst>
          </p:cNvPr>
          <p:cNvSpPr txBox="1"/>
          <p:nvPr/>
        </p:nvSpPr>
        <p:spPr>
          <a:xfrm>
            <a:off x="81364" y="3290356"/>
            <a:ext cx="11758047" cy="556434"/>
          </a:xfrm>
          <a:prstGeom prst="rect">
            <a:avLst/>
          </a:prstGeom>
          <a:noFill/>
        </p:spPr>
        <p:txBody>
          <a:bodyPr wrap="square">
            <a:spAutoFit/>
          </a:bodyPr>
          <a:lstStyle/>
          <a:p>
            <a:pPr marL="457200">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0CBB8E5F-D76D-4171-8C6F-9BDA18AB8BE7}"/>
              </a:ext>
            </a:extLst>
          </p:cNvPr>
          <p:cNvSpPr txBox="1"/>
          <p:nvPr/>
        </p:nvSpPr>
        <p:spPr>
          <a:xfrm>
            <a:off x="167897" y="4194033"/>
            <a:ext cx="11809708" cy="1051955"/>
          </a:xfrm>
          <a:prstGeom prst="rect">
            <a:avLst/>
          </a:prstGeom>
          <a:noFill/>
        </p:spPr>
        <p:txBody>
          <a:bodyPr wrap="square">
            <a:spAutoFit/>
          </a:bodyPr>
          <a:lstStyle/>
          <a:p>
            <a:pPr marL="457200">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38947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barn(inVertical)">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barn(inVertical)">
                                      <p:cBhvr>
                                        <p:cTn id="3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P spid="13"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53962" y="516195"/>
            <a:ext cx="11356257" cy="1207076"/>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DC265B-E476-4ACB-842B-91A764629E94}"/>
              </a:ext>
            </a:extLst>
          </p:cNvPr>
          <p:cNvSpPr txBox="1"/>
          <p:nvPr/>
        </p:nvSpPr>
        <p:spPr>
          <a:xfrm>
            <a:off x="589936" y="701550"/>
            <a:ext cx="6157452" cy="907749"/>
          </a:xfrm>
          <a:prstGeom prst="rect">
            <a:avLst/>
          </a:prstGeom>
          <a:noFill/>
        </p:spPr>
        <p:txBody>
          <a:bodyPr wrap="square">
            <a:spAutoFit/>
          </a:bodyPr>
          <a:lstStyle/>
          <a:p>
            <a:pPr>
              <a:lnSpc>
                <a:spcPct val="115000"/>
              </a:lnSpc>
            </a:pP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4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ounded Rectangle 10">
            <a:extLst>
              <a:ext uri="{FF2B5EF4-FFF2-40B4-BE49-F238E27FC236}">
                <a16:creationId xmlns:a16="http://schemas.microsoft.com/office/drawing/2014/main" xmlns="" id="{7F5AD840-F319-42B2-B036-6CB3EF9A8896}"/>
              </a:ext>
            </a:extLst>
          </p:cNvPr>
          <p:cNvSpPr>
            <a:spLocks noChangeArrowheads="1"/>
          </p:cNvSpPr>
          <p:nvPr/>
        </p:nvSpPr>
        <p:spPr bwMode="auto">
          <a:xfrm>
            <a:off x="353962" y="4166710"/>
            <a:ext cx="3055665" cy="2296082"/>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5CA9E342-F92D-40AD-9DDD-7C79E7092182}"/>
              </a:ext>
            </a:extLst>
          </p:cNvPr>
          <p:cNvSpPr>
            <a:spLocks noChangeArrowheads="1"/>
          </p:cNvSpPr>
          <p:nvPr/>
        </p:nvSpPr>
        <p:spPr bwMode="auto">
          <a:xfrm>
            <a:off x="3409627" y="4155703"/>
            <a:ext cx="8300592" cy="2307089"/>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Rounded Rectangle 10">
            <a:extLst>
              <a:ext uri="{FF2B5EF4-FFF2-40B4-BE49-F238E27FC236}">
                <a16:creationId xmlns:a16="http://schemas.microsoft.com/office/drawing/2014/main" xmlns="" id="{0C787975-CB11-4D5B-AFF3-D12F37466F6D}"/>
              </a:ext>
            </a:extLst>
          </p:cNvPr>
          <p:cNvSpPr>
            <a:spLocks noChangeArrowheads="1"/>
          </p:cNvSpPr>
          <p:nvPr/>
        </p:nvSpPr>
        <p:spPr bwMode="auto">
          <a:xfrm>
            <a:off x="3409627" y="2220291"/>
            <a:ext cx="8300592" cy="141433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090EAB24-BA79-465E-9552-28793FB97820}"/>
              </a:ext>
            </a:extLst>
          </p:cNvPr>
          <p:cNvSpPr>
            <a:spLocks noChangeArrowheads="1"/>
          </p:cNvSpPr>
          <p:nvPr/>
        </p:nvSpPr>
        <p:spPr bwMode="auto">
          <a:xfrm>
            <a:off x="353961" y="2234198"/>
            <a:ext cx="3055665" cy="141433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A749ED91-0EB1-499B-8765-50417F28AA67}"/>
              </a:ext>
            </a:extLst>
          </p:cNvPr>
          <p:cNvSpPr txBox="1"/>
          <p:nvPr/>
        </p:nvSpPr>
        <p:spPr>
          <a:xfrm>
            <a:off x="353962" y="2230442"/>
            <a:ext cx="2934929" cy="1332481"/>
          </a:xfrm>
          <a:prstGeom prst="rect">
            <a:avLst/>
          </a:prstGeom>
          <a:noFill/>
        </p:spPr>
        <p:txBody>
          <a:bodyPr wrap="square">
            <a:spAutoFit/>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nhớ</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nhất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gì</a:t>
            </a:r>
            <a:r>
              <a:rPr lang="vi-VN" sz="2400" dirty="0">
                <a:solidFill>
                  <a:schemeClr val="tx1"/>
                </a:solidFill>
                <a:effectLst/>
                <a:latin typeface="Times New Roman" panose="02020603050405020304" pitchFamily="18" charset="0"/>
                <a:cs typeface="Times New Roman" panose="02020603050405020304" pitchFamily="18" charset="0"/>
              </a:rPr>
              <a:t>? Xảy ra khi nào?</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77434B9C-AD32-4076-8827-35C496AE010D}"/>
              </a:ext>
            </a:extLst>
          </p:cNvPr>
          <p:cNvSpPr txBox="1"/>
          <p:nvPr/>
        </p:nvSpPr>
        <p:spPr>
          <a:xfrm>
            <a:off x="631511" y="4505833"/>
            <a:ext cx="2581132" cy="1757212"/>
          </a:xfrm>
          <a:prstGeom prst="rect">
            <a:avLst/>
          </a:prstGeom>
          <a:noFill/>
        </p:spPr>
        <p:txBody>
          <a:bodyPr wrap="square">
            <a:spAutoFit/>
          </a:bodyPr>
          <a:lstStyle/>
          <a:p>
            <a:pPr algn="just">
              <a:lnSpc>
                <a:spcPct val="115000"/>
              </a:lnSpc>
              <a:spcAft>
                <a:spcPts val="1000"/>
              </a:spcAft>
            </a:pPr>
            <a:r>
              <a:rPr lang="vi-VN" sz="2400" dirty="0">
                <a:solidFill>
                  <a:schemeClr val="tx1"/>
                </a:solidFill>
                <a:effectLst/>
                <a:latin typeface="Times New Roman" panose="02020603050405020304" pitchFamily="18" charset="0"/>
                <a:cs typeface="Times New Roman" panose="02020603050405020304" pitchFamily="18" charset="0"/>
              </a:rPr>
              <a:t>Những ai có liên quan đến </a:t>
            </a: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đó</a:t>
            </a:r>
            <a:r>
              <a:rPr lang="vi-VN" sz="2400" dirty="0">
                <a:solidFill>
                  <a:schemeClr val="tx1"/>
                </a:solidFill>
                <a:effectLst/>
                <a:latin typeface="Times New Roman" panose="02020603050405020304" pitchFamily="18" charset="0"/>
                <a:cs typeface="Times New Roman" panose="02020603050405020304" pitchFamily="18" charset="0"/>
              </a:rPr>
              <a:t>? Họ đã nói và làm gì?</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ED8DC9B5-6167-44C9-B70A-EA2A8CA595C4}"/>
              </a:ext>
            </a:extLst>
          </p:cNvPr>
          <p:cNvSpPr txBox="1"/>
          <p:nvPr/>
        </p:nvSpPr>
        <p:spPr>
          <a:xfrm>
            <a:off x="3522699" y="2341199"/>
            <a:ext cx="8187520" cy="1200329"/>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C93ABAAD-6D5F-433F-AAE6-1BD6587DE435}"/>
              </a:ext>
            </a:extLst>
          </p:cNvPr>
          <p:cNvSpPr txBox="1"/>
          <p:nvPr/>
        </p:nvSpPr>
        <p:spPr>
          <a:xfrm>
            <a:off x="3522699" y="4284760"/>
            <a:ext cx="7953878" cy="2178032"/>
          </a:xfrm>
          <a:prstGeom prst="rect">
            <a:avLst/>
          </a:prstGeom>
          <a:noFill/>
        </p:spPr>
        <p:txBody>
          <a:bodyPr wrap="square">
            <a:spAutoFit/>
          </a:bodyPr>
          <a:lstStyle/>
          <a:p>
            <a:pPr marL="342900" lvl="0" indent="-342900" algn="just">
              <a:lnSpc>
                <a:spcPct val="115000"/>
              </a:lnSpc>
              <a:spcAft>
                <a:spcPts val="1000"/>
              </a:spcAft>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ban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huynh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5.</a:t>
            </a:r>
          </a:p>
          <a:p>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148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arn(inVertical)">
                                      <p:cBhvr>
                                        <p:cTn id="36" dur="500"/>
                                        <p:tgtEl>
                                          <p:spTgt spid="7"/>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barn(inVertical)">
                                      <p:cBhvr>
                                        <p:cTn id="39" dur="500"/>
                                        <p:tgtEl>
                                          <p:spTgt spid="1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arn(inVertical)">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3" grpId="0"/>
      <p:bldP spid="17" grpId="0"/>
      <p:bldP spid="16" grpId="0"/>
      <p:bldP spid="1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2696706" y="1598100"/>
            <a:ext cx="9190494" cy="4120775"/>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598100"/>
            <a:ext cx="2127675" cy="4120775"/>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1FABBB1B-231A-47AF-9E5A-CB7845FCC31F}"/>
              </a:ext>
            </a:extLst>
          </p:cNvPr>
          <p:cNvSpPr txBox="1"/>
          <p:nvPr/>
        </p:nvSpPr>
        <p:spPr>
          <a:xfrm>
            <a:off x="844659" y="2275427"/>
            <a:ext cx="1530457" cy="2246769"/>
          </a:xfrm>
          <a:prstGeom prst="rect">
            <a:avLst/>
          </a:prstGeom>
          <a:noFill/>
        </p:spPr>
        <p:txBody>
          <a:bodyPr wrap="square">
            <a:spAutoFit/>
          </a:bodyPr>
          <a:lstStyle/>
          <a:p>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 gì đã</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Theo thứ tự thế nào?</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A0EA582-29AC-452A-AA9E-353E346C89C6}"/>
              </a:ext>
            </a:extLst>
          </p:cNvPr>
          <p:cNvSpPr txBox="1"/>
          <p:nvPr/>
        </p:nvSpPr>
        <p:spPr>
          <a:xfrm>
            <a:off x="2910360" y="1876973"/>
            <a:ext cx="8712610" cy="3563027"/>
          </a:xfrm>
          <a:prstGeom prst="rect">
            <a:avLst/>
          </a:prstGeom>
          <a:noFill/>
        </p:spPr>
        <p:txBody>
          <a:bodyPr wrap="square">
            <a:spAutoFit/>
          </a:bodyPr>
          <a:lstStyle/>
          <a:p>
            <a:pPr marL="342900" lvl="0" indent="-342900" algn="just">
              <a:lnSpc>
                <a:spcPct val="115000"/>
              </a:lnSpc>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bị</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SzPts val="1400"/>
              <a:buFont typeface="Times New Roman" panose="02020603050405020304" pitchFamily="18" charset="0"/>
              <a:buChar char="-"/>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5h00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trung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xe</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SzPts val="1400"/>
              <a:buFont typeface="Times New Roman" panose="02020603050405020304" pitchFamily="18" charset="0"/>
              <a:buChar char="-"/>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Quang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8h30</a:t>
            </a:r>
          </a:p>
          <a:p>
            <a:pPr marL="342900" lvl="0" indent="-342900" algn="just">
              <a:lnSpc>
                <a:spcPct val="115000"/>
              </a:lnSpc>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gn="just">
              <a:lnSpc>
                <a:spcPct val="115000"/>
              </a:lnSpc>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11h30: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ngơi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4h00,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5548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3" end="3"/>
                                            </p:txEl>
                                          </p:spTgt>
                                        </p:tgtEl>
                                        <p:attrNameLst>
                                          <p:attrName>style.visibility</p:attrName>
                                        </p:attrNameLst>
                                      </p:cBhvr>
                                      <p:to>
                                        <p:strVal val="visible"/>
                                      </p:to>
                                    </p:set>
                                    <p:animEffect transition="in" filter="barn(inVertical)">
                                      <p:cBhvr>
                                        <p:cTn id="35" dur="500"/>
                                        <p:tgtEl>
                                          <p:spTgt spid="7">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7">
                                            <p:txEl>
                                              <p:pRg st="4" end="4"/>
                                            </p:txEl>
                                          </p:spTgt>
                                        </p:tgtEl>
                                        <p:attrNameLst>
                                          <p:attrName>style.visibility</p:attrName>
                                        </p:attrNameLst>
                                      </p:cBhvr>
                                      <p:to>
                                        <p:strVal val="visible"/>
                                      </p:to>
                                    </p:set>
                                    <p:animEffect transition="in" filter="barn(inVertical)">
                                      <p:cBhvr>
                                        <p:cTn id="40" dur="500"/>
                                        <p:tgtEl>
                                          <p:spTgt spid="7">
                                            <p:txEl>
                                              <p:pRg st="4" end="4"/>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7">
                                            <p:txEl>
                                              <p:pRg st="5" end="5"/>
                                            </p:txEl>
                                          </p:spTgt>
                                        </p:tgtEl>
                                        <p:attrNameLst>
                                          <p:attrName>style.visibility</p:attrName>
                                        </p:attrNameLst>
                                      </p:cBhvr>
                                      <p:to>
                                        <p:strVal val="visible"/>
                                      </p:to>
                                    </p:set>
                                    <p:animEffect transition="in" filter="barn(inVertical)">
                                      <p:cBhvr>
                                        <p:cTn id="45" dur="500"/>
                                        <p:tgtEl>
                                          <p:spTgt spid="7">
                                            <p:txEl>
                                              <p:pRg st="5" end="5"/>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7">
                                            <p:txEl>
                                              <p:pRg st="6" end="6"/>
                                            </p:txEl>
                                          </p:spTgt>
                                        </p:tgtEl>
                                        <p:attrNameLst>
                                          <p:attrName>style.visibility</p:attrName>
                                        </p:attrNameLst>
                                      </p:cBhvr>
                                      <p:to>
                                        <p:strVal val="visible"/>
                                      </p:to>
                                    </p:set>
                                    <p:animEffect transition="in" filter="barn(inVertical)">
                                      <p:cBhvr>
                                        <p:cTn id="50" dur="500"/>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3"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2867186" y="774916"/>
            <a:ext cx="8939179" cy="172031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46809" y="793128"/>
            <a:ext cx="2298156" cy="170209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xmlns="" id="{3F516FDB-E925-491E-8817-385C8335C208}"/>
              </a:ext>
            </a:extLst>
          </p:cNvPr>
          <p:cNvSpPr txBox="1"/>
          <p:nvPr/>
        </p:nvSpPr>
        <p:spPr>
          <a:xfrm>
            <a:off x="591252" y="897967"/>
            <a:ext cx="2298155" cy="1384995"/>
          </a:xfrm>
          <a:prstGeom prst="rect">
            <a:avLst/>
          </a:prstGeom>
          <a:noFill/>
        </p:spPr>
        <p:txBody>
          <a:bodyPr wrap="square">
            <a:spAutoFit/>
          </a:bodyPr>
          <a:lstStyle/>
          <a:p>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Vì sao ?</a:t>
            </a:r>
            <a:endParaRPr lang="en-US" sz="2800" dirty="0">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EB0A940B-1EC1-4B18-A821-95FCD668648F}"/>
              </a:ext>
            </a:extLst>
          </p:cNvPr>
          <p:cNvSpPr>
            <a:spLocks noChangeArrowheads="1"/>
          </p:cNvSpPr>
          <p:nvPr/>
        </p:nvSpPr>
        <p:spPr bwMode="auto">
          <a:xfrm>
            <a:off x="2844965" y="2813507"/>
            <a:ext cx="8961401" cy="3664786"/>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93DF7833-7376-4A61-B855-2754DD663B7D}"/>
              </a:ext>
            </a:extLst>
          </p:cNvPr>
          <p:cNvSpPr>
            <a:spLocks noChangeArrowheads="1"/>
          </p:cNvSpPr>
          <p:nvPr/>
        </p:nvSpPr>
        <p:spPr bwMode="auto">
          <a:xfrm>
            <a:off x="569031" y="2918345"/>
            <a:ext cx="2298156" cy="3559948"/>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7C673DF8-A8E9-47A6-9740-28AE1E139621}"/>
              </a:ext>
            </a:extLst>
          </p:cNvPr>
          <p:cNvSpPr txBox="1"/>
          <p:nvPr/>
        </p:nvSpPr>
        <p:spPr>
          <a:xfrm>
            <a:off x="701298" y="3144047"/>
            <a:ext cx="2165888" cy="3108543"/>
          </a:xfrm>
          <a:prstGeom prst="rect">
            <a:avLst/>
          </a:prstGeom>
          <a:noFill/>
        </p:spPr>
        <p:txBody>
          <a:bodyPr wrap="square">
            <a:spAutoFit/>
          </a:bodyPr>
          <a:lstStyle/>
          <a:p>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Cảm xúc của em như thế nào khi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diễn ra và khi kể lại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48005C70-AA21-409E-A2AA-7C8CB1DC7691}"/>
              </a:ext>
            </a:extLst>
          </p:cNvPr>
          <p:cNvSpPr txBox="1"/>
          <p:nvPr/>
        </p:nvSpPr>
        <p:spPr>
          <a:xfrm>
            <a:off x="2933850" y="1110233"/>
            <a:ext cx="8872514" cy="1200329"/>
          </a:xfrm>
          <a:prstGeom prst="rect">
            <a:avLst/>
          </a:prstGeom>
          <a:noFill/>
        </p:spPr>
        <p:txBody>
          <a:bodyPr wrap="square">
            <a:spAutoFit/>
          </a:bodyPr>
          <a:lstStyle/>
          <a:p>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hiếu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AFA29CAB-CCF3-4EBC-9A8C-DC4EA3CB8BCA}"/>
              </a:ext>
            </a:extLst>
          </p:cNvPr>
          <p:cNvSpPr txBox="1"/>
          <p:nvPr/>
        </p:nvSpPr>
        <p:spPr>
          <a:xfrm>
            <a:off x="2964536" y="3144047"/>
            <a:ext cx="8722258" cy="3082895"/>
          </a:xfrm>
          <a:prstGeom prst="rect">
            <a:avLst/>
          </a:prstGeom>
          <a:noFill/>
        </p:spPr>
        <p:txBody>
          <a:bodyPr wrap="square">
            <a:spAutoFit/>
          </a:bodyPr>
          <a:lstStyle/>
          <a:p>
            <a:pPr marL="342900" lvl="0" indent="-342900" algn="just">
              <a:lnSpc>
                <a:spcPct val="115000"/>
              </a:lnSpc>
              <a:buSzPts val="1400"/>
              <a:buFont typeface="Times New Roman" panose="02020603050405020304" pitchFamily="18" charset="0"/>
              <a:buChar char="-"/>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SzPts val="1400"/>
              <a:buFont typeface="Times New Roman" panose="02020603050405020304" pitchFamily="18" charset="0"/>
              <a:buChar char="-"/>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44460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barn(inVertical)">
                                      <p:cBhvr>
                                        <p:cTn id="31" dur="500"/>
                                        <p:tgtEl>
                                          <p:spTgt spid="5"/>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4">
                                            <p:txEl>
                                              <p:pRg st="0" end="0"/>
                                            </p:txEl>
                                          </p:spTgt>
                                        </p:tgtEl>
                                        <p:attrNameLst>
                                          <p:attrName>style.visibility</p:attrName>
                                        </p:attrNameLst>
                                      </p:cBhvr>
                                      <p:to>
                                        <p:strVal val="visible"/>
                                      </p:to>
                                    </p:set>
                                    <p:animEffect transition="in" filter="barn(inVertical)">
                                      <p:cBhvr>
                                        <p:cTn id="36" dur="500"/>
                                        <p:tgtEl>
                                          <p:spTgt spid="14">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4">
                                            <p:txEl>
                                              <p:pRg st="1" end="1"/>
                                            </p:txEl>
                                          </p:spTgt>
                                        </p:tgtEl>
                                        <p:attrNameLst>
                                          <p:attrName>style.visibility</p:attrName>
                                        </p:attrNameLst>
                                      </p:cBhvr>
                                      <p:to>
                                        <p:strVal val="visible"/>
                                      </p:to>
                                    </p:set>
                                    <p:animEffect transition="in" filter="barn(inVertical)">
                                      <p:cBhvr>
                                        <p:cTn id="41" dur="500"/>
                                        <p:tgtEl>
                                          <p:spTgt spid="14">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4">
                                            <p:txEl>
                                              <p:pRg st="2" end="2"/>
                                            </p:txEl>
                                          </p:spTgt>
                                        </p:tgtEl>
                                        <p:attrNameLst>
                                          <p:attrName>style.visibility</p:attrName>
                                        </p:attrNameLst>
                                      </p:cBhvr>
                                      <p:to>
                                        <p:strVal val="visible"/>
                                      </p:to>
                                    </p:set>
                                    <p:animEffect transition="in" filter="barn(inVertical)">
                                      <p:cBhvr>
                                        <p:cTn id="46"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animBg="1"/>
      <p:bldP spid="11" grpId="0"/>
      <p:bldP spid="12"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470599" y="651138"/>
            <a:ext cx="3250802"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79320A6-B618-4D39-9DEB-A82303B519AD}"/>
              </a:ext>
            </a:extLst>
          </p:cNvPr>
          <p:cNvSpPr txBox="1"/>
          <p:nvPr/>
        </p:nvSpPr>
        <p:spPr>
          <a:xfrm>
            <a:off x="4993551" y="686922"/>
            <a:ext cx="2621526" cy="548099"/>
          </a:xfrm>
          <a:prstGeom prst="rect">
            <a:avLst/>
          </a:prstGeom>
          <a:noFill/>
        </p:spPr>
        <p:txBody>
          <a:bodyPr wrap="square">
            <a:spAutoFit/>
          </a:bodyPr>
          <a:lstStyle/>
          <a:p>
            <a:pPr>
              <a:lnSpc>
                <a:spcPct val="115000"/>
              </a:lnSpc>
            </a:pP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42D388A9-2A83-4B77-B7C1-0603B8E90935}"/>
              </a:ext>
            </a:extLst>
          </p:cNvPr>
          <p:cNvSpPr>
            <a:spLocks noChangeArrowheads="1"/>
          </p:cNvSpPr>
          <p:nvPr/>
        </p:nvSpPr>
        <p:spPr bwMode="auto">
          <a:xfrm>
            <a:off x="721430" y="1570454"/>
            <a:ext cx="11165770" cy="4636408"/>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246E5828-6EDB-4EC9-8606-30057EE1B2DD}"/>
              </a:ext>
            </a:extLst>
          </p:cNvPr>
          <p:cNvSpPr txBox="1"/>
          <p:nvPr/>
        </p:nvSpPr>
        <p:spPr>
          <a:xfrm>
            <a:off x="922997" y="1880287"/>
            <a:ext cx="10762635" cy="4016741"/>
          </a:xfrm>
          <a:prstGeom prst="rect">
            <a:avLst/>
          </a:prstGeom>
          <a:noFill/>
        </p:spPr>
        <p:txBody>
          <a:bodyPr wrap="square">
            <a:spAutoFit/>
          </a:bodyPr>
          <a:lstStyle/>
          <a:p>
            <a:pPr>
              <a:lnSpc>
                <a:spcPct val="115000"/>
              </a:lnSpc>
            </a:pPr>
            <a:r>
              <a:rPr lang="en-US" sz="2800" b="1" u="sng"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Mở</a:t>
            </a:r>
            <a:r>
              <a:rPr lang="en-US" sz="2800" b="1" u="sng"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u="sng"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b="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i="1" u="sng"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Giới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nghiệm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đáng</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nhớ</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chuyến</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tham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quan</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trải</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nghiệm</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làng</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hoá</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các</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tộc</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Việt</a:t>
            </a:r>
            <a:r>
              <a:rPr lang="en-US"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Nam </a:t>
            </a:r>
            <a:r>
              <a:rPr lang="en-US" sz="2800" b="1"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huộc</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sót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523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nodeType="withEffect">
                                  <p:stCondLst>
                                    <p:cond delay="0"/>
                                  </p:stCondLst>
                                  <p:childTnLst>
                                    <p:set>
                                      <p:cBhvr>
                                        <p:cTn id="17" dur="1" fill="hold">
                                          <p:stCondLst>
                                            <p:cond delay="0"/>
                                          </p:stCondLst>
                                        </p:cTn>
                                        <p:tgtEl>
                                          <p:spTgt spid="10">
                                            <p:txEl>
                                              <p:pRg st="0" end="0"/>
                                            </p:txEl>
                                          </p:spTgt>
                                        </p:tgtEl>
                                        <p:attrNameLst>
                                          <p:attrName>style.visibility</p:attrName>
                                        </p:attrNameLst>
                                      </p:cBhvr>
                                      <p:to>
                                        <p:strVal val="visible"/>
                                      </p:to>
                                    </p:set>
                                    <p:animEffect transition="in" filter="barn(inVertical)">
                                      <p:cBhvr>
                                        <p:cTn id="18" dur="500"/>
                                        <p:tgtEl>
                                          <p:spTgt spid="10">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Effect transition="in" filter="barn(inVertical)">
                                      <p:cBhvr>
                                        <p:cTn id="23" dur="500"/>
                                        <p:tgtEl>
                                          <p:spTgt spid="10">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0">
                                            <p:txEl>
                                              <p:pRg st="2" end="2"/>
                                            </p:txEl>
                                          </p:spTgt>
                                        </p:tgtEl>
                                        <p:attrNameLst>
                                          <p:attrName>style.visibility</p:attrName>
                                        </p:attrNameLst>
                                      </p:cBhvr>
                                      <p:to>
                                        <p:strVal val="visible"/>
                                      </p:to>
                                    </p:set>
                                    <p:animEffect transition="in" filter="barn(inVertical)">
                                      <p:cBhvr>
                                        <p:cTn id="28" dur="500"/>
                                        <p:tgtEl>
                                          <p:spTgt spid="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8"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613275" y="916616"/>
            <a:ext cx="11332919" cy="5100726"/>
          </a:xfrm>
          <a:prstGeom prst="roundRect">
            <a:avLst>
              <a:gd name="adj" fmla="val 16667"/>
            </a:avLst>
          </a:prstGeom>
          <a:solidFill>
            <a:schemeClr val="accent6">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95A6E2E-54E0-47C8-B12C-E06D1C9B00F4}"/>
              </a:ext>
            </a:extLst>
          </p:cNvPr>
          <p:cNvSpPr txBox="1"/>
          <p:nvPr/>
        </p:nvSpPr>
        <p:spPr>
          <a:xfrm>
            <a:off x="825909" y="1398303"/>
            <a:ext cx="10943303" cy="3712619"/>
          </a:xfrm>
          <a:prstGeom prst="rect">
            <a:avLst/>
          </a:prstGeom>
          <a:noFill/>
        </p:spPr>
        <p:txBody>
          <a:bodyPr wrap="square">
            <a:spAutoFit/>
          </a:bodyPr>
          <a:lstStyle/>
          <a:p>
            <a:pPr>
              <a:lnSpc>
                <a:spcPct val="115000"/>
              </a:lnSpc>
              <a:spcAft>
                <a:spcPts val="1000"/>
              </a:spcAft>
            </a:pPr>
            <a:r>
              <a:rPr lang="en-US" sz="2400" b="1" u="sng"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u="sng"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lnSpc>
                <a:spcPct val="115000"/>
              </a:lnSpc>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huynh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20822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65471" y="530531"/>
            <a:ext cx="11695471" cy="6179985"/>
          </a:xfrm>
          <a:prstGeom prst="roundRect">
            <a:avLst>
              <a:gd name="adj" fmla="val 16667"/>
            </a:avLst>
          </a:prstGeom>
          <a:solidFill>
            <a:schemeClr val="accent5">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2D176C9-DF0C-402C-8210-B512F1CF4374}"/>
              </a:ext>
            </a:extLst>
          </p:cNvPr>
          <p:cNvSpPr txBox="1"/>
          <p:nvPr/>
        </p:nvSpPr>
        <p:spPr>
          <a:xfrm>
            <a:off x="768138" y="796413"/>
            <a:ext cx="10853591" cy="5708037"/>
          </a:xfrm>
          <a:prstGeom prst="rect">
            <a:avLst/>
          </a:prstGeom>
          <a:noFill/>
        </p:spPr>
        <p:txBody>
          <a:bodyPr wrap="square">
            <a:spAutoFit/>
          </a:bodyPr>
          <a:lstStyle/>
          <a:p>
            <a:pPr>
              <a:lnSpc>
                <a:spcPct val="115000"/>
              </a:lnSpc>
              <a:spcAft>
                <a:spcPts val="1000"/>
              </a:spcAft>
            </a:pPr>
            <a:r>
              <a:rPr lang="vi-VN" sz="24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Thời gia</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không gian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n</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hững nhân vật có liên 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a:t>
            </a:r>
            <a:r>
              <a:rPr lang="vi-VN"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ể lại các sự việc</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bắt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chờ</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đợi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5h00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tầng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nhè</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35362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648929"/>
            <a:ext cx="11288673" cy="5574890"/>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7B33A9FA-B823-4BAC-BF07-105C41A72AD6}"/>
              </a:ext>
            </a:extLst>
          </p:cNvPr>
          <p:cNvSpPr txBox="1"/>
          <p:nvPr/>
        </p:nvSpPr>
        <p:spPr>
          <a:xfrm>
            <a:off x="829597" y="1030599"/>
            <a:ext cx="10793373" cy="5098832"/>
          </a:xfrm>
          <a:prstGeom prst="rect">
            <a:avLst/>
          </a:prstGeom>
          <a:noFill/>
        </p:spPr>
        <p:txBody>
          <a:bodyPr wrap="square">
            <a:spAutoFit/>
          </a:bodyPr>
          <a:lstStyle/>
          <a:p>
            <a:pPr>
              <a:spcAft>
                <a:spcPts val="156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nấy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ngàng</a:t>
            </a:r>
            <a:r>
              <a:rPr lang="en-US" sz="2400" dirty="0">
                <a:solidFill>
                  <a:srgbClr val="0D0D0D"/>
                </a:solidFill>
                <a:effectLst/>
                <a:latin typeface="Times New Roman" panose="02020603050405020304" pitchFamily="18" charset="0"/>
                <a:ea typeface="Times New Roman" panose="02020603050405020304" pitchFamily="18" charset="0"/>
              </a:rPr>
              <a:t> xen </a:t>
            </a:r>
            <a:r>
              <a:rPr lang="en-US" sz="2400" dirty="0" err="1">
                <a:solidFill>
                  <a:srgbClr val="0D0D0D"/>
                </a:solidFill>
                <a:effectLst/>
                <a:latin typeface="Times New Roman" panose="02020603050405020304" pitchFamily="18" charset="0"/>
                <a:ea typeface="Times New Roman" panose="02020603050405020304" pitchFamily="18" charset="0"/>
              </a:rPr>
              <a:t>lẫn</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vòng</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chia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gồm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sản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560"/>
              </a:spcAft>
            </a:pP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dân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tộc</a:t>
            </a:r>
            <a:r>
              <a:rPr lang="en-US" sz="2400" i="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Dao, </a:t>
            </a:r>
            <a:r>
              <a:rPr lang="en-US" sz="2400" dirty="0" err="1">
                <a:solidFill>
                  <a:srgbClr val="0D0D0D"/>
                </a:solidFill>
                <a:effectLst/>
                <a:latin typeface="Times New Roman" panose="02020603050405020304" pitchFamily="18" charset="0"/>
                <a:ea typeface="Times New Roman" panose="02020603050405020304" pitchFamily="18" charset="0"/>
              </a:rPr>
              <a:t>Tày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Khmer,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nhằm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triển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54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Ở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bước</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khéo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léo</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23192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42452" y="1017639"/>
            <a:ext cx="11430000" cy="5132437"/>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AE69D40-5FFE-406B-91CB-53FE6BC9AC10}"/>
              </a:ext>
            </a:extLst>
          </p:cNvPr>
          <p:cNvSpPr txBox="1"/>
          <p:nvPr/>
        </p:nvSpPr>
        <p:spPr>
          <a:xfrm>
            <a:off x="736184" y="1496106"/>
            <a:ext cx="10719632" cy="4175502"/>
          </a:xfrm>
          <a:prstGeom prst="rect">
            <a:avLst/>
          </a:prstGeom>
          <a:noFill/>
        </p:spPr>
        <p:txBody>
          <a:bodyPr wrap="square">
            <a:spAutoFit/>
          </a:bodyPr>
          <a:lstStyle/>
          <a:p>
            <a:pPr>
              <a:spcAft>
                <a:spcPts val="1560"/>
              </a:spcAft>
            </a:pP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trung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tâm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hóa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vui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trí</a:t>
            </a:r>
            <a:r>
              <a:rPr lang="en-US" sz="2800" i="1" dirty="0">
                <a:solidFill>
                  <a:srgbClr val="0D0D0D"/>
                </a:solidFill>
                <a:effectLst/>
                <a:latin typeface="Times New Roman" panose="02020603050405020304" pitchFamily="18" charset="0"/>
                <a:ea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Nằm</a:t>
            </a:r>
            <a:r>
              <a:rPr lang="en-US" sz="2800" dirty="0">
                <a:solidFill>
                  <a:srgbClr val="0D0D0D"/>
                </a:solidFill>
                <a:effectLst/>
                <a:latin typeface="Times New Roman" panose="02020603050405020304" pitchFamily="18" charset="0"/>
                <a:ea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nhiệm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vụ</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cổng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đậm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spcAft>
                <a:spcPts val="1560"/>
              </a:spcAft>
            </a:pPr>
            <a:r>
              <a:rPr lang="en-US" sz="2800" dirty="0" err="1">
                <a:solidFill>
                  <a:srgbClr val="0D0D0D"/>
                </a:solidFill>
                <a:effectLst/>
                <a:latin typeface="Times New Roman" panose="02020603050405020304" pitchFamily="18" charset="0"/>
                <a:ea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rPr>
              <a:t> co, </a:t>
            </a:r>
            <a:r>
              <a:rPr lang="en-US" sz="2800" dirty="0" err="1">
                <a:solidFill>
                  <a:srgbClr val="0D0D0D"/>
                </a:solidFill>
                <a:effectLst/>
                <a:latin typeface="Times New Roman" panose="02020603050405020304" pitchFamily="18" charset="0"/>
                <a:ea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hòa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truyền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thống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ca </a:t>
            </a:r>
            <a:r>
              <a:rPr lang="en-US" sz="2800" dirty="0" err="1">
                <a:solidFill>
                  <a:srgbClr val="0D0D0D"/>
                </a:solidFill>
                <a:effectLst/>
                <a:latin typeface="Times New Roman" panose="02020603050405020304" pitchFamily="18" charset="0"/>
                <a:ea typeface="Times New Roman" panose="02020603050405020304" pitchFamily="18" charset="0"/>
              </a:rPr>
              <a:t>hát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nhảy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múa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điệu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Cồng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Chiêng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Ê – </a:t>
            </a:r>
            <a:r>
              <a:rPr lang="en-US" sz="2800" dirty="0" err="1">
                <a:solidFill>
                  <a:srgbClr val="0D0D0D"/>
                </a:solidFill>
                <a:effectLst/>
                <a:latin typeface="Times New Roman" panose="02020603050405020304" pitchFamily="18" charset="0"/>
                <a:ea typeface="Times New Roman" panose="02020603050405020304" pitchFamily="18" charset="0"/>
              </a:rPr>
              <a:t>đê</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Nguyên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lễ</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kèn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môi</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07815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141189" cy="4643533"/>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365944A-962B-4383-94E2-07802712682E}"/>
              </a:ext>
            </a:extLst>
          </p:cNvPr>
          <p:cNvSpPr txBox="1"/>
          <p:nvPr/>
        </p:nvSpPr>
        <p:spPr>
          <a:xfrm>
            <a:off x="569030" y="2159107"/>
            <a:ext cx="11053940" cy="3313728"/>
          </a:xfrm>
          <a:prstGeom prst="rect">
            <a:avLst/>
          </a:prstGeom>
          <a:noFill/>
        </p:spPr>
        <p:txBody>
          <a:bodyPr wrap="square">
            <a:spAutoFit/>
          </a:bodyPr>
          <a:lstStyle/>
          <a:p>
            <a:pPr marL="342900" lvl="0" indent="-342900">
              <a:spcAft>
                <a:spcPts val="156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khoảng</a:t>
            </a:r>
            <a:r>
              <a:rPr lang="en-US" sz="2800" dirty="0">
                <a:solidFill>
                  <a:srgbClr val="0D0D0D"/>
                </a:solidFill>
                <a:effectLst/>
                <a:latin typeface="Times New Roman" panose="02020603050405020304" pitchFamily="18" charset="0"/>
                <a:ea typeface="Times New Roman" panose="02020603050405020304" pitchFamily="18" charset="0"/>
              </a:rPr>
              <a:t> 11h30, </a:t>
            </a:r>
            <a:r>
              <a:rPr lang="en-US" sz="2800" dirty="0" err="1">
                <a:solidFill>
                  <a:srgbClr val="0D0D0D"/>
                </a:solidFill>
                <a:effectLst/>
                <a:latin typeface="Times New Roman" panose="02020603050405020304" pitchFamily="18" charset="0"/>
                <a:ea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trưa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thưởng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sản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rừng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Tấy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nheo</a:t>
            </a:r>
            <a:r>
              <a:rPr lang="en-US" sz="2800" dirty="0">
                <a:solidFill>
                  <a:srgbClr val="0D0D0D"/>
                </a:solidFill>
                <a:effectLst/>
                <a:latin typeface="Times New Roman" panose="02020603050405020304" pitchFamily="18" charset="0"/>
                <a:ea typeface="Times New Roman" panose="02020603050405020304" pitchFamily="18" charset="0"/>
              </a:rPr>
              <a:t> om, </a:t>
            </a:r>
            <a:r>
              <a:rPr lang="en-US" sz="2800" dirty="0" err="1">
                <a:solidFill>
                  <a:srgbClr val="0D0D0D"/>
                </a:solidFill>
                <a:effectLst/>
                <a:latin typeface="Times New Roman" panose="02020603050405020304" pitchFamily="18" charset="0"/>
                <a:ea typeface="Times New Roman" panose="02020603050405020304" pitchFamily="18" charset="0"/>
              </a:rPr>
              <a:t>gà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luộc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nương</a:t>
            </a:r>
            <a:r>
              <a:rPr lang="en-US" sz="2800" dirty="0">
                <a:solidFill>
                  <a:srgbClr val="0D0D0D"/>
                </a:solidFill>
                <a:effectLst/>
                <a:latin typeface="Times New Roman" panose="02020603050405020304" pitchFamily="18" charset="0"/>
                <a:ea typeface="Times New Roman" panose="02020603050405020304" pitchFamily="18" charset="0"/>
              </a:rPr>
              <a:t>,.. Sau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đầy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khởi</a:t>
            </a:r>
            <a:r>
              <a:rPr lang="en-US" sz="2800" dirty="0">
                <a:solidFill>
                  <a:srgbClr val="0D0D0D"/>
                </a:solidFill>
                <a:effectLst/>
                <a:latin typeface="Times New Roman" panose="02020603050405020304" pitchFamily="18" charset="0"/>
                <a:ea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đói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lành</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marL="342900" lvl="0" indent="-342900">
              <a:spcAft>
                <a:spcPts val="156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nghỉ</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khoảng</a:t>
            </a:r>
            <a:r>
              <a:rPr lang="en-US" sz="2800" dirty="0">
                <a:solidFill>
                  <a:srgbClr val="0D0D0D"/>
                </a:solidFill>
                <a:effectLst/>
                <a:latin typeface="Times New Roman" panose="02020603050405020304" pitchFamily="18" charset="0"/>
                <a:ea typeface="Times New Roman" panose="02020603050405020304" pitchFamily="18" charset="0"/>
              </a:rPr>
              <a:t> 13h30, </a:t>
            </a:r>
            <a:r>
              <a:rPr lang="en-US" sz="2800" dirty="0" err="1">
                <a:solidFill>
                  <a:srgbClr val="0D0D0D"/>
                </a:solidFill>
                <a:effectLst/>
                <a:latin typeface="Times New Roman" panose="02020603050405020304" pitchFamily="18" charset="0"/>
                <a:ea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hướng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rPr>
              <a:t> du </a:t>
            </a:r>
            <a:r>
              <a:rPr lang="en-US" sz="2800" dirty="0" err="1">
                <a:solidFill>
                  <a:srgbClr val="0D0D0D"/>
                </a:solidFill>
                <a:effectLst/>
                <a:latin typeface="Times New Roman" panose="02020603050405020304" pitchFamily="18" charset="0"/>
                <a:ea typeface="Times New Roman" panose="02020603050405020304" pitchFamily="18" charset="0"/>
              </a:rPr>
              <a:t>lịch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a:t>
            </a:r>
            <a:r>
              <a:rPr lang="en-US" sz="2800" i="1" dirty="0" err="1">
                <a:solidFill>
                  <a:srgbClr val="0D0D0D"/>
                </a:solidFill>
                <a:effectLst/>
                <a:latin typeface="Times New Roman" panose="02020603050405020304" pitchFamily="18" charset="0"/>
                <a:ea typeface="Times New Roman" panose="02020603050405020304" pitchFamily="18" charset="0"/>
              </a:rPr>
              <a:t>hu</a:t>
            </a:r>
            <a:r>
              <a:rPr lang="en-US" sz="2800" i="1" dirty="0">
                <a:solidFill>
                  <a:srgbClr val="0D0D0D"/>
                </a:solidFill>
                <a:effectLst/>
                <a:latin typeface="Times New Roman" panose="02020603050405020304" pitchFamily="18" charset="0"/>
                <a:ea typeface="Times New Roman" panose="02020603050405020304" pitchFamily="18" charset="0"/>
              </a:rPr>
              <a:t> di </a:t>
            </a:r>
            <a:r>
              <a:rPr lang="en-US" sz="2800" i="1" dirty="0" err="1">
                <a:solidFill>
                  <a:srgbClr val="0D0D0D"/>
                </a:solidFill>
                <a:effectLst/>
                <a:latin typeface="Times New Roman" panose="02020603050405020304" pitchFamily="18" charset="0"/>
                <a:ea typeface="Times New Roman" panose="02020603050405020304" pitchFamily="18" charset="0"/>
              </a:rPr>
              <a:t>sản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viên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thuyền</a:t>
            </a:r>
            <a:r>
              <a:rPr lang="en-US" sz="2800" i="1"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624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45690" y="672666"/>
            <a:ext cx="11164529" cy="5713386"/>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9B62803-0DCD-4B0A-96E1-562B610C436A}"/>
              </a:ext>
            </a:extLst>
          </p:cNvPr>
          <p:cNvSpPr txBox="1"/>
          <p:nvPr/>
        </p:nvSpPr>
        <p:spPr>
          <a:xfrm>
            <a:off x="685185" y="973394"/>
            <a:ext cx="10821629" cy="5211940"/>
          </a:xfrm>
          <a:prstGeom prst="rect">
            <a:avLst/>
          </a:prstGeom>
          <a:noFill/>
        </p:spPr>
        <p:txBody>
          <a:bodyPr wrap="square">
            <a:spAutoFit/>
          </a:bodyPr>
          <a:lstStyle/>
          <a:p>
            <a:pPr>
              <a:spcAft>
                <a:spcPts val="156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u="none" strike="noStrike"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hlinkClick r:id="rId3"/>
              </a:rPr>
              <a:t>tháp</a:t>
            </a:r>
            <a:r>
              <a:rPr lang="en-US" sz="2800" i="1" u="none" strike="noStrike"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hlinkClick r:id="rId3"/>
              </a:rPr>
              <a:t> Eiffel</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bến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góc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16h00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523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98876" y="666427"/>
            <a:ext cx="11594248" cy="5889356"/>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7801CDF6-22EE-45AD-BA5A-035803444459}"/>
              </a:ext>
            </a:extLst>
          </p:cNvPr>
          <p:cNvSpPr txBox="1"/>
          <p:nvPr/>
        </p:nvSpPr>
        <p:spPr>
          <a:xfrm>
            <a:off x="569030" y="884414"/>
            <a:ext cx="11324094" cy="5511637"/>
          </a:xfrm>
          <a:prstGeom prst="rect">
            <a:avLst/>
          </a:prstGeom>
          <a:noFill/>
        </p:spPr>
        <p:txBody>
          <a:bodyPr wrap="square">
            <a:spAutoFit/>
          </a:bodyPr>
          <a:lstStyle/>
          <a:p>
            <a:pPr>
              <a:lnSpc>
                <a:spcPct val="115000"/>
              </a:lnSpc>
              <a:spcAft>
                <a:spcPts val="1000"/>
              </a:spcAft>
              <a:tabLst>
                <a:tab pos="1386840" algn="l"/>
              </a:tabLst>
            </a:pP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Nhắc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Tô</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Hoài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nhắc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đến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có</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những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đóng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góp</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to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lớn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Việt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Nam.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phẩm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phiêu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lưu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truyện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đồng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thoại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khẳng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định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vị</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lòng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bạn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đọc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ngoài</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nước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phẩm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được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dịch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hơn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40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thứ</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tiếng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khác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nhau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hỉnh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xốc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ốm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9830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53961" y="884904"/>
            <a:ext cx="11459497" cy="5604386"/>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38A1197-4B79-4B07-8617-768E0A49FED5}"/>
              </a:ext>
            </a:extLst>
          </p:cNvPr>
          <p:cNvSpPr txBox="1"/>
          <p:nvPr/>
        </p:nvSpPr>
        <p:spPr>
          <a:xfrm>
            <a:off x="765061" y="1076115"/>
            <a:ext cx="10852366" cy="4896982"/>
          </a:xfrm>
          <a:prstGeom prst="rect">
            <a:avLst/>
          </a:prstGeom>
          <a:noFill/>
        </p:spPr>
        <p:txBody>
          <a:bodyPr wrap="square">
            <a:spAutoFit/>
          </a:bodyPr>
          <a:lstStyle/>
          <a:p>
            <a:pPr>
              <a:lnSpc>
                <a:spcPct val="115000"/>
              </a:lnSpc>
              <a:spcAft>
                <a:spcPts val="100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Kết bài: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SzPts val="1400"/>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22948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747253" y="2193091"/>
            <a:ext cx="11008453" cy="3131077"/>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6FCC64E-5BDF-42A3-9D92-1312F800E55E}"/>
              </a:ext>
            </a:extLst>
          </p:cNvPr>
          <p:cNvSpPr txBox="1"/>
          <p:nvPr/>
        </p:nvSpPr>
        <p:spPr>
          <a:xfrm>
            <a:off x="747253" y="2730847"/>
            <a:ext cx="10830231" cy="2034660"/>
          </a:xfrm>
          <a:prstGeom prst="rect">
            <a:avLst/>
          </a:prstGeom>
          <a:noFill/>
        </p:spPr>
        <p:txBody>
          <a:bodyPr wrap="square">
            <a:spAutoFit/>
          </a:bodyPr>
          <a:lstStyle/>
          <a:p>
            <a:pPr algn="just">
              <a:lnSpc>
                <a:spcPct val="115000"/>
              </a:lnSpc>
              <a:spcAft>
                <a:spcPts val="1000"/>
              </a:spcAft>
            </a:pPr>
            <a:r>
              <a:rPr lang="en-US" sz="2800" b="1" dirty="0" err="1">
                <a:solidFill>
                  <a:srgbClr val="FF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03:</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hẳn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31232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20877"/>
            <a:ext cx="11200183" cy="4911213"/>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F9CC305-FE77-46D3-86B3-479709AFD5B6}"/>
              </a:ext>
            </a:extLst>
          </p:cNvPr>
          <p:cNvSpPr txBox="1"/>
          <p:nvPr/>
        </p:nvSpPr>
        <p:spPr>
          <a:xfrm>
            <a:off x="770602" y="1579455"/>
            <a:ext cx="10852367" cy="4009111"/>
          </a:xfrm>
          <a:prstGeom prst="rect">
            <a:avLst/>
          </a:prstGeom>
          <a:solidFill>
            <a:schemeClr val="accent5">
              <a:lumMod val="75000"/>
            </a:schemeClr>
          </a:solidFill>
        </p:spPr>
        <p:txBody>
          <a:bodyPr wrap="square">
            <a:spAutoFit/>
          </a:bodyPr>
          <a:lstStyle/>
          <a:p>
            <a:pPr>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49168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4" end="4"/>
                                            </p:txEl>
                                          </p:spTgt>
                                        </p:tgtEl>
                                        <p:attrNameLst>
                                          <p:attrName>style.visibility</p:attrName>
                                        </p:attrNameLst>
                                      </p:cBhvr>
                                      <p:to>
                                        <p:strVal val="visible"/>
                                      </p:to>
                                    </p:set>
                                    <p:animEffect transition="in" filter="barn(inVertical)">
                                      <p:cBhvr>
                                        <p:cTn id="3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53962" y="516195"/>
            <a:ext cx="11356257" cy="1207076"/>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DC265B-E476-4ACB-842B-91A764629E94}"/>
              </a:ext>
            </a:extLst>
          </p:cNvPr>
          <p:cNvSpPr txBox="1"/>
          <p:nvPr/>
        </p:nvSpPr>
        <p:spPr>
          <a:xfrm>
            <a:off x="589936" y="701550"/>
            <a:ext cx="6157452" cy="907749"/>
          </a:xfrm>
          <a:prstGeom prst="rect">
            <a:avLst/>
          </a:prstGeom>
          <a:noFill/>
        </p:spPr>
        <p:txBody>
          <a:bodyPr wrap="square">
            <a:spAutoFit/>
          </a:bodyPr>
          <a:lstStyle/>
          <a:p>
            <a:pPr>
              <a:lnSpc>
                <a:spcPct val="115000"/>
              </a:lnSpc>
            </a:pP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 </a:t>
            </a:r>
            <a:r>
              <a:rPr lang="en-US" sz="24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Bước</a:t>
            </a:r>
            <a:r>
              <a:rPr lang="en-US" sz="24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2:</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ounded Rectangle 10">
            <a:extLst>
              <a:ext uri="{FF2B5EF4-FFF2-40B4-BE49-F238E27FC236}">
                <a16:creationId xmlns:a16="http://schemas.microsoft.com/office/drawing/2014/main" xmlns="" id="{7F5AD840-F319-42B2-B036-6CB3EF9A8896}"/>
              </a:ext>
            </a:extLst>
          </p:cNvPr>
          <p:cNvSpPr>
            <a:spLocks noChangeArrowheads="1"/>
          </p:cNvSpPr>
          <p:nvPr/>
        </p:nvSpPr>
        <p:spPr bwMode="auto">
          <a:xfrm>
            <a:off x="353962" y="3895615"/>
            <a:ext cx="2822023" cy="2749357"/>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5CA9E342-F92D-40AD-9DDD-7C79E7092182}"/>
              </a:ext>
            </a:extLst>
          </p:cNvPr>
          <p:cNvSpPr>
            <a:spLocks noChangeArrowheads="1"/>
          </p:cNvSpPr>
          <p:nvPr/>
        </p:nvSpPr>
        <p:spPr bwMode="auto">
          <a:xfrm>
            <a:off x="3212643" y="3967317"/>
            <a:ext cx="8625394" cy="2677656"/>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9" name="Rounded Rectangle 10">
            <a:extLst>
              <a:ext uri="{FF2B5EF4-FFF2-40B4-BE49-F238E27FC236}">
                <a16:creationId xmlns:a16="http://schemas.microsoft.com/office/drawing/2014/main" xmlns="" id="{0C787975-CB11-4D5B-AFF3-D12F37466F6D}"/>
              </a:ext>
            </a:extLst>
          </p:cNvPr>
          <p:cNvSpPr>
            <a:spLocks noChangeArrowheads="1"/>
          </p:cNvSpPr>
          <p:nvPr/>
        </p:nvSpPr>
        <p:spPr bwMode="auto">
          <a:xfrm>
            <a:off x="3409627" y="2220291"/>
            <a:ext cx="8300592" cy="141433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090EAB24-BA79-465E-9552-28793FB97820}"/>
              </a:ext>
            </a:extLst>
          </p:cNvPr>
          <p:cNvSpPr>
            <a:spLocks noChangeArrowheads="1"/>
          </p:cNvSpPr>
          <p:nvPr/>
        </p:nvSpPr>
        <p:spPr bwMode="auto">
          <a:xfrm>
            <a:off x="353961" y="2234198"/>
            <a:ext cx="3055665" cy="1414333"/>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A749ED91-0EB1-499B-8765-50417F28AA67}"/>
              </a:ext>
            </a:extLst>
          </p:cNvPr>
          <p:cNvSpPr txBox="1"/>
          <p:nvPr/>
        </p:nvSpPr>
        <p:spPr>
          <a:xfrm>
            <a:off x="353962" y="2230442"/>
            <a:ext cx="2934929" cy="1332481"/>
          </a:xfrm>
          <a:prstGeom prst="rect">
            <a:avLst/>
          </a:prstGeom>
          <a:noFill/>
        </p:spPr>
        <p:txBody>
          <a:bodyPr wrap="square">
            <a:spAutoFit/>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nhớ</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nhất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gì</a:t>
            </a:r>
            <a:r>
              <a:rPr lang="vi-VN" sz="2400" dirty="0">
                <a:solidFill>
                  <a:schemeClr val="tx1"/>
                </a:solidFill>
                <a:effectLst/>
                <a:latin typeface="Times New Roman" panose="02020603050405020304" pitchFamily="18" charset="0"/>
                <a:cs typeface="Times New Roman" panose="02020603050405020304" pitchFamily="18" charset="0"/>
              </a:rPr>
              <a:t>? Xảy ra khi nào?</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77434B9C-AD32-4076-8827-35C496AE010D}"/>
              </a:ext>
            </a:extLst>
          </p:cNvPr>
          <p:cNvSpPr txBox="1"/>
          <p:nvPr/>
        </p:nvSpPr>
        <p:spPr>
          <a:xfrm>
            <a:off x="631511" y="4505833"/>
            <a:ext cx="2581132" cy="1757212"/>
          </a:xfrm>
          <a:prstGeom prst="rect">
            <a:avLst/>
          </a:prstGeom>
          <a:noFill/>
        </p:spPr>
        <p:txBody>
          <a:bodyPr wrap="square">
            <a:spAutoFit/>
          </a:bodyPr>
          <a:lstStyle/>
          <a:p>
            <a:pPr algn="just">
              <a:lnSpc>
                <a:spcPct val="115000"/>
              </a:lnSpc>
              <a:spcAft>
                <a:spcPts val="1000"/>
              </a:spcAft>
            </a:pPr>
            <a:r>
              <a:rPr lang="vi-VN" sz="2400" dirty="0">
                <a:solidFill>
                  <a:schemeClr val="tx1"/>
                </a:solidFill>
                <a:effectLst/>
                <a:latin typeface="Times New Roman" panose="02020603050405020304" pitchFamily="18" charset="0"/>
                <a:cs typeface="Times New Roman" panose="02020603050405020304" pitchFamily="18" charset="0"/>
              </a:rPr>
              <a:t>Những ai có liên quan đến </a:t>
            </a:r>
            <a:r>
              <a:rPr lang="en-US" sz="2400" dirty="0" err="1">
                <a:solidFill>
                  <a:schemeClr val="tx1"/>
                </a:solidFill>
                <a:effectLst/>
                <a:latin typeface="Times New Roman" panose="02020603050405020304" pitchFamily="18" charset="0"/>
                <a:cs typeface="Times New Roman" panose="02020603050405020304" pitchFamily="18" charset="0"/>
              </a:rPr>
              <a:t>chuyến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đó</a:t>
            </a:r>
            <a:r>
              <a:rPr lang="vi-VN" sz="2400" dirty="0">
                <a:solidFill>
                  <a:schemeClr val="tx1"/>
                </a:solidFill>
                <a:effectLst/>
                <a:latin typeface="Times New Roman" panose="02020603050405020304" pitchFamily="18" charset="0"/>
                <a:cs typeface="Times New Roman" panose="02020603050405020304" pitchFamily="18" charset="0"/>
              </a:rPr>
              <a:t>? Họ đã nói và làm gì?</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ED8DC9B5-6167-44C9-B70A-EA2A8CA595C4}"/>
              </a:ext>
            </a:extLst>
          </p:cNvPr>
          <p:cNvSpPr txBox="1"/>
          <p:nvPr/>
        </p:nvSpPr>
        <p:spPr>
          <a:xfrm>
            <a:off x="3522699" y="2341199"/>
            <a:ext cx="8187520" cy="1200329"/>
          </a:xfrm>
          <a:prstGeom prst="rect">
            <a:avLst/>
          </a:prstGeom>
          <a:noFill/>
        </p:spPr>
        <p:txBody>
          <a:bodyPr wrap="square">
            <a:spAutoFit/>
          </a:bodyPr>
          <a:lstStyle/>
          <a:p>
            <a:r>
              <a:rPr lang="en-US" sz="2400" dirty="0" err="1">
                <a:latin typeface="Times New Roman" panose="02020603050405020304" pitchFamily="18" charset="0"/>
                <a:cs typeface="Times New Roman" panose="02020603050405020304" pitchFamily="18" charset="0"/>
              </a:rPr>
              <a:t>Chuyến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Phìn</a:t>
            </a:r>
            <a:r>
              <a:rPr lang="en-US" sz="2400" dirty="0">
                <a:latin typeface="Times New Roman" panose="02020603050405020304" pitchFamily="18" charset="0"/>
                <a:cs typeface="Times New Roman" panose="02020603050405020304" pitchFamily="18" charset="0"/>
              </a:rPr>
              <a:t> Ngan, </a:t>
            </a:r>
            <a:r>
              <a:rPr lang="en-US" sz="2400" dirty="0" err="1">
                <a:latin typeface="Times New Roman" panose="02020603050405020304" pitchFamily="18" charset="0"/>
                <a:cs typeface="Times New Roman" panose="02020603050405020304" pitchFamily="18" charset="0"/>
              </a:rPr>
              <a:t>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tỉnh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Lào</a:t>
            </a:r>
            <a:r>
              <a:rPr lang="en-US" sz="2400" dirty="0">
                <a:latin typeface="Times New Roman" panose="02020603050405020304" pitchFamily="18" charset="0"/>
                <a:cs typeface="Times New Roman" panose="02020603050405020304" pitchFamily="18" charset="0"/>
              </a:rPr>
              <a:t> Cai. </a:t>
            </a:r>
            <a:r>
              <a:rPr lang="en-US" sz="2400" dirty="0" err="1">
                <a:latin typeface="Times New Roman" panose="02020603050405020304" pitchFamily="18" charset="0"/>
                <a:cs typeface="Times New Roman" panose="02020603050405020304" pitchFamily="18" charset="0"/>
              </a:rPr>
              <a:t>Chuyến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diễn</a:t>
            </a:r>
            <a:r>
              <a:rPr lang="en-US" sz="2400" dirty="0">
                <a:latin typeface="Times New Roman" panose="02020603050405020304" pitchFamily="18" charset="0"/>
                <a:cs typeface="Times New Roman" panose="02020603050405020304" pitchFamily="18" charset="0"/>
              </a:rPr>
              <a:t> ra </a:t>
            </a:r>
            <a:r>
              <a:rPr lang="en-US" sz="2400" dirty="0" err="1">
                <a:latin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dịp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tháng</a:t>
            </a:r>
            <a:r>
              <a:rPr lang="en-US" sz="2400" dirty="0">
                <a:latin typeface="Times New Roman" panose="02020603050405020304" pitchFamily="18" charset="0"/>
                <a:cs typeface="Times New Roman" panose="02020603050405020304" pitchFamily="18" charset="0"/>
              </a:rPr>
              <a:t> 12 </a:t>
            </a:r>
            <a:r>
              <a:rPr lang="en-US" sz="2400" dirty="0" err="1">
                <a:latin typeface="Times New Roman" panose="02020603050405020304" pitchFamily="18" charset="0"/>
                <a:cs typeface="Times New Roman" panose="02020603050405020304" pitchFamily="18" charset="0"/>
              </a:rPr>
              <a:t>dương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lịch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vừa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kì</a:t>
            </a:r>
            <a:r>
              <a:rPr lang="en-US" sz="2400" dirty="0">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a16="http://schemas.microsoft.com/office/drawing/2014/main" xmlns="" id="{C93ABAAD-6D5F-433F-AAE6-1BD6587DE435}"/>
              </a:ext>
            </a:extLst>
          </p:cNvPr>
          <p:cNvSpPr txBox="1"/>
          <p:nvPr/>
        </p:nvSpPr>
        <p:spPr>
          <a:xfrm>
            <a:off x="3409626" y="3967317"/>
            <a:ext cx="8428412" cy="2677656"/>
          </a:xfrm>
          <a:prstGeom prst="rect">
            <a:avLst/>
          </a:prstGeom>
          <a:noFill/>
        </p:spPr>
        <p:txBody>
          <a:bodyPr wrap="square">
            <a:spAutoFit/>
          </a:bodyPr>
          <a:lstStyle/>
          <a:p>
            <a:pPr lvl="0"/>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thầy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diện</a:t>
            </a:r>
            <a:r>
              <a:rPr lang="en-US" sz="2400" dirty="0">
                <a:latin typeface="Times New Roman" panose="02020603050405020304" pitchFamily="18" charset="0"/>
                <a:cs typeface="Times New Roman" panose="02020603050405020304" pitchFamily="18" charset="0"/>
              </a:rPr>
              <a:t> HS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a:t>
            </a:r>
          </a:p>
          <a:p>
            <a:r>
              <a:rPr lang="en-US" sz="2400" dirty="0" err="1">
                <a:latin typeface="Times New Roman" panose="02020603050405020304" pitchFamily="18" charset="0"/>
                <a:cs typeface="Times New Roman" panose="02020603050405020304" pitchFamily="18" charset="0"/>
              </a:rPr>
              <a:t>Thầy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ủng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hộ</a:t>
            </a:r>
            <a:r>
              <a:rPr lang="en-US" sz="2400" dirty="0">
                <a:latin typeface="Times New Roman" panose="02020603050405020304" pitchFamily="18" charset="0"/>
                <a:cs typeface="Times New Roman" panose="02020603050405020304" pitchFamily="18" charset="0"/>
              </a:rPr>
              <a:t> HS </a:t>
            </a:r>
            <a:r>
              <a:rPr lang="en-US" sz="2400" dirty="0" err="1">
                <a:latin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sâu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GVCN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HS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lớp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ứng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nhiệt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còn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gọi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ủng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hộ</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thiện</a:t>
            </a:r>
            <a:r>
              <a:rPr lang="en-US" sz="2400" dirty="0">
                <a:latin typeface="Times New Roman" panose="02020603050405020304" pitchFamily="18" charset="0"/>
                <a:cs typeface="Times New Roman" panose="02020603050405020304" pitchFamily="18" charset="0"/>
              </a:rPr>
              <a:t>. Khi </a:t>
            </a:r>
            <a:r>
              <a:rPr lang="en-US" sz="2400" dirty="0" err="1">
                <a:latin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góp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lượng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cs typeface="Times New Roman" panose="02020603050405020304" pitchFamily="18" charset="0"/>
              </a:rPr>
              <a:t> HS </a:t>
            </a:r>
            <a:r>
              <a:rPr lang="en-US" sz="2400" dirty="0" err="1">
                <a:latin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674110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barn(inVertical)">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barn(inVertical)">
                                      <p:cBhvr>
                                        <p:cTn id="36" dur="500"/>
                                        <p:tgtEl>
                                          <p:spTgt spid="7"/>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barn(inVertical)">
                                      <p:cBhvr>
                                        <p:cTn id="39" dur="500"/>
                                        <p:tgtEl>
                                          <p:spTgt spid="1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barn(inVertical)">
                                      <p:cBhvr>
                                        <p:cTn id="44" dur="500"/>
                                        <p:tgtEl>
                                          <p:spTgt spid="8"/>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arn(inVertical)">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3" grpId="0"/>
      <p:bldP spid="17" grpId="0"/>
      <p:bldP spid="16" grpId="0"/>
      <p:bldP spid="18"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2696706" y="1598100"/>
            <a:ext cx="9190494" cy="4120775"/>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598100"/>
            <a:ext cx="2127675" cy="4120775"/>
          </a:xfrm>
          <a:prstGeom prst="roundRect">
            <a:avLst>
              <a:gd name="adj" fmla="val 16667"/>
            </a:avLst>
          </a:prstGeom>
          <a:solidFill>
            <a:schemeClr val="accent4">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1FABBB1B-231A-47AF-9E5A-CB7845FCC31F}"/>
              </a:ext>
            </a:extLst>
          </p:cNvPr>
          <p:cNvSpPr txBox="1"/>
          <p:nvPr/>
        </p:nvSpPr>
        <p:spPr>
          <a:xfrm>
            <a:off x="844659" y="2275427"/>
            <a:ext cx="1530457" cy="2246769"/>
          </a:xfrm>
          <a:prstGeom prst="rect">
            <a:avLst/>
          </a:prstGeom>
          <a:noFill/>
        </p:spPr>
        <p:txBody>
          <a:bodyPr wrap="square">
            <a:spAutoFit/>
          </a:bodyPr>
          <a:lstStyle/>
          <a:p>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Điều gì đã</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Theo thứ tự thế nào?</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A0EA582-29AC-452A-AA9E-353E346C89C6}"/>
              </a:ext>
            </a:extLst>
          </p:cNvPr>
          <p:cNvSpPr txBox="1"/>
          <p:nvPr/>
        </p:nvSpPr>
        <p:spPr>
          <a:xfrm>
            <a:off x="2910359" y="1876973"/>
            <a:ext cx="8873601" cy="3539430"/>
          </a:xfrm>
          <a:prstGeom prst="rect">
            <a:avLst/>
          </a:prstGeom>
          <a:noFill/>
        </p:spPr>
        <p:txBody>
          <a:bodyPr wrap="square">
            <a:spAutoFit/>
          </a:bodyPr>
          <a:lstStyle/>
          <a:p>
            <a:pPr lvl="0"/>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18h00 </a:t>
            </a:r>
            <a:r>
              <a:rPr lang="en-US" sz="2800" dirty="0" err="1">
                <a:latin typeface="Times New Roman" panose="02020603050405020304" pitchFamily="18" charset="0"/>
                <a:cs typeface="Times New Roman" panose="02020603050405020304" pitchFamily="18" charset="0"/>
              </a:rPr>
              <a:t>tối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thứ</a:t>
            </a:r>
            <a:r>
              <a:rPr lang="en-US" sz="2800" dirty="0">
                <a:latin typeface="Times New Roman" panose="02020603050405020304" pitchFamily="18" charset="0"/>
                <a:cs typeface="Times New Roman" panose="02020603050405020304" pitchFamily="18" charset="0"/>
              </a:rPr>
              <a:t> 7, </a:t>
            </a:r>
            <a:r>
              <a:rPr lang="en-US" sz="2800" dirty="0" err="1">
                <a:latin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tập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trung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trường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xe</a:t>
            </a:r>
            <a:endParaRPr lang="en-US" sz="2800" dirty="0">
              <a:latin typeface="Times New Roman" panose="02020603050405020304" pitchFamily="18" charset="0"/>
              <a:cs typeface="Times New Roman" panose="02020603050405020304" pitchFamily="18" charset="0"/>
            </a:endParaRPr>
          </a:p>
          <a:p>
            <a:pPr lvl="0"/>
            <a:r>
              <a:rPr lang="en-US" sz="2800" dirty="0">
                <a:latin typeface="Times New Roman" panose="02020603050405020304" pitchFamily="18" charset="0"/>
                <a:cs typeface="Times New Roman" panose="02020603050405020304" pitchFamily="18" charset="0"/>
              </a:rPr>
              <a:t>Quang </a:t>
            </a:r>
            <a:r>
              <a:rPr lang="en-US" sz="2800" dirty="0" err="1">
                <a:latin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đường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 </a:t>
            </a:r>
            <a:r>
              <a:rPr lang="en-US" sz="2800" dirty="0" err="1">
                <a:latin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lúc</a:t>
            </a:r>
            <a:r>
              <a:rPr lang="en-US" sz="2800" dirty="0">
                <a:latin typeface="Times New Roman" panose="02020603050405020304" pitchFamily="18" charset="0"/>
                <a:cs typeface="Times New Roman" panose="02020603050405020304" pitchFamily="18" charset="0"/>
              </a:rPr>
              <a:t> 7h00 </a:t>
            </a:r>
            <a:r>
              <a:rPr lang="en-US" sz="2800" dirty="0" err="1">
                <a:latin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nhật</a:t>
            </a:r>
            <a:r>
              <a:rPr lang="en-US" sz="2800" dirty="0">
                <a:latin typeface="Times New Roman" panose="02020603050405020304" pitchFamily="18" charset="0"/>
                <a:cs typeface="Times New Roman" panose="02020603050405020304" pitchFamily="18" charset="0"/>
              </a:rPr>
              <a:t>. </a:t>
            </a:r>
          </a:p>
          <a:p>
            <a:pPr lvl="0"/>
            <a:r>
              <a:rPr lang="en-US" sz="2800" dirty="0" err="1">
                <a:latin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khiêng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đồ</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vực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trường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tiểu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Phìn</a:t>
            </a:r>
            <a:r>
              <a:rPr lang="en-US" sz="2800" dirty="0">
                <a:latin typeface="Times New Roman" panose="02020603050405020304" pitchFamily="18" charset="0"/>
                <a:cs typeface="Times New Roman" panose="02020603050405020304" pitchFamily="18" charset="0"/>
              </a:rPr>
              <a:t> Ngan – </a:t>
            </a:r>
            <a:r>
              <a:rPr lang="en-US" sz="2800" dirty="0" err="1">
                <a:latin typeface="Times New Roman" panose="02020603050405020304" pitchFamily="18" charset="0"/>
                <a:cs typeface="Times New Roman" panose="02020603050405020304" pitchFamily="18" charset="0"/>
              </a:rPr>
              <a:t>Bát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Xát</a:t>
            </a:r>
            <a:r>
              <a:rPr lang="en-US" sz="2800" dirty="0">
                <a:latin typeface="Times New Roman" panose="02020603050405020304" pitchFamily="18" charset="0"/>
                <a:cs typeface="Times New Roman" panose="02020603050405020304" pitchFamily="18" charset="0"/>
              </a:rPr>
              <a:t> – </a:t>
            </a:r>
            <a:r>
              <a:rPr lang="en-US" sz="2800" dirty="0" err="1">
                <a:latin typeface="Times New Roman" panose="02020603050405020304" pitchFamily="18" charset="0"/>
                <a:cs typeface="Times New Roman" panose="02020603050405020304" pitchFamily="18" charset="0"/>
              </a:rPr>
              <a:t>Lào</a:t>
            </a:r>
            <a:r>
              <a:rPr lang="en-US" sz="2800" dirty="0">
                <a:latin typeface="Times New Roman" panose="02020603050405020304" pitchFamily="18" charset="0"/>
                <a:cs typeface="Times New Roman" panose="02020603050405020304" pitchFamily="18" charset="0"/>
              </a:rPr>
              <a:t> Cai.</a:t>
            </a:r>
          </a:p>
          <a:p>
            <a:pPr lvl="0"/>
            <a:r>
              <a:rPr lang="en-US" sz="2800" dirty="0" err="1">
                <a:latin typeface="Times New Roman" panose="02020603050405020304" pitchFamily="18" charset="0"/>
                <a:cs typeface="Times New Roman" panose="02020603050405020304" pitchFamily="18" charset="0"/>
              </a:rPr>
              <a:t>Tổ</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lưu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tặng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quà</a:t>
            </a:r>
            <a:endParaRPr lang="en-US" sz="2800" dirty="0">
              <a:latin typeface="Times New Roman" panose="02020603050405020304" pitchFamily="18" charset="0"/>
              <a:cs typeface="Times New Roman" panose="02020603050405020304" pitchFamily="18" charset="0"/>
            </a:endParaRPr>
          </a:p>
          <a:p>
            <a:pPr lvl="0"/>
            <a:r>
              <a:rPr lang="en-US" sz="2800" dirty="0" err="1">
                <a:latin typeface="Times New Roman" panose="02020603050405020304" pitchFamily="18" charset="0"/>
                <a:cs typeface="Times New Roman" panose="02020603050405020304" pitchFamily="18" charset="0"/>
              </a:rPr>
              <a:t>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bữa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cơm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cs typeface="Times New Roman" panose="02020603050405020304" pitchFamily="18" charset="0"/>
              </a:rPr>
              <a:t> GV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HS </a:t>
            </a:r>
            <a:r>
              <a:rPr lang="en-US" sz="2800" dirty="0" err="1">
                <a:latin typeface="Times New Roman" panose="02020603050405020304" pitchFamily="18" charset="0"/>
                <a:cs typeface="Times New Roman" panose="02020603050405020304" pitchFamily="18" charset="0"/>
              </a:rPr>
              <a:t>nhà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trường</a:t>
            </a:r>
            <a:r>
              <a:rPr lang="en-US" sz="2800" dirty="0">
                <a:latin typeface="Times New Roman" panose="02020603050405020304" pitchFamily="18" charset="0"/>
                <a:cs typeface="Times New Roman" panose="02020603050405020304" pitchFamily="18" charset="0"/>
              </a:rPr>
              <a:t>.</a:t>
            </a:r>
          </a:p>
          <a:p>
            <a:r>
              <a:rPr lang="en-US" sz="2800" dirty="0" err="1">
                <a:latin typeface="Times New Roman" panose="02020603050405020304" pitchFamily="18" charset="0"/>
                <a:cs typeface="Times New Roman" panose="02020603050405020304" pitchFamily="18" charset="0"/>
              </a:rPr>
              <a:t>Chào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cs typeface="Times New Roman" panose="02020603050405020304" pitchFamily="18" charset="0"/>
              </a:rPr>
              <a:t> ra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897393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barn(inVertic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Effect transition="in" filter="barn(inVertical)">
                                      <p:cBhvr>
                                        <p:cTn id="30" dur="500"/>
                                        <p:tgtEl>
                                          <p:spTgt spid="7">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3" end="3"/>
                                            </p:txEl>
                                          </p:spTgt>
                                        </p:tgtEl>
                                        <p:attrNameLst>
                                          <p:attrName>style.visibility</p:attrName>
                                        </p:attrNameLst>
                                      </p:cBhvr>
                                      <p:to>
                                        <p:strVal val="visible"/>
                                      </p:to>
                                    </p:set>
                                    <p:animEffect transition="in" filter="barn(inVertical)">
                                      <p:cBhvr>
                                        <p:cTn id="35" dur="500"/>
                                        <p:tgtEl>
                                          <p:spTgt spid="7">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7">
                                            <p:txEl>
                                              <p:pRg st="4" end="4"/>
                                            </p:txEl>
                                          </p:spTgt>
                                        </p:tgtEl>
                                        <p:attrNameLst>
                                          <p:attrName>style.visibility</p:attrName>
                                        </p:attrNameLst>
                                      </p:cBhvr>
                                      <p:to>
                                        <p:strVal val="visible"/>
                                      </p:to>
                                    </p:set>
                                    <p:animEffect transition="in" filter="barn(inVertical)">
                                      <p:cBhvr>
                                        <p:cTn id="40" dur="500"/>
                                        <p:tgtEl>
                                          <p:spTgt spid="7">
                                            <p:txEl>
                                              <p:pRg st="4" end="4"/>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7">
                                            <p:txEl>
                                              <p:pRg st="5" end="5"/>
                                            </p:txEl>
                                          </p:spTgt>
                                        </p:tgtEl>
                                        <p:attrNameLst>
                                          <p:attrName>style.visibility</p:attrName>
                                        </p:attrNameLst>
                                      </p:cBhvr>
                                      <p:to>
                                        <p:strVal val="visible"/>
                                      </p:to>
                                    </p:set>
                                    <p:animEffect transition="in" filter="barn(inVertical)">
                                      <p:cBhvr>
                                        <p:cTn id="45"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3"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2867186" y="774916"/>
            <a:ext cx="8939179" cy="1720311"/>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46809" y="793128"/>
            <a:ext cx="2298156" cy="1702099"/>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xmlns="" id="{3F516FDB-E925-491E-8817-385C8335C208}"/>
              </a:ext>
            </a:extLst>
          </p:cNvPr>
          <p:cNvSpPr txBox="1"/>
          <p:nvPr/>
        </p:nvSpPr>
        <p:spPr>
          <a:xfrm>
            <a:off x="591252" y="897967"/>
            <a:ext cx="2298155" cy="1384995"/>
          </a:xfrm>
          <a:prstGeom prst="rect">
            <a:avLst/>
          </a:prstGeom>
          <a:noFill/>
        </p:spPr>
        <p:txBody>
          <a:bodyPr wrap="square">
            <a:spAutoFit/>
          </a:bodyPr>
          <a:lstStyle/>
          <a:p>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Vì sao ?</a:t>
            </a:r>
            <a:endParaRPr lang="en-US" sz="2800" dirty="0">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EB0A940B-1EC1-4B18-A821-95FCD668648F}"/>
              </a:ext>
            </a:extLst>
          </p:cNvPr>
          <p:cNvSpPr>
            <a:spLocks noChangeArrowheads="1"/>
          </p:cNvSpPr>
          <p:nvPr/>
        </p:nvSpPr>
        <p:spPr bwMode="auto">
          <a:xfrm>
            <a:off x="2844965" y="2918345"/>
            <a:ext cx="8961401" cy="3559948"/>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93DF7833-7376-4A61-B855-2754DD663B7D}"/>
              </a:ext>
            </a:extLst>
          </p:cNvPr>
          <p:cNvSpPr>
            <a:spLocks noChangeArrowheads="1"/>
          </p:cNvSpPr>
          <p:nvPr/>
        </p:nvSpPr>
        <p:spPr bwMode="auto">
          <a:xfrm>
            <a:off x="569031" y="2918345"/>
            <a:ext cx="2298156" cy="3559948"/>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7C673DF8-A8E9-47A6-9740-28AE1E139621}"/>
              </a:ext>
            </a:extLst>
          </p:cNvPr>
          <p:cNvSpPr txBox="1"/>
          <p:nvPr/>
        </p:nvSpPr>
        <p:spPr>
          <a:xfrm>
            <a:off x="701298" y="3144047"/>
            <a:ext cx="2165888" cy="3108543"/>
          </a:xfrm>
          <a:prstGeom prst="rect">
            <a:avLst/>
          </a:prstGeom>
          <a:noFill/>
        </p:spPr>
        <p:txBody>
          <a:bodyPr wrap="square">
            <a:spAutoFit/>
          </a:bodyPr>
          <a:lstStyle/>
          <a:p>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Cảm xúc của em như thế nào khi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diễn ra và khi kể lại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vi-VN"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48005C70-AA21-409E-A2AA-7C8CB1DC7691}"/>
              </a:ext>
            </a:extLst>
          </p:cNvPr>
          <p:cNvSpPr txBox="1"/>
          <p:nvPr/>
        </p:nvSpPr>
        <p:spPr>
          <a:xfrm>
            <a:off x="2933850" y="1110233"/>
            <a:ext cx="8872514" cy="1200329"/>
          </a:xfrm>
          <a:prstGeom prst="rect">
            <a:avLst/>
          </a:prstGeom>
          <a:noFill/>
        </p:spPr>
        <p:txBody>
          <a:bodyPr wrap="square">
            <a:spAutoFit/>
          </a:bodyPr>
          <a:lstStyle/>
          <a:p>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ảnh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nhỏ</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dép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giữa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mùa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lạnh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cs typeface="Times New Roman" panose="02020603050405020304" pitchFamily="18" charset="0"/>
              </a:rPr>
              <a:t>dưới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xuôi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trường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cs typeface="Times New Roman" panose="02020603050405020304" pitchFamily="18" charset="0"/>
              </a:rPr>
              <a:t> 5 </a:t>
            </a:r>
            <a:r>
              <a:rPr lang="en-US" sz="2400" dirty="0" err="1">
                <a:latin typeface="Times New Roman" panose="02020603050405020304" pitchFamily="18" charset="0"/>
                <a:cs typeface="Times New Roman" panose="02020603050405020304" pitchFamily="18" charset="0"/>
              </a:rPr>
              <a:t>năm</a:t>
            </a:r>
            <a:r>
              <a:rPr lang="en-US" sz="2400" dirty="0">
                <a:latin typeface="Times New Roman" panose="02020603050405020304" pitchFamily="18" charset="0"/>
                <a:cs typeface="Times New Roman" panose="02020603050405020304" pitchFamily="18" charset="0"/>
              </a:rPr>
              <a:t> qua…</a:t>
            </a:r>
          </a:p>
        </p:txBody>
      </p:sp>
      <p:sp>
        <p:nvSpPr>
          <p:cNvPr id="14" name="TextBox 13">
            <a:extLst>
              <a:ext uri="{FF2B5EF4-FFF2-40B4-BE49-F238E27FC236}">
                <a16:creationId xmlns:a16="http://schemas.microsoft.com/office/drawing/2014/main" xmlns="" id="{AFA29CAB-CCF3-4EBC-9A8C-DC4EA3CB8BCA}"/>
              </a:ext>
            </a:extLst>
          </p:cNvPr>
          <p:cNvSpPr txBox="1"/>
          <p:nvPr/>
        </p:nvSpPr>
        <p:spPr>
          <a:xfrm>
            <a:off x="3008978" y="3307072"/>
            <a:ext cx="8722258" cy="2677656"/>
          </a:xfrm>
          <a:prstGeom prst="rect">
            <a:avLst/>
          </a:prstGeom>
          <a:noFill/>
        </p:spPr>
        <p:txBody>
          <a:bodyPr wrap="square">
            <a:spAutoFit/>
          </a:bodyPr>
          <a:lstStyle/>
          <a:p>
            <a:pPr lvl="0"/>
            <a:r>
              <a:rPr lang="en-US" sz="2800" dirty="0" err="1">
                <a:latin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nhận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thiếu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thốn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thầy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trò</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cs typeface="Times New Roman" panose="02020603050405020304" pitchFamily="18" charset="0"/>
              </a:rPr>
              <a:t>.</a:t>
            </a:r>
          </a:p>
          <a:p>
            <a:pPr lvl="0"/>
            <a:r>
              <a:rPr lang="en-US" sz="2800" dirty="0">
                <a:latin typeface="Times New Roman" panose="02020603050405020304" pitchFamily="18" charset="0"/>
                <a:cs typeface="Times New Roman" panose="02020603050405020304" pitchFamily="18" charset="0"/>
              </a:rPr>
              <a:t>Sau </a:t>
            </a:r>
            <a:r>
              <a:rPr lang="en-US" sz="2800" dirty="0" err="1">
                <a:latin typeface="Times New Roman" panose="02020603050405020304" pitchFamily="18" charset="0"/>
                <a:cs typeface="Times New Roman" panose="02020603050405020304" pitchFamily="18" charset="0"/>
              </a:rPr>
              <a:t>chuyến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trở</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tuy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mệt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nhưng</a:t>
            </a:r>
            <a:r>
              <a:rPr lang="en-US" sz="2800" dirty="0">
                <a:latin typeface="Times New Roman" panose="02020603050405020304" pitchFamily="18" charset="0"/>
                <a:cs typeface="Times New Roman" panose="02020603050405020304" pitchFamily="18" charset="0"/>
              </a:rPr>
              <a:t> ai </a:t>
            </a:r>
            <a:r>
              <a:rPr lang="en-US" sz="2800" dirty="0" err="1">
                <a:latin typeface="Times New Roman" panose="02020603050405020304" pitchFamily="18" charset="0"/>
                <a:cs typeface="Times New Roman" panose="02020603050405020304" pitchFamily="18" charset="0"/>
              </a:rPr>
              <a:t>nấy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chuyến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rất</a:t>
            </a:r>
            <a:r>
              <a:rPr lang="en-US" sz="2800" dirty="0">
                <a:latin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cs typeface="Times New Roman" panose="02020603050405020304" pitchFamily="18" charset="0"/>
              </a:rPr>
              <a:t>nghĩa</a:t>
            </a:r>
            <a:endParaRPr lang="en-US" sz="2800" dirty="0">
              <a:latin typeface="Times New Roman" panose="02020603050405020304" pitchFamily="18" charset="0"/>
              <a:cs typeface="Times New Roman" panose="02020603050405020304" pitchFamily="18" charset="0"/>
            </a:endParaRPr>
          </a:p>
          <a:p>
            <a:r>
              <a:rPr lang="en-US" sz="2800" dirty="0" err="1">
                <a:latin typeface="Times New Roman" panose="02020603050405020304" pitchFamily="18" charset="0"/>
                <a:cs typeface="Times New Roman" panose="02020603050405020304" pitchFamily="18" charset="0"/>
              </a:rPr>
              <a:t>Mong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muốn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sẽ</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tham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chuyến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thêm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số</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phận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thiệt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thòi</a:t>
            </a:r>
            <a:r>
              <a:rPr lang="en-US" sz="2800"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1116483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barn(inVertical)">
                                      <p:cBhvr>
                                        <p:cTn id="31" dur="500"/>
                                        <p:tgtEl>
                                          <p:spTgt spid="5"/>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4">
                                            <p:txEl>
                                              <p:pRg st="0" end="0"/>
                                            </p:txEl>
                                          </p:spTgt>
                                        </p:tgtEl>
                                        <p:attrNameLst>
                                          <p:attrName>style.visibility</p:attrName>
                                        </p:attrNameLst>
                                      </p:cBhvr>
                                      <p:to>
                                        <p:strVal val="visible"/>
                                      </p:to>
                                    </p:set>
                                    <p:animEffect transition="in" filter="barn(inVertical)">
                                      <p:cBhvr>
                                        <p:cTn id="36" dur="500"/>
                                        <p:tgtEl>
                                          <p:spTgt spid="14">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4">
                                            <p:txEl>
                                              <p:pRg st="1" end="1"/>
                                            </p:txEl>
                                          </p:spTgt>
                                        </p:tgtEl>
                                        <p:attrNameLst>
                                          <p:attrName>style.visibility</p:attrName>
                                        </p:attrNameLst>
                                      </p:cBhvr>
                                      <p:to>
                                        <p:strVal val="visible"/>
                                      </p:to>
                                    </p:set>
                                    <p:animEffect transition="in" filter="barn(inVertical)">
                                      <p:cBhvr>
                                        <p:cTn id="41" dur="500"/>
                                        <p:tgtEl>
                                          <p:spTgt spid="14">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4">
                                            <p:txEl>
                                              <p:pRg st="2" end="2"/>
                                            </p:txEl>
                                          </p:spTgt>
                                        </p:tgtEl>
                                        <p:attrNameLst>
                                          <p:attrName>style.visibility</p:attrName>
                                        </p:attrNameLst>
                                      </p:cBhvr>
                                      <p:to>
                                        <p:strVal val="visible"/>
                                      </p:to>
                                    </p:set>
                                    <p:animEffect transition="in" filter="barn(inVertical)">
                                      <p:cBhvr>
                                        <p:cTn id="46"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animBg="1"/>
      <p:bldP spid="11" grpId="0"/>
      <p:bldP spid="12"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4561568" y="288224"/>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14511" y="1141983"/>
            <a:ext cx="11313695" cy="5532739"/>
          </a:xfrm>
          <a:prstGeom prst="roundRect">
            <a:avLst>
              <a:gd name="adj" fmla="val 16667"/>
            </a:avLst>
          </a:prstGeom>
          <a:solidFill>
            <a:schemeClr val="accent5"/>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B419FAB-0701-4983-8943-CF05BC79D5BE}"/>
              </a:ext>
            </a:extLst>
          </p:cNvPr>
          <p:cNvSpPr txBox="1"/>
          <p:nvPr/>
        </p:nvSpPr>
        <p:spPr>
          <a:xfrm>
            <a:off x="5201532" y="349969"/>
            <a:ext cx="2680519" cy="523220"/>
          </a:xfrm>
          <a:prstGeom prst="rect">
            <a:avLst/>
          </a:prstGeom>
          <a:noFill/>
        </p:spPr>
        <p:txBody>
          <a:bodyPr wrap="square">
            <a:spAutoFit/>
          </a:bodyPr>
          <a:lstStyle/>
          <a:p>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E6E9904-E8B2-4524-A301-70A1DA363063}"/>
              </a:ext>
            </a:extLst>
          </p:cNvPr>
          <p:cNvSpPr txBox="1"/>
          <p:nvPr/>
        </p:nvSpPr>
        <p:spPr>
          <a:xfrm>
            <a:off x="825122" y="1247595"/>
            <a:ext cx="10852367" cy="5427127"/>
          </a:xfrm>
          <a:prstGeom prst="rect">
            <a:avLst/>
          </a:prstGeom>
          <a:noFill/>
        </p:spPr>
        <p:txBody>
          <a:bodyPr wrap="square">
            <a:spAutoFit/>
          </a:bodyPr>
          <a:lstStyle/>
          <a:p>
            <a:pPr>
              <a:spcAft>
                <a:spcPts val="10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0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08826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Effect transition="in" filter="barn(inVertical)">
                                      <p:cBhvr>
                                        <p:cTn id="28" dur="500"/>
                                        <p:tgtEl>
                                          <p:spTgt spid="7">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7">
                                            <p:txEl>
                                              <p:pRg st="3" end="3"/>
                                            </p:txEl>
                                          </p:spTgt>
                                        </p:tgtEl>
                                        <p:attrNameLst>
                                          <p:attrName>style.visibility</p:attrName>
                                        </p:attrNameLst>
                                      </p:cBhvr>
                                      <p:to>
                                        <p:strVal val="visible"/>
                                      </p:to>
                                    </p:set>
                                    <p:animEffect transition="in" filter="barn(inVertical)">
                                      <p:cBhvr>
                                        <p:cTn id="33" dur="5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7">
                                            <p:txEl>
                                              <p:pRg st="4" end="4"/>
                                            </p:txEl>
                                          </p:spTgt>
                                        </p:tgtEl>
                                        <p:attrNameLst>
                                          <p:attrName>style.visibility</p:attrName>
                                        </p:attrNameLst>
                                      </p:cBhvr>
                                      <p:to>
                                        <p:strVal val="visible"/>
                                      </p:to>
                                    </p:set>
                                    <p:animEffect transition="in" filter="barn(inVertical)">
                                      <p:cBhvr>
                                        <p:cTn id="38" dur="500"/>
                                        <p:tgtEl>
                                          <p:spTgt spid="7">
                                            <p:txEl>
                                              <p:pRg st="4" end="4"/>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barn(inVertical)">
                                      <p:cBhvr>
                                        <p:cTn id="43" dur="500"/>
                                        <p:tgtEl>
                                          <p:spTgt spid="7">
                                            <p:txEl>
                                              <p:pRg st="5" end="5"/>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7">
                                            <p:txEl>
                                              <p:pRg st="6" end="6"/>
                                            </p:txEl>
                                          </p:spTgt>
                                        </p:tgtEl>
                                        <p:attrNameLst>
                                          <p:attrName>style.visibility</p:attrName>
                                        </p:attrNameLst>
                                      </p:cBhvr>
                                      <p:to>
                                        <p:strVal val="visible"/>
                                      </p:to>
                                    </p:set>
                                    <p:animEffect transition="in" filter="barn(inVertical)">
                                      <p:cBhvr>
                                        <p:cTn id="48" dur="500"/>
                                        <p:tgtEl>
                                          <p:spTgt spid="7">
                                            <p:txEl>
                                              <p:pRg st="6" end="6"/>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7">
                                            <p:txEl>
                                              <p:pRg st="7" end="7"/>
                                            </p:txEl>
                                          </p:spTgt>
                                        </p:tgtEl>
                                        <p:attrNameLst>
                                          <p:attrName>style.visibility</p:attrName>
                                        </p:attrNameLst>
                                      </p:cBhvr>
                                      <p:to>
                                        <p:strVal val="visible"/>
                                      </p:to>
                                    </p:set>
                                    <p:animEffect transition="in" filter="barn(inVertical)">
                                      <p:cBhvr>
                                        <p:cTn id="53"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096944" cy="4732023"/>
          </a:xfrm>
          <a:prstGeom prst="roundRect">
            <a:avLst>
              <a:gd name="adj" fmla="val 16667"/>
            </a:avLst>
          </a:prstGeom>
          <a:solidFill>
            <a:schemeClr val="accent5"/>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688B140-BAE7-420F-8A82-0196F999E583}"/>
              </a:ext>
            </a:extLst>
          </p:cNvPr>
          <p:cNvSpPr txBox="1"/>
          <p:nvPr/>
        </p:nvSpPr>
        <p:spPr>
          <a:xfrm>
            <a:off x="773676" y="1975197"/>
            <a:ext cx="10644648" cy="3241913"/>
          </a:xfrm>
          <a:prstGeom prst="rect">
            <a:avLst/>
          </a:prstGeom>
          <a:noFill/>
        </p:spPr>
        <p:txBody>
          <a:bodyPr wrap="square">
            <a:spAutoFit/>
          </a:bodyPr>
          <a:lstStyle/>
          <a:p>
            <a:pPr>
              <a:spcAft>
                <a:spcPts val="10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c.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Kiểm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chỉnh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sửa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17407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4" end="4"/>
                                            </p:txEl>
                                          </p:spTgt>
                                        </p:tgtEl>
                                        <p:attrNameLst>
                                          <p:attrName>style.visibility</p:attrName>
                                        </p:attrNameLst>
                                      </p:cBhvr>
                                      <p:to>
                                        <p:strVal val="visible"/>
                                      </p:to>
                                    </p:set>
                                    <p:animEffect transition="in" filter="barn(inVertical)">
                                      <p:cBhvr>
                                        <p:cTn id="3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3790335" y="497028"/>
            <a:ext cx="5117691"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229680" cy="4525546"/>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4CB8D4A1-A2C8-42D5-B4D0-0E846421D187}"/>
              </a:ext>
            </a:extLst>
          </p:cNvPr>
          <p:cNvSpPr txBox="1"/>
          <p:nvPr/>
        </p:nvSpPr>
        <p:spPr>
          <a:xfrm>
            <a:off x="3292577" y="533517"/>
            <a:ext cx="6113206" cy="548099"/>
          </a:xfrm>
          <a:prstGeom prst="rect">
            <a:avLst/>
          </a:prstGeom>
          <a:noFill/>
        </p:spPr>
        <p:txBody>
          <a:bodyPr wrap="square">
            <a:spAutoFit/>
          </a:bodyPr>
          <a:lstStyle/>
          <a:p>
            <a:pPr algn="ctr">
              <a:lnSpc>
                <a:spcPct val="115000"/>
              </a:lnSpc>
              <a:spcAft>
                <a:spcPts val="1000"/>
              </a:spcAft>
            </a:pPr>
            <a:r>
              <a:rPr lang="en-US" sz="2800" b="1" dirty="0">
                <a:solidFill>
                  <a:srgbClr val="0000FF"/>
                </a:solidFill>
                <a:effectLst/>
                <a:latin typeface="Times New Roman" panose="02020603050405020304" pitchFamily="18" charset="0"/>
                <a:ea typeface="MS Mincho" panose="02020609040205080304" pitchFamily="49" charset="-128"/>
                <a:cs typeface="Times New Roman" panose="02020603050405020304" pitchFamily="18" charset="0"/>
              </a:rPr>
              <a:t>BÀI VIẾT THAM KHẢO: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5BC3BBD-87CF-445C-A3A9-2A5C9084E071}"/>
              </a:ext>
            </a:extLst>
          </p:cNvPr>
          <p:cNvSpPr txBox="1"/>
          <p:nvPr/>
        </p:nvSpPr>
        <p:spPr>
          <a:xfrm>
            <a:off x="932837" y="1803621"/>
            <a:ext cx="9671254" cy="548099"/>
          </a:xfrm>
          <a:prstGeom prst="rect">
            <a:avLst/>
          </a:prstGeom>
          <a:noFill/>
        </p:spPr>
        <p:txBody>
          <a:bodyPr wrap="square">
            <a:spAutoFit/>
          </a:bodyPr>
          <a:lstStyle/>
          <a:p>
            <a:pPr algn="just">
              <a:lnSpc>
                <a:spcPct val="115000"/>
              </a:lnSpc>
              <a:spcAft>
                <a:spcPts val="10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FE8E5382-EC17-4512-892B-43B4E825BEFB}"/>
              </a:ext>
            </a:extLst>
          </p:cNvPr>
          <p:cNvSpPr txBox="1"/>
          <p:nvPr/>
        </p:nvSpPr>
        <p:spPr>
          <a:xfrm>
            <a:off x="770603" y="2738229"/>
            <a:ext cx="10852367" cy="2530180"/>
          </a:xfrm>
          <a:prstGeom prst="rect">
            <a:avLst/>
          </a:prstGeom>
          <a:noFill/>
        </p:spPr>
        <p:txBody>
          <a:bodyPr wrap="square">
            <a:spAutoFit/>
          </a:bodyPr>
          <a:lstStyle/>
          <a:p>
            <a:pPr indent="628650">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74143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225180" cy="4486800"/>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9B23D07-0C89-4E19-8F0C-9D7334E95BE1}"/>
              </a:ext>
            </a:extLst>
          </p:cNvPr>
          <p:cNvSpPr txBox="1"/>
          <p:nvPr/>
        </p:nvSpPr>
        <p:spPr>
          <a:xfrm>
            <a:off x="681924" y="2200759"/>
            <a:ext cx="10941045" cy="3025700"/>
          </a:xfrm>
          <a:prstGeom prst="rect">
            <a:avLst/>
          </a:prstGeom>
          <a:noFill/>
        </p:spPr>
        <p:txBody>
          <a:bodyPr wrap="square">
            <a:spAutoFit/>
          </a:bodyPr>
          <a:lstStyle/>
          <a:p>
            <a:pPr indent="628650">
              <a:lnSpc>
                <a:spcPct val="115000"/>
              </a:lnSpc>
              <a:spcAft>
                <a:spcPts val="12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tivi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01459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945397"/>
            <a:ext cx="11054699" cy="5191932"/>
          </a:xfrm>
          <a:prstGeom prst="roundRect">
            <a:avLst>
              <a:gd name="adj" fmla="val 16667"/>
            </a:avLst>
          </a:prstGeom>
          <a:solidFill>
            <a:schemeClr val="accent2"/>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73D8C1A-9D3C-4325-A200-60918743242F}"/>
              </a:ext>
            </a:extLst>
          </p:cNvPr>
          <p:cNvSpPr txBox="1"/>
          <p:nvPr/>
        </p:nvSpPr>
        <p:spPr>
          <a:xfrm>
            <a:off x="968645" y="1083706"/>
            <a:ext cx="6114080"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rPr>
              <a:t>1.2. </a:t>
            </a:r>
            <a:r>
              <a:rPr lang="en-US" sz="2800" b="1" dirty="0" err="1">
                <a:solidFill>
                  <a:srgbClr val="000000"/>
                </a:solidFill>
                <a:effectLst/>
                <a:latin typeface="Times New Roman" panose="02020603050405020304" pitchFamily="18" charset="0"/>
                <a:ea typeface="Times New Roman" panose="02020603050405020304" pitchFamily="18" charset="0"/>
              </a:rPr>
              <a:t>Giải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quyết</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vấn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đề</a:t>
            </a:r>
            <a:r>
              <a:rPr lang="en-US" sz="2800" b="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4D858F28-241F-472B-A8F5-3423505F519D}"/>
              </a:ext>
            </a:extLst>
          </p:cNvPr>
          <p:cNvSpPr txBox="1"/>
          <p:nvPr/>
        </p:nvSpPr>
        <p:spPr>
          <a:xfrm>
            <a:off x="747793" y="1713802"/>
            <a:ext cx="10658959" cy="954107"/>
          </a:xfrm>
          <a:prstGeom prst="rect">
            <a:avLst/>
          </a:prstGeom>
          <a:noFill/>
        </p:spPr>
        <p:txBody>
          <a:bodyPr wrap="square">
            <a:spAutoFit/>
          </a:bodyPr>
          <a:lstStyle/>
          <a:p>
            <a:r>
              <a:rPr lang="en-US" sz="2800" b="1" dirty="0">
                <a:effectLst/>
                <a:latin typeface="Times New Roman" panose="02020603050405020304" pitchFamily="18" charset="0"/>
                <a:ea typeface="Times New Roman" panose="02020603050405020304" pitchFamily="18" charset="0"/>
              </a:rPr>
              <a:t>B1: </a:t>
            </a:r>
            <a:r>
              <a:rPr lang="en-US" sz="2800" b="1" dirty="0" err="1">
                <a:effectLst/>
                <a:latin typeface="Times New Roman" panose="02020603050405020304" pitchFamily="18" charset="0"/>
                <a:ea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về</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xứ</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tóm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tắt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quát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trị</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rPr>
              <a:t>,…</a:t>
            </a:r>
            <a:endParaRPr lang="en-US" sz="2800" dirty="0"/>
          </a:p>
        </p:txBody>
      </p:sp>
      <p:sp>
        <p:nvSpPr>
          <p:cNvPr id="9" name="TextBox 8">
            <a:extLst>
              <a:ext uri="{FF2B5EF4-FFF2-40B4-BE49-F238E27FC236}">
                <a16:creationId xmlns:a16="http://schemas.microsoft.com/office/drawing/2014/main" xmlns="" id="{1A99A685-59E0-4AE8-B2FD-7EAB046CA1EE}"/>
              </a:ext>
            </a:extLst>
          </p:cNvPr>
          <p:cNvSpPr txBox="1"/>
          <p:nvPr/>
        </p:nvSpPr>
        <p:spPr>
          <a:xfrm>
            <a:off x="747793" y="2725089"/>
            <a:ext cx="10488478" cy="548099"/>
          </a:xfrm>
          <a:prstGeom prst="rect">
            <a:avLst/>
          </a:prstGeom>
          <a:noFill/>
        </p:spPr>
        <p:txBody>
          <a:bodyPr wrap="square">
            <a:spAutoFit/>
          </a:bodyPr>
          <a:lstStyle/>
          <a:p>
            <a:pPr>
              <a:lnSpc>
                <a:spcPct val="115000"/>
              </a:lnSpc>
            </a:pPr>
            <a:r>
              <a:rPr lang="en-US" sz="2800" b="1" dirty="0">
                <a:solidFill>
                  <a:srgbClr val="000000"/>
                </a:solidFill>
                <a:effectLst/>
                <a:latin typeface="Times New Roman" panose="02020603050405020304" pitchFamily="18" charset="0"/>
                <a:ea typeface="Times New Roman" panose="02020603050405020304" pitchFamily="18" charset="0"/>
              </a:rPr>
              <a:t>B2: </a:t>
            </a:r>
            <a:r>
              <a:rPr lang="en-US" sz="2800" b="1" dirty="0" err="1">
                <a:solidFill>
                  <a:srgbClr val="000000"/>
                </a:solidFill>
                <a:effectLst/>
                <a:latin typeface="Times New Roman" panose="02020603050405020304" pitchFamily="18" charset="0"/>
                <a:ea typeface="Times New Roman" panose="02020603050405020304" pitchFamily="18" charset="0"/>
              </a:rPr>
              <a:t>Phân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tích</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nội</a:t>
            </a:r>
            <a:r>
              <a:rPr lang="en-US" sz="2800" b="1" dirty="0">
                <a:solidFill>
                  <a:srgbClr val="000000"/>
                </a:solidFill>
                <a:effectLst/>
                <a:latin typeface="Times New Roman" panose="02020603050405020304" pitchFamily="18" charset="0"/>
                <a:ea typeface="Times New Roman" panose="02020603050405020304" pitchFamily="18" charset="0"/>
              </a:rPr>
              <a:t> dung – </a:t>
            </a:r>
            <a:r>
              <a:rPr lang="en-US" sz="2800" b="1" dirty="0" err="1">
                <a:solidFill>
                  <a:srgbClr val="000000"/>
                </a:solidFill>
                <a:effectLst/>
                <a:latin typeface="Times New Roman" panose="02020603050405020304" pitchFamily="18" charset="0"/>
                <a:ea typeface="Times New Roman" panose="02020603050405020304" pitchFamily="18" charset="0"/>
              </a:rPr>
              <a:t>nghệ</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thuật</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văn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bản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theo</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luận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điểm</a:t>
            </a:r>
            <a:r>
              <a:rPr lang="en-US" sz="2800" b="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11" name="TextBox 10">
            <a:extLst>
              <a:ext uri="{FF2B5EF4-FFF2-40B4-BE49-F238E27FC236}">
                <a16:creationId xmlns:a16="http://schemas.microsoft.com/office/drawing/2014/main" xmlns="" id="{E1EEFC1C-B756-4F04-B606-85005DAC1DE7}"/>
              </a:ext>
            </a:extLst>
          </p:cNvPr>
          <p:cNvSpPr txBox="1"/>
          <p:nvPr/>
        </p:nvSpPr>
        <p:spPr>
          <a:xfrm>
            <a:off x="747793" y="3475808"/>
            <a:ext cx="6114080"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MS Mincho" panose="02020609040205080304" pitchFamily="49" charset="-128"/>
              </a:rPr>
              <a:t>1.2.1. </a:t>
            </a:r>
            <a:r>
              <a:rPr lang="en-US" sz="2800" b="1" dirty="0" err="1">
                <a:solidFill>
                  <a:srgbClr val="FF0000"/>
                </a:solidFill>
                <a:effectLst/>
                <a:latin typeface="Times New Roman" panose="02020603050405020304" pitchFamily="18" charset="0"/>
                <a:ea typeface="MS Mincho" panose="02020609040205080304" pitchFamily="49" charset="-128"/>
              </a:rPr>
              <a:t>Nhân</a:t>
            </a:r>
            <a:r>
              <a:rPr lang="en-US" sz="2800" b="1" dirty="0">
                <a:solidFill>
                  <a:srgbClr val="FF0000"/>
                </a:solidFill>
                <a:effectLst/>
                <a:latin typeface="Times New Roman" panose="02020603050405020304" pitchFamily="18" charset="0"/>
                <a:ea typeface="MS Mincho" panose="02020609040205080304" pitchFamily="49" charset="-128"/>
              </a:rPr>
              <a:t> </a:t>
            </a:r>
            <a:r>
              <a:rPr lang="en-US" sz="2800" b="1" dirty="0" err="1">
                <a:solidFill>
                  <a:srgbClr val="FF0000"/>
                </a:solidFill>
                <a:effectLst/>
                <a:latin typeface="Times New Roman" panose="02020603050405020304" pitchFamily="18" charset="0"/>
                <a:ea typeface="MS Mincho" panose="02020609040205080304" pitchFamily="49" charset="-128"/>
              </a:rPr>
              <a:t>vật</a:t>
            </a:r>
            <a:r>
              <a:rPr lang="en-US" sz="2800" b="1" dirty="0">
                <a:solidFill>
                  <a:srgbClr val="FF0000"/>
                </a:solidFill>
                <a:effectLst/>
                <a:latin typeface="Times New Roman" panose="02020603050405020304" pitchFamily="18" charset="0"/>
                <a:ea typeface="MS Mincho" panose="02020609040205080304" pitchFamily="49" charset="-128"/>
              </a:rPr>
              <a:t> </a:t>
            </a:r>
            <a:r>
              <a:rPr lang="en-US" sz="2800" b="1" dirty="0" err="1">
                <a:solidFill>
                  <a:srgbClr val="FF0000"/>
                </a:solidFill>
                <a:effectLst/>
                <a:latin typeface="Times New Roman" panose="02020603050405020304" pitchFamily="18" charset="0"/>
                <a:ea typeface="MS Mincho" panose="02020609040205080304" pitchFamily="49" charset="-128"/>
              </a:rPr>
              <a:t>Dế</a:t>
            </a:r>
            <a:r>
              <a:rPr lang="en-US" sz="2800" b="1" dirty="0">
                <a:solidFill>
                  <a:srgbClr val="FF0000"/>
                </a:solidFill>
                <a:effectLst/>
                <a:latin typeface="Times New Roman" panose="02020603050405020304" pitchFamily="18" charset="0"/>
                <a:ea typeface="MS Mincho" panose="02020609040205080304" pitchFamily="49" charset="-128"/>
              </a:rPr>
              <a:t> </a:t>
            </a:r>
            <a:r>
              <a:rPr lang="en-US" sz="2800" b="1" dirty="0" err="1">
                <a:solidFill>
                  <a:srgbClr val="FF0000"/>
                </a:solidFill>
                <a:effectLst/>
                <a:latin typeface="Times New Roman" panose="02020603050405020304" pitchFamily="18" charset="0"/>
                <a:ea typeface="MS Mincho" panose="02020609040205080304" pitchFamily="49" charset="-128"/>
              </a:rPr>
              <a:t>Mèn</a:t>
            </a:r>
            <a:endParaRPr lang="en-US" sz="2800" dirty="0"/>
          </a:p>
        </p:txBody>
      </p:sp>
      <p:sp>
        <p:nvSpPr>
          <p:cNvPr id="13" name="TextBox 12">
            <a:extLst>
              <a:ext uri="{FF2B5EF4-FFF2-40B4-BE49-F238E27FC236}">
                <a16:creationId xmlns:a16="http://schemas.microsoft.com/office/drawing/2014/main" xmlns="" id="{A6E7B958-2DF4-4E30-AEA5-909B148A5962}"/>
              </a:ext>
            </a:extLst>
          </p:cNvPr>
          <p:cNvSpPr txBox="1"/>
          <p:nvPr/>
        </p:nvSpPr>
        <p:spPr>
          <a:xfrm>
            <a:off x="747793" y="4081087"/>
            <a:ext cx="6114080" cy="556434"/>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Bức</a:t>
            </a:r>
            <a:r>
              <a:rPr lang="en-US" sz="2800" b="1" u="sng"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b="1" u="sng"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b="1" u="sng"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họa</a:t>
            </a:r>
            <a:r>
              <a:rPr lang="en-US" sz="2800" b="1" u="sng"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b="1" u="sng"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b="1" u="sng"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b="1"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37E89477-4939-47AF-A5C6-1388FE9D3410}"/>
              </a:ext>
            </a:extLst>
          </p:cNvPr>
          <p:cNvSpPr txBox="1"/>
          <p:nvPr/>
        </p:nvSpPr>
        <p:spPr>
          <a:xfrm>
            <a:off x="858219" y="4722339"/>
            <a:ext cx="10267625" cy="1051955"/>
          </a:xfrm>
          <a:prstGeom prst="rect">
            <a:avLst/>
          </a:prstGeom>
          <a:noFill/>
        </p:spPr>
        <p:txBody>
          <a:bodyPr wrap="square">
            <a:spAutoFit/>
          </a:bodyPr>
          <a:lstStyle/>
          <a:p>
            <a:pPr algn="just">
              <a:lnSpc>
                <a:spcPct val="115000"/>
              </a:lnSpc>
              <a:spcAft>
                <a:spcPts val="1000"/>
              </a:spcAft>
            </a:pP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Ngay</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đầu</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trích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lên</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vô</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cùng</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sống</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qua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bức</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dung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tự</a:t>
            </a:r>
            <a:r>
              <a:rPr lang="en-US" sz="2800" b="1"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họa</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800" dirty="0">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4771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barn(inVertical)">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barn(inVertical)">
                                      <p:cBhvr>
                                        <p:cTn id="30" dur="500"/>
                                        <p:tgtEl>
                                          <p:spTgt spid="13">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5">
                                            <p:txEl>
                                              <p:pRg st="0" end="0"/>
                                            </p:txEl>
                                          </p:spTgt>
                                        </p:tgtEl>
                                        <p:attrNameLst>
                                          <p:attrName>style.visibility</p:attrName>
                                        </p:attrNameLst>
                                      </p:cBhvr>
                                      <p:to>
                                        <p:strVal val="visible"/>
                                      </p:to>
                                    </p:set>
                                    <p:animEffect transition="in" filter="barn(inVertical)">
                                      <p:cBhvr>
                                        <p:cTn id="35"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9" grpId="0"/>
      <p:bldP spid="11"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240678" cy="4734773"/>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0C40C48-ECB7-4CF6-AECE-C2098025FA23}"/>
              </a:ext>
            </a:extLst>
          </p:cNvPr>
          <p:cNvSpPr txBox="1"/>
          <p:nvPr/>
        </p:nvSpPr>
        <p:spPr>
          <a:xfrm>
            <a:off x="747794" y="1859339"/>
            <a:ext cx="10875176" cy="3970318"/>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Calibri" panose="020F0502020204030204" pitchFamily="34" charset="0"/>
              </a:rPr>
              <a:t>Sau bao </a:t>
            </a:r>
            <a:r>
              <a:rPr lang="en-US" sz="2800" dirty="0" err="1">
                <a:solidFill>
                  <a:srgbClr val="0D0D0D"/>
                </a:solidFill>
                <a:effectLst/>
                <a:latin typeface="Times New Roman" panose="02020603050405020304" pitchFamily="18" charset="0"/>
                <a:ea typeface="Calibri" panose="020F0502020204030204" pitchFamily="34" charset="0"/>
              </a:rPr>
              <a:t>ngày</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chờ</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đợi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cuối</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cùng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cũng</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đến</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ngày</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Calibri" panose="020F0502020204030204" pitchFamily="34" charset="0"/>
              </a:rPr>
              <a:t>đó</a:t>
            </a:r>
            <a:r>
              <a:rPr lang="en-US" sz="2800" dirty="0">
                <a:solidFill>
                  <a:srgbClr val="0D0D0D"/>
                </a:solidFill>
                <a:effectLst/>
                <a:latin typeface="Times New Roman" panose="02020603050405020304" pitchFamily="18" charset="0"/>
                <a:ea typeface="Calibri" panose="020F0502020204030204" pitchFamily="34"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giữa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tháng</a:t>
            </a:r>
            <a:r>
              <a:rPr lang="en-US" sz="2800" dirty="0">
                <a:solidFill>
                  <a:srgbClr val="0D0D0D"/>
                </a:solidFill>
                <a:effectLst/>
                <a:latin typeface="Times New Roman" panose="02020603050405020304" pitchFamily="18" charset="0"/>
                <a:ea typeface="Times New Roman" panose="02020603050405020304" pitchFamily="18" charset="0"/>
              </a:rPr>
              <a:t> 6. </a:t>
            </a:r>
            <a:r>
              <a:rPr lang="en-US" sz="2800" dirty="0" err="1">
                <a:solidFill>
                  <a:srgbClr val="0D0D0D"/>
                </a:solidFill>
                <a:effectLst/>
                <a:latin typeface="Times New Roman" panose="02020603050405020304" pitchFamily="18" charset="0"/>
                <a:ea typeface="Times New Roman" panose="02020603050405020304" pitchFamily="18" charset="0"/>
              </a:rPr>
              <a:t>Đúng</a:t>
            </a:r>
            <a:r>
              <a:rPr lang="en-US" sz="2800" dirty="0">
                <a:solidFill>
                  <a:srgbClr val="0D0D0D"/>
                </a:solidFill>
                <a:effectLst/>
                <a:latin typeface="Times New Roman" panose="02020603050405020304" pitchFamily="18" charset="0"/>
                <a:ea typeface="Times New Roman" panose="02020603050405020304" pitchFamily="18" charset="0"/>
              </a:rPr>
              <a:t> 6h30 </a:t>
            </a:r>
            <a:r>
              <a:rPr lang="en-US" sz="2800" dirty="0" err="1">
                <a:solidFill>
                  <a:srgbClr val="0D0D0D"/>
                </a:solidFill>
                <a:effectLst/>
                <a:latin typeface="Times New Roman" panose="02020603050405020304" pitchFamily="18" charset="0"/>
                <a:ea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khởi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vi vu </a:t>
            </a:r>
            <a:r>
              <a:rPr lang="en-US" sz="2800" dirty="0" err="1">
                <a:solidFill>
                  <a:srgbClr val="0D0D0D"/>
                </a:solidFill>
                <a:effectLst/>
                <a:latin typeface="Times New Roman" panose="02020603050405020304" pitchFamily="18" charset="0"/>
                <a:ea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chiếc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xe</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tacxi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hành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lí</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từng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đám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nhởn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khắp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nền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ngắt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rPr>
              <a:t>tíu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nói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oà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nào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toà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tầng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sộ</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dãy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mấy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chốc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Ở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khí</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dễ</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chịu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nhè</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nhẹ</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mơn</a:t>
            </a:r>
            <a:r>
              <a:rPr lang="en-US" sz="2800" dirty="0">
                <a:solidFill>
                  <a:srgbClr val="0D0D0D"/>
                </a:solidFill>
                <a:effectLst/>
                <a:latin typeface="Times New Roman" panose="02020603050405020304" pitchFamily="18" charset="0"/>
                <a:ea typeface="Times New Roman" panose="02020603050405020304" pitchFamily="18" charset="0"/>
              </a:rPr>
              <a:t> man </a:t>
            </a:r>
            <a:r>
              <a:rPr lang="en-US" sz="2800" dirty="0" err="1">
                <a:solidFill>
                  <a:srgbClr val="0D0D0D"/>
                </a:solidFill>
                <a:effectLst/>
                <a:latin typeface="Times New Roman" panose="02020603050405020304" pitchFamily="18" charset="0"/>
                <a:ea typeface="Times New Roman" panose="02020603050405020304" pitchFamily="18" charset="0"/>
              </a:rPr>
              <a:t>mái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tóc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3621566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10799" y="567449"/>
            <a:ext cx="11360903" cy="5693866"/>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7B4249C-3D70-4A41-A648-73FE25BC01F3}"/>
              </a:ext>
            </a:extLst>
          </p:cNvPr>
          <p:cNvSpPr txBox="1"/>
          <p:nvPr/>
        </p:nvSpPr>
        <p:spPr>
          <a:xfrm>
            <a:off x="759530" y="774915"/>
            <a:ext cx="10921671" cy="5693866"/>
          </a:xfrm>
          <a:prstGeom prst="rect">
            <a:avLst/>
          </a:prstGeom>
          <a:noFill/>
        </p:spPr>
        <p:txBody>
          <a:bodyPr wrap="square">
            <a:spAutoFit/>
          </a:bodyPr>
          <a:lstStyle/>
          <a:p>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tầm</a:t>
            </a:r>
            <a:r>
              <a:rPr lang="en-US" sz="2800" dirty="0">
                <a:solidFill>
                  <a:srgbClr val="0D0D0D"/>
                </a:solidFill>
                <a:effectLst/>
                <a:latin typeface="Times New Roman" panose="02020603050405020304" pitchFamily="18" charset="0"/>
                <a:ea typeface="Times New Roman" panose="02020603050405020304" pitchFamily="18" charset="0"/>
              </a:rPr>
              <a:t> 10h </a:t>
            </a:r>
            <a:r>
              <a:rPr lang="en-US" sz="2800" dirty="0" err="1">
                <a:solidFill>
                  <a:srgbClr val="0D0D0D"/>
                </a:solidFill>
                <a:effectLst/>
                <a:latin typeface="Times New Roman" panose="02020603050405020304" pitchFamily="18" charset="0"/>
                <a:ea typeface="Times New Roman" panose="02020603050405020304" pitchFamily="18" charset="0"/>
              </a:rPr>
              <a:t>trưa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địa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ghé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du </a:t>
            </a:r>
            <a:r>
              <a:rPr lang="en-US" sz="2800" dirty="0" err="1">
                <a:solidFill>
                  <a:srgbClr val="0D0D0D"/>
                </a:solidFill>
                <a:effectLst/>
                <a:latin typeface="Times New Roman" panose="02020603050405020304" pitchFamily="18" charset="0"/>
                <a:ea typeface="Times New Roman" panose="02020603050405020304" pitchFamily="18" charset="0"/>
              </a:rPr>
              <a:t>lịch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SunWỏld</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Park. </a:t>
            </a:r>
            <a:r>
              <a:rPr lang="en-US" sz="2800" dirty="0" err="1">
                <a:solidFill>
                  <a:srgbClr val="0D0D0D"/>
                </a:solidFill>
                <a:effectLst/>
                <a:latin typeface="Times New Roman" panose="02020603050405020304" pitchFamily="18" charset="0"/>
                <a:ea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rPr>
              <a:t> Sun World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Park,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số</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dưới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khám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vườn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hấp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bậc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Ba </a:t>
            </a:r>
            <a:r>
              <a:rPr lang="en-US" sz="2800" dirty="0" err="1">
                <a:solidFill>
                  <a:srgbClr val="0D0D0D"/>
                </a:solidFill>
                <a:effectLst/>
                <a:latin typeface="Times New Roman" panose="02020603050405020304" pitchFamily="18" charset="0"/>
                <a:ea typeface="Times New Roman" panose="02020603050405020304" pitchFamily="18" charset="0"/>
              </a:rPr>
              <a:t>Đèo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rồng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dương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rPr>
              <a:t> qua bao </a:t>
            </a:r>
            <a:r>
              <a:rPr lang="en-US" sz="2800" dirty="0" err="1">
                <a:solidFill>
                  <a:srgbClr val="0D0D0D"/>
                </a:solidFill>
                <a:effectLst/>
                <a:latin typeface="Times New Roman" panose="02020603050405020304" pitchFamily="18" charset="0"/>
                <a:ea typeface="Times New Roman" panose="02020603050405020304" pitchFamily="18" charset="0"/>
              </a:rPr>
              <a:t>cung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bậc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mạo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hiểm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mệt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cơm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giờ</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khám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vườn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rPr>
              <a:t> Zen Garden, </a:t>
            </a:r>
            <a:r>
              <a:rPr lang="en-US" sz="2800" dirty="0" err="1">
                <a:solidFill>
                  <a:srgbClr val="0D0D0D"/>
                </a:solidFill>
                <a:effectLst/>
                <a:latin typeface="Times New Roman" panose="02020603050405020304" pitchFamily="18" charset="0"/>
                <a:ea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khuôn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vườn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coi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Vườn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Bản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vòng</a:t>
            </a:r>
            <a:r>
              <a:rPr lang="en-US" sz="2800" dirty="0">
                <a:solidFill>
                  <a:srgbClr val="0D0D0D"/>
                </a:solidFill>
                <a:effectLst/>
                <a:latin typeface="Times New Roman" panose="02020603050405020304" pitchFamily="18" charset="0"/>
                <a:ea typeface="Times New Roman" panose="02020603050405020304" pitchFamily="18" charset="0"/>
              </a:rPr>
              <a:t> quay </a:t>
            </a:r>
            <a:r>
              <a:rPr lang="en-US" sz="2800" dirty="0" err="1">
                <a:solidFill>
                  <a:srgbClr val="0D0D0D"/>
                </a:solidFill>
                <a:effectLst/>
                <a:latin typeface="Times New Roman" panose="02020603050405020304" pitchFamily="18" charset="0"/>
                <a:ea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rPr>
              <a:t> Sun Wheel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phố</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rỡ</a:t>
            </a:r>
            <a:r>
              <a:rPr lang="en-US" sz="2800" dirty="0">
                <a:solidFill>
                  <a:srgbClr val="0D0D0D"/>
                </a:solidFill>
                <a:effectLst/>
                <a:latin typeface="Times New Roman" panose="02020603050405020304" pitchFamily="18" charset="0"/>
                <a:ea typeface="Times New Roman" panose="02020603050405020304" pitchFamily="18" charset="0"/>
              </a:rPr>
              <a:t>, lung </a:t>
            </a:r>
            <a:r>
              <a:rPr lang="en-US" sz="2800" dirty="0" err="1">
                <a:solidFill>
                  <a:srgbClr val="0D0D0D"/>
                </a:solidFill>
                <a:effectLst/>
                <a:latin typeface="Times New Roman" panose="02020603050405020304" pitchFamily="18" charset="0"/>
                <a:ea typeface="Times New Roman" panose="02020603050405020304" pitchFamily="18" charset="0"/>
              </a:rPr>
              <a:t>linh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tối</a:t>
            </a:r>
            <a:r>
              <a:rPr lang="en-US" sz="2800" dirty="0">
                <a:solidFill>
                  <a:srgbClr val="0D0D0D"/>
                </a:solidFill>
                <a:effectLst/>
                <a:latin typeface="Times New Roman" panose="02020603050405020304" pitchFamily="18" charset="0"/>
                <a:ea typeface="Times New Roman" panose="02020603050405020304" pitchFamily="18" charset="0"/>
              </a:rPr>
              <a:t>.</a:t>
            </a:r>
            <a:br>
              <a:rPr lang="en-US" sz="2800" dirty="0">
                <a:solidFill>
                  <a:srgbClr val="0D0D0D"/>
                </a:solidFill>
                <a:effectLst/>
                <a:latin typeface="Times New Roman" panose="02020603050405020304" pitchFamily="18" charset="0"/>
                <a:ea typeface="Times New Roman" panose="02020603050405020304" pitchFamily="18" charset="0"/>
              </a:rPr>
            </a:br>
            <a:endParaRPr lang="en-US" sz="2800" dirty="0"/>
          </a:p>
        </p:txBody>
      </p:sp>
    </p:spTree>
    <p:extLst>
      <p:ext uri="{BB962C8B-B14F-4D97-AF65-F5344CB8AC3E}">
        <p14:creationId xmlns:p14="http://schemas.microsoft.com/office/powerpoint/2010/main" val="4197216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32475" y="282215"/>
            <a:ext cx="11646597" cy="6382056"/>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C7A5842-3BCF-4A00-95D0-7FED5DC3C8FB}"/>
              </a:ext>
            </a:extLst>
          </p:cNvPr>
          <p:cNvSpPr txBox="1"/>
          <p:nvPr/>
        </p:nvSpPr>
        <p:spPr>
          <a:xfrm>
            <a:off x="483410" y="733246"/>
            <a:ext cx="11225180" cy="6124754"/>
          </a:xfrm>
          <a:prstGeom prst="rect">
            <a:avLst/>
          </a:prstGeom>
          <a:noFill/>
        </p:spPr>
        <p:txBody>
          <a:bodyPr wrap="square">
            <a:spAutoFit/>
          </a:bodyPr>
          <a:lstStyle/>
          <a:p>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cao,rộng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đỏ</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tường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vang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dội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rêu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4999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90780" y="856179"/>
            <a:ext cx="11210440" cy="5467129"/>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B38BB90-16F4-4765-A8FA-4F0D7298FFCC}"/>
              </a:ext>
            </a:extLst>
          </p:cNvPr>
          <p:cNvSpPr txBox="1"/>
          <p:nvPr/>
        </p:nvSpPr>
        <p:spPr>
          <a:xfrm>
            <a:off x="647280" y="985704"/>
            <a:ext cx="11053940" cy="5016117"/>
          </a:xfrm>
          <a:prstGeom prst="rect">
            <a:avLst/>
          </a:prstGeom>
          <a:noFill/>
        </p:spPr>
        <p:txBody>
          <a:bodyPr wrap="square">
            <a:spAutoFit/>
          </a:bodyPr>
          <a:lstStyle/>
          <a:p>
            <a:pPr indent="628650">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tre</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đảo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khấu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xiếc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nhảy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rượi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05982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49544" y="898902"/>
            <a:ext cx="11244666" cy="5408907"/>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7F16B6D-C72A-4281-9D60-512CFED9BFAF}"/>
              </a:ext>
            </a:extLst>
          </p:cNvPr>
          <p:cNvSpPr txBox="1"/>
          <p:nvPr/>
        </p:nvSpPr>
        <p:spPr>
          <a:xfrm>
            <a:off x="720784" y="1021060"/>
            <a:ext cx="10921672" cy="5007781"/>
          </a:xfrm>
          <a:prstGeom prst="rect">
            <a:avLst/>
          </a:prstGeom>
          <a:noFill/>
        </p:spPr>
        <p:txBody>
          <a:bodyPr wrap="square">
            <a:spAutoFit/>
          </a:bodyPr>
          <a:lstStyle/>
          <a:p>
            <a:pPr indent="628650">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Ngày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cuối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tắm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rPr>
              <a:t>Bãi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Cháy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nằm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bờ</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reo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thích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lồng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bờ</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đập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bờ</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từng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đợt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đùa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giỡn</a:t>
            </a:r>
            <a:r>
              <a:rPr lang="en-US" sz="2800" dirty="0">
                <a:solidFill>
                  <a:srgbClr val="0D0D0D"/>
                </a:solidFill>
                <a:effectLst/>
                <a:latin typeface="Times New Roman" panose="02020603050405020304" pitchFamily="18" charset="0"/>
                <a:ea typeface="Times New Roman" panose="02020603050405020304" pitchFamily="18" charset="0"/>
              </a:rPr>
              <a:t>. Sau </a:t>
            </a:r>
            <a:r>
              <a:rPr lang="en-US" sz="2800" dirty="0" err="1">
                <a:solidFill>
                  <a:srgbClr val="0D0D0D"/>
                </a:solidFill>
                <a:effectLst/>
                <a:latin typeface="Times New Roman" panose="02020603050405020304" pitchFamily="18" charset="0"/>
                <a:ea typeface="Times New Roman" panose="02020603050405020304" pitchFamily="18" charset="0"/>
              </a:rPr>
              <a:t>khi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tắm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tận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hưởng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dừa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tươi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ngay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bờ</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ngắm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Cháy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du </a:t>
            </a:r>
            <a:r>
              <a:rPr lang="en-US" sz="2800" dirty="0" err="1">
                <a:solidFill>
                  <a:srgbClr val="0D0D0D"/>
                </a:solidFill>
                <a:effectLst/>
                <a:latin typeface="Times New Roman" panose="02020603050405020304" pitchFamily="18" charset="0"/>
                <a:ea typeface="Times New Roman" panose="02020603050405020304" pitchFamily="18" charset="0"/>
              </a:rPr>
              <a:t>lịch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hấp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khách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ngoài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địa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thấp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thoai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thoải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rPr>
              <a:t>quanh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bởi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cổ</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thụ</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tòa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cao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tầng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mọc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nấm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phố</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khiến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rPr>
              <a:t> chia </a:t>
            </a:r>
            <a:r>
              <a:rPr lang="en-US" sz="2800" dirty="0" err="1">
                <a:solidFill>
                  <a:srgbClr val="0D0D0D"/>
                </a:solidFill>
                <a:effectLst/>
                <a:latin typeface="Times New Roman" panose="02020603050405020304" pitchFamily="18" charset="0"/>
                <a:ea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5437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701298" y="1412944"/>
            <a:ext cx="11194184" cy="4564292"/>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E3A76F42-9545-4373-9031-D72BCC128DD4}"/>
              </a:ext>
            </a:extLst>
          </p:cNvPr>
          <p:cNvSpPr txBox="1"/>
          <p:nvPr/>
        </p:nvSpPr>
        <p:spPr>
          <a:xfrm>
            <a:off x="840780" y="2009036"/>
            <a:ext cx="10767447" cy="3521220"/>
          </a:xfrm>
          <a:prstGeom prst="rect">
            <a:avLst/>
          </a:prstGeom>
          <a:noFill/>
        </p:spPr>
        <p:txBody>
          <a:bodyPr wrap="square">
            <a:spAutoFit/>
          </a:bodyPr>
          <a:lstStyle/>
          <a:p>
            <a:pPr indent="628650">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ấy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đáo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rPr>
              <a:t> ban </a:t>
            </a:r>
            <a:r>
              <a:rPr lang="en-US" sz="2800" dirty="0" err="1">
                <a:solidFill>
                  <a:srgbClr val="0D0D0D"/>
                </a:solidFill>
                <a:effectLst/>
                <a:latin typeface="Times New Roman" panose="02020603050405020304" pitchFamily="18" charset="0"/>
                <a:ea typeface="Times New Roman" panose="02020603050405020304" pitchFamily="18" charset="0"/>
              </a:rPr>
              <a:t>tặng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con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Suốt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mở</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tầm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vẻ</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thưởng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ẩm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bao </a:t>
            </a:r>
            <a:r>
              <a:rPr lang="en-US" sz="2800" dirty="0" err="1">
                <a:solidFill>
                  <a:srgbClr val="0D0D0D"/>
                </a:solidFill>
                <a:effectLst/>
                <a:latin typeface="Times New Roman" panose="02020603050405020304" pitchFamily="18" charset="0"/>
                <a:ea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biển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đẽ</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này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phút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yêu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Nếu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dịp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hãy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thăm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vịnh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Hạ</a:t>
            </a:r>
            <a:r>
              <a:rPr lang="en-US" sz="2800" dirty="0">
                <a:solidFill>
                  <a:srgbClr val="0D0D0D"/>
                </a:solidFill>
                <a:effectLst/>
                <a:latin typeface="Times New Roman" panose="02020603050405020304" pitchFamily="18" charset="0"/>
                <a:ea typeface="Times New Roman" panose="02020603050405020304" pitchFamily="18" charset="0"/>
              </a:rPr>
              <a:t> Long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chiêm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tận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hưởng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kì</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nhé</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268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743919"/>
            <a:ext cx="11178685" cy="5486399"/>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B094E50-E14A-4D5C-BEAC-323E4FD6BAA0}"/>
              </a:ext>
            </a:extLst>
          </p:cNvPr>
          <p:cNvSpPr txBox="1"/>
          <p:nvPr/>
        </p:nvSpPr>
        <p:spPr>
          <a:xfrm>
            <a:off x="995767" y="978237"/>
            <a:ext cx="10225006" cy="490199"/>
          </a:xfrm>
          <a:prstGeom prst="rect">
            <a:avLst/>
          </a:prstGeom>
          <a:noFill/>
        </p:spPr>
        <p:txBody>
          <a:bodyPr wrap="square">
            <a:spAutoFit/>
          </a:bodyPr>
          <a:lstStyle/>
          <a:p>
            <a:pPr algn="just">
              <a:lnSpc>
                <a:spcPct val="115000"/>
              </a:lnSpc>
              <a:spcAft>
                <a:spcPts val="10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02</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92F82BD-DAB7-4514-920D-146068E35ED4}"/>
              </a:ext>
            </a:extLst>
          </p:cNvPr>
          <p:cNvSpPr txBox="1"/>
          <p:nvPr/>
        </p:nvSpPr>
        <p:spPr>
          <a:xfrm>
            <a:off x="685801" y="1858543"/>
            <a:ext cx="10937169" cy="3880871"/>
          </a:xfrm>
          <a:prstGeom prst="rect">
            <a:avLst/>
          </a:prstGeom>
          <a:noFill/>
        </p:spPr>
        <p:txBody>
          <a:bodyPr wrap="square">
            <a:spAutoFit/>
          </a:bodyPr>
          <a:lstStyle/>
          <a:p>
            <a:pPr indent="514350">
              <a:lnSpc>
                <a:spcPct val="115000"/>
              </a:lnSpc>
            </a:pP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sót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bè</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Cho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indent="514350">
              <a:lnSpc>
                <a:spcPct val="115000"/>
              </a:lnSpc>
            </a:pPr>
            <a:r>
              <a:rPr lang="en-US" sz="2400" dirty="0">
                <a:solidFill>
                  <a:srgbClr val="0D0D0D"/>
                </a:solidFill>
                <a:effectLst/>
                <a:latin typeface="Times New Roman" panose="02020603050405020304" pitchFamily="18" charset="0"/>
                <a:ea typeface="Times New Roman" panose="02020603050405020304" pitchFamily="18" charset="0"/>
              </a:rPr>
              <a:t>Nam </a:t>
            </a:r>
            <a:r>
              <a:rPr lang="en-US" sz="2400" dirty="0" err="1">
                <a:solidFill>
                  <a:srgbClr val="0D0D0D"/>
                </a:solidFill>
                <a:effectLst/>
                <a:latin typeface="Times New Roman" panose="02020603050405020304" pitchFamily="18" charset="0"/>
                <a:ea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HS </a:t>
            </a:r>
            <a:r>
              <a:rPr lang="en-US" sz="2400" dirty="0" err="1">
                <a:solidFill>
                  <a:srgbClr val="0D0D0D"/>
                </a:solidFill>
                <a:effectLst/>
                <a:latin typeface="Times New Roman" panose="02020603050405020304" pitchFamily="18" charset="0"/>
                <a:ea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rPr>
              <a:t> I,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huynh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HS </a:t>
            </a:r>
            <a:r>
              <a:rPr lang="en-US" sz="2400" dirty="0" err="1">
                <a:solidFill>
                  <a:srgbClr val="0D0D0D"/>
                </a:solidFill>
                <a:effectLst/>
                <a:latin typeface="Times New Roman" panose="02020603050405020304" pitchFamily="18" charset="0"/>
                <a:ea typeface="Times New Roman" panose="02020603050405020304" pitchFamily="18" charset="0"/>
              </a:rPr>
              <a:t>toàn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khối</a:t>
            </a:r>
            <a:r>
              <a:rPr lang="en-US" sz="2400" dirty="0">
                <a:solidFill>
                  <a:srgbClr val="0D0D0D"/>
                </a:solidFill>
                <a:effectLst/>
                <a:latin typeface="Times New Roman" panose="02020603050405020304" pitchFamily="18" charset="0"/>
                <a:ea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ở </a:t>
            </a:r>
            <a:r>
              <a:rPr lang="en-US" sz="2400" dirty="0" err="1">
                <a:solidFill>
                  <a:srgbClr val="0D0D0D"/>
                </a:solidFill>
                <a:effectLst/>
                <a:latin typeface="Times New Roman" panose="02020603050405020304" pitchFamily="18" charset="0"/>
                <a:ea typeface="Calibri" panose="020F0502020204030204" pitchFamily="34" charset="0"/>
              </a:rPr>
              <a:t>t</a:t>
            </a:r>
            <a:r>
              <a:rPr lang="en-US" sz="2400" dirty="0" err="1">
                <a:solidFill>
                  <a:srgbClr val="0D0D0D"/>
                </a:solidFill>
                <a:effectLst/>
                <a:latin typeface="Times New Roman" panose="02020603050405020304" pitchFamily="18" charset="0"/>
                <a:ea typeface="Times New Roman" panose="02020603050405020304" pitchFamily="18" charset="0"/>
              </a:rPr>
              <a:t>huộc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41436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908128"/>
            <a:ext cx="11132190" cy="5105214"/>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3287579-EE54-4D80-8A6D-208D85864E86}"/>
              </a:ext>
            </a:extLst>
          </p:cNvPr>
          <p:cNvSpPr txBox="1"/>
          <p:nvPr/>
        </p:nvSpPr>
        <p:spPr>
          <a:xfrm>
            <a:off x="696778" y="1304343"/>
            <a:ext cx="10798443" cy="4312784"/>
          </a:xfrm>
          <a:prstGeom prst="rect">
            <a:avLst/>
          </a:prstGeom>
          <a:noFill/>
        </p:spPr>
        <p:txBody>
          <a:bodyPr wrap="square">
            <a:spAutoFit/>
          </a:bodyPr>
          <a:lstStyle/>
          <a:p>
            <a:pPr indent="514350">
              <a:lnSpc>
                <a:spcPct val="115000"/>
              </a:lnSpc>
              <a:spcAft>
                <a:spcPts val="1000"/>
              </a:spcAft>
            </a:pP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Bao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chờ</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đợi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5h00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tầng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nhè</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03535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47973" y="681924"/>
            <a:ext cx="11639227" cy="5718875"/>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CBCE1B9-8235-4EDC-8198-FF9AE3FA86D6}"/>
              </a:ext>
            </a:extLst>
          </p:cNvPr>
          <p:cNvSpPr txBox="1"/>
          <p:nvPr/>
        </p:nvSpPr>
        <p:spPr>
          <a:xfrm>
            <a:off x="569031" y="1141034"/>
            <a:ext cx="11163186" cy="4893647"/>
          </a:xfrm>
          <a:prstGeom prst="rect">
            <a:avLst/>
          </a:prstGeom>
          <a:noFill/>
        </p:spPr>
        <p:txBody>
          <a:bodyPr wrap="square">
            <a:spAutoFit/>
          </a:bodyPr>
          <a:lstStyle/>
          <a:p>
            <a:pPr indent="514350">
              <a:spcAft>
                <a:spcPts val="1560"/>
              </a:spcAft>
            </a:pP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8h30,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nấy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ngàng</a:t>
            </a:r>
            <a:r>
              <a:rPr lang="en-US" sz="2400" dirty="0">
                <a:solidFill>
                  <a:srgbClr val="0D0D0D"/>
                </a:solidFill>
                <a:effectLst/>
                <a:latin typeface="Times New Roman" panose="02020603050405020304" pitchFamily="18" charset="0"/>
                <a:ea typeface="Times New Roman" panose="02020603050405020304" pitchFamily="18" charset="0"/>
              </a:rPr>
              <a:t> xen </a:t>
            </a:r>
            <a:r>
              <a:rPr lang="en-US" sz="2400" dirty="0" err="1">
                <a:solidFill>
                  <a:srgbClr val="0D0D0D"/>
                </a:solidFill>
                <a:effectLst/>
                <a:latin typeface="Times New Roman" panose="02020603050405020304" pitchFamily="18" charset="0"/>
                <a:ea typeface="Times New Roman" panose="02020603050405020304" pitchFamily="18" charset="0"/>
              </a:rPr>
              <a:t>lẫn</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vòng</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chia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gồm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sản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dân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tộc</a:t>
            </a:r>
            <a:r>
              <a:rPr lang="en-US" sz="2400" i="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Dao, </a:t>
            </a:r>
            <a:r>
              <a:rPr lang="en-US" sz="2400" dirty="0" err="1">
                <a:solidFill>
                  <a:srgbClr val="0D0D0D"/>
                </a:solidFill>
                <a:effectLst/>
                <a:latin typeface="Times New Roman" panose="02020603050405020304" pitchFamily="18" charset="0"/>
                <a:ea typeface="Times New Roman" panose="02020603050405020304" pitchFamily="18" charset="0"/>
              </a:rPr>
              <a:t>Tày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Khmer,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nhằm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triển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54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Ở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bước</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khéo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léo</a:t>
            </a:r>
            <a:r>
              <a:rPr lang="en-US" sz="2400" i="1"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08252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790415"/>
            <a:ext cx="11256177" cy="5021449"/>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00BE51B-57C1-483D-978D-2B8EA00366CC}"/>
              </a:ext>
            </a:extLst>
          </p:cNvPr>
          <p:cNvSpPr txBox="1"/>
          <p:nvPr/>
        </p:nvSpPr>
        <p:spPr>
          <a:xfrm>
            <a:off x="809786" y="1321025"/>
            <a:ext cx="10813183" cy="3539430"/>
          </a:xfrm>
          <a:prstGeom prst="rect">
            <a:avLst/>
          </a:prstGeom>
          <a:noFill/>
        </p:spPr>
        <p:txBody>
          <a:bodyPr wrap="square">
            <a:spAutoFit/>
          </a:bodyPr>
          <a:lstStyle/>
          <a:p>
            <a:pPr indent="514350">
              <a:spcAft>
                <a:spcPts val="1560"/>
              </a:spcAft>
            </a:pPr>
            <a:r>
              <a:rPr lang="en-US" sz="2800" i="1" dirty="0" err="1">
                <a:solidFill>
                  <a:srgbClr val="0D0D0D"/>
                </a:solidFill>
                <a:effectLst/>
                <a:latin typeface="Times New Roman" panose="02020603050405020304" pitchFamily="18" charset="0"/>
                <a:ea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trung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tâm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văn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hóa</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vui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chơi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giải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trí</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n</a:t>
            </a:r>
            <a:r>
              <a:rPr lang="en-US" sz="2800" dirty="0" err="1">
                <a:solidFill>
                  <a:srgbClr val="0D0D0D"/>
                </a:solidFill>
                <a:effectLst/>
                <a:latin typeface="Times New Roman" panose="02020603050405020304" pitchFamily="18" charset="0"/>
                <a:ea typeface="Times New Roman" panose="02020603050405020304" pitchFamily="18" charset="0"/>
              </a:rPr>
              <a:t>ằm</a:t>
            </a:r>
            <a:r>
              <a:rPr lang="en-US" sz="2800" dirty="0">
                <a:solidFill>
                  <a:srgbClr val="0D0D0D"/>
                </a:solidFill>
                <a:effectLst/>
                <a:latin typeface="Times New Roman" panose="02020603050405020304" pitchFamily="18" charset="0"/>
                <a:ea typeface="Times New Roman" panose="02020603050405020304" pitchFamily="18" charset="0"/>
              </a:rPr>
              <a:t> ở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nhiệm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vụ</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cổng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năng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trung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tâm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trí</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mang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đậm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kéo</a:t>
            </a:r>
            <a:r>
              <a:rPr lang="en-US" sz="2800" dirty="0">
                <a:solidFill>
                  <a:srgbClr val="0D0D0D"/>
                </a:solidFill>
                <a:effectLst/>
                <a:latin typeface="Times New Roman" panose="02020603050405020304" pitchFamily="18" charset="0"/>
                <a:ea typeface="Times New Roman" panose="02020603050405020304" pitchFamily="18" charset="0"/>
              </a:rPr>
              <a:t> co, </a:t>
            </a:r>
            <a:r>
              <a:rPr lang="en-US" sz="2800" dirty="0" err="1">
                <a:solidFill>
                  <a:srgbClr val="0D0D0D"/>
                </a:solidFill>
                <a:effectLst/>
                <a:latin typeface="Times New Roman" panose="02020603050405020304" pitchFamily="18" charset="0"/>
                <a:ea typeface="Times New Roman" panose="02020603050405020304" pitchFamily="18" charset="0"/>
              </a:rPr>
              <a:t>thi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rPr>
              <a:t> – </a:t>
            </a:r>
            <a:r>
              <a:rPr lang="en-US" sz="2800" dirty="0" err="1">
                <a:solidFill>
                  <a:srgbClr val="0D0D0D"/>
                </a:solidFill>
                <a:effectLst/>
                <a:latin typeface="Times New Roman" panose="02020603050405020304" pitchFamily="18" charset="0"/>
                <a:ea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nữa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hòa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nét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truyền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thống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ca </a:t>
            </a:r>
            <a:r>
              <a:rPr lang="en-US" sz="2800" dirty="0" err="1">
                <a:solidFill>
                  <a:srgbClr val="0D0D0D"/>
                </a:solidFill>
                <a:effectLst/>
                <a:latin typeface="Times New Roman" panose="02020603050405020304" pitchFamily="18" charset="0"/>
                <a:ea typeface="Times New Roman" panose="02020603050405020304" pitchFamily="18" charset="0"/>
              </a:rPr>
              <a:t>hát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nhảy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múa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điệu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Cồng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Chiêng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Ê – </a:t>
            </a:r>
            <a:r>
              <a:rPr lang="en-US" sz="2800" dirty="0" err="1">
                <a:solidFill>
                  <a:srgbClr val="0D0D0D"/>
                </a:solidFill>
                <a:effectLst/>
                <a:latin typeface="Times New Roman" panose="02020603050405020304" pitchFamily="18" charset="0"/>
                <a:ea typeface="Times New Roman" panose="02020603050405020304" pitchFamily="18" charset="0"/>
              </a:rPr>
              <a:t>đê</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Tây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Nguyên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lễ</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hội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kèn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môi</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14234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836907"/>
            <a:ext cx="11225180" cy="5517397"/>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C4553CE2-CB55-425E-A7F0-FA819D391296}"/>
              </a:ext>
            </a:extLst>
          </p:cNvPr>
          <p:cNvSpPr txBox="1"/>
          <p:nvPr/>
        </p:nvSpPr>
        <p:spPr>
          <a:xfrm>
            <a:off x="852520" y="982591"/>
            <a:ext cx="10658200" cy="1051955"/>
          </a:xfrm>
          <a:prstGeom prst="rect">
            <a:avLst/>
          </a:prstGeom>
          <a:noFill/>
        </p:spPr>
        <p:txBody>
          <a:bodyPr wrap="square">
            <a:spAutoFit/>
          </a:bodyPr>
          <a:lstStyle/>
          <a:p>
            <a:pPr algn="just">
              <a:lnSpc>
                <a:spcPct val="115000"/>
              </a:lnSpc>
              <a:spcAft>
                <a:spcPts val="1000"/>
              </a:spcAft>
            </a:pP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mẫm</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vuốt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cứng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nhọn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hoắt</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đen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nhánh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râu</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uốn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cong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A2438BA-06C7-422D-9EA6-598F06E1CD8A}"/>
              </a:ext>
            </a:extLst>
          </p:cNvPr>
          <p:cNvSpPr txBox="1"/>
          <p:nvPr/>
        </p:nvSpPr>
        <p:spPr>
          <a:xfrm>
            <a:off x="852520" y="2160402"/>
            <a:ext cx="6114080" cy="556434"/>
          </a:xfrm>
          <a:prstGeom prst="rect">
            <a:avLst/>
          </a:prstGeom>
          <a:noFill/>
        </p:spPr>
        <p:txBody>
          <a:bodyPr wrap="square">
            <a:spAutoFit/>
          </a:bodyPr>
          <a:lstStyle/>
          <a:p>
            <a:pPr algn="just">
              <a:lnSpc>
                <a:spcPct val="115000"/>
              </a:lnSpc>
              <a:spcAft>
                <a:spcPts val="1000"/>
              </a:spcAft>
            </a:pP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D25BA57-C671-4086-8FBB-DF77064F0578}"/>
              </a:ext>
            </a:extLst>
          </p:cNvPr>
          <p:cNvSpPr txBox="1"/>
          <p:nvPr/>
        </p:nvSpPr>
        <p:spPr>
          <a:xfrm>
            <a:off x="1026764" y="2968548"/>
            <a:ext cx="10596206" cy="2923236"/>
          </a:xfrm>
          <a:prstGeom prst="rect">
            <a:avLst/>
          </a:prstGeom>
          <a:noFill/>
        </p:spPr>
        <p:txBody>
          <a:bodyPr wrap="square">
            <a:spAutoFit/>
          </a:bodyPr>
          <a:lstStyle/>
          <a:p>
            <a:pPr algn="just">
              <a:lnSpc>
                <a:spcPct val="115000"/>
              </a:lnSpc>
              <a:spcAft>
                <a:spcPts val="1000"/>
              </a:spcAft>
            </a:pP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Nhai</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ngoàm</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ngoạm</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Co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cẳng</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phanh</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phách</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đứng</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oai</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Cào</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ngụ</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thỉnh</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thoảng</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ngứa</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ghẹo</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Gọng</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Vó</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lấm</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láp</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ngác</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8048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630644" y="1185579"/>
            <a:ext cx="10930712" cy="476577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3023CE9-3313-4926-A373-6FD862161B9A}"/>
              </a:ext>
            </a:extLst>
          </p:cNvPr>
          <p:cNvSpPr txBox="1"/>
          <p:nvPr/>
        </p:nvSpPr>
        <p:spPr>
          <a:xfrm>
            <a:off x="758771" y="1367861"/>
            <a:ext cx="10674457" cy="4401205"/>
          </a:xfrm>
          <a:prstGeom prst="rect">
            <a:avLst/>
          </a:prstGeom>
          <a:noFill/>
        </p:spPr>
        <p:txBody>
          <a:bodyPr wrap="square">
            <a:spAutoFit/>
          </a:bodyPr>
          <a:lstStyle/>
          <a:p>
            <a:pPr indent="514350">
              <a:spcAft>
                <a:spcPts val="1560"/>
              </a:spcAft>
            </a:pPr>
            <a:r>
              <a:rPr lang="en-US" sz="2800" dirty="0" err="1">
                <a:solidFill>
                  <a:srgbClr val="0D0D0D"/>
                </a:solidFill>
                <a:effectLst/>
                <a:latin typeface="Times New Roman" panose="02020603050405020304" pitchFamily="18" charset="0"/>
                <a:ea typeface="Times New Roman" panose="02020603050405020304" pitchFamily="18" charset="0"/>
              </a:rPr>
              <a:t>Vui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khoảng</a:t>
            </a:r>
            <a:r>
              <a:rPr lang="en-US" sz="2800" dirty="0">
                <a:solidFill>
                  <a:srgbClr val="0D0D0D"/>
                </a:solidFill>
                <a:effectLst/>
                <a:latin typeface="Times New Roman" panose="02020603050405020304" pitchFamily="18" charset="0"/>
                <a:ea typeface="Times New Roman" panose="02020603050405020304" pitchFamily="18" charset="0"/>
              </a:rPr>
              <a:t> 11h30, </a:t>
            </a:r>
            <a:r>
              <a:rPr lang="en-US" sz="2800" dirty="0" err="1">
                <a:solidFill>
                  <a:srgbClr val="0D0D0D"/>
                </a:solidFill>
                <a:effectLst/>
                <a:latin typeface="Times New Roman" panose="02020603050405020304" pitchFamily="18" charset="0"/>
                <a:ea typeface="Times New Roman" panose="02020603050405020304" pitchFamily="18" charset="0"/>
              </a:rPr>
              <a:t>tất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trưa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thưởng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thức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món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đặc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sản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núi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rừng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Tấy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nheo</a:t>
            </a:r>
            <a:r>
              <a:rPr lang="en-US" sz="2800" dirty="0">
                <a:solidFill>
                  <a:srgbClr val="0D0D0D"/>
                </a:solidFill>
                <a:effectLst/>
                <a:latin typeface="Times New Roman" panose="02020603050405020304" pitchFamily="18" charset="0"/>
                <a:ea typeface="Times New Roman" panose="02020603050405020304" pitchFamily="18" charset="0"/>
              </a:rPr>
              <a:t> om, </a:t>
            </a:r>
            <a:r>
              <a:rPr lang="en-US" sz="2800" dirty="0" err="1">
                <a:solidFill>
                  <a:srgbClr val="0D0D0D"/>
                </a:solidFill>
                <a:effectLst/>
                <a:latin typeface="Times New Roman" panose="02020603050405020304" pitchFamily="18" charset="0"/>
                <a:ea typeface="Times New Roman" panose="02020603050405020304" pitchFamily="18" charset="0"/>
              </a:rPr>
              <a:t>gà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luộc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xôi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nương</a:t>
            </a:r>
            <a:r>
              <a:rPr lang="en-US" sz="2800" dirty="0">
                <a:solidFill>
                  <a:srgbClr val="0D0D0D"/>
                </a:solidFill>
                <a:effectLst/>
                <a:latin typeface="Times New Roman" panose="02020603050405020304" pitchFamily="18" charset="0"/>
                <a:ea typeface="Times New Roman" panose="02020603050405020304" pitchFamily="18" charset="0"/>
              </a:rPr>
              <a:t>,.. Sau </a:t>
            </a:r>
            <a:r>
              <a:rPr lang="en-US" sz="2800" dirty="0" err="1">
                <a:solidFill>
                  <a:srgbClr val="0D0D0D"/>
                </a:solidFill>
                <a:effectLst/>
                <a:latin typeface="Times New Roman" panose="02020603050405020304" pitchFamily="18" charset="0"/>
                <a:ea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buổi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sáng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nghiệm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đầy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khởi</a:t>
            </a:r>
            <a:r>
              <a:rPr lang="en-US" sz="2800" dirty="0">
                <a:solidFill>
                  <a:srgbClr val="0D0D0D"/>
                </a:solidFill>
                <a:effectLst/>
                <a:latin typeface="Times New Roman" panose="02020603050405020304" pitchFamily="18" charset="0"/>
                <a:ea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đói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ngon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nghỉ</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khoảng</a:t>
            </a:r>
            <a:r>
              <a:rPr lang="en-US" sz="2800" dirty="0">
                <a:solidFill>
                  <a:srgbClr val="0D0D0D"/>
                </a:solidFill>
                <a:effectLst/>
                <a:latin typeface="Times New Roman" panose="02020603050405020304" pitchFamily="18" charset="0"/>
                <a:ea typeface="Times New Roman" panose="02020603050405020304" pitchFamily="18" charset="0"/>
              </a:rPr>
              <a:t> 13h30, </a:t>
            </a:r>
            <a:r>
              <a:rPr lang="en-US" sz="2800" dirty="0" err="1">
                <a:solidFill>
                  <a:srgbClr val="0D0D0D"/>
                </a:solidFill>
                <a:effectLst/>
                <a:latin typeface="Times New Roman" panose="02020603050405020304" pitchFamily="18" charset="0"/>
                <a:ea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tục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hướng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viên</a:t>
            </a:r>
            <a:r>
              <a:rPr lang="en-US" sz="2800" dirty="0">
                <a:solidFill>
                  <a:srgbClr val="0D0D0D"/>
                </a:solidFill>
                <a:effectLst/>
                <a:latin typeface="Times New Roman" panose="02020603050405020304" pitchFamily="18" charset="0"/>
                <a:ea typeface="Times New Roman" panose="02020603050405020304" pitchFamily="18" charset="0"/>
              </a:rPr>
              <a:t> du </a:t>
            </a:r>
            <a:r>
              <a:rPr lang="en-US" sz="2800" dirty="0" err="1">
                <a:solidFill>
                  <a:srgbClr val="0D0D0D"/>
                </a:solidFill>
                <a:effectLst/>
                <a:latin typeface="Times New Roman" panose="02020603050405020304" pitchFamily="18" charset="0"/>
                <a:ea typeface="Times New Roman" panose="02020603050405020304" pitchFamily="18" charset="0"/>
              </a:rPr>
              <a:t>lịch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tham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quan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a:t>
            </a:r>
            <a:r>
              <a:rPr lang="en-US" sz="2800" i="1" dirty="0" err="1">
                <a:solidFill>
                  <a:srgbClr val="0D0D0D"/>
                </a:solidFill>
                <a:effectLst/>
                <a:latin typeface="Times New Roman" panose="02020603050405020304" pitchFamily="18" charset="0"/>
                <a:ea typeface="Times New Roman" panose="02020603050405020304" pitchFamily="18" charset="0"/>
              </a:rPr>
              <a:t>hu</a:t>
            </a:r>
            <a:r>
              <a:rPr lang="en-US" sz="2800" i="1" dirty="0">
                <a:solidFill>
                  <a:srgbClr val="0D0D0D"/>
                </a:solidFill>
                <a:effectLst/>
                <a:latin typeface="Times New Roman" panose="02020603050405020304" pitchFamily="18" charset="0"/>
                <a:ea typeface="Times New Roman" panose="02020603050405020304" pitchFamily="18" charset="0"/>
              </a:rPr>
              <a:t> di </a:t>
            </a:r>
            <a:r>
              <a:rPr lang="en-US" sz="2800" i="1" dirty="0" err="1">
                <a:solidFill>
                  <a:srgbClr val="0D0D0D"/>
                </a:solidFill>
                <a:effectLst/>
                <a:latin typeface="Times New Roman" panose="02020603050405020304" pitchFamily="18" charset="0"/>
                <a:ea typeface="Times New Roman" panose="02020603050405020304" pitchFamily="18" charset="0"/>
              </a:rPr>
              <a:t>sản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viên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thuyền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rPr>
              <a:t> di </a:t>
            </a:r>
            <a:r>
              <a:rPr lang="en-US" sz="2800" i="1" dirty="0" err="1">
                <a:solidFill>
                  <a:srgbClr val="0D0D0D"/>
                </a:solidFill>
                <a:effectLst/>
                <a:latin typeface="Times New Roman" panose="02020603050405020304" pitchFamily="18" charset="0"/>
                <a:ea typeface="Times New Roman" panose="02020603050405020304" pitchFamily="18" charset="0"/>
              </a:rPr>
              <a:t>sản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thế</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giới</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gồm</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q</a:t>
            </a:r>
            <a:r>
              <a:rPr lang="en-US" sz="2800" dirty="0" err="1">
                <a:solidFill>
                  <a:srgbClr val="0D0D0D"/>
                </a:solidFill>
                <a:effectLst/>
                <a:latin typeface="Times New Roman" panose="02020603050405020304" pitchFamily="18" charset="0"/>
                <a:ea typeface="Times New Roman" panose="02020603050405020304" pitchFamily="18" charset="0"/>
              </a:rPr>
              <a:t>uần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hiện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trình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nổi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thế</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i="1" u="none" strike="noStrike" dirty="0" err="1">
                <a:solidFill>
                  <a:srgbClr val="0D0D0D"/>
                </a:solidFill>
                <a:effectLst/>
                <a:latin typeface="Times New Roman" panose="02020603050405020304" pitchFamily="18" charset="0"/>
                <a:ea typeface="Times New Roman" panose="02020603050405020304" pitchFamily="18" charset="0"/>
                <a:hlinkClick r:id="rId3"/>
              </a:rPr>
              <a:t>tháp</a:t>
            </a:r>
            <a:r>
              <a:rPr lang="en-US" sz="2800" i="1" u="none" strike="noStrike" dirty="0">
                <a:solidFill>
                  <a:srgbClr val="0D0D0D"/>
                </a:solidFill>
                <a:effectLst/>
                <a:latin typeface="Times New Roman" panose="02020603050405020304" pitchFamily="18" charset="0"/>
                <a:ea typeface="Times New Roman" panose="02020603050405020304" pitchFamily="18" charset="0"/>
                <a:hlinkClick r:id="rId3"/>
              </a:rPr>
              <a:t> Eiffel</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Vạn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lý</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trường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thành</a:t>
            </a:r>
            <a:r>
              <a:rPr lang="en-US" sz="2800" dirty="0">
                <a:solidFill>
                  <a:srgbClr val="0D0D0D"/>
                </a:solidFill>
                <a:effectLst/>
                <a:latin typeface="Times New Roman" panose="02020603050405020304" pitchFamily="18" charset="0"/>
                <a:ea typeface="Times New Roman" panose="02020603050405020304" pitchFamily="18" charset="0"/>
              </a:rPr>
              <a:t>, Kim </a:t>
            </a:r>
            <a:r>
              <a:rPr lang="en-US" sz="2800" dirty="0" err="1">
                <a:solidFill>
                  <a:srgbClr val="0D0D0D"/>
                </a:solidFill>
                <a:effectLst/>
                <a:latin typeface="Times New Roman" panose="02020603050405020304" pitchFamily="18" charset="0"/>
                <a:ea typeface="Times New Roman" panose="02020603050405020304" pitchFamily="18" charset="0"/>
              </a:rPr>
              <a:t>tự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tháp</a:t>
            </a:r>
            <a:r>
              <a:rPr lang="en-US" sz="2800" dirty="0">
                <a:solidFill>
                  <a:srgbClr val="0D0D0D"/>
                </a:solidFill>
                <a:effectLst/>
                <a:latin typeface="Times New Roman" panose="02020603050405020304" pitchFamily="18" charset="0"/>
                <a:ea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rPr>
              <a:t>Cập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Khu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công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viên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và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bến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thuyền</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là</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k</a:t>
            </a:r>
            <a:r>
              <a:rPr lang="en-US" sz="2800" dirty="0" err="1">
                <a:solidFill>
                  <a:srgbClr val="0D0D0D"/>
                </a:solidFill>
                <a:effectLst/>
                <a:latin typeface="Times New Roman" panose="02020603050405020304" pitchFamily="18" charset="0"/>
                <a:ea typeface="Times New Roman" panose="02020603050405020304" pitchFamily="18" charset="0"/>
              </a:rPr>
              <a:t>hu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dịch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vụ</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gắn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mặt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hồ</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Đồng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Mô</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cổng</a:t>
            </a:r>
            <a:r>
              <a:rPr lang="en-US" sz="2800" dirty="0">
                <a:solidFill>
                  <a:srgbClr val="0D0D0D"/>
                </a:solidFill>
                <a:effectLst/>
                <a:latin typeface="Times New Roman" panose="02020603050405020304" pitchFamily="18" charset="0"/>
                <a:ea typeface="Times New Roman" panose="02020603050405020304" pitchFamily="18" charset="0"/>
              </a:rPr>
              <a:t> B </a:t>
            </a:r>
            <a:r>
              <a:rPr lang="en-US" sz="2800" dirty="0" err="1">
                <a:solidFill>
                  <a:srgbClr val="0D0D0D"/>
                </a:solidFill>
                <a:effectLst/>
                <a:latin typeface="Times New Roman" panose="02020603050405020304" pitchFamily="18" charset="0"/>
                <a:ea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hóa</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2415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44285" y="656688"/>
            <a:ext cx="11504907" cy="574411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ECB55DBC-9A93-47A5-A996-74227C3CA729}"/>
              </a:ext>
            </a:extLst>
          </p:cNvPr>
          <p:cNvSpPr txBox="1"/>
          <p:nvPr/>
        </p:nvSpPr>
        <p:spPr>
          <a:xfrm>
            <a:off x="826044" y="733409"/>
            <a:ext cx="10921671" cy="5511637"/>
          </a:xfrm>
          <a:prstGeom prst="rect">
            <a:avLst/>
          </a:prstGeom>
          <a:noFill/>
        </p:spPr>
        <p:txBody>
          <a:bodyPr wrap="square">
            <a:spAutoFit/>
          </a:bodyPr>
          <a:lstStyle/>
          <a:p>
            <a:pPr indent="514350">
              <a:lnSpc>
                <a:spcPct val="115000"/>
              </a:lnSpc>
            </a:pPr>
            <a:r>
              <a:rPr lang="en-US" sz="2800" dirty="0" err="1">
                <a:solidFill>
                  <a:srgbClr val="0D0D0D"/>
                </a:solidFill>
                <a:effectLst/>
                <a:latin typeface="Times New Roman" panose="02020603050405020304" pitchFamily="18" charset="0"/>
                <a:ea typeface="Times New Roman" panose="02020603050405020304" pitchFamily="18" charset="0"/>
              </a:rPr>
              <a:t>Quả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mỗi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những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xúc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thú</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vị</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nhau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rất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góc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nhiều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mà</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chưa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gian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hết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Thực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không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nhưng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rồi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cũng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phải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lúc</a:t>
            </a:r>
            <a:r>
              <a:rPr lang="en-US" sz="2800" dirty="0">
                <a:solidFill>
                  <a:srgbClr val="0D0D0D"/>
                </a:solidFill>
                <a:effectLst/>
                <a:latin typeface="Times New Roman" panose="02020603050405020304" pitchFamily="18" charset="0"/>
                <a:ea typeface="Times New Roman" panose="02020603050405020304" pitchFamily="18" charset="0"/>
              </a:rPr>
              <a:t> chia </a:t>
            </a:r>
            <a:r>
              <a:rPr lang="en-US" sz="2800" dirty="0" err="1">
                <a:solidFill>
                  <a:srgbClr val="0D0D0D"/>
                </a:solidFill>
                <a:effectLst/>
                <a:latin typeface="Times New Roman" panose="02020603050405020304" pitchFamily="18" charset="0"/>
                <a:ea typeface="Times New Roman" panose="02020603050405020304" pitchFamily="18" charset="0"/>
              </a:rPr>
              <a:t>tay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với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Việt</a:t>
            </a:r>
            <a:r>
              <a:rPr lang="en-US" sz="2800" dirty="0">
                <a:solidFill>
                  <a:srgbClr val="0D0D0D"/>
                </a:solidFill>
                <a:effectLst/>
                <a:latin typeface="Times New Roman" panose="02020603050405020304" pitchFamily="18" charset="0"/>
                <a:ea typeface="Times New Roman" panose="02020603050405020304" pitchFamily="18" charset="0"/>
              </a:rPr>
              <a:t> Nam. 16h00 </a:t>
            </a:r>
            <a:r>
              <a:rPr lang="en-US" sz="2800" dirty="0" err="1">
                <a:solidFill>
                  <a:srgbClr val="0D0D0D"/>
                </a:solidFill>
                <a:effectLst/>
                <a:latin typeface="Times New Roman" panose="02020603050405020304" pitchFamily="18" charset="0"/>
                <a:ea typeface="Times New Roman" panose="02020603050405020304" pitchFamily="18" charset="0"/>
              </a:rPr>
              <a:t>mọi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người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đoàn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cùng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điểm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danh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để</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xe</a:t>
            </a:r>
            <a:r>
              <a:rPr lang="en-US" sz="2800" dirty="0">
                <a:solidFill>
                  <a:srgbClr val="0D0D0D"/>
                </a:solidFill>
                <a:effectLst/>
                <a:latin typeface="Times New Roman" panose="02020603050405020304" pitchFamily="18" charset="0"/>
                <a:ea typeface="Times New Roman" panose="02020603050405020304" pitchFamily="18" charset="0"/>
              </a:rPr>
              <a:t> ra </a:t>
            </a:r>
            <a:r>
              <a:rPr lang="en-US" sz="2800" dirty="0" err="1">
                <a:solidFill>
                  <a:srgbClr val="0D0D0D"/>
                </a:solidFill>
                <a:effectLst/>
                <a:latin typeface="Times New Roman" panose="02020603050405020304" pitchFamily="18" charset="0"/>
                <a:ea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rPr>
              <a:t>, ai </a:t>
            </a:r>
            <a:r>
              <a:rPr lang="en-US" sz="2800" dirty="0" err="1">
                <a:solidFill>
                  <a:srgbClr val="0D0D0D"/>
                </a:solidFill>
                <a:effectLst/>
                <a:latin typeface="Times New Roman" panose="02020603050405020304" pitchFamily="18" charset="0"/>
                <a:ea typeface="Times New Roman" panose="02020603050405020304" pitchFamily="18" charset="0"/>
              </a:rPr>
              <a:t>nấy</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vẫn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còn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chút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lưu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luyến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nuối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ánh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mắt</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indent="514350" algn="just">
              <a:lnSpc>
                <a:spcPct val="115000"/>
              </a:lnSpc>
              <a:spcAft>
                <a:spcPts val="1000"/>
              </a:spcAft>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dịp</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93958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1" y="497027"/>
            <a:ext cx="11256176" cy="2106687"/>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1" y="3223647"/>
            <a:ext cx="11256176" cy="3301139"/>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787AC671-A3A1-423E-9216-3DCB5A611C9A}"/>
              </a:ext>
            </a:extLst>
          </p:cNvPr>
          <p:cNvSpPr txBox="1"/>
          <p:nvPr/>
        </p:nvSpPr>
        <p:spPr>
          <a:xfrm>
            <a:off x="569031" y="717930"/>
            <a:ext cx="11053938" cy="1815882"/>
          </a:xfrm>
          <a:prstGeom prst="rect">
            <a:avLst/>
          </a:prstGeom>
          <a:noFill/>
        </p:spPr>
        <p:txBody>
          <a:bodyPr wrap="square">
            <a:spAutoFit/>
          </a:bodyPr>
          <a:lstStyle/>
          <a:p>
            <a:pPr algn="just">
              <a:spcAft>
                <a:spcPts val="1000"/>
              </a:spcAft>
            </a:pPr>
            <a:r>
              <a:rPr lang="en-US" sz="2800" b="1" dirty="0" err="1">
                <a:solidFill>
                  <a:srgbClr val="FF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FF0000"/>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03:</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hẳn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121ABF9-D567-45AC-9166-FD580E51C0E7}"/>
              </a:ext>
            </a:extLst>
          </p:cNvPr>
          <p:cNvSpPr txBox="1"/>
          <p:nvPr/>
        </p:nvSpPr>
        <p:spPr>
          <a:xfrm>
            <a:off x="569030" y="3807141"/>
            <a:ext cx="11053937" cy="2246769"/>
          </a:xfrm>
          <a:prstGeom prst="rect">
            <a:avLst/>
          </a:prstGeom>
          <a:noFill/>
        </p:spPr>
        <p:txBody>
          <a:bodyPr wrap="square">
            <a:spAutoFit/>
          </a:bodyPr>
          <a:lstStyle/>
          <a:p>
            <a:pPr indent="400050">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dạy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Cai.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7424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022888"/>
            <a:ext cx="11194184" cy="5176434"/>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FAC50378-3F49-444F-98BA-484EBCEF6E7A}"/>
              </a:ext>
            </a:extLst>
          </p:cNvPr>
          <p:cNvSpPr txBox="1"/>
          <p:nvPr/>
        </p:nvSpPr>
        <p:spPr>
          <a:xfrm>
            <a:off x="716796" y="1487446"/>
            <a:ext cx="10906173" cy="4154984"/>
          </a:xfrm>
          <a:prstGeom prst="rect">
            <a:avLst/>
          </a:prstGeom>
          <a:noFill/>
        </p:spPr>
        <p:txBody>
          <a:bodyPr wrap="square">
            <a:spAutoFit/>
          </a:bodyPr>
          <a:lstStyle/>
          <a:p>
            <a:r>
              <a:rPr lang="en-US" sz="2400" dirty="0" err="1">
                <a:effectLst/>
                <a:latin typeface="Times New Roman" panose="02020603050405020304" pitchFamily="18" charset="0"/>
                <a:ea typeface="Times New Roman" panose="02020603050405020304" pitchFamily="18" charset="0"/>
              </a:rPr>
              <a:t>Ngay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đầu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Hiệu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trưởng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phát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ủng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hộ</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HS </a:t>
            </a:r>
            <a:r>
              <a:rPr lang="en-US" sz="2400" dirty="0" err="1">
                <a:effectLst/>
                <a:latin typeface="Times New Roman" panose="02020603050405020304" pitchFamily="18" charset="0"/>
                <a:ea typeface="Times New Roman" panose="02020603050405020304" pitchFamily="18" charset="0"/>
              </a:rPr>
              <a:t>vùng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hải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đạo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Đặc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biệt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tìm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nghe</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chia </a:t>
            </a:r>
            <a:r>
              <a:rPr lang="en-US" sz="2400" dirty="0" err="1">
                <a:effectLst/>
                <a:latin typeface="Times New Roman" panose="02020603050405020304" pitchFamily="18" charset="0"/>
                <a:ea typeface="Times New Roman" panose="02020603050405020304" pitchFamily="18" charset="0"/>
              </a:rPr>
              <a:t>sẻ</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hiểu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kiện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khăn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tế</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đình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tiểu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Phìn</a:t>
            </a:r>
            <a:r>
              <a:rPr lang="en-US" sz="2400" dirty="0">
                <a:effectLst/>
                <a:latin typeface="Times New Roman" panose="02020603050405020304" pitchFamily="18" charset="0"/>
                <a:ea typeface="Times New Roman" panose="02020603050405020304" pitchFamily="18" charset="0"/>
              </a:rPr>
              <a:t> Ngan, </a:t>
            </a:r>
            <a:r>
              <a:rPr lang="en-US" sz="2400" dirty="0" err="1">
                <a:effectLst/>
                <a:latin typeface="Times New Roman" panose="02020603050405020304" pitchFamily="18" charset="0"/>
                <a:ea typeface="Times New Roman" panose="02020603050405020304" pitchFamily="18" charset="0"/>
              </a:rPr>
              <a:t>huyện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Bát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Xát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tỉnh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Lào</a:t>
            </a:r>
            <a:r>
              <a:rPr lang="en-US" sz="2400" dirty="0">
                <a:effectLst/>
                <a:latin typeface="Times New Roman" panose="02020603050405020304" pitchFamily="18" charset="0"/>
                <a:ea typeface="Times New Roman" panose="02020603050405020304" pitchFamily="18" charset="0"/>
              </a:rPr>
              <a:t> Cai. Theo </a:t>
            </a:r>
            <a:r>
              <a:rPr lang="en-US" sz="2400" dirty="0" err="1">
                <a:effectLst/>
                <a:latin typeface="Times New Roman" panose="02020603050405020304" pitchFamily="18" charset="0"/>
                <a:ea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góp</a:t>
            </a:r>
            <a:r>
              <a:rPr lang="en-US" sz="2400" dirty="0">
                <a:effectLst/>
                <a:latin typeface="Times New Roman" panose="02020603050405020304" pitchFamily="18" charset="0"/>
                <a:ea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lớp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kế</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hoạch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quyên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góp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hoạt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hằng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quần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dùng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tập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bút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thước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sách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vở</a:t>
            </a:r>
            <a:r>
              <a:rPr lang="en-US" sz="2400" dirty="0">
                <a:effectLst/>
                <a:latin typeface="Times New Roman" panose="02020603050405020304" pitchFamily="18" charset="0"/>
                <a:ea typeface="Times New Roman" panose="02020603050405020304" pitchFamily="18" charset="0"/>
              </a:rPr>
              <a:t>, …,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mưa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đôi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ủng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đôi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gói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ghém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cẩn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thận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Tuy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món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cũ</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luôn</a:t>
            </a:r>
            <a:r>
              <a:rPr lang="en-US" sz="2400" dirty="0">
                <a:effectLst/>
                <a:latin typeface="Times New Roman" panose="02020603050405020304" pitchFamily="18" charset="0"/>
                <a:ea typeface="Times New Roman" panose="02020603050405020304" pitchFamily="18" charset="0"/>
              </a:rPr>
              <a:t> hi </a:t>
            </a:r>
            <a:r>
              <a:rPr lang="en-US" sz="2400" dirty="0" err="1">
                <a:effectLst/>
                <a:latin typeface="Times New Roman" panose="02020603050405020304" pitchFamily="18" charset="0"/>
                <a:ea typeface="Times New Roman" panose="02020603050405020304" pitchFamily="18" charset="0"/>
              </a:rPr>
              <a:t>vọng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rằng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sẽ</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giúp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phần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cuộc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nơi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cao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lớp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ủng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hộ</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dùng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mua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còn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Yến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ủng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hộ</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balo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bạn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Tiến</a:t>
            </a:r>
            <a:r>
              <a:rPr lang="en-US" sz="2400" dirty="0">
                <a:effectLst/>
                <a:latin typeface="Times New Roman" panose="02020603050405020304" pitchFamily="18" charset="0"/>
                <a:ea typeface="Times New Roman" panose="02020603050405020304" pitchFamily="18" charset="0"/>
              </a:rPr>
              <a:t> Anh </a:t>
            </a:r>
            <a:r>
              <a:rPr lang="en-US" sz="2400" dirty="0" err="1">
                <a:effectLst/>
                <a:latin typeface="Times New Roman" panose="02020603050405020304" pitchFamily="18" charset="0"/>
                <a:ea typeface="Times New Roman" panose="02020603050405020304" pitchFamily="18" charset="0"/>
              </a:rPr>
              <a:t>ủng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hộ</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chiếc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áo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khoác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mua</a:t>
            </a:r>
            <a:r>
              <a:rPr lang="en-US" sz="2400" dirty="0">
                <a:effectLst/>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713506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022889"/>
            <a:ext cx="11271675" cy="5114440"/>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0E5520B-3E4C-4A2B-968F-6C07F189C100}"/>
              </a:ext>
            </a:extLst>
          </p:cNvPr>
          <p:cNvSpPr txBox="1"/>
          <p:nvPr/>
        </p:nvSpPr>
        <p:spPr>
          <a:xfrm>
            <a:off x="569030" y="1379506"/>
            <a:ext cx="11271675" cy="4401205"/>
          </a:xfrm>
          <a:prstGeom prst="rect">
            <a:avLst/>
          </a:prstGeom>
          <a:noFill/>
        </p:spPr>
        <p:txBody>
          <a:bodyPr wrap="square">
            <a:spAutoFit/>
          </a:bodyPr>
          <a:lstStyle/>
          <a:p>
            <a:pPr indent="400050">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ủng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ủnh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15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triệu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7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74090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945397"/>
            <a:ext cx="11178685" cy="4881965"/>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126F48B-9AC7-4840-9E0C-EC89B112FBC9}"/>
              </a:ext>
            </a:extLst>
          </p:cNvPr>
          <p:cNvSpPr txBox="1"/>
          <p:nvPr/>
        </p:nvSpPr>
        <p:spPr>
          <a:xfrm>
            <a:off x="693775" y="1185776"/>
            <a:ext cx="11053940" cy="4401205"/>
          </a:xfrm>
          <a:prstGeom prst="rect">
            <a:avLst/>
          </a:prstGeom>
          <a:noFill/>
        </p:spPr>
        <p:txBody>
          <a:bodyPr wrap="square">
            <a:spAutoFit/>
          </a:bodyPr>
          <a:lstStyle/>
          <a:p>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18h00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7,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hăm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mẻ</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ràng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bớt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búp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măng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non”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Sau hơn10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gồ</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ghề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ổ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nụ</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68326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929898"/>
            <a:ext cx="11147689" cy="5269424"/>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503AE62-0058-4EC8-9A99-3681A858D6F6}"/>
              </a:ext>
            </a:extLst>
          </p:cNvPr>
          <p:cNvSpPr txBox="1"/>
          <p:nvPr/>
        </p:nvSpPr>
        <p:spPr>
          <a:xfrm>
            <a:off x="724010" y="1330990"/>
            <a:ext cx="11053940" cy="4524315"/>
          </a:xfrm>
          <a:prstGeom prst="rect">
            <a:avLst/>
          </a:prstGeom>
          <a:noFill/>
        </p:spPr>
        <p:txBody>
          <a:bodyPr wrap="square">
            <a:spAutoFit/>
          </a:bodyPr>
          <a:lstStyle/>
          <a:p>
            <a:pPr indent="40005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7h00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đen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chùi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sẵn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che</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bùn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cằn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3653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87458" y="1100379"/>
            <a:ext cx="11422250" cy="5145437"/>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6A6D982A-576D-4AFD-BA10-CB923A7F9786}"/>
              </a:ext>
            </a:extLst>
          </p:cNvPr>
          <p:cNvSpPr txBox="1"/>
          <p:nvPr/>
        </p:nvSpPr>
        <p:spPr>
          <a:xfrm>
            <a:off x="677897" y="1503650"/>
            <a:ext cx="10960950" cy="4401205"/>
          </a:xfrm>
          <a:prstGeom prst="rect">
            <a:avLst/>
          </a:prstGeom>
          <a:noFill/>
        </p:spPr>
        <p:txBody>
          <a:bodyPr wrap="square">
            <a:spAutoFit/>
          </a:bodyPr>
          <a:lstStyle/>
          <a:p>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chuyển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tôm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bao </a:t>
            </a:r>
            <a:r>
              <a:rPr lang="en-US" sz="2800" dirty="0" err="1">
                <a:effectLst/>
                <a:latin typeface="Times New Roman" panose="02020603050405020304" pitchFamily="18" charset="0"/>
                <a:ea typeface="Times New Roman" panose="02020603050405020304" pitchFamily="18" charset="0"/>
              </a:rPr>
              <a:t>gạo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tập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quyên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góp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rPr>
              <a:t> ô </a:t>
            </a:r>
            <a:r>
              <a:rPr lang="en-US" sz="2800" dirty="0" err="1">
                <a:effectLst/>
                <a:latin typeface="Times New Roman" panose="02020603050405020304" pitchFamily="18" charset="0"/>
                <a:ea typeface="Times New Roman" panose="02020603050405020304" pitchFamily="18" charset="0"/>
              </a:rPr>
              <a:t>tô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xuống</a:t>
            </a:r>
            <a:r>
              <a:rPr lang="en-US" sz="2800" dirty="0">
                <a:effectLst/>
                <a:latin typeface="Times New Roman" panose="02020603050405020304" pitchFamily="18" charset="0"/>
                <a:ea typeface="Times New Roman" panose="02020603050405020304" pitchFamily="18" charset="0"/>
              </a:rPr>
              <a:t>, di </a:t>
            </a:r>
            <a:r>
              <a:rPr lang="en-US" sz="2800" dirty="0" err="1">
                <a:effectLst/>
                <a:latin typeface="Times New Roman" panose="02020603050405020304" pitchFamily="18" charset="0"/>
                <a:ea typeface="Times New Roman" panose="02020603050405020304" pitchFamily="18" charset="0"/>
              </a:rPr>
              <a:t>chuyển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vực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tổ</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chức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lễ</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trao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thiện</a:t>
            </a:r>
            <a:r>
              <a:rPr lang="en-US" sz="2800" dirty="0">
                <a:effectLst/>
                <a:latin typeface="Times New Roman" panose="02020603050405020304" pitchFamily="18" charset="0"/>
                <a:ea typeface="Times New Roman" panose="02020603050405020304" pitchFamily="18" charset="0"/>
              </a:rPr>
              <a:t>. Sau </a:t>
            </a: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màn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vỗ</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giòn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giáo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nhỏ</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tiểu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Phìn</a:t>
            </a:r>
            <a:r>
              <a:rPr lang="en-US" sz="2800" dirty="0">
                <a:effectLst/>
                <a:latin typeface="Times New Roman" panose="02020603050405020304" pitchFamily="18" charset="0"/>
                <a:ea typeface="Times New Roman" panose="02020603050405020304" pitchFamily="18" charset="0"/>
              </a:rPr>
              <a:t> Ngan, </a:t>
            </a:r>
            <a:r>
              <a:rPr lang="en-US" sz="2800" dirty="0" err="1">
                <a:effectLst/>
                <a:latin typeface="Times New Roman" panose="02020603050405020304" pitchFamily="18" charset="0"/>
                <a:ea typeface="Times New Roman" panose="02020603050405020304" pitchFamily="18" charset="0"/>
              </a:rPr>
              <a:t>thầy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trưởng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phát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thiệu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đoàn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Giây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phút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đúng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vẫy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tay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gửi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chào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hào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xúc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Đoàn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lượt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trao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nhỏ</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Nhìn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cười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hồn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nhiên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mắt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niềm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nhận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phúc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cùng</a:t>
            </a:r>
            <a:r>
              <a:rPr lang="en-US" sz="2800" dirty="0">
                <a:effectLst/>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3101720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80448" y="1007391"/>
            <a:ext cx="11375756" cy="5331416"/>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59D53796-F9D7-42CD-B57D-58844F2CFC12}"/>
              </a:ext>
            </a:extLst>
          </p:cNvPr>
          <p:cNvSpPr txBox="1"/>
          <p:nvPr/>
        </p:nvSpPr>
        <p:spPr>
          <a:xfrm>
            <a:off x="685800" y="1305237"/>
            <a:ext cx="11170403" cy="4832092"/>
          </a:xfrm>
          <a:prstGeom prst="rect">
            <a:avLst/>
          </a:prstGeom>
          <a:noFill/>
        </p:spPr>
        <p:txBody>
          <a:bodyPr wrap="square">
            <a:spAutoFit/>
          </a:bodyPr>
          <a:lstStyle/>
          <a:p>
            <a:pPr indent="400050">
              <a:spcAft>
                <a:spcPts val="12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tặng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phấn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giọt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5538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335798" y="697424"/>
            <a:ext cx="11520406" cy="5300419"/>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90B9218-951D-4C47-84A7-DB0EC3EA539A}"/>
              </a:ext>
            </a:extLst>
          </p:cNvPr>
          <p:cNvSpPr txBox="1"/>
          <p:nvPr/>
        </p:nvSpPr>
        <p:spPr>
          <a:xfrm>
            <a:off x="569031" y="1161434"/>
            <a:ext cx="11287172" cy="4308872"/>
          </a:xfrm>
          <a:prstGeom prst="rect">
            <a:avLst/>
          </a:prstGeom>
          <a:noFill/>
        </p:spPr>
        <p:txBody>
          <a:bodyPr wrap="square">
            <a:spAutoFit/>
          </a:bodyPr>
          <a:lstStyle/>
          <a:p>
            <a:pPr indent="40005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gũi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0005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14h00,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Phìn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Ngan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luyến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rịn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0864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78970" y="557939"/>
            <a:ext cx="11670224" cy="5780868"/>
          </a:xfrm>
          <a:prstGeom prst="roundRect">
            <a:avLst>
              <a:gd name="adj" fmla="val 16667"/>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96A104D-FF45-4F86-9A32-A48F2F386BBF}"/>
              </a:ext>
            </a:extLst>
          </p:cNvPr>
          <p:cNvSpPr txBox="1"/>
          <p:nvPr/>
        </p:nvSpPr>
        <p:spPr>
          <a:xfrm>
            <a:off x="782398" y="652774"/>
            <a:ext cx="10116518" cy="907749"/>
          </a:xfrm>
          <a:prstGeom prst="rect">
            <a:avLst/>
          </a:prstGeom>
          <a:noFill/>
        </p:spPr>
        <p:txBody>
          <a:bodyPr wrap="square">
            <a:spAutoFit/>
          </a:bodyPr>
          <a:lstStyle/>
          <a:p>
            <a:pPr algn="just">
              <a:lnSpc>
                <a:spcPct val="115000"/>
              </a:lnSpc>
              <a:spcAft>
                <a:spcPts val="1000"/>
              </a:spcAft>
            </a:pP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khinh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khỉnh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DD9351F-1578-4103-9EBE-7D9EB12E6330}"/>
              </a:ext>
            </a:extLst>
          </p:cNvPr>
          <p:cNvSpPr txBox="1"/>
          <p:nvPr/>
        </p:nvSpPr>
        <p:spPr>
          <a:xfrm>
            <a:off x="688649" y="1611002"/>
            <a:ext cx="10720952" cy="483017"/>
          </a:xfrm>
          <a:prstGeom prst="rect">
            <a:avLst/>
          </a:prstGeom>
          <a:noFill/>
        </p:spPr>
        <p:txBody>
          <a:bodyPr wrap="square">
            <a:spAutoFit/>
          </a:bodyPr>
          <a:lstStyle/>
          <a:p>
            <a:pPr algn="just">
              <a:lnSpc>
                <a:spcPct val="115000"/>
              </a:lnSpc>
              <a:spcAft>
                <a:spcPts val="1000"/>
              </a:spcAft>
            </a:pP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hãnh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giỏi</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E15706C-E4F2-495F-822B-A23021FF1E8A}"/>
              </a:ext>
            </a:extLst>
          </p:cNvPr>
          <p:cNvSpPr txBox="1"/>
          <p:nvPr/>
        </p:nvSpPr>
        <p:spPr>
          <a:xfrm>
            <a:off x="527055" y="2217691"/>
            <a:ext cx="11385975" cy="1332481"/>
          </a:xfrm>
          <a:prstGeom prst="rect">
            <a:avLst/>
          </a:prstGeom>
          <a:noFill/>
        </p:spPr>
        <p:txBody>
          <a:bodyPr wrap="square">
            <a:spAutoFit/>
          </a:bodyPr>
          <a:lstStyle/>
          <a:p>
            <a:pPr algn="just">
              <a:lnSpc>
                <a:spcPct val="115000"/>
              </a:lnSpc>
              <a:spcAft>
                <a:spcPts val="1000"/>
              </a:spcAft>
            </a:pP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=&gt; Qua những chi tiết trên cho  thấy Dế Mèn là một chàng thanh niên trẻ trung, yêu đời, tự tin nhưng vì tự tin quá mức về vẻ bề ngoài và sức mạnh của mình dẫn đến kiêu căng, tự phụ, hống hách, cậy sức bắt nạt kẻ yếu.</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11FF3F2B-6C4D-4B56-B7B5-C23B05316F03}"/>
              </a:ext>
            </a:extLst>
          </p:cNvPr>
          <p:cNvSpPr txBox="1"/>
          <p:nvPr/>
        </p:nvSpPr>
        <p:spPr>
          <a:xfrm>
            <a:off x="527055" y="3713857"/>
            <a:ext cx="6114080" cy="483017"/>
          </a:xfrm>
          <a:prstGeom prst="rect">
            <a:avLst/>
          </a:prstGeom>
          <a:noFill/>
        </p:spPr>
        <p:txBody>
          <a:bodyPr wrap="square">
            <a:spAutoFit/>
          </a:bodyPr>
          <a:lstStyle/>
          <a:p>
            <a:pPr algn="just">
              <a:lnSpc>
                <a:spcPct val="115000"/>
              </a:lnSpc>
              <a:spcAft>
                <a:spcPts val="1000"/>
              </a:spcAft>
            </a:pP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=&gt;  N</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ghệ</a:t>
            </a: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C66CAFB4-B321-4326-85AE-2744D8D9265E}"/>
              </a:ext>
            </a:extLst>
          </p:cNvPr>
          <p:cNvSpPr txBox="1"/>
          <p:nvPr/>
        </p:nvSpPr>
        <p:spPr>
          <a:xfrm>
            <a:off x="782397" y="4176031"/>
            <a:ext cx="10882547" cy="2141933"/>
          </a:xfrm>
          <a:prstGeom prst="rect">
            <a:avLst/>
          </a:prstGeom>
          <a:noFill/>
        </p:spPr>
        <p:txBody>
          <a:bodyPr wrap="square">
            <a:spAutoFit/>
          </a:bodyPr>
          <a:lstStyle/>
          <a:p>
            <a:pPr algn="just">
              <a:lnSpc>
                <a:spcPct val="115000"/>
              </a:lnSpc>
              <a:spcAft>
                <a:spcPts val="1000"/>
              </a:spcAft>
            </a:pP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Kể chuyện kết hợp miêu tả;</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So sánh, tính từ gợi hình gợi tả (</a:t>
            </a:r>
            <a:r>
              <a:rPr lang="vi-VN" sz="2400" i="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mẫm bóng, nhọn hoắt, bóng mỡ, đen nhánh</a:t>
            </a: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Từ ngữ chính xác, sắc cạnh với nhiều động từ (đạp, nhai...)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vi-VN" sz="2400"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Giọng văn sôi nổi.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158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barn(inVertical)">
                                      <p:cBhvr>
                                        <p:cTn id="30" dur="500"/>
                                        <p:tgtEl>
                                          <p:spTgt spid="13">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13">
                                            <p:txEl>
                                              <p:pRg st="1" end="1"/>
                                            </p:txEl>
                                          </p:spTgt>
                                        </p:tgtEl>
                                        <p:attrNameLst>
                                          <p:attrName>style.visibility</p:attrName>
                                        </p:attrNameLst>
                                      </p:cBhvr>
                                      <p:to>
                                        <p:strVal val="visible"/>
                                      </p:to>
                                    </p:set>
                                    <p:animEffect transition="in" filter="barn(inVertical)">
                                      <p:cBhvr>
                                        <p:cTn id="35" dur="500"/>
                                        <p:tgtEl>
                                          <p:spTgt spid="13">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3">
                                            <p:txEl>
                                              <p:pRg st="2" end="2"/>
                                            </p:txEl>
                                          </p:spTgt>
                                        </p:tgtEl>
                                        <p:attrNameLst>
                                          <p:attrName>style.visibility</p:attrName>
                                        </p:attrNameLst>
                                      </p:cBhvr>
                                      <p:to>
                                        <p:strVal val="visible"/>
                                      </p:to>
                                    </p:set>
                                    <p:animEffect transition="in" filter="barn(inVertical)">
                                      <p:cBhvr>
                                        <p:cTn id="40" dur="500"/>
                                        <p:tgtEl>
                                          <p:spTgt spid="13">
                                            <p:txEl>
                                              <p:pRg st="2" end="2"/>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13">
                                            <p:txEl>
                                              <p:pRg st="3" end="3"/>
                                            </p:txEl>
                                          </p:spTgt>
                                        </p:tgtEl>
                                        <p:attrNameLst>
                                          <p:attrName>style.visibility</p:attrName>
                                        </p:attrNameLst>
                                      </p:cBhvr>
                                      <p:to>
                                        <p:strVal val="visible"/>
                                      </p:to>
                                    </p:set>
                                    <p:animEffect transition="in" filter="barn(inVertical)">
                                      <p:cBhvr>
                                        <p:cTn id="45" dur="500"/>
                                        <p:tgtEl>
                                          <p:spTgt spid="1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P spid="11"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256177" cy="420783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60D2BC7-A9F6-414D-B871-C1F7FABD85C2}"/>
              </a:ext>
            </a:extLst>
          </p:cNvPr>
          <p:cNvSpPr txBox="1"/>
          <p:nvPr/>
        </p:nvSpPr>
        <p:spPr>
          <a:xfrm>
            <a:off x="728533" y="1752253"/>
            <a:ext cx="10937170" cy="3539430"/>
          </a:xfrm>
          <a:prstGeom prst="rect">
            <a:avLst/>
          </a:prstGeom>
          <a:noFill/>
        </p:spPr>
        <p:txBody>
          <a:bodyPr wrap="square">
            <a:spAutoFit/>
          </a:bodyPr>
          <a:lstStyle/>
          <a:p>
            <a:pPr indent="400050">
              <a:spcAft>
                <a:spcPts val="1200"/>
              </a:spcAft>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3875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3959227" y="497028"/>
            <a:ext cx="527776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830977"/>
            <a:ext cx="11333668" cy="4773023"/>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C139F84-4875-45D3-AF93-744930282FCD}"/>
              </a:ext>
            </a:extLst>
          </p:cNvPr>
          <p:cNvSpPr txBox="1"/>
          <p:nvPr/>
        </p:nvSpPr>
        <p:spPr>
          <a:xfrm>
            <a:off x="4637869" y="551996"/>
            <a:ext cx="4335650" cy="523220"/>
          </a:xfrm>
          <a:prstGeom prst="rect">
            <a:avLst/>
          </a:prstGeom>
          <a:noFill/>
        </p:spPr>
        <p:txBody>
          <a:bodyPr wrap="square">
            <a:spAutoFit/>
          </a:bodyPr>
          <a:lstStyle/>
          <a:p>
            <a:r>
              <a:rPr lang="da-DK" sz="2800" b="1" u="sng" dirty="0">
                <a:effectLst/>
                <a:latin typeface="Times New Roman" panose="02020603050405020304" pitchFamily="18" charset="0"/>
                <a:ea typeface="Times New Roman" panose="02020603050405020304" pitchFamily="18" charset="0"/>
                <a:cs typeface="Times New Roman" panose="02020603050405020304" pitchFamily="18" charset="0"/>
              </a:rPr>
              <a:t>LUYỆN ĐỀ TỔNG HỢP </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112E12A-2007-4F66-A78F-350F77D59840}"/>
              </a:ext>
            </a:extLst>
          </p:cNvPr>
          <p:cNvSpPr txBox="1"/>
          <p:nvPr/>
        </p:nvSpPr>
        <p:spPr>
          <a:xfrm>
            <a:off x="4147912" y="1204369"/>
            <a:ext cx="3700220" cy="548099"/>
          </a:xfrm>
          <a:prstGeom prst="rect">
            <a:avLst/>
          </a:prstGeom>
          <a:noFill/>
        </p:spPr>
        <p:txBody>
          <a:bodyPr wrap="square">
            <a:spAutoFit/>
          </a:bodyPr>
          <a:lstStyle/>
          <a:p>
            <a:pPr marL="457200" algn="ctr">
              <a:lnSpc>
                <a:spcPct val="115000"/>
              </a:lnSpc>
              <a:spcAft>
                <a:spcPts val="1000"/>
              </a:spcAft>
            </a:pPr>
            <a:r>
              <a:rPr lang="en-US" sz="2800" b="1"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ĐỀ 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4426AD2F-5DDA-450F-8EF6-E877AB9FD231}"/>
              </a:ext>
            </a:extLst>
          </p:cNvPr>
          <p:cNvSpPr txBox="1"/>
          <p:nvPr/>
        </p:nvSpPr>
        <p:spPr>
          <a:xfrm>
            <a:off x="936089" y="2060042"/>
            <a:ext cx="6350082" cy="587853"/>
          </a:xfrm>
          <a:prstGeom prst="rect">
            <a:avLst/>
          </a:prstGeom>
          <a:solidFill>
            <a:srgbClr val="00B050"/>
          </a:solidFill>
        </p:spPr>
        <p:txBody>
          <a:bodyPr wrap="square">
            <a:spAutoFit/>
          </a:bodyPr>
          <a:lstStyle/>
          <a:p>
            <a:pPr>
              <a:lnSpc>
                <a:spcPct val="115000"/>
              </a:lnSpc>
            </a:pPr>
            <a:r>
              <a:rPr lang="en-US" sz="2800" b="1" u="sng"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u="sng"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I: </a:t>
            </a:r>
            <a:r>
              <a:rPr lang="en-US" sz="2800" b="1" u="sng"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u="sng"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u="sng"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u="sng"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u="sng"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u="sng"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(3,0 </a:t>
            </a:r>
            <a:r>
              <a:rPr lang="en-US" sz="2800" b="1" u="sng"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u="sng"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4" name="TextBox 3"/>
          <p:cNvSpPr txBox="1"/>
          <p:nvPr/>
        </p:nvSpPr>
        <p:spPr>
          <a:xfrm>
            <a:off x="936089" y="2837206"/>
            <a:ext cx="10668000" cy="3675109"/>
          </a:xfrm>
          <a:prstGeom prst="rect">
            <a:avLst/>
          </a:prstGeom>
          <a:noFill/>
        </p:spPr>
        <p:txBody>
          <a:bodyPr wrap="square" rtlCol="0">
            <a:spAutoFit/>
          </a:bodyPr>
          <a:lstStyle/>
          <a:p>
            <a:pPr fontAlgn="base">
              <a:lnSpc>
                <a:spcPct val="115000"/>
              </a:lnSpc>
              <a:spcAft>
                <a:spcPts val="1200"/>
              </a:spcAft>
            </a:pP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rừng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chốc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chốc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run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Mưa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phùn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gốc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dệt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quấn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tung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vút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đuổi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tròng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vội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khều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613472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Effect transition="in" filter="barn(inVertical)">
                                      <p:cBhvr>
                                        <p:cTn id="25"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743919"/>
            <a:ext cx="11240678" cy="5346915"/>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299E2277-64EF-41B9-94D1-B4CDDF8480CA}"/>
              </a:ext>
            </a:extLst>
          </p:cNvPr>
          <p:cNvSpPr txBox="1"/>
          <p:nvPr/>
        </p:nvSpPr>
        <p:spPr>
          <a:xfrm>
            <a:off x="666161" y="1327999"/>
            <a:ext cx="10859677" cy="3538661"/>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gay go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đấy!Trời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que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khều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bờ</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nhặt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quấn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55575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774915"/>
            <a:ext cx="11256177" cy="5191931"/>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8D18E61-29C1-4422-84F7-1AE590CA4E2D}"/>
              </a:ext>
            </a:extLst>
          </p:cNvPr>
          <p:cNvSpPr txBox="1"/>
          <p:nvPr/>
        </p:nvSpPr>
        <p:spPr>
          <a:xfrm>
            <a:off x="670148" y="1041909"/>
            <a:ext cx="11053940" cy="4657942"/>
          </a:xfrm>
          <a:prstGeom prst="rect">
            <a:avLst/>
          </a:prstGeom>
          <a:noFill/>
        </p:spPr>
        <p:txBody>
          <a:bodyPr wrap="square">
            <a:spAutoFit/>
          </a:bodyPr>
          <a:lstStyle/>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ai may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 Ừ!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kim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nhọn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hoắt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fontAlgn="base">
              <a:lnSpc>
                <a:spcPct val="115000"/>
              </a:lnSpc>
              <a:spcAft>
                <a:spcPts val="1000"/>
              </a:spcAft>
              <a:tabLst>
                <a:tab pos="1600200" algn="l"/>
              </a:tabLs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cởi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vải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800" spc="25"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r" fontAlgn="base">
              <a:lnSpc>
                <a:spcPct val="115000"/>
              </a:lnSpc>
              <a:spcAft>
                <a:spcPts val="1000"/>
              </a:spcAft>
            </a:pP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Võ</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8899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084881"/>
            <a:ext cx="11178685" cy="4974955"/>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2D813FC-FB54-4125-A571-4E0C2DACE97C}"/>
              </a:ext>
            </a:extLst>
          </p:cNvPr>
          <p:cNvSpPr txBox="1"/>
          <p:nvPr/>
        </p:nvSpPr>
        <p:spPr>
          <a:xfrm>
            <a:off x="716797" y="1613375"/>
            <a:ext cx="11030918" cy="3631250"/>
          </a:xfrm>
          <a:prstGeom prst="rect">
            <a:avLst/>
          </a:prstGeom>
          <a:noFill/>
        </p:spPr>
        <p:txBody>
          <a:bodyPr wrap="square">
            <a:spAutoFit/>
          </a:bodyPr>
          <a:lstStyle/>
          <a:p>
            <a:pPr fontAlgn="base">
              <a:lnSpc>
                <a:spcPct val="150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50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Thỏ</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khoác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50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Nhím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50000"/>
              </a:lnSpc>
              <a:spcAft>
                <a:spcPts val="1000"/>
              </a:spcAft>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32890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69030" y="377953"/>
            <a:ext cx="5738780" cy="81541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560982"/>
            <a:ext cx="11039201" cy="3804876"/>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261F6C5-7DD5-4EFD-AFFC-985777C3E5D4}"/>
              </a:ext>
            </a:extLst>
          </p:cNvPr>
          <p:cNvSpPr txBox="1"/>
          <p:nvPr/>
        </p:nvSpPr>
        <p:spPr>
          <a:xfrm>
            <a:off x="832473" y="497028"/>
            <a:ext cx="6114080" cy="587853"/>
          </a:xfrm>
          <a:prstGeom prst="rect">
            <a:avLst/>
          </a:prstGeom>
          <a:noFill/>
        </p:spPr>
        <p:txBody>
          <a:bodyPr wrap="square">
            <a:spAutoFit/>
          </a:bodyPr>
          <a:lstStyle/>
          <a:p>
            <a:pPr fontAlgn="base">
              <a:lnSpc>
                <a:spcPct val="115000"/>
              </a:lnSpc>
              <a:spcAft>
                <a:spcPts val="1000"/>
              </a:spcAft>
            </a:pPr>
            <a:r>
              <a:rPr lang="vi-VN" sz="2800" b="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 III. Làm văn (</a:t>
            </a:r>
            <a:r>
              <a:rPr lang="en-US" sz="2800" b="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7,0 </a:t>
            </a:r>
            <a:r>
              <a:rPr lang="vi-VN" sz="2800" b="1"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5D22A50-8E6A-4161-B3F5-E689D867C2A2}"/>
              </a:ext>
            </a:extLst>
          </p:cNvPr>
          <p:cNvSpPr txBox="1"/>
          <p:nvPr/>
        </p:nvSpPr>
        <p:spPr>
          <a:xfrm>
            <a:off x="1059416" y="1944093"/>
            <a:ext cx="10496788" cy="1707134"/>
          </a:xfrm>
          <a:prstGeom prst="rect">
            <a:avLst/>
          </a:prstGeom>
          <a:noFill/>
        </p:spPr>
        <p:txBody>
          <a:bodyPr wrap="square">
            <a:spAutoFit/>
          </a:bodyPr>
          <a:lstStyle/>
          <a:p>
            <a:pPr>
              <a:lnSpc>
                <a:spcPct val="115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 (2.0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5-7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smtClean="0">
                <a:effectLst/>
                <a:latin typeface="Times New Roman" panose="02020603050405020304" pitchFamily="18" charset="0"/>
                <a:ea typeface="Times New Roman" panose="02020603050405020304" pitchFamily="18" charset="0"/>
                <a:cs typeface="Times New Roman" panose="02020603050405020304" pitchFamily="18" charset="0"/>
              </a:rPr>
              <a:t>(5.0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602410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3874576" y="758638"/>
            <a:ext cx="5067946"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56034CE-DCE3-48B6-AFC4-A5F7F51ABAFA}"/>
              </a:ext>
            </a:extLst>
          </p:cNvPr>
          <p:cNvSpPr txBox="1"/>
          <p:nvPr/>
        </p:nvSpPr>
        <p:spPr>
          <a:xfrm>
            <a:off x="4401519" y="811444"/>
            <a:ext cx="4541003" cy="523220"/>
          </a:xfrm>
          <a:prstGeom prst="rect">
            <a:avLst/>
          </a:prstGeom>
          <a:noFill/>
        </p:spPr>
        <p:txBody>
          <a:bodyPr wrap="square">
            <a:spAutoFit/>
          </a:bodyPr>
          <a:lstStyle/>
          <a:p>
            <a:r>
              <a:rPr lang="en-US" sz="2800" b="1" dirty="0">
                <a:solidFill>
                  <a:srgbClr val="FF0000"/>
                </a:solidFill>
                <a:effectLst/>
                <a:latin typeface="Times New Roman" panose="02020603050405020304" pitchFamily="18" charset="0"/>
                <a:ea typeface="Times New Roman" panose="02020603050405020304" pitchFamily="18" charset="0"/>
              </a:rPr>
              <a:t>ĐÁP ÁN HƯỚNG DẪN</a:t>
            </a:r>
            <a:endParaRPr lang="en-US" sz="2800" dirty="0"/>
          </a:p>
        </p:txBody>
      </p:sp>
      <p:sp>
        <p:nvSpPr>
          <p:cNvPr id="9"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62745" y="1733900"/>
            <a:ext cx="6823662" cy="65297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3775525C-527F-4C74-9B96-167C3292DA86}"/>
              </a:ext>
            </a:extLst>
          </p:cNvPr>
          <p:cNvSpPr txBox="1"/>
          <p:nvPr/>
        </p:nvSpPr>
        <p:spPr>
          <a:xfrm>
            <a:off x="817536" y="1737795"/>
            <a:ext cx="6114080" cy="523220"/>
          </a:xfrm>
          <a:prstGeom prst="rect">
            <a:avLst/>
          </a:prstGeom>
          <a:noFill/>
        </p:spPr>
        <p:txBody>
          <a:bodyPr wrap="square">
            <a:spAutoFit/>
          </a:bodyPr>
          <a:lstStyle/>
          <a:p>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I.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(3,0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12" name="Rounded Rectangle 11">
            <a:extLst>
              <a:ext uri="{FF2B5EF4-FFF2-40B4-BE49-F238E27FC236}">
                <a16:creationId xmlns:a16="http://schemas.microsoft.com/office/drawing/2014/main" xmlns="" id="{F842AF64-CEB5-4E39-B9AA-82C6C74772B8}"/>
              </a:ext>
            </a:extLst>
          </p:cNvPr>
          <p:cNvSpPr>
            <a:spLocks noChangeArrowheads="1"/>
          </p:cNvSpPr>
          <p:nvPr/>
        </p:nvSpPr>
        <p:spPr bwMode="auto">
          <a:xfrm>
            <a:off x="314584" y="2733301"/>
            <a:ext cx="11562831" cy="381832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r>
              <a:rPr lang="en-US" sz="2800" b="1" dirty="0" err="1" smtClean="0">
                <a:latin typeface="Times New Roman" panose="02020603050405020304" pitchFamily="18" charset="0"/>
                <a:cs typeface="Times New Roman" panose="02020603050405020304" pitchFamily="18" charset="0"/>
              </a:rPr>
              <a:t>Câu</a:t>
            </a:r>
            <a:r>
              <a:rPr lang="en-US" sz="2800" b="1" dirty="0" smtClean="0">
                <a:latin typeface="Times New Roman" panose="02020603050405020304" pitchFamily="18" charset="0"/>
                <a:cs typeface="Times New Roman" panose="02020603050405020304" pitchFamily="18" charset="0"/>
              </a:rPr>
              <a:t> 1</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Phương</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sự</a:t>
            </a:r>
            <a:r>
              <a:rPr lang="en-US" sz="2800" dirty="0" smtClean="0">
                <a:latin typeface="Times New Roman" panose="02020603050405020304" pitchFamily="18" charset="0"/>
                <a:cs typeface="Times New Roman" panose="02020603050405020304" pitchFamily="18" charset="0"/>
              </a:rPr>
              <a:t>  (0.5 </a:t>
            </a:r>
            <a:r>
              <a:rPr lang="en-US" sz="2800" dirty="0" err="1" smtClean="0">
                <a:latin typeface="Times New Roman" panose="02020603050405020304" pitchFamily="18" charset="0"/>
                <a:cs typeface="Times New Roman" panose="02020603050405020304" pitchFamily="18" charset="0"/>
              </a:rPr>
              <a:t>điểm</a:t>
            </a:r>
            <a:r>
              <a:rPr lang="en-US" sz="2800" dirty="0" smtClean="0">
                <a:latin typeface="Times New Roman" panose="02020603050405020304" pitchFamily="18" charset="0"/>
                <a:cs typeface="Times New Roman" panose="02020603050405020304" pitchFamily="18" charset="0"/>
              </a:rPr>
              <a:t>)</a:t>
            </a:r>
          </a:p>
          <a:p>
            <a:r>
              <a:rPr lang="en-US" sz="2800" b="1" dirty="0" err="1" smtClean="0">
                <a:latin typeface="Times New Roman" panose="02020603050405020304" pitchFamily="18" charset="0"/>
                <a:cs typeface="Times New Roman" panose="02020603050405020304" pitchFamily="18" charset="0"/>
              </a:rPr>
              <a:t>Câu</a:t>
            </a:r>
            <a:r>
              <a:rPr lang="en-US" sz="2800" b="1" dirty="0" smtClean="0">
                <a:latin typeface="Times New Roman" panose="02020603050405020304" pitchFamily="18" charset="0"/>
                <a:cs typeface="Times New Roman" panose="02020603050405020304" pitchFamily="18" charset="0"/>
              </a:rPr>
              <a:t> 2</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bị</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chiếc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khoác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xuống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Nhím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động</a:t>
            </a:r>
            <a:endParaRPr lang="en-US" sz="2800" dirty="0">
              <a:latin typeface="Times New Roman" panose="02020603050405020304" pitchFamily="18" charset="0"/>
              <a:cs typeface="Times New Roman" panose="02020603050405020304" pitchFamily="18" charset="0"/>
            </a:endParaRPr>
          </a:p>
          <a:p>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chiếc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khoác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bị</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xuống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giũ</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quấn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Thỏ</a:t>
            </a:r>
            <a:r>
              <a:rPr lang="en-US" sz="2800" dirty="0">
                <a:latin typeface="Times New Roman" panose="02020603050405020304" pitchFamily="18" charset="0"/>
                <a:cs typeface="Times New Roman" panose="02020603050405020304" pitchFamily="18" charset="0"/>
              </a:rPr>
              <a:t>; </a:t>
            </a:r>
          </a:p>
          <a:p>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nhổ</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chiếc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kim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may </a:t>
            </a:r>
            <a:r>
              <a:rPr lang="en-US" sz="2800" dirty="0" err="1">
                <a:latin typeface="Times New Roman" panose="02020603050405020304" pitchFamily="18" charset="0"/>
                <a:cs typeface="Times New Roman" panose="02020603050405020304" pitchFamily="18" charset="0"/>
              </a:rPr>
              <a:t>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cs typeface="Times New Roman" panose="02020603050405020304" pitchFamily="18" charset="0"/>
              </a:rPr>
              <a:t>.</a:t>
            </a:r>
          </a:p>
          <a:p>
            <a:r>
              <a:rPr lang="en-US" sz="2800" i="1" dirty="0">
                <a:latin typeface="Times New Roman" panose="02020603050405020304" pitchFamily="18" charset="0"/>
                <a:cs typeface="Times New Roman" panose="02020603050405020304" pitchFamily="18" charset="0"/>
              </a:rPr>
              <a:t>(</a:t>
            </a:r>
            <a:r>
              <a:rPr lang="en-US" sz="2800" i="1" dirty="0" err="1">
                <a:latin typeface="Times New Roman" panose="02020603050405020304" pitchFamily="18" charset="0"/>
                <a:cs typeface="Times New Roman" panose="02020603050405020304" pitchFamily="18" charset="0"/>
              </a:rPr>
              <a:t>Trả</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lời</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đầy</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đủ</a:t>
            </a:r>
            <a:r>
              <a:rPr lang="en-US" sz="2800" i="1" dirty="0">
                <a:latin typeface="Times New Roman" panose="02020603050405020304" pitchFamily="18" charset="0"/>
                <a:cs typeface="Times New Roman" panose="02020603050405020304" pitchFamily="18" charset="0"/>
              </a:rPr>
              <a:t>: 0.5 đ; </a:t>
            </a:r>
            <a:r>
              <a:rPr lang="en-US" sz="2800" i="1" dirty="0" err="1">
                <a:latin typeface="Times New Roman" panose="02020603050405020304" pitchFamily="18" charset="0"/>
                <a:cs typeface="Times New Roman" panose="02020603050405020304" pitchFamily="18" charset="0"/>
              </a:rPr>
              <a:t>Trả</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lời</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được</a:t>
            </a:r>
            <a:r>
              <a:rPr lang="en-US" sz="2800" i="1" dirty="0">
                <a:latin typeface="Times New Roman" panose="02020603050405020304" pitchFamily="18" charset="0"/>
                <a:cs typeface="Times New Roman" panose="02020603050405020304" pitchFamily="18" charset="0"/>
              </a:rPr>
              <a:t> 1 chi </a:t>
            </a:r>
            <a:r>
              <a:rPr lang="en-US" sz="2800" i="1" dirty="0" err="1">
                <a:latin typeface="Times New Roman" panose="02020603050405020304" pitchFamily="18" charset="0"/>
                <a:cs typeface="Times New Roman" panose="02020603050405020304" pitchFamily="18" charset="0"/>
              </a:rPr>
              <a:t>tiết</a:t>
            </a:r>
            <a:r>
              <a:rPr lang="en-US" sz="2800" i="1" dirty="0">
                <a:latin typeface="Times New Roman" panose="02020603050405020304" pitchFamily="18" charset="0"/>
                <a:cs typeface="Times New Roman" panose="02020603050405020304" pitchFamily="18" charset="0"/>
              </a:rPr>
              <a:t>/</a:t>
            </a:r>
            <a:r>
              <a:rPr lang="en-US" sz="2800" i="1" dirty="0" err="1">
                <a:latin typeface="Times New Roman" panose="02020603050405020304" pitchFamily="18" charset="0"/>
                <a:cs typeface="Times New Roman" panose="02020603050405020304" pitchFamily="18" charset="0"/>
              </a:rPr>
              <a:t>hình</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ảnh</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như</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đáp</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án</a:t>
            </a:r>
            <a:r>
              <a:rPr lang="en-US" sz="2800" i="1" dirty="0">
                <a:latin typeface="Times New Roman" panose="02020603050405020304" pitchFamily="18" charset="0"/>
                <a:cs typeface="Times New Roman" panose="02020603050405020304" pitchFamily="18" charset="0"/>
              </a:rPr>
              <a:t>: 0.25 đ</a:t>
            </a:r>
            <a:r>
              <a:rPr lang="en-US"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11673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9" grpId="0" animBg="1"/>
      <p:bldP spid="11" grpId="0"/>
      <p:bldP spid="12"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 name="Rounded Rectangle 3"/>
          <p:cNvSpPr/>
          <p:nvPr/>
        </p:nvSpPr>
        <p:spPr>
          <a:xfrm>
            <a:off x="740229" y="1117600"/>
            <a:ext cx="10464800" cy="4992913"/>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74057" y="1756704"/>
            <a:ext cx="8752115" cy="1569660"/>
          </a:xfrm>
          <a:prstGeom prst="rect">
            <a:avLst/>
          </a:prstGeom>
          <a:noFill/>
        </p:spPr>
        <p:txBody>
          <a:bodyPr wrap="square" rtlCol="0">
            <a:spAutoFit/>
          </a:bodyPr>
          <a:lstStyle/>
          <a:p>
            <a:r>
              <a:rPr lang="en-US" sz="2400" b="1" dirty="0" err="1" smtClean="0">
                <a:latin typeface="Times New Roman" panose="02020603050405020304" pitchFamily="18" charset="0"/>
                <a:cs typeface="Times New Roman" panose="02020603050405020304" pitchFamily="18" charset="0"/>
              </a:rPr>
              <a:t>Câu</a:t>
            </a:r>
            <a:r>
              <a:rPr lang="en-US" sz="2400" b="1" dirty="0" smtClean="0">
                <a:latin typeface="Times New Roman" panose="02020603050405020304" pitchFamily="18" charset="0"/>
                <a:cs typeface="Times New Roman" panose="02020603050405020304" pitchFamily="18" charset="0"/>
              </a:rPr>
              <a:t> 3: </a:t>
            </a:r>
            <a:r>
              <a:rPr lang="en-US" sz="2400" dirty="0" err="1" smtClean="0">
                <a:latin typeface="Times New Roman" panose="02020603050405020304" pitchFamily="18" charset="0"/>
                <a:cs typeface="Times New Roman" panose="02020603050405020304" pitchFamily="18" charset="0"/>
              </a:rPr>
              <a:t>Hành</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Nhím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cs typeface="Times New Roman" panose="02020603050405020304" pitchFamily="18" charset="0"/>
              </a:rPr>
              <a:t>:</a:t>
            </a:r>
          </a:p>
          <a:p>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Nhím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hậu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tốt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bụng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luôn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tâm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sẵn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lòng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bè</a:t>
            </a:r>
            <a:r>
              <a:rPr lang="en-US" sz="2400" dirty="0">
                <a:latin typeface="Times New Roman" panose="02020603050405020304" pitchFamily="18" charset="0"/>
                <a:cs typeface="Times New Roman" panose="02020603050405020304" pitchFamily="18" charset="0"/>
              </a:rPr>
              <a:t>.</a:t>
            </a:r>
          </a:p>
          <a:p>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vô</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Nhím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Thỏ</a:t>
            </a:r>
            <a:r>
              <a:rPr lang="en-US" sz="2400" dirty="0">
                <a:latin typeface="Times New Roman" panose="02020603050405020304" pitchFamily="18" charset="0"/>
                <a:cs typeface="Times New Roman" panose="02020603050405020304" pitchFamily="18" charset="0"/>
              </a:rPr>
              <a:t>. </a:t>
            </a:r>
          </a:p>
        </p:txBody>
      </p:sp>
      <p:sp>
        <p:nvSpPr>
          <p:cNvPr id="7" name="TextBox 6"/>
          <p:cNvSpPr txBox="1"/>
          <p:nvPr/>
        </p:nvSpPr>
        <p:spPr>
          <a:xfrm>
            <a:off x="957943" y="3319138"/>
            <a:ext cx="8868229" cy="2308324"/>
          </a:xfrm>
          <a:prstGeom prst="rect">
            <a:avLst/>
          </a:prstGeom>
          <a:noFill/>
        </p:spPr>
        <p:txBody>
          <a:bodyPr wrap="square" rtlCol="0">
            <a:spAutoFit/>
          </a:bodyPr>
          <a:lstStyle/>
          <a:p>
            <a:r>
              <a:rPr lang="en-US" sz="2400" b="1" dirty="0" err="1" smtClean="0">
                <a:latin typeface="Times New Roman" panose="02020603050405020304" pitchFamily="18" charset="0"/>
                <a:cs typeface="Times New Roman" panose="02020603050405020304" pitchFamily="18" charset="0"/>
              </a:rPr>
              <a:t>Câu</a:t>
            </a:r>
            <a:r>
              <a:rPr lang="en-US" sz="2400" b="1" dirty="0" smtClean="0">
                <a:latin typeface="Times New Roman" panose="02020603050405020304" pitchFamily="18" charset="0"/>
                <a:cs typeface="Times New Roman" panose="02020603050405020304" pitchFamily="18" charset="0"/>
              </a:rPr>
              <a:t> 4: </a:t>
            </a:r>
            <a:r>
              <a:rPr lang="en-US" sz="2400" dirty="0" err="1" smtClean="0">
                <a:latin typeface="Times New Roman" panose="02020603050405020304" pitchFamily="18" charset="0"/>
                <a:cs typeface="Times New Roman" panose="02020603050405020304" pitchFamily="18" charset="0"/>
              </a:rPr>
              <a:t>Từ</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rút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điệp</a:t>
            </a:r>
            <a:r>
              <a:rPr lang="en-US" sz="2400" dirty="0">
                <a:latin typeface="Times New Roman" panose="02020603050405020304" pitchFamily="18" charset="0"/>
                <a:cs typeface="Times New Roman" panose="02020603050405020304" pitchFamily="18" charset="0"/>
              </a:rPr>
              <a:t>:</a:t>
            </a:r>
          </a:p>
          <a:p>
            <a:pPr lvl="0"/>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Hãy</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tâm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gặp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khăn</a:t>
            </a:r>
            <a:r>
              <a:rPr lang="en-US" sz="2400" dirty="0">
                <a:latin typeface="Times New Roman" panose="02020603050405020304" pitchFamily="18" charset="0"/>
                <a:cs typeface="Times New Roman" panose="02020603050405020304" pitchFamily="18" charset="0"/>
              </a:rPr>
              <a:t>.</a:t>
            </a:r>
          </a:p>
          <a:p>
            <a:pPr lvl="0"/>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Để</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toan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tính</a:t>
            </a:r>
            <a:r>
              <a:rPr lang="en-US" sz="2400" dirty="0">
                <a:latin typeface="Times New Roman" panose="02020603050405020304" pitchFamily="18" charset="0"/>
                <a:cs typeface="Times New Roman" panose="02020603050405020304" pitchFamily="18" charset="0"/>
              </a:rPr>
              <a:t>.</a:t>
            </a:r>
          </a:p>
          <a:p>
            <a:pPr lvl="0"/>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Tình</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yêu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cs typeface="Times New Roman" panose="02020603050405020304" pitchFamily="18" charset="0"/>
              </a:rPr>
              <a:t>vượt</a:t>
            </a:r>
            <a:r>
              <a:rPr lang="en-US" sz="2400" dirty="0">
                <a:latin typeface="Times New Roman" panose="02020603050405020304" pitchFamily="18" charset="0"/>
                <a:cs typeface="Times New Roman" panose="02020603050405020304" pitchFamily="18" charset="0"/>
              </a:rPr>
              <a:t> qua </a:t>
            </a:r>
            <a:r>
              <a:rPr lang="en-US" sz="2400" dirty="0" err="1">
                <a:latin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khổ</a:t>
            </a:r>
            <a:r>
              <a:rPr lang="en-US" sz="2400" dirty="0">
                <a:latin typeface="Times New Roman" panose="02020603050405020304" pitchFamily="18" charset="0"/>
                <a:cs typeface="Times New Roman" panose="02020603050405020304" pitchFamily="18" charset="0"/>
              </a:rPr>
              <a:t>.</a:t>
            </a:r>
          </a:p>
          <a:p>
            <a:r>
              <a:rPr lang="en-US" sz="2400" i="1" dirty="0">
                <a:latin typeface="Times New Roman" panose="02020603050405020304" pitchFamily="18" charset="0"/>
                <a:cs typeface="Times New Roman" panose="02020603050405020304" pitchFamily="18" charset="0"/>
              </a:rPr>
              <a:t>(HS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thể</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điệp</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phù</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hợp</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là</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điểm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mỗi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thông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điệp</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đúng</a:t>
            </a:r>
            <a:r>
              <a:rPr lang="en-US" sz="2400" i="1" dirty="0">
                <a:latin typeface="Times New Roman" panose="02020603050405020304" pitchFamily="18" charset="0"/>
                <a:cs typeface="Times New Roman" panose="02020603050405020304" pitchFamily="18" charset="0"/>
              </a:rPr>
              <a:t> 0,25, </a:t>
            </a:r>
            <a:r>
              <a:rPr lang="en-US" sz="2400" i="1" dirty="0" err="1">
                <a:latin typeface="Times New Roman" panose="02020603050405020304" pitchFamily="18" charset="0"/>
                <a:cs typeface="Times New Roman" panose="02020603050405020304" pitchFamily="18" charset="0"/>
              </a:rPr>
              <a:t>tối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đa</a:t>
            </a:r>
            <a:r>
              <a:rPr lang="en-US" sz="2400" i="1" dirty="0">
                <a:latin typeface="Times New Roman" panose="02020603050405020304" pitchFamily="18" charset="0"/>
                <a:cs typeface="Times New Roman" panose="02020603050405020304" pitchFamily="18" charset="0"/>
              </a:rPr>
              <a:t> 0,5đ)</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71233944"/>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811088" y="775958"/>
            <a:ext cx="6823662" cy="65297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xmlns="" id="{3775525C-527F-4C74-9B96-167C3292DA86}"/>
              </a:ext>
            </a:extLst>
          </p:cNvPr>
          <p:cNvSpPr txBox="1"/>
          <p:nvPr/>
        </p:nvSpPr>
        <p:spPr>
          <a:xfrm>
            <a:off x="1165879" y="779853"/>
            <a:ext cx="6114080" cy="523220"/>
          </a:xfrm>
          <a:prstGeom prst="rect">
            <a:avLst/>
          </a:prstGeom>
          <a:noFill/>
        </p:spPr>
        <p:txBody>
          <a:bodyPr wrap="square">
            <a:spAutoFit/>
          </a:bodyPr>
          <a:lstStyle/>
          <a:p>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II: </a:t>
            </a:r>
            <a:r>
              <a:rPr lang="en-US" sz="2800" b="1" u="sng"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u="sng"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(7,0 </a:t>
            </a:r>
            <a:r>
              <a:rPr lang="en-US" sz="2800" b="1" u="sng"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u="sng"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4" name="Rounded Rectangle 3"/>
          <p:cNvSpPr/>
          <p:nvPr/>
        </p:nvSpPr>
        <p:spPr>
          <a:xfrm>
            <a:off x="709488" y="2365828"/>
            <a:ext cx="10189029" cy="2583543"/>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AutoNum type="alphaLcPeriod"/>
            </a:pPr>
            <a:r>
              <a:rPr lang="en-US" sz="2400" i="1" dirty="0" err="1" smtClean="0">
                <a:solidFill>
                  <a:schemeClr val="tx1">
                    <a:lumMod val="95000"/>
                    <a:lumOff val="5000"/>
                  </a:schemeClr>
                </a:solidFill>
                <a:latin typeface="Times New Roman" panose="02020603050405020304" pitchFamily="18" charset="0"/>
                <a:cs typeface="Times New Roman" panose="02020603050405020304" pitchFamily="18" charset="0"/>
              </a:rPr>
              <a:t>Đảm</a:t>
            </a:r>
            <a:r>
              <a:rPr lang="en-US" sz="2400" i="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bảo</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thức</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dung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lượng</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yêu</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cầu</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một</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văn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endParaRPr lang="en-US" sz="2400" i="1" dirty="0" smtClean="0">
              <a:solidFill>
                <a:schemeClr val="tx1">
                  <a:lumMod val="95000"/>
                  <a:lumOff val="5000"/>
                </a:schemeClr>
              </a:solidFill>
              <a:latin typeface="Times New Roman" panose="02020603050405020304" pitchFamily="18" charset="0"/>
              <a:cs typeface="Times New Roman" panose="02020603050405020304" pitchFamily="18" charset="0"/>
            </a:endParaRPr>
          </a:p>
          <a:p>
            <a:pPr marL="342900" indent="-342900">
              <a:buAutoNum type="alphaLcPeriod"/>
            </a:pPr>
            <a:r>
              <a:rPr lang="en-US" sz="2400" i="1" dirty="0" err="1" smtClean="0">
                <a:solidFill>
                  <a:schemeClr val="tx1">
                    <a:lumMod val="95000"/>
                    <a:lumOff val="5000"/>
                  </a:schemeClr>
                </a:solidFill>
                <a:latin typeface="Times New Roman" panose="02020603050405020304" pitchFamily="18" charset="0"/>
                <a:cs typeface="Times New Roman" panose="02020603050405020304" pitchFamily="18" charset="0"/>
              </a:rPr>
              <a:t>Xác</a:t>
            </a:r>
            <a:r>
              <a:rPr lang="en-US" sz="2400" i="1" dirty="0" smtClean="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định</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đúng</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nội</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dung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chủ</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yếu</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đoạn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i="1" dirty="0" err="1">
                <a:solidFill>
                  <a:schemeClr val="tx1">
                    <a:lumMod val="95000"/>
                    <a:lumOff val="5000"/>
                  </a:schemeClr>
                </a:solidFill>
                <a:latin typeface="Times New Roman" panose="02020603050405020304" pitchFamily="18" charset="0"/>
                <a:cs typeface="Times New Roman" panose="02020603050405020304" pitchFamily="18" charset="0"/>
              </a:rPr>
              <a:t>văn</a:t>
            </a:r>
            <a:r>
              <a:rPr lang="en-US" sz="2400" i="1"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Vai</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trò</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tình</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bạn</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trong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cuộc</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sz="2400" dirty="0" err="1">
                <a:solidFill>
                  <a:schemeClr val="tx1">
                    <a:lumMod val="95000"/>
                    <a:lumOff val="5000"/>
                  </a:schemeClr>
                </a:solidFill>
                <a:latin typeface="Times New Roman" panose="02020603050405020304" pitchFamily="18" charset="0"/>
                <a:cs typeface="Times New Roman" panose="02020603050405020304" pitchFamily="18" charset="0"/>
              </a:rPr>
              <a:t>sống</a:t>
            </a:r>
            <a:r>
              <a:rPr lang="en-US" sz="2400" dirty="0">
                <a:solidFill>
                  <a:schemeClr val="tx1">
                    <a:lumMod val="95000"/>
                    <a:lumOff val="5000"/>
                  </a:schemeClr>
                </a:solidFill>
                <a:latin typeface="Times New Roman" panose="02020603050405020304" pitchFamily="18" charset="0"/>
                <a:cs typeface="Times New Roman" panose="02020603050405020304" pitchFamily="18" charset="0"/>
              </a:rPr>
              <a:t>.</a:t>
            </a:r>
            <a:r>
              <a:rPr lang="en-US" sz="2400" i="1" dirty="0" smtClean="0">
                <a:solidFill>
                  <a:schemeClr val="tx1">
                    <a:lumMod val="95000"/>
                    <a:lumOff val="5000"/>
                  </a:schemeClr>
                </a:solidFill>
                <a:latin typeface="Times New Roman" panose="02020603050405020304" pitchFamily="18" charset="0"/>
                <a:cs typeface="Times New Roman" panose="02020603050405020304" pitchFamily="18" charset="0"/>
              </a:rPr>
              <a:t>.</a:t>
            </a:r>
            <a:endParaRPr lang="en-US" sz="24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5" name="TextBox 4"/>
          <p:cNvSpPr txBox="1"/>
          <p:nvPr/>
        </p:nvSpPr>
        <p:spPr>
          <a:xfrm>
            <a:off x="1160404" y="2656115"/>
            <a:ext cx="3062515" cy="461665"/>
          </a:xfrm>
          <a:prstGeom prst="rect">
            <a:avLst/>
          </a:prstGeom>
          <a:noFill/>
        </p:spPr>
        <p:txBody>
          <a:bodyPr wrap="square" rtlCol="0">
            <a:spAutoFit/>
          </a:bodyPr>
          <a:lstStyle/>
          <a:p>
            <a:r>
              <a:rPr lang="en-US" sz="2400" b="1" dirty="0" err="1" smtClean="0">
                <a:latin typeface="Times New Roman" panose="02020603050405020304" pitchFamily="18" charset="0"/>
                <a:cs typeface="Times New Roman" panose="02020603050405020304" pitchFamily="18" charset="0"/>
              </a:rPr>
              <a:t>Câu</a:t>
            </a:r>
            <a:r>
              <a:rPr lang="en-US" sz="2400" b="1" dirty="0" smtClean="0">
                <a:latin typeface="Times New Roman" panose="02020603050405020304" pitchFamily="18" charset="0"/>
                <a:cs typeface="Times New Roman" panose="02020603050405020304" pitchFamily="18" charset="0"/>
              </a:rPr>
              <a:t> 1: </a:t>
            </a:r>
            <a:endParaRPr lang="en-US" sz="24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459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207895" y="825592"/>
            <a:ext cx="11023702" cy="4463512"/>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8AF1A5C-0852-40BD-AB66-79E64E4BB722}"/>
              </a:ext>
            </a:extLst>
          </p:cNvPr>
          <p:cNvSpPr txBox="1"/>
          <p:nvPr/>
        </p:nvSpPr>
        <p:spPr>
          <a:xfrm>
            <a:off x="284515" y="1212740"/>
            <a:ext cx="10870462" cy="3689215"/>
          </a:xfrm>
          <a:prstGeom prst="rect">
            <a:avLst/>
          </a:prstGeom>
          <a:noFill/>
        </p:spPr>
        <p:txBody>
          <a:bodyPr wrap="square">
            <a:spAutoFit/>
          </a:bodyPr>
          <a:lstStyle/>
          <a:p>
            <a:pPr marL="457200" algn="just">
              <a:lnSpc>
                <a:spcPct val="115000"/>
              </a:lnSpc>
              <a:spcAft>
                <a:spcPts val="1000"/>
              </a:spcAft>
            </a:pP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dắt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5244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728420"/>
            <a:ext cx="11178685" cy="5563892"/>
          </a:xfrm>
          <a:prstGeom prst="roundRect">
            <a:avLst>
              <a:gd name="adj" fmla="val 16667"/>
            </a:avLst>
          </a:prstGeom>
          <a:ln>
            <a:headEnd/>
            <a:tailEnd/>
          </a:ln>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EAB163E5-E550-4C25-A40A-C6F0B459C172}"/>
              </a:ext>
            </a:extLst>
          </p:cNvPr>
          <p:cNvSpPr txBox="1"/>
          <p:nvPr/>
        </p:nvSpPr>
        <p:spPr>
          <a:xfrm>
            <a:off x="910145" y="839053"/>
            <a:ext cx="10519474" cy="1051955"/>
          </a:xfrm>
          <a:prstGeom prst="rect">
            <a:avLst/>
          </a:prstGeom>
          <a:noFill/>
        </p:spPr>
        <p:txBody>
          <a:bodyPr wrap="square">
            <a:spAutoFit/>
          </a:bodyPr>
          <a:lstStyle/>
          <a:p>
            <a:pPr algn="just">
              <a:lnSpc>
                <a:spcPct val="115000"/>
              </a:lnSpc>
              <a:spcAft>
                <a:spcPts val="1000"/>
              </a:spcAft>
            </a:pPr>
            <a:r>
              <a:rPr lang="en-US" sz="2800" b="1"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trêu</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Cốc</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b="1" u="sng" dirty="0">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solidFill>
                  <a:srgbClr val="262626"/>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8E665EA-2025-4A8C-9170-D7A87236CA3A}"/>
              </a:ext>
            </a:extLst>
          </p:cNvPr>
          <p:cNvSpPr txBox="1"/>
          <p:nvPr/>
        </p:nvSpPr>
        <p:spPr>
          <a:xfrm>
            <a:off x="716796" y="1956023"/>
            <a:ext cx="10906173" cy="1539139"/>
          </a:xfrm>
          <a:prstGeom prst="rect">
            <a:avLst/>
          </a:prstGeom>
          <a:noFill/>
        </p:spPr>
        <p:txBody>
          <a:bodyPr wrap="square">
            <a:spAutoFit/>
          </a:bodyPr>
          <a:lstStyle/>
          <a:p>
            <a:pPr algn="just">
              <a:lnSpc>
                <a:spcPct val="115000"/>
              </a:lnSpc>
            </a:pPr>
            <a:r>
              <a:rPr lang="en-US" sz="2800" dirty="0" err="1">
                <a:solidFill>
                  <a:srgbClr val="000000"/>
                </a:solidFill>
                <a:effectLst/>
                <a:latin typeface="Times New Roman" panose="02020603050405020304" pitchFamily="18" charset="0"/>
                <a:ea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trải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nghiệm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đau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rPr>
              <a:t>.</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Đó</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là</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việc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Mèn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trêu</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chị</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Cốc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dẫn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đến</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cái</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chết</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thương</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tâm</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Dế</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khắc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hoạ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thay</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đổi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tâm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lí</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9" name="TextBox 8">
            <a:extLst>
              <a:ext uri="{FF2B5EF4-FFF2-40B4-BE49-F238E27FC236}">
                <a16:creationId xmlns:a16="http://schemas.microsoft.com/office/drawing/2014/main" xmlns="" id="{89F03CF1-151A-4471-99BB-4290DE02E260}"/>
              </a:ext>
            </a:extLst>
          </p:cNvPr>
          <p:cNvSpPr txBox="1"/>
          <p:nvPr/>
        </p:nvSpPr>
        <p:spPr>
          <a:xfrm>
            <a:off x="716796" y="3537970"/>
            <a:ext cx="10906173" cy="1051955"/>
          </a:xfrm>
          <a:prstGeom prst="rect">
            <a:avLst/>
          </a:prstGeom>
          <a:noFill/>
        </p:spPr>
        <p:txBody>
          <a:bodyPr wrap="square">
            <a:spAutoFit/>
          </a:bodyPr>
          <a:lstStyle/>
          <a:p>
            <a:pPr algn="just">
              <a:lnSpc>
                <a:spcPct val="115000"/>
              </a:lnSpc>
              <a:spcAft>
                <a:spcPts val="1000"/>
              </a:spcAft>
            </a:pP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thượng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E8162D06-CE42-4D21-AB14-D8835D30BB4C}"/>
              </a:ext>
            </a:extLst>
          </p:cNvPr>
          <p:cNvSpPr txBox="1"/>
          <p:nvPr/>
        </p:nvSpPr>
        <p:spPr>
          <a:xfrm>
            <a:off x="898635" y="4631057"/>
            <a:ext cx="6086959" cy="556434"/>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giễu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cợt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4B014240-CA37-4089-9043-72C2C2FC0713}"/>
              </a:ext>
            </a:extLst>
          </p:cNvPr>
          <p:cNvSpPr txBox="1"/>
          <p:nvPr/>
        </p:nvSpPr>
        <p:spPr>
          <a:xfrm>
            <a:off x="898635" y="5322576"/>
            <a:ext cx="6114080" cy="556434"/>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9924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barn(inVertical)">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P spid="11" grpId="0"/>
      <p:bldP spid="13"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37653" y="697424"/>
            <a:ext cx="10930712" cy="579636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9442D6E-D920-4516-A3C7-5DFECB3B92E4}"/>
              </a:ext>
            </a:extLst>
          </p:cNvPr>
          <p:cNvSpPr txBox="1"/>
          <p:nvPr/>
        </p:nvSpPr>
        <p:spPr>
          <a:xfrm>
            <a:off x="846860" y="1139125"/>
            <a:ext cx="10621505" cy="2677656"/>
          </a:xfrm>
          <a:prstGeom prst="rect">
            <a:avLst/>
          </a:prstGeom>
          <a:noFill/>
        </p:spPr>
        <p:txBody>
          <a:bodyPr wrap="square">
            <a:spAutoFit/>
          </a:bodyPr>
          <a:lstStyle/>
          <a:p>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thêm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niềm</a:t>
            </a:r>
            <a:r>
              <a:rPr lang="en-US" sz="2800" dirty="0">
                <a:solidFill>
                  <a:srgbClr val="000000"/>
                </a:solidFill>
                <a:effectLst/>
                <a:latin typeface="Times New Roman" panose="02020603050405020304" pitchFamily="18" charset="0"/>
                <a:ea typeface="Times New Roman" panose="02020603050405020304" pitchFamily="18" charset="0"/>
              </a:rPr>
              <a:t> tin, </a:t>
            </a:r>
            <a:r>
              <a:rPr lang="en-US" sz="2800" dirty="0" err="1">
                <a:solidFill>
                  <a:srgbClr val="000000"/>
                </a:solidFill>
                <a:effectLst/>
                <a:latin typeface="Times New Roman" panose="02020603050405020304" pitchFamily="18" charset="0"/>
                <a:ea typeface="Times New Roman" panose="02020603050405020304" pitchFamily="18" charset="0"/>
              </a:rPr>
              <a:t>nghị</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lực</a:t>
            </a:r>
            <a:r>
              <a:rPr lang="en-US" sz="2800" dirty="0">
                <a:solidFill>
                  <a:srgbClr val="000000"/>
                </a:solidFill>
                <a:effectLst/>
                <a:latin typeface="Times New Roman" panose="02020603050405020304" pitchFamily="18" charset="0"/>
                <a:ea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rPr>
              <a:t>vượt qua những khó khăn, thử thách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vươn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đến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ta </a:t>
            </a:r>
            <a:r>
              <a:rPr lang="en-US" sz="2800" dirty="0" err="1">
                <a:solidFill>
                  <a:srgbClr val="000000"/>
                </a:solidFill>
                <a:effectLst/>
                <a:latin typeface="Times New Roman" panose="02020603050405020304" pitchFamily="18" charset="0"/>
                <a:ea typeface="Times New Roman" panose="02020603050405020304" pitchFamily="18" charset="0"/>
              </a:rPr>
              <a:t>nơi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sẻ</a:t>
            </a:r>
            <a:r>
              <a:rPr lang="en-US" sz="2800" dirty="0">
                <a:solidFill>
                  <a:srgbClr val="000000"/>
                </a:solidFill>
                <a:effectLst/>
                <a:latin typeface="Times New Roman" panose="02020603050405020304" pitchFamily="18" charset="0"/>
                <a:ea typeface="Times New Roman" panose="02020603050405020304" pitchFamily="18" charset="0"/>
              </a:rPr>
              <a:t> chia </a:t>
            </a:r>
            <a:r>
              <a:rPr lang="en-US" sz="2800" dirty="0" err="1">
                <a:solidFill>
                  <a:srgbClr val="000000"/>
                </a:solidFill>
                <a:effectLst/>
                <a:latin typeface="Times New Roman" panose="02020603050405020304" pitchFamily="18" charset="0"/>
                <a:ea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yêu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thương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vui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buồn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r>
              <a:rPr lang="en-US" sz="2800" dirty="0">
                <a:solidFill>
                  <a:srgbClr val="000000"/>
                </a:solidFill>
                <a:effectLst/>
                <a:latin typeface="Times New Roman" panose="02020603050405020304" pitchFamily="18" charset="0"/>
                <a:ea typeface="Times New Roman" panose="02020603050405020304" pitchFamily="18" charset="0"/>
              </a:rPr>
              <a:t>(HS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dùng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chứng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rPr>
              <a:t> hay </a:t>
            </a:r>
            <a:r>
              <a:rPr lang="en-US" sz="2800" dirty="0" err="1">
                <a:solidFill>
                  <a:srgbClr val="000000"/>
                </a:solidFill>
                <a:effectLst/>
                <a:latin typeface="Times New Roman" panose="02020603050405020304" pitchFamily="18" charset="0"/>
                <a:ea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thực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tế</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rõ</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vai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trò</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tình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r>
              <a:rPr lang="en-US" sz="2800" b="1" dirty="0">
                <a:solidFill>
                  <a:srgbClr val="0D0D0D"/>
                </a:solidFill>
                <a:effectLst/>
                <a:latin typeface="Times New Roman" panose="02020603050405020304" pitchFamily="18" charset="0"/>
                <a:ea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rPr>
              <a:t>Kết</a:t>
            </a:r>
            <a:r>
              <a:rPr lang="en-US" sz="2800" b="1" dirty="0">
                <a:solidFill>
                  <a:srgbClr val="0D0D0D"/>
                </a:solidFill>
                <a:effectLst/>
                <a:latin typeface="Times New Roman" panose="02020603050405020304" pitchFamily="18" charset="0"/>
                <a:ea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rPr>
              <a:t>đoạn</a:t>
            </a:r>
            <a:r>
              <a:rPr lang="en-US" sz="2800" b="1" dirty="0">
                <a:solidFill>
                  <a:srgbClr val="0D0D0D"/>
                </a:solidFill>
                <a:effectLst/>
                <a:latin typeface="Times New Roman" panose="02020603050405020304" pitchFamily="18" charset="0"/>
                <a:ea typeface="Times New Roman" panose="02020603050405020304" pitchFamily="18" charset="0"/>
              </a:rPr>
              <a: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Khẳng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định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lại</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vấn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đề</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liên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hệ</a:t>
            </a:r>
            <a:r>
              <a:rPr lang="en-US" sz="2800" dirty="0">
                <a:solidFill>
                  <a:srgbClr val="0D0D0D"/>
                </a:solidFill>
                <a:effectLst/>
                <a:latin typeface="Times New Roman" panose="02020603050405020304" pitchFamily="18" charset="0"/>
                <a:ea typeface="Times New Roman" panose="02020603050405020304" pitchFamily="18" charset="0"/>
              </a:rPr>
              <a:t>.</a:t>
            </a:r>
            <a:endParaRPr lang="en-US" sz="2800" dirty="0"/>
          </a:p>
        </p:txBody>
      </p:sp>
      <p:sp>
        <p:nvSpPr>
          <p:cNvPr id="7" name="TextBox 6">
            <a:extLst>
              <a:ext uri="{FF2B5EF4-FFF2-40B4-BE49-F238E27FC236}">
                <a16:creationId xmlns:a16="http://schemas.microsoft.com/office/drawing/2014/main" xmlns="" id="{9D884148-53FC-4286-BEE8-DD25FD7D7289}"/>
              </a:ext>
            </a:extLst>
          </p:cNvPr>
          <p:cNvSpPr txBox="1"/>
          <p:nvPr/>
        </p:nvSpPr>
        <p:spPr>
          <a:xfrm>
            <a:off x="723634" y="4089764"/>
            <a:ext cx="10621505" cy="523220"/>
          </a:xfrm>
          <a:prstGeom prst="rect">
            <a:avLst/>
          </a:prstGeom>
          <a:noFill/>
        </p:spPr>
        <p:txBody>
          <a:bodyPr wrap="square">
            <a:spAutoFit/>
          </a:bodyPr>
          <a:lstStyle/>
          <a:p>
            <a:r>
              <a:rPr lang="en-US" sz="2800" i="1" dirty="0">
                <a:solidFill>
                  <a:srgbClr val="0D0D0D"/>
                </a:solidFill>
                <a:effectLst/>
                <a:latin typeface="Times New Roman" panose="02020603050405020304" pitchFamily="18" charset="0"/>
                <a:ea typeface="Times New Roman" panose="02020603050405020304" pitchFamily="18" charset="0"/>
              </a:rPr>
              <a:t>d. </a:t>
            </a:r>
            <a:r>
              <a:rPr lang="en-US" sz="2800" i="1" dirty="0" err="1">
                <a:solidFill>
                  <a:srgbClr val="0D0D0D"/>
                </a:solidFill>
                <a:effectLst/>
                <a:latin typeface="Times New Roman" panose="02020603050405020304" pitchFamily="18" charset="0"/>
                <a:ea typeface="Times New Roman" panose="02020603050405020304" pitchFamily="18" charset="0"/>
              </a:rPr>
              <a:t>Sáng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tạo</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Cách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diễn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đạt</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độc</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đáo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có</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nghĩ</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riêng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sâu</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sắc</a:t>
            </a:r>
            <a:r>
              <a:rPr lang="en-US" sz="2800" dirty="0">
                <a:solidFill>
                  <a:srgbClr val="0D0D0D"/>
                </a:solidFill>
                <a:effectLst/>
                <a:latin typeface="Times New Roman" panose="02020603050405020304" pitchFamily="18" charset="0"/>
                <a:ea typeface="Times New Roman" panose="02020603050405020304" pitchFamily="18" charset="0"/>
              </a:rPr>
              <a:t> (0,25)</a:t>
            </a:r>
            <a:endParaRPr lang="en-US" sz="2800" dirty="0"/>
          </a:p>
        </p:txBody>
      </p:sp>
      <p:sp>
        <p:nvSpPr>
          <p:cNvPr id="9" name="TextBox 8">
            <a:extLst>
              <a:ext uri="{FF2B5EF4-FFF2-40B4-BE49-F238E27FC236}">
                <a16:creationId xmlns:a16="http://schemas.microsoft.com/office/drawing/2014/main" xmlns="" id="{04F26819-2D1C-43F9-A2EC-3DBA7DCF439E}"/>
              </a:ext>
            </a:extLst>
          </p:cNvPr>
          <p:cNvSpPr txBox="1"/>
          <p:nvPr/>
        </p:nvSpPr>
        <p:spPr>
          <a:xfrm>
            <a:off x="723634" y="4764768"/>
            <a:ext cx="10203432" cy="954107"/>
          </a:xfrm>
          <a:prstGeom prst="rect">
            <a:avLst/>
          </a:prstGeom>
          <a:noFill/>
        </p:spPr>
        <p:txBody>
          <a:bodyPr wrap="square">
            <a:spAutoFit/>
          </a:bodyPr>
          <a:lstStyle/>
          <a:p>
            <a:r>
              <a:rPr lang="en-US" sz="2800" i="1" dirty="0">
                <a:solidFill>
                  <a:srgbClr val="0D0D0D"/>
                </a:solidFill>
                <a:effectLst/>
                <a:latin typeface="Times New Roman" panose="02020603050405020304" pitchFamily="18" charset="0"/>
                <a:ea typeface="Times New Roman" panose="02020603050405020304" pitchFamily="18" charset="0"/>
              </a:rPr>
              <a:t>e. </a:t>
            </a:r>
            <a:r>
              <a:rPr lang="en-US" sz="2800" i="1" dirty="0" err="1">
                <a:solidFill>
                  <a:srgbClr val="0D0D0D"/>
                </a:solidFill>
                <a:effectLst/>
                <a:latin typeface="Times New Roman" panose="02020603050405020304" pitchFamily="18" charset="0"/>
                <a:ea typeface="Times New Roman" panose="02020603050405020304" pitchFamily="18" charset="0"/>
              </a:rPr>
              <a:t>Chính</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tả</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dùng</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từ</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đặt</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i="1" dirty="0" err="1">
                <a:solidFill>
                  <a:srgbClr val="0D0D0D"/>
                </a:solidFill>
                <a:effectLst/>
                <a:latin typeface="Times New Roman" panose="02020603050405020304" pitchFamily="18" charset="0"/>
                <a:ea typeface="Times New Roman" panose="02020603050405020304" pitchFamily="18" charset="0"/>
              </a:rPr>
              <a:t>câu</a:t>
            </a:r>
            <a:r>
              <a:rPr lang="en-US" sz="2800" i="1"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Đảm</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bảo</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chuẩn</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chính</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tả</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pháp</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ngữ</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nghĩa</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Tiếng</a:t>
            </a:r>
            <a:r>
              <a:rPr lang="en-US" sz="2800" dirty="0">
                <a:solidFill>
                  <a:srgbClr val="0D0D0D"/>
                </a:solidFill>
                <a:effectLst/>
                <a:latin typeface="Times New Roman" panose="02020603050405020304" pitchFamily="18" charset="0"/>
                <a:ea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rPr>
              <a:t>Việt</a:t>
            </a:r>
            <a:r>
              <a:rPr lang="en-US" sz="2800" dirty="0">
                <a:solidFill>
                  <a:srgbClr val="0D0D0D"/>
                </a:solidFill>
                <a:effectLst/>
                <a:latin typeface="Times New Roman" panose="02020603050405020304" pitchFamily="18" charset="0"/>
                <a:ea typeface="Times New Roman" panose="02020603050405020304" pitchFamily="18" charset="0"/>
              </a:rPr>
              <a:t>. (0,25)</a:t>
            </a:r>
            <a:endParaRPr lang="en-US" sz="2800" dirty="0"/>
          </a:p>
        </p:txBody>
      </p:sp>
    </p:spTree>
    <p:extLst>
      <p:ext uri="{BB962C8B-B14F-4D97-AF65-F5344CB8AC3E}">
        <p14:creationId xmlns:p14="http://schemas.microsoft.com/office/powerpoint/2010/main" val="990111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arn(inVertical)">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arn(inVertical)">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9"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xmlns="" id="{63023160-FF23-4A75-B18A-EAE796398E99}"/>
              </a:ext>
            </a:extLst>
          </p:cNvPr>
          <p:cNvGraphicFramePr>
            <a:graphicFrameLocks noGrp="1"/>
          </p:cNvGraphicFramePr>
          <p:nvPr>
            <p:extLst>
              <p:ext uri="{D42A27DB-BD31-4B8C-83A1-F6EECF244321}">
                <p14:modId xmlns:p14="http://schemas.microsoft.com/office/powerpoint/2010/main" val="1658210881"/>
              </p:ext>
            </p:extLst>
          </p:nvPr>
        </p:nvGraphicFramePr>
        <p:xfrm>
          <a:off x="222142" y="500941"/>
          <a:ext cx="11747715" cy="6387920"/>
        </p:xfrm>
        <a:graphic>
          <a:graphicData uri="http://schemas.openxmlformats.org/drawingml/2006/table">
            <a:tbl>
              <a:tblPr firstRow="1" firstCol="1" lastRow="1" lastCol="1" bandRow="1" bandCol="1">
                <a:tableStyleId>{5940675A-B579-460E-94D1-54222C63F5DA}</a:tableStyleId>
              </a:tblPr>
              <a:tblGrid>
                <a:gridCol w="721287">
                  <a:extLst>
                    <a:ext uri="{9D8B030D-6E8A-4147-A177-3AD203B41FA5}">
                      <a16:colId xmlns:a16="http://schemas.microsoft.com/office/drawing/2014/main" xmlns="" val="2839316609"/>
                    </a:ext>
                  </a:extLst>
                </a:gridCol>
                <a:gridCol w="10312359">
                  <a:extLst>
                    <a:ext uri="{9D8B030D-6E8A-4147-A177-3AD203B41FA5}">
                      <a16:colId xmlns:a16="http://schemas.microsoft.com/office/drawing/2014/main" xmlns="" val="916285744"/>
                    </a:ext>
                  </a:extLst>
                </a:gridCol>
                <a:gridCol w="714069">
                  <a:extLst>
                    <a:ext uri="{9D8B030D-6E8A-4147-A177-3AD203B41FA5}">
                      <a16:colId xmlns:a16="http://schemas.microsoft.com/office/drawing/2014/main" xmlns="" val="3352224417"/>
                    </a:ext>
                  </a:extLst>
                </a:gridCol>
              </a:tblGrid>
              <a:tr h="1596324">
                <a:tc rowSpan="5">
                  <a:txBody>
                    <a:bodyPr/>
                    <a:lstStyle/>
                    <a:p>
                      <a:pPr algn="ctr">
                        <a:lnSpc>
                          <a:spcPct val="115000"/>
                        </a:lnSpc>
                        <a:spcAft>
                          <a:spcPts val="1000"/>
                        </a:spcAft>
                      </a:pPr>
                      <a:r>
                        <a:rPr lang="en-US" sz="2400" b="1" dirty="0" err="1" smtClean="0">
                          <a:solidFill>
                            <a:schemeClr val="tx1"/>
                          </a:solidFill>
                          <a:effectLst/>
                          <a:latin typeface="Times New Roman" panose="02020603050405020304" pitchFamily="18" charset="0"/>
                          <a:cs typeface="Times New Roman" panose="02020603050405020304" pitchFamily="18" charset="0"/>
                        </a:rPr>
                        <a:t>Câu</a:t>
                      </a:r>
                      <a:r>
                        <a:rPr lang="en-US" sz="2400" b="1" baseline="0" dirty="0" smtClean="0">
                          <a:solidFill>
                            <a:schemeClr val="tx1"/>
                          </a:solidFill>
                          <a:effectLst/>
                          <a:latin typeface="Times New Roman" panose="02020603050405020304" pitchFamily="18" charset="0"/>
                          <a:cs typeface="Times New Roman" panose="02020603050405020304" pitchFamily="18" charset="0"/>
                        </a:rPr>
                        <a:t> </a:t>
                      </a:r>
                      <a:r>
                        <a:rPr lang="en-US" sz="2400" b="1" dirty="0" smtClean="0">
                          <a:solidFill>
                            <a:schemeClr val="tx1"/>
                          </a:solidFill>
                          <a:effectLst/>
                          <a:latin typeface="Times New Roman" panose="02020603050405020304" pitchFamily="18" charset="0"/>
                          <a:cs typeface="Times New Roman" panose="02020603050405020304" pitchFamily="18" charset="0"/>
                        </a:rPr>
                        <a:t>2</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tc>
                  <a:txBody>
                    <a:bodyPr/>
                    <a:lstStyle/>
                    <a:p>
                      <a:pP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a. </a:t>
                      </a:r>
                      <a:r>
                        <a:rPr lang="en-US" sz="2200" dirty="0" err="1">
                          <a:solidFill>
                            <a:schemeClr val="tx1"/>
                          </a:solidFill>
                          <a:effectLst/>
                          <a:latin typeface="Times New Roman" panose="02020603050405020304" pitchFamily="18" charset="0"/>
                          <a:cs typeface="Times New Roman" panose="02020603050405020304" pitchFamily="18" charset="0"/>
                        </a:rPr>
                        <a:t>Đảm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bảo</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cấu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trúc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văn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sử</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dụng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các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yếu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tố</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miêu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tả</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biểu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đầy</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đủ</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các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phần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Mở</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Kết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Mở</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giới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thiệu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được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trải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nghiêm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lại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diễn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biến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chuyến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theo</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trình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hợp</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lí</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Kết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phát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biểu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suy</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nghĩ</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về</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chuyến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bày</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tỏ</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tc>
                  <a:txBody>
                    <a:bodyPr/>
                    <a:lstStyle/>
                    <a:p>
                      <a:pPr algn="ctr">
                        <a:lnSpc>
                          <a:spcPct val="115000"/>
                        </a:lnSpc>
                        <a:spcAft>
                          <a:spcPts val="1000"/>
                        </a:spcAft>
                      </a:pPr>
                      <a:r>
                        <a:rPr lang="en-US" sz="2200">
                          <a:solidFill>
                            <a:schemeClr val="tx1"/>
                          </a:solidFill>
                          <a:effectLst/>
                          <a:latin typeface="Times New Roman" panose="02020603050405020304" pitchFamily="18" charset="0"/>
                          <a:cs typeface="Times New Roman" panose="02020603050405020304" pitchFamily="18" charset="0"/>
                        </a:rPr>
                        <a:t>0.5</a:t>
                      </a:r>
                      <a:endParaRPr lang="en-US" sz="22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extLst>
                  <a:ext uri="{0D108BD9-81ED-4DB2-BD59-A6C34878D82A}">
                    <a16:rowId xmlns:a16="http://schemas.microsoft.com/office/drawing/2014/main" xmlns="" val="3830056968"/>
                  </a:ext>
                </a:extLst>
              </a:tr>
              <a:tr h="392500">
                <a:tc vMerge="1">
                  <a:txBody>
                    <a:bodyPr/>
                    <a:lstStyle/>
                    <a:p>
                      <a:endParaRPr lang="en-US"/>
                    </a:p>
                  </a:txBody>
                  <a:tcPr/>
                </a:tc>
                <a:tc>
                  <a:txBody>
                    <a:bodyPr/>
                    <a:lstStyle/>
                    <a:p>
                      <a:pPr algn="just">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b. </a:t>
                      </a:r>
                      <a:r>
                        <a:rPr lang="en-US" sz="2200" dirty="0" err="1">
                          <a:solidFill>
                            <a:schemeClr val="tx1"/>
                          </a:solidFill>
                          <a:effectLst/>
                          <a:latin typeface="Times New Roman" panose="02020603050405020304" pitchFamily="18" charset="0"/>
                          <a:cs typeface="Times New Roman" panose="02020603050405020304" pitchFamily="18" charset="0"/>
                        </a:rPr>
                        <a:t>Xác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định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đúng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yêu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cầu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viết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lại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chuyến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đáng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nhớ</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tc>
                  <a:txBody>
                    <a:bodyPr/>
                    <a:lstStyle/>
                    <a:p>
                      <a:pPr algn="ctr">
                        <a:lnSpc>
                          <a:spcPct val="115000"/>
                        </a:lnSpc>
                        <a:spcAft>
                          <a:spcPts val="1000"/>
                        </a:spcAft>
                      </a:pPr>
                      <a:r>
                        <a:rPr lang="en-US" sz="2200">
                          <a:solidFill>
                            <a:schemeClr val="tx1"/>
                          </a:solidFill>
                          <a:effectLst/>
                          <a:latin typeface="Times New Roman" panose="02020603050405020304" pitchFamily="18" charset="0"/>
                          <a:cs typeface="Times New Roman" panose="02020603050405020304" pitchFamily="18" charset="0"/>
                        </a:rPr>
                        <a:t> </a:t>
                      </a:r>
                      <a:endParaRPr lang="en-US" sz="22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extLst>
                  <a:ext uri="{0D108BD9-81ED-4DB2-BD59-A6C34878D82A}">
                    <a16:rowId xmlns:a16="http://schemas.microsoft.com/office/drawing/2014/main" xmlns="" val="2453350237"/>
                  </a:ext>
                </a:extLst>
              </a:tr>
              <a:tr h="3060192">
                <a:tc vMerge="1">
                  <a:txBody>
                    <a:bodyPr/>
                    <a:lstStyle/>
                    <a:p>
                      <a:endParaRPr lang="en-US"/>
                    </a:p>
                  </a:txBody>
                  <a:tcPr/>
                </a:tc>
                <a:tc>
                  <a:txBody>
                    <a:bodyPr/>
                    <a:lstStyle/>
                    <a:p>
                      <a:pPr algn="just">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c. </a:t>
                      </a:r>
                      <a:r>
                        <a:rPr lang="en-US" sz="2200" dirty="0" err="1">
                          <a:solidFill>
                            <a:schemeClr val="tx1"/>
                          </a:solidFill>
                          <a:effectLst/>
                          <a:latin typeface="Times New Roman" panose="02020603050405020304" pitchFamily="18" charset="0"/>
                          <a:cs typeface="Times New Roman" panose="02020603050405020304" pitchFamily="18" charset="0"/>
                        </a:rPr>
                        <a:t>Triển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khai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viết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triển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khai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theo</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hướng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sau</a:t>
                      </a:r>
                      <a:r>
                        <a:rPr lang="en-US" sz="2200" dirty="0">
                          <a:solidFill>
                            <a:schemeClr val="tx1"/>
                          </a:solidFill>
                          <a:effectLst/>
                          <a:latin typeface="Times New Roman" panose="02020603050405020304" pitchFamily="18" charset="0"/>
                          <a:cs typeface="Times New Roman" panose="02020603050405020304" pitchFamily="18" charset="0"/>
                        </a:rPr>
                        <a:t>:</a:t>
                      </a:r>
                    </a:p>
                    <a:p>
                      <a:pPr marL="342900" lvl="0" indent="-342900">
                        <a:lnSpc>
                          <a:spcPct val="115000"/>
                        </a:lnSpc>
                        <a:spcAft>
                          <a:spcPts val="1000"/>
                        </a:spcAft>
                        <a:buSzPts val="1000"/>
                        <a:buFont typeface="Symbol" panose="05050102010706020507" pitchFamily="18" charset="2"/>
                        <a:buChar char=""/>
                        <a:tabLst>
                          <a:tab pos="228600"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lí</a:t>
                      </a:r>
                      <a:r>
                        <a:rPr lang="en-US" sz="2200" dirty="0">
                          <a:solidFill>
                            <a:schemeClr val="tx1"/>
                          </a:solidFill>
                          <a:effectLst/>
                          <a:latin typeface="Times New Roman" panose="02020603050405020304" pitchFamily="18" charset="0"/>
                          <a:cs typeface="Times New Roman" panose="02020603050405020304" pitchFamily="18" charset="0"/>
                        </a:rPr>
                        <a:t> do </a:t>
                      </a:r>
                      <a:r>
                        <a:rPr lang="en-US" sz="2200" dirty="0" err="1">
                          <a:solidFill>
                            <a:schemeClr val="tx1"/>
                          </a:solidFill>
                          <a:effectLst/>
                          <a:latin typeface="Times New Roman" panose="02020603050405020304" pitchFamily="18" charset="0"/>
                          <a:cs typeface="Times New Roman" panose="02020603050405020304" pitchFamily="18" charset="0"/>
                        </a:rPr>
                        <a:t>xuất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hiện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chuyến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đi</a:t>
                      </a:r>
                      <a:r>
                        <a:rPr lang="en-US" sz="2200" dirty="0">
                          <a:solidFill>
                            <a:schemeClr val="tx1"/>
                          </a:solidFill>
                          <a:effectLst/>
                          <a:latin typeface="Times New Roman" panose="02020603050405020304" pitchFamily="18" charset="0"/>
                          <a:cs typeface="Times New Roman" panose="02020603050405020304" pitchFamily="18" charset="0"/>
                        </a:rPr>
                        <a:t>: </a:t>
                      </a:r>
                    </a:p>
                    <a:p>
                      <a:pPr marL="342900" lvl="0" indent="-342900">
                        <a:lnSpc>
                          <a:spcPct val="115000"/>
                        </a:lnSpc>
                        <a:spcAft>
                          <a:spcPts val="1000"/>
                        </a:spcAft>
                        <a:buSzPts val="1000"/>
                        <a:buFont typeface="Symbol" panose="05050102010706020507" pitchFamily="18" charset="2"/>
                        <a:buChar char=""/>
                        <a:tabLst>
                          <a:tab pos="228600" algn="l"/>
                        </a:tabLst>
                      </a:pPr>
                      <a:r>
                        <a:rPr lang="en-US" sz="2200" dirty="0" err="1">
                          <a:solidFill>
                            <a:schemeClr val="tx1"/>
                          </a:solidFill>
                          <a:effectLst/>
                          <a:latin typeface="Times New Roman" panose="02020603050405020304" pitchFamily="18" charset="0"/>
                          <a:cs typeface="Times New Roman" panose="02020603050405020304" pitchFamily="18" charset="0"/>
                        </a:rPr>
                        <a:t>Trình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bày</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diễn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biến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chuyến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đi</a:t>
                      </a:r>
                      <a:r>
                        <a:rPr lang="en-US" sz="2200" dirty="0">
                          <a:solidFill>
                            <a:schemeClr val="tx1"/>
                          </a:solidFill>
                          <a:effectLst/>
                          <a:latin typeface="Times New Roman" panose="02020603050405020304" pitchFamily="18" charset="0"/>
                          <a:cs typeface="Times New Roman" panose="02020603050405020304" pitchFamily="18" charset="0"/>
                        </a:rPr>
                        <a:t>:</a:t>
                      </a:r>
                    </a:p>
                    <a:p>
                      <a:pPr marL="304800">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Thời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gian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địa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điểm</a:t>
                      </a:r>
                      <a:endParaRPr lang="en-US" sz="2200" dirty="0">
                        <a:solidFill>
                          <a:schemeClr val="tx1"/>
                        </a:solidFill>
                        <a:effectLst/>
                        <a:latin typeface="Times New Roman" panose="02020603050405020304" pitchFamily="18" charset="0"/>
                        <a:cs typeface="Times New Roman" panose="02020603050405020304" pitchFamily="18" charset="0"/>
                      </a:endParaRPr>
                    </a:p>
                    <a:p>
                      <a:pPr marL="304800">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Ngoại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hình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tâm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trạng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ngôn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ngữ</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cử</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thái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độ</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người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endParaRPr lang="en-US" sz="2200" dirty="0">
                        <a:solidFill>
                          <a:schemeClr val="tx1"/>
                        </a:solidFill>
                        <a:effectLst/>
                        <a:latin typeface="Times New Roman" panose="02020603050405020304" pitchFamily="18" charset="0"/>
                        <a:cs typeface="Times New Roman" panose="02020603050405020304" pitchFamily="18" charset="0"/>
                      </a:endParaRPr>
                    </a:p>
                    <a:p>
                      <a:pPr marL="304800">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xúc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em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trước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tình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yêu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thương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quan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tâm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chăm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sóc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người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tc>
                  <a:txBody>
                    <a:bodyPr/>
                    <a:lstStyle/>
                    <a:p>
                      <a:pPr algn="ct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extLst>
                  <a:ext uri="{0D108BD9-81ED-4DB2-BD59-A6C34878D82A}">
                    <a16:rowId xmlns:a16="http://schemas.microsoft.com/office/drawing/2014/main" xmlns="" val="629710065"/>
                  </a:ext>
                </a:extLst>
              </a:tr>
              <a:tr h="392500">
                <a:tc vMerge="1">
                  <a:txBody>
                    <a:bodyPr/>
                    <a:lstStyle/>
                    <a:p>
                      <a:endParaRPr lang="en-US"/>
                    </a:p>
                  </a:txBody>
                  <a:tcPr/>
                </a:tc>
                <a:tc>
                  <a:txBody>
                    <a:bodyPr/>
                    <a:lstStyle/>
                    <a:p>
                      <a:pPr algn="just">
                        <a:lnSpc>
                          <a:spcPct val="115000"/>
                        </a:lnSpc>
                        <a:spcAft>
                          <a:spcPts val="1000"/>
                        </a:spcAft>
                      </a:pPr>
                      <a:r>
                        <a:rPr lang="en-US" sz="2200">
                          <a:solidFill>
                            <a:schemeClr val="tx1"/>
                          </a:solidFill>
                          <a:effectLst/>
                          <a:latin typeface="Times New Roman" panose="02020603050405020304" pitchFamily="18" charset="0"/>
                          <a:cs typeface="Times New Roman" panose="02020603050405020304" pitchFamily="18" charset="0"/>
                        </a:rPr>
                        <a:t>d. Sáng tạo: Cách diễn đạt độc đáo, có suy nghĩ, cảm xúc sâu sắc..</a:t>
                      </a:r>
                      <a:endParaRPr lang="en-US" sz="22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tc>
                  <a:txBody>
                    <a:bodyPr/>
                    <a:lstStyle/>
                    <a:p>
                      <a:pPr algn="ct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0,5</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extLst>
                  <a:ext uri="{0D108BD9-81ED-4DB2-BD59-A6C34878D82A}">
                    <a16:rowId xmlns:a16="http://schemas.microsoft.com/office/drawing/2014/main" xmlns="" val="2845971727"/>
                  </a:ext>
                </a:extLst>
              </a:tr>
              <a:tr h="672592">
                <a:tc vMerge="1">
                  <a:txBody>
                    <a:bodyPr/>
                    <a:lstStyle/>
                    <a:p>
                      <a:endParaRPr lang="en-US"/>
                    </a:p>
                  </a:txBody>
                  <a:tcPr/>
                </a:tc>
                <a:tc>
                  <a:txBody>
                    <a:bodyPr/>
                    <a:lstStyle/>
                    <a:p>
                      <a:pPr algn="just">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e. </a:t>
                      </a:r>
                      <a:r>
                        <a:rPr lang="en-US" sz="2200" dirty="0" err="1">
                          <a:solidFill>
                            <a:schemeClr val="tx1"/>
                          </a:solidFill>
                          <a:effectLst/>
                          <a:latin typeface="Times New Roman" panose="02020603050405020304" pitchFamily="18" charset="0"/>
                          <a:cs typeface="Times New Roman" panose="02020603050405020304" pitchFamily="18" charset="0"/>
                        </a:rPr>
                        <a:t>Chính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tả</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dùng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từ</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đặt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câu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bảo</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chuẩn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chính</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tả</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ngữ</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pháp</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ngữ</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nghĩa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Tiếng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Việt</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tc>
                  <a:txBody>
                    <a:bodyPr/>
                    <a:lstStyle/>
                    <a:p>
                      <a:pPr algn="ct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0,25</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8099" marR="48099" marT="0" marB="0">
                    <a:solidFill>
                      <a:srgbClr val="92D050"/>
                    </a:solidFill>
                  </a:tcPr>
                </a:tc>
                <a:extLst>
                  <a:ext uri="{0D108BD9-81ED-4DB2-BD59-A6C34878D82A}">
                    <a16:rowId xmlns:a16="http://schemas.microsoft.com/office/drawing/2014/main" xmlns="" val="1045221946"/>
                  </a:ext>
                </a:extLst>
              </a:tr>
            </a:tbl>
          </a:graphicData>
        </a:graphic>
      </p:graphicFrame>
    </p:spTree>
    <p:extLst>
      <p:ext uri="{BB962C8B-B14F-4D97-AF65-F5344CB8AC3E}">
        <p14:creationId xmlns:p14="http://schemas.microsoft.com/office/powerpoint/2010/main" val="2953576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4103484" cy="673094"/>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906292"/>
            <a:ext cx="11349167" cy="3781586"/>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022707D1-226B-49DA-A154-28269821C608}"/>
              </a:ext>
            </a:extLst>
          </p:cNvPr>
          <p:cNvSpPr txBox="1"/>
          <p:nvPr/>
        </p:nvSpPr>
        <p:spPr>
          <a:xfrm>
            <a:off x="5009828" y="616262"/>
            <a:ext cx="3870701" cy="523220"/>
          </a:xfrm>
          <a:prstGeom prst="rect">
            <a:avLst/>
          </a:prstGeom>
          <a:noFill/>
        </p:spPr>
        <p:txBody>
          <a:bodyPr wrap="square">
            <a:spAutoFit/>
          </a:bodyPr>
          <a:lstStyle/>
          <a:p>
            <a:pPr>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6E9E8F8-80E4-448F-A269-63122A7C9740}"/>
              </a:ext>
            </a:extLst>
          </p:cNvPr>
          <p:cNvSpPr txBox="1"/>
          <p:nvPr/>
        </p:nvSpPr>
        <p:spPr>
          <a:xfrm>
            <a:off x="701298" y="2553215"/>
            <a:ext cx="10921671" cy="2805896"/>
          </a:xfrm>
          <a:prstGeom prst="rect">
            <a:avLst/>
          </a:prstGeom>
          <a:noFill/>
        </p:spPr>
        <p:txBody>
          <a:bodyPr wrap="square">
            <a:spAutoFit/>
          </a:bodyPr>
          <a:lstStyle/>
          <a:p>
            <a:pPr algn="just">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Lê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Lê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thấp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reo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nhớn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bảy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2086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21776" y="712921"/>
            <a:ext cx="11148448" cy="534152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9A940ED-501D-4CFA-9E4D-260915AE3F03}"/>
              </a:ext>
            </a:extLst>
          </p:cNvPr>
          <p:cNvSpPr txBox="1"/>
          <p:nvPr/>
        </p:nvSpPr>
        <p:spPr>
          <a:xfrm>
            <a:off x="616284" y="803551"/>
            <a:ext cx="11053940" cy="4832092"/>
          </a:xfrm>
          <a:prstGeom prst="rect">
            <a:avLst/>
          </a:prstGeom>
          <a:noFill/>
        </p:spPr>
        <p:txBody>
          <a:bodyPr wrap="square">
            <a:spAutoFit/>
          </a:bodyPr>
          <a:lstStyle/>
          <a:p>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ta ở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lụp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xụp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Chừng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chen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khỏang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chiếu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giường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nan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gẫy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ổ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ổ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nhúc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chỗ</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tươm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Lê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chật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chừng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sương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nực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dậy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mướn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mướn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chắc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chắn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xu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71239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053885"/>
            <a:ext cx="11256177" cy="4556501"/>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251EE54-5407-4497-8698-19C146A5EA0F}"/>
              </a:ext>
            </a:extLst>
          </p:cNvPr>
          <p:cNvSpPr txBox="1"/>
          <p:nvPr/>
        </p:nvSpPr>
        <p:spPr>
          <a:xfrm>
            <a:off x="670148" y="1595164"/>
            <a:ext cx="11053940" cy="3667671"/>
          </a:xfrm>
          <a:prstGeom prst="rect">
            <a:avLst/>
          </a:prstGeom>
          <a:noFill/>
        </p:spPr>
        <p:txBody>
          <a:bodyPr wrap="square">
            <a:spAutoFit/>
          </a:bodyPr>
          <a:lstStyle/>
          <a:p>
            <a:pPr algn="just">
              <a:spcAft>
                <a:spcPts val="1000"/>
              </a:spcAft>
            </a:pP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ruộng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gặt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rạ</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bấc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lưỡi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khía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Lê lo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mướn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nhịn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Tý</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Phún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thằng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Hy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bế</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lả</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thâm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tím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Lê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ôm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ổ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rơm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ấp</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ủ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r">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Lê </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Lam)</a:t>
            </a:r>
          </a:p>
        </p:txBody>
      </p:sp>
    </p:spTree>
    <p:extLst>
      <p:ext uri="{BB962C8B-B14F-4D97-AF65-F5344CB8AC3E}">
        <p14:creationId xmlns:p14="http://schemas.microsoft.com/office/powerpoint/2010/main" val="2618298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1007390"/>
            <a:ext cx="11302672" cy="486646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C02BAF0-3567-4D7E-AD74-33B3AC3DD679}"/>
              </a:ext>
            </a:extLst>
          </p:cNvPr>
          <p:cNvSpPr txBox="1"/>
          <p:nvPr/>
        </p:nvSpPr>
        <p:spPr>
          <a:xfrm>
            <a:off x="569030" y="1629872"/>
            <a:ext cx="11302671" cy="3621504"/>
          </a:xfrm>
          <a:prstGeom prst="rect">
            <a:avLst/>
          </a:prstGeom>
          <a:noFill/>
        </p:spPr>
        <p:txBody>
          <a:bodyPr wrap="square">
            <a:spAutoFit/>
          </a:bodyPr>
          <a:lstStyle/>
          <a:p>
            <a:pPr algn="just">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ai?</a:t>
            </a:r>
          </a:p>
          <a:p>
            <a:pPr algn="just">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thâm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tím</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833892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4591065" y="497028"/>
            <a:ext cx="3320483"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627322"/>
            <a:ext cx="11225180" cy="371959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EBFA84B-8DBA-40A5-83FA-9330E3095076}"/>
              </a:ext>
            </a:extLst>
          </p:cNvPr>
          <p:cNvSpPr txBox="1"/>
          <p:nvPr/>
        </p:nvSpPr>
        <p:spPr>
          <a:xfrm>
            <a:off x="3336010" y="462271"/>
            <a:ext cx="6114080" cy="661207"/>
          </a:xfrm>
          <a:prstGeom prst="rect">
            <a:avLst/>
          </a:prstGeom>
          <a:noFill/>
        </p:spPr>
        <p:txBody>
          <a:bodyPr wrap="square">
            <a:spAutoFit/>
          </a:bodyPr>
          <a:lstStyle/>
          <a:p>
            <a:pPr algn="ctr">
              <a:lnSpc>
                <a:spcPct val="150000"/>
              </a:lnSpc>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74AAFE66-C764-4C84-964E-12E48A57C2D4}"/>
              </a:ext>
            </a:extLst>
          </p:cNvPr>
          <p:cNvSpPr txBox="1"/>
          <p:nvPr/>
        </p:nvSpPr>
        <p:spPr>
          <a:xfrm>
            <a:off x="685800" y="2331455"/>
            <a:ext cx="10937170" cy="2082108"/>
          </a:xfrm>
          <a:prstGeom prst="rect">
            <a:avLst/>
          </a:prstGeom>
          <a:noFill/>
        </p:spPr>
        <p:txBody>
          <a:bodyPr wrap="square">
            <a:spAutoFit/>
          </a:bodyPr>
          <a:lstStyle/>
          <a:p>
            <a:pPr algn="just">
              <a:lnSpc>
                <a:spcPct val="150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Gia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túng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đói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Lê.</a:t>
            </a:r>
          </a:p>
          <a:p>
            <a:pPr algn="just">
              <a:lnSpc>
                <a:spcPct val="150000"/>
              </a:lnSpc>
              <a:spcAft>
                <a:spcPts val="1000"/>
              </a:spcAft>
            </a:pP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Lê. </a:t>
            </a:r>
          </a:p>
        </p:txBody>
      </p:sp>
    </p:spTree>
    <p:extLst>
      <p:ext uri="{BB962C8B-B14F-4D97-AF65-F5344CB8AC3E}">
        <p14:creationId xmlns:p14="http://schemas.microsoft.com/office/powerpoint/2010/main" val="2445517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216976" y="852407"/>
            <a:ext cx="11701222" cy="5780868"/>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B2234E25-9D9E-4B5D-979A-595602C59DDE}"/>
              </a:ext>
            </a:extLst>
          </p:cNvPr>
          <p:cNvSpPr txBox="1"/>
          <p:nvPr/>
        </p:nvSpPr>
        <p:spPr>
          <a:xfrm>
            <a:off x="549927" y="1074823"/>
            <a:ext cx="11046416" cy="5293757"/>
          </a:xfrm>
          <a:prstGeom prst="rect">
            <a:avLst/>
          </a:prstGeom>
          <a:noFill/>
        </p:spPr>
        <p:txBody>
          <a:bodyPr wrap="square">
            <a:spAutoFit/>
          </a:bodyPr>
          <a:lstStyle/>
          <a:p>
            <a:pPr algn="just">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thâm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tím</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rét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spcAft>
                <a:spcPts val="100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a:p>
            <a:pPr algn="just">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ám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Lê.</a:t>
            </a:r>
          </a:p>
          <a:p>
            <a:pPr algn="just">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r>
            <a:b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đùm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rách</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Nhiễu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phủ</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dao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4153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Effect transition="in" filter="barn(inVertical)">
                                      <p:cBhvr>
                                        <p:cTn id="27" dur="500"/>
                                        <p:tgtEl>
                                          <p:spTgt spid="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5">
                                            <p:txEl>
                                              <p:pRg st="4" end="4"/>
                                            </p:txEl>
                                          </p:spTgt>
                                        </p:tgtEl>
                                        <p:attrNameLst>
                                          <p:attrName>style.visibility</p:attrName>
                                        </p:attrNameLst>
                                      </p:cBhvr>
                                      <p:to>
                                        <p:strVal val="visible"/>
                                      </p:to>
                                    </p:set>
                                    <p:animEffect transition="in" filter="barn(inVertical)">
                                      <p:cBhvr>
                                        <p:cTn id="32" dur="500"/>
                                        <p:tgtEl>
                                          <p:spTgt spid="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Effect transition="in" filter="barn(inVertical)">
                                      <p:cBhvr>
                                        <p:cTn id="37" dur="500"/>
                                        <p:tgtEl>
                                          <p:spTgt spid="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5">
                                            <p:txEl>
                                              <p:pRg st="6" end="6"/>
                                            </p:txEl>
                                          </p:spTgt>
                                        </p:tgtEl>
                                        <p:attrNameLst>
                                          <p:attrName>style.visibility</p:attrName>
                                        </p:attrNameLst>
                                      </p:cBhvr>
                                      <p:to>
                                        <p:strVal val="visible"/>
                                      </p:to>
                                    </p:set>
                                    <p:animEffect transition="in" filter="barn(inVertical)">
                                      <p:cBhvr>
                                        <p:cTn id="42"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98902"/>
            <a:ext cx="11163187" cy="5377912"/>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E29CD05-17C7-4B74-998B-A3D05DE49168}"/>
              </a:ext>
            </a:extLst>
          </p:cNvPr>
          <p:cNvSpPr txBox="1"/>
          <p:nvPr/>
        </p:nvSpPr>
        <p:spPr>
          <a:xfrm>
            <a:off x="1026763" y="1353576"/>
            <a:ext cx="6114080" cy="556434"/>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E05169D3-B0B8-4355-92B9-0CF4C9CD67A6}"/>
              </a:ext>
            </a:extLst>
          </p:cNvPr>
          <p:cNvSpPr txBox="1"/>
          <p:nvPr/>
        </p:nvSpPr>
        <p:spPr>
          <a:xfrm>
            <a:off x="825285" y="2116685"/>
            <a:ext cx="10194010" cy="3675237"/>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thỉu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4240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barn(inVertical)">
                                      <p:cBhvr>
                                        <p:cTn id="17" dur="5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Effect transition="in" filter="barn(inVertical)">
                                      <p:cBhvr>
                                        <p:cTn id="22" dur="500"/>
                                        <p:tgtEl>
                                          <p:spTgt spid="7">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7">
                                            <p:txEl>
                                              <p:pRg st="2" end="2"/>
                                            </p:txEl>
                                          </p:spTgt>
                                        </p:tgtEl>
                                        <p:attrNameLst>
                                          <p:attrName>style.visibility</p:attrName>
                                        </p:attrNameLst>
                                      </p:cBhvr>
                                      <p:to>
                                        <p:strVal val="visible"/>
                                      </p:to>
                                    </p:set>
                                    <p:animEffect transition="in" filter="barn(inVertical)">
                                      <p:cBhvr>
                                        <p:cTn id="27" dur="500"/>
                                        <p:tgtEl>
                                          <p:spTgt spid="7">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7">
                                            <p:txEl>
                                              <p:pRg st="3" end="3"/>
                                            </p:txEl>
                                          </p:spTgt>
                                        </p:tgtEl>
                                        <p:attrNameLst>
                                          <p:attrName>style.visibility</p:attrName>
                                        </p:attrNameLst>
                                      </p:cBhvr>
                                      <p:to>
                                        <p:strVal val="visible"/>
                                      </p:to>
                                    </p:set>
                                    <p:animEffect transition="in" filter="barn(inVertical)">
                                      <p:cBhvr>
                                        <p:cTn id="32" dur="500"/>
                                        <p:tgtEl>
                                          <p:spTgt spid="7">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Effect transition="in" filter="barn(inVertical)">
                                      <p:cBhvr>
                                        <p:cTn id="37" dur="500"/>
                                        <p:tgtEl>
                                          <p:spTgt spid="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7">
                                            <p:txEl>
                                              <p:pRg st="5" end="5"/>
                                            </p:txEl>
                                          </p:spTgt>
                                        </p:tgtEl>
                                        <p:attrNameLst>
                                          <p:attrName>style.visibility</p:attrName>
                                        </p:attrNameLst>
                                      </p:cBhvr>
                                      <p:to>
                                        <p:strVal val="visible"/>
                                      </p:to>
                                    </p:set>
                                    <p:animEffect transition="in" filter="barn(inVertical)">
                                      <p:cBhvr>
                                        <p:cTn id="42"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631023" y="960895"/>
            <a:ext cx="10992706" cy="5269424"/>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xmlns="" id="{4DEB1C24-5CE8-4D8F-A63E-69CC8B437446}"/>
                  </a:ext>
                </a:extLst>
              </p:cNvPr>
              <p:cNvSpPr txBox="1"/>
              <p:nvPr/>
            </p:nvSpPr>
            <p:spPr>
              <a:xfrm>
                <a:off x="720405" y="1516768"/>
                <a:ext cx="10813942" cy="4226798"/>
              </a:xfrm>
              <a:prstGeom prst="rect">
                <a:avLst/>
              </a:prstGeom>
              <a:noFill/>
            </p:spPr>
            <p:txBody>
              <a:bodyPr wrap="square">
                <a:spAutoFit/>
              </a:bodyPr>
              <a:lstStyle/>
              <a:p>
                <a:pPr algn="just">
                  <a:lnSpc>
                    <a:spcPct val="150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sang hang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thẳng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thừng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chối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14:m>
                  <m:oMath xmlns:m="http://schemas.openxmlformats.org/officeDocument/2006/math">
                    <m:r>
                      <a:rPr lang="en-US" sz="2800" i="1">
                        <a:solidFill>
                          <a:srgbClr val="262626"/>
                        </a:solidFill>
                        <a:effectLst/>
                        <a:latin typeface="Cambria Math" panose="02040503050406030204" pitchFamily="18" charset="0"/>
                        <a:ea typeface="Times New Roman" panose="02020603050405020304" pitchFamily="18" charset="0"/>
                        <a:cs typeface="Times New Roman" panose="02020603050405020304" pitchFamily="18" charset="0"/>
                      </a:rPr>
                      <m:t>→</m:t>
                    </m:r>
                  </m:oMath>
                </a14:m>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ớt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thỉu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14:m>
                  <m:oMath xmlns:m="http://schemas.openxmlformats.org/officeDocument/2006/math">
                    <m:r>
                      <a:rPr lang="en-US" sz="2800" i="1">
                        <a:solidFill>
                          <a:srgbClr val="262626"/>
                        </a:solidFill>
                        <a:effectLst/>
                        <a:latin typeface="Cambria Math" panose="02040503050406030204" pitchFamily="18" charset="0"/>
                        <a:ea typeface="Times New Roman" panose="02020603050405020304" pitchFamily="18" charset="0"/>
                        <a:cs typeface="Times New Roman" panose="02020603050405020304" pitchFamily="18" charset="0"/>
                      </a:rPr>
                      <m:t>→</m:t>
                    </m:r>
                  </m:oMath>
                </a14:m>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thói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hẹp</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ngạo</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lùng</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khốn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mc:Choice>
        <mc:Fallback xmlns="">
          <p:sp>
            <p:nvSpPr>
              <p:cNvPr id="5" name="TextBox 4">
                <a:extLst>
                  <a:ext uri="{FF2B5EF4-FFF2-40B4-BE49-F238E27FC236}">
                    <a16:creationId xmlns:a16="http://schemas.microsoft.com/office/drawing/2014/main" id="{4DEB1C24-5CE8-4D8F-A63E-69CC8B437446}"/>
                  </a:ext>
                </a:extLst>
              </p:cNvPr>
              <p:cNvSpPr txBox="1">
                <a:spLocks noRot="1" noChangeAspect="1" noMove="1" noResize="1" noEditPoints="1" noAdjustHandles="1" noChangeArrowheads="1" noChangeShapeType="1" noTextEdit="1"/>
              </p:cNvSpPr>
              <p:nvPr/>
            </p:nvSpPr>
            <p:spPr>
              <a:xfrm>
                <a:off x="720405" y="1516768"/>
                <a:ext cx="10813942" cy="4226798"/>
              </a:xfrm>
              <a:prstGeom prst="rect">
                <a:avLst/>
              </a:prstGeom>
              <a:blipFill>
                <a:blip r:embed="rId3"/>
                <a:stretch>
                  <a:fillRect l="-1127" r="-1184" b="-1299"/>
                </a:stretch>
              </a:blipFill>
            </p:spPr>
            <p:txBody>
              <a:bodyPr/>
              <a:lstStyle/>
              <a:p>
                <a:r>
                  <a:rPr lang="en-US">
                    <a:noFill/>
                  </a:rPr>
                  <a:t> </a:t>
                </a:r>
              </a:p>
            </p:txBody>
          </p:sp>
        </mc:Fallback>
      </mc:AlternateContent>
    </p:spTree>
    <p:extLst>
      <p:ext uri="{BB962C8B-B14F-4D97-AF65-F5344CB8AC3E}">
        <p14:creationId xmlns:p14="http://schemas.microsoft.com/office/powerpoint/2010/main" val="376061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332854"/>
            <a:ext cx="11147689" cy="4525504"/>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9CF9C64-0693-4DC9-9CF9-02307A729620}"/>
              </a:ext>
            </a:extLst>
          </p:cNvPr>
          <p:cNvSpPr txBox="1"/>
          <p:nvPr/>
        </p:nvSpPr>
        <p:spPr>
          <a:xfrm>
            <a:off x="747794" y="1743369"/>
            <a:ext cx="8985142" cy="548099"/>
          </a:xfrm>
          <a:prstGeom prst="rect">
            <a:avLst/>
          </a:prstGeom>
          <a:noFill/>
        </p:spPr>
        <p:txBody>
          <a:bodyPr wrap="square">
            <a:spAutoFit/>
          </a:bodyPr>
          <a:lstStyle/>
          <a:p>
            <a:pPr marL="342900" lvl="0" indent="-342900" algn="just">
              <a:lnSpc>
                <a:spcPct val="115000"/>
              </a:lnSpc>
              <a:spcAft>
                <a:spcPts val="1000"/>
              </a:spcAft>
              <a:buFont typeface="Times New Roman" panose="02020603050405020304" pitchFamily="18" charset="0"/>
              <a:buChar char="-"/>
            </a:pP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3: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Hoạ</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sĩ</a:t>
            </a: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(PP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phòng</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tranh</a:t>
            </a:r>
            <a:r>
              <a:rPr lang="en-US" sz="2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xmlns="" id="{B053A0F9-40BB-4B06-8B1D-F3048D0F5E41}"/>
              </a:ext>
            </a:extLst>
          </p:cNvPr>
          <p:cNvSpPr txBox="1"/>
          <p:nvPr/>
        </p:nvSpPr>
        <p:spPr>
          <a:xfrm>
            <a:off x="707756" y="2786988"/>
            <a:ext cx="10736450" cy="2786660"/>
          </a:xfrm>
          <a:prstGeom prst="rect">
            <a:avLst/>
          </a:prstGeom>
          <a:noFill/>
        </p:spPr>
        <p:txBody>
          <a:bodyPr wrap="square">
            <a:spAutoFit/>
          </a:bodyPr>
          <a:lstStyle/>
          <a:p>
            <a:pPr marL="228600" algn="just">
              <a:lnSpc>
                <a:spcPct val="115000"/>
              </a:lnSpc>
              <a:spcAft>
                <a:spcPts val="1000"/>
              </a:spcAft>
            </a:pP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877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294469" y="428136"/>
            <a:ext cx="11654724" cy="623613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xmlns="" id="{526DCD58-A3D2-4F9F-867C-59D8A924A02D}"/>
                  </a:ext>
                </a:extLst>
              </p:cNvPr>
              <p:cNvSpPr txBox="1"/>
              <p:nvPr/>
            </p:nvSpPr>
            <p:spPr>
              <a:xfrm>
                <a:off x="787830" y="666427"/>
                <a:ext cx="10616339" cy="5763437"/>
              </a:xfrm>
              <a:prstGeom prst="rect">
                <a:avLst/>
              </a:prstGeom>
              <a:noFill/>
            </p:spPr>
            <p:txBody>
              <a:bodyPr wrap="square">
                <a:spAutoFit/>
              </a:bodyPr>
              <a:lstStyle/>
              <a:p>
                <a:pPr algn="just">
                  <a:lnSpc>
                    <a:spcPct val="115000"/>
                  </a:lnSpc>
                  <a:spcAft>
                    <a:spcPts val="10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Diễn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biến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hành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và</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tâm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Lúc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đầu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thì</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huênh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hoang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trước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Hát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véo</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von,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xấc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xược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chị</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Cốc</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Sau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đó</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chui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tọt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vào</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hang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chân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chữ</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ngũ</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nằm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khểnh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yên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trí</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đắc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ý.</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Khi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bị</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Cốc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mổ</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thì</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nằm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im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thin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thít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khi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Cốc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bay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rồi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mới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dám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mon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men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bò</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khỏi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hang.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14:m>
                  <m:oMath xmlns:m="http://schemas.openxmlformats.org/officeDocument/2006/math">
                    <m:r>
                      <a:rPr lang="en-US" sz="2400" i="1">
                        <a:solidFill>
                          <a:srgbClr val="262626"/>
                        </a:solidFill>
                        <a:effectLst/>
                        <a:latin typeface="Cambria Math" panose="02040503050406030204" pitchFamily="18" charset="0"/>
                        <a:ea typeface="Times New Roman" panose="02020603050405020304" pitchFamily="18" charset="0"/>
                        <a:cs typeface="Times New Roman" panose="02020603050405020304" pitchFamily="18" charset="0"/>
                      </a:rPr>
                      <m:t>→ </m:t>
                    </m:r>
                  </m:oMath>
                </a14:m>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nhát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tham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sống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sợ</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chết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bỏ</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mặc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bạn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bè</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dám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Đó</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dũng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mà</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sự</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liều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lĩnh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ngông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cuồng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thiếu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suy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nghĩ</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vì</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nó</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sẽ</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gây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hậu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quả</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nghiêm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trọng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bỏ</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mặc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bạn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bẻ</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trong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cơn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nguy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hiểm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nhát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không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dám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lỗi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mc:Choice>
        <mc:Fallback xmlns="">
          <p:sp>
            <p:nvSpPr>
              <p:cNvPr id="5" name="TextBox 4">
                <a:extLst>
                  <a:ext uri="{FF2B5EF4-FFF2-40B4-BE49-F238E27FC236}">
                    <a16:creationId xmlns:a16="http://schemas.microsoft.com/office/drawing/2014/main" id="{526DCD58-A3D2-4F9F-867C-59D8A924A02D}"/>
                  </a:ext>
                </a:extLst>
              </p:cNvPr>
              <p:cNvSpPr txBox="1">
                <a:spLocks noRot="1" noChangeAspect="1" noMove="1" noResize="1" noEditPoints="1" noAdjustHandles="1" noChangeArrowheads="1" noChangeShapeType="1" noTextEdit="1"/>
              </p:cNvSpPr>
              <p:nvPr/>
            </p:nvSpPr>
            <p:spPr>
              <a:xfrm>
                <a:off x="787830" y="666427"/>
                <a:ext cx="10616339" cy="5763437"/>
              </a:xfrm>
              <a:prstGeom prst="rect">
                <a:avLst/>
              </a:prstGeom>
              <a:blipFill>
                <a:blip r:embed="rId3"/>
                <a:stretch>
                  <a:fillRect l="-861" t="-423" r="-976" b="-1268"/>
                </a:stretch>
              </a:blipFill>
            </p:spPr>
            <p:txBody>
              <a:bodyPr/>
              <a:lstStyle/>
              <a:p>
                <a:r>
                  <a:rPr lang="en-US">
                    <a:noFill/>
                  </a:rPr>
                  <a:t> </a:t>
                </a:r>
              </a:p>
            </p:txBody>
          </p:sp>
        </mc:Fallback>
      </mc:AlternateContent>
    </p:spTree>
    <p:extLst>
      <p:ext uri="{BB962C8B-B14F-4D97-AF65-F5344CB8AC3E}">
        <p14:creationId xmlns:p14="http://schemas.microsoft.com/office/powerpoint/2010/main" val="124163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5">
                                            <p:txEl>
                                              <p:pRg st="8" end="8"/>
                                            </p:txEl>
                                          </p:spTgt>
                                        </p:tgtEl>
                                        <p:attrNameLst>
                                          <p:attrName>style.visibility</p:attrName>
                                        </p:attrNameLst>
                                      </p:cBhvr>
                                      <p:to>
                                        <p:strVal val="visible"/>
                                      </p:to>
                                    </p:set>
                                    <p:animEffect transition="in" filter="barn(inVertical)">
                                      <p:cBhvr>
                                        <p:cTn id="50"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325465" y="462627"/>
            <a:ext cx="11453248" cy="6201644"/>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5DECF22-631D-4788-81AA-8BC141FADD07}"/>
              </a:ext>
            </a:extLst>
          </p:cNvPr>
          <p:cNvSpPr txBox="1"/>
          <p:nvPr/>
        </p:nvSpPr>
        <p:spPr>
          <a:xfrm>
            <a:off x="778791" y="604433"/>
            <a:ext cx="10844179" cy="5891677"/>
          </a:xfrm>
          <a:prstGeom prst="rect">
            <a:avLst/>
          </a:prstGeom>
          <a:noFill/>
        </p:spPr>
        <p:txBody>
          <a:bodyPr wrap="square">
            <a:spAutoFit/>
          </a:bodyPr>
          <a:lstStyle/>
          <a:p>
            <a:pPr>
              <a:lnSpc>
                <a:spcPct val="115000"/>
              </a:lnSpc>
              <a:spcAft>
                <a:spcPts val="1000"/>
              </a:spcAft>
              <a:tabLst>
                <a:tab pos="1386840" algn="l"/>
              </a:tabLst>
            </a:pPr>
            <a:r>
              <a:rPr lang="en-US" sz="2400" b="1" dirty="0">
                <a:effectLst/>
                <a:latin typeface="Times New Roman" panose="02020603050405020304" pitchFamily="18" charset="0"/>
                <a:ea typeface="MS Mincho" panose="02020609040205080304" pitchFamily="49" charset="-128"/>
                <a:cs typeface="Times New Roman" panose="02020603050405020304" pitchFamily="18" charset="0"/>
              </a:rPr>
              <a:t>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đường</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đời</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đầu</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tiên</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b="1" u="sng"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400" b="1" u="sng"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Hậu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quả</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Gây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ra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cái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chết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thảm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thương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Kẻ</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phải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trực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tiếp</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chịu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hậu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quả</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trò</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đùa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này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Mất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bạn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láng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giềng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Bị</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dạy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bài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học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nhớ</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đời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Suốt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đời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phải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ân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hận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vì</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lầm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mình</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gây</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ra.</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Tâm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trạng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hiện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ân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hận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hối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lỗi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Nâng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đầu</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vừa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thương</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vừa</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ăn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năn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hối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hận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Chôn</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xác</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Choắt</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vào</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bụi</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cỏ</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 um </a:t>
            </a:r>
            <a:r>
              <a:rPr lang="en-US" sz="2400" dirty="0" err="1">
                <a:effectLst/>
                <a:latin typeface="Times New Roman" panose="02020603050405020304" pitchFamily="18" charset="0"/>
                <a:ea typeface="MS Mincho" panose="02020609040205080304" pitchFamily="49" charset="-128"/>
                <a:cs typeface="Times New Roman" panose="02020603050405020304" pitchFamily="18" charset="0"/>
              </a:rPr>
              <a:t>tùm</a:t>
            </a:r>
            <a:r>
              <a:rPr lang="en-US" sz="24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05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barn(inVertical)">
                                      <p:cBhvr>
                                        <p:cTn id="35" dur="500"/>
                                        <p:tgtEl>
                                          <p:spTgt spid="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barn(inVertical)">
                                      <p:cBhvr>
                                        <p:cTn id="40" dur="500"/>
                                        <p:tgtEl>
                                          <p:spTgt spid="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7" end="7"/>
                                            </p:txEl>
                                          </p:spTgt>
                                        </p:tgtEl>
                                        <p:attrNameLst>
                                          <p:attrName>style.visibility</p:attrName>
                                        </p:attrNameLst>
                                      </p:cBhvr>
                                      <p:to>
                                        <p:strVal val="visible"/>
                                      </p:to>
                                    </p:set>
                                    <p:animEffect transition="in" filter="barn(inVertical)">
                                      <p:cBhvr>
                                        <p:cTn id="45" dur="500"/>
                                        <p:tgtEl>
                                          <p:spTgt spid="5">
                                            <p:txEl>
                                              <p:pRg st="7" end="7"/>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5">
                                            <p:txEl>
                                              <p:pRg st="8" end="8"/>
                                            </p:txEl>
                                          </p:spTgt>
                                        </p:tgtEl>
                                        <p:attrNameLst>
                                          <p:attrName>style.visibility</p:attrName>
                                        </p:attrNameLst>
                                      </p:cBhvr>
                                      <p:to>
                                        <p:strVal val="visible"/>
                                      </p:to>
                                    </p:set>
                                    <p:animEffect transition="in" filter="barn(inVertical)">
                                      <p:cBhvr>
                                        <p:cTn id="50" dur="500"/>
                                        <p:tgtEl>
                                          <p:spTgt spid="5">
                                            <p:txEl>
                                              <p:pRg st="8" end="8"/>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5">
                                            <p:txEl>
                                              <p:pRg st="9" end="9"/>
                                            </p:txEl>
                                          </p:spTgt>
                                        </p:tgtEl>
                                        <p:attrNameLst>
                                          <p:attrName>style.visibility</p:attrName>
                                        </p:attrNameLst>
                                      </p:cBhvr>
                                      <p:to>
                                        <p:strVal val="visible"/>
                                      </p:to>
                                    </p:set>
                                    <p:animEffect transition="in" filter="barn(inVertical)">
                                      <p:cBhvr>
                                        <p:cTn id="55" dur="5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852407"/>
            <a:ext cx="11163187" cy="5346915"/>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298F8E49-6D9F-4039-8A4C-96D1E4A30866}"/>
              </a:ext>
            </a:extLst>
          </p:cNvPr>
          <p:cNvSpPr txBox="1"/>
          <p:nvPr/>
        </p:nvSpPr>
        <p:spPr>
          <a:xfrm>
            <a:off x="871022" y="972036"/>
            <a:ext cx="10751948" cy="5033557"/>
          </a:xfrm>
          <a:prstGeom prst="rect">
            <a:avLst/>
          </a:prstGeom>
          <a:noFill/>
        </p:spPr>
        <p:txBody>
          <a:bodyPr wrap="square">
            <a:spAutoFit/>
          </a:bodyPr>
          <a:lstStyle/>
          <a:p>
            <a:pPr>
              <a:lnSpc>
                <a:spcPct val="115000"/>
              </a:lnSpc>
              <a:spcAft>
                <a:spcPts val="1000"/>
              </a:spcAft>
              <a:tabLst>
                <a:tab pos="1386840" algn="l"/>
              </a:tabLst>
            </a:pP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sym typeface="Wingdings" panose="05000000000000000000" pitchFamily="2" charset="2"/>
              </a:rPr>
              <a:t></a:t>
            </a: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effectLst/>
                <a:latin typeface="Times New Roman" panose="02020603050405020304" pitchFamily="18" charset="0"/>
                <a:ea typeface="MS Mincho" panose="02020609040205080304" pitchFamily="49" charset="-128"/>
                <a:cs typeface="Times New Roman" panose="02020603050405020304" pitchFamily="18" charset="0"/>
              </a:rPr>
              <a:t>Nhận</a:t>
            </a: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effectLst/>
                <a:latin typeface="Times New Roman" panose="02020603050405020304" pitchFamily="18" charset="0"/>
                <a:ea typeface="MS Mincho" panose="02020609040205080304" pitchFamily="49" charset="-128"/>
                <a:cs typeface="Times New Roman" panose="02020603050405020304" pitchFamily="18" charset="0"/>
              </a:rPr>
              <a:t>xét</a:t>
            </a: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Nghệ</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thuật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tâm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lí</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qua.</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điểm</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effectLst/>
                <a:latin typeface="Times New Roman" panose="02020603050405020304" pitchFamily="18" charset="0"/>
                <a:ea typeface="MS Mincho" panose="02020609040205080304" pitchFamily="49" charset="-128"/>
                <a:cs typeface="Times New Roman" panose="02020603050405020304" pitchFamily="18" charset="0"/>
              </a:rPr>
              <a:t>:</a:t>
            </a:r>
            <a:r>
              <a:rPr lang="en-US" sz="2800" b="1" dirty="0">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xốc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ngỗ</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nghịch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35259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821410"/>
            <a:ext cx="11101194" cy="495945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A5CFD200-3FE7-47F3-84D2-B504E7442233}"/>
              </a:ext>
            </a:extLst>
          </p:cNvPr>
          <p:cNvSpPr txBox="1"/>
          <p:nvPr/>
        </p:nvSpPr>
        <p:spPr>
          <a:xfrm>
            <a:off x="716797" y="1224101"/>
            <a:ext cx="10906173" cy="4409797"/>
          </a:xfrm>
          <a:prstGeom prst="rect">
            <a:avLst/>
          </a:prstGeom>
          <a:noFill/>
        </p:spPr>
        <p:txBody>
          <a:bodyPr wrap="square">
            <a:spAutoFit/>
          </a:bodyPr>
          <a:lstStyle/>
          <a:p>
            <a:pPr>
              <a:lnSpc>
                <a:spcPct val="115000"/>
              </a:lnSpc>
              <a:spcAft>
                <a:spcPts val="1000"/>
              </a:spcAft>
              <a:tabLst>
                <a:tab pos="1386840" algn="l"/>
              </a:tabLst>
            </a:pP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1.2.2.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b="1" dirty="0">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b="1" dirty="0" err="1">
                <a:solidFill>
                  <a:srgbClr val="FF0000"/>
                </a:solidFill>
                <a:effectLst/>
                <a:latin typeface="Times New Roman" panose="02020603050405020304" pitchFamily="18" charset="0"/>
                <a:ea typeface="MS Mincho" panose="02020609040205080304" pitchFamily="49" charset="-128"/>
                <a:cs typeface="Times New Roman" panose="02020603050405020304" pitchFamily="18" charset="0"/>
              </a:rPr>
              <a:t>Choắt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gã</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phiện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hở</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sườn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cởi</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gi-lê</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gầy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ốm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chậm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xí</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ria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ngẩn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681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418053"/>
            <a:ext cx="11209682" cy="4533295"/>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A01A43A-3C15-4C6F-9E75-986AD56893CA}"/>
              </a:ext>
            </a:extLst>
          </p:cNvPr>
          <p:cNvSpPr txBox="1"/>
          <p:nvPr/>
        </p:nvSpPr>
        <p:spPr>
          <a:xfrm>
            <a:off x="646901" y="1773558"/>
            <a:ext cx="11053940" cy="4042517"/>
          </a:xfrm>
          <a:prstGeom prst="rect">
            <a:avLst/>
          </a:prstGeom>
          <a:noFill/>
        </p:spPr>
        <p:txBody>
          <a:bodyPr wrap="square">
            <a:spAutoFit/>
          </a:bodyPr>
          <a:lstStyle/>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cam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lễ</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oan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uổng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tấm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6892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821409"/>
            <a:ext cx="11225180" cy="5300421"/>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FB9D913-C44A-4B4F-945D-724999A143EE}"/>
              </a:ext>
            </a:extLst>
          </p:cNvPr>
          <p:cNvSpPr txBox="1"/>
          <p:nvPr/>
        </p:nvSpPr>
        <p:spPr>
          <a:xfrm>
            <a:off x="782019" y="1031164"/>
            <a:ext cx="10627962" cy="4795672"/>
          </a:xfrm>
          <a:prstGeom prst="rect">
            <a:avLst/>
          </a:prstGeom>
          <a:noFill/>
        </p:spPr>
        <p:txBody>
          <a:bodyPr wrap="square">
            <a:spAutoFit/>
          </a:bodyPr>
          <a:lstStyle/>
          <a:p>
            <a:pPr marL="457200" indent="-457200" algn="just">
              <a:lnSpc>
                <a:spcPct val="150000"/>
              </a:lnSpc>
              <a:spcAft>
                <a:spcPts val="1000"/>
              </a:spcAft>
              <a:buFont typeface="Arial" panose="020B0604020202020204" pitchFamily="34" charset="0"/>
              <a:buChar char="•"/>
            </a:pP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50000"/>
              </a:lnSpc>
            </a:pP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thói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66916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872835"/>
            <a:ext cx="11221188" cy="5361709"/>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D4B6DC01-74D5-41B8-8B72-E79E04507F61}"/>
              </a:ext>
            </a:extLst>
          </p:cNvPr>
          <p:cNvSpPr txBox="1"/>
          <p:nvPr/>
        </p:nvSpPr>
        <p:spPr>
          <a:xfrm>
            <a:off x="662051" y="1284670"/>
            <a:ext cx="10867897" cy="4538037"/>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Là</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một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đoạn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trích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của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loại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chuyện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kết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hợp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sống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Xây</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dựng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tượng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Dế</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Mèn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gần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gũi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với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trẻ</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thơ</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miêu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tả</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loài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vật</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chính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sinh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động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Lựa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chọn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ngôi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kể</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lời</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văn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giàu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hình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ảnh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cảm</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xúc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sử</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dụng</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nhiều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phép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Các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phép</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tu</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từ</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so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sánh</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nhân</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hóa</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đặc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 </a:t>
            </a:r>
            <a:r>
              <a:rPr lang="en-US" sz="2800" dirty="0" err="1">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sắc</a:t>
            </a:r>
            <a:r>
              <a:rPr lang="en-US" sz="2800" dirty="0">
                <a:solidFill>
                  <a:srgbClr val="0D0D0D"/>
                </a:solidFill>
                <a:effectLst/>
                <a:latin typeface="Times New Roman" panose="02020603050405020304" pitchFamily="18" charset="0"/>
                <a:ea typeface="MS Mincho" panose="02020609040205080304" pitchFamily="49" charset="-128"/>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83625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646522" y="1216576"/>
            <a:ext cx="10961709" cy="4393810"/>
          </a:xfrm>
          <a:prstGeom prst="roundRect">
            <a:avLst>
              <a:gd name="adj" fmla="val 16667"/>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6709452-C9B7-4D91-920D-D8FD4CD7DEA3}"/>
              </a:ext>
            </a:extLst>
          </p:cNvPr>
          <p:cNvSpPr txBox="1"/>
          <p:nvPr/>
        </p:nvSpPr>
        <p:spPr>
          <a:xfrm>
            <a:off x="830983" y="1467275"/>
            <a:ext cx="10714495" cy="3892412"/>
          </a:xfrm>
          <a:prstGeom prst="rect">
            <a:avLst/>
          </a:prstGeom>
          <a:noFill/>
        </p:spPr>
        <p:txBody>
          <a:bodyPr wrap="square">
            <a:spAutoFit/>
          </a:bodyPr>
          <a:lstStyle/>
          <a:p>
            <a:pPr>
              <a:lnSpc>
                <a:spcPct val="150000"/>
              </a:lnSpc>
            </a:pPr>
            <a:r>
              <a:rPr lang="en-US" sz="2800" b="1" dirty="0">
                <a:effectLst/>
                <a:latin typeface="Times New Roman" panose="02020603050405020304" pitchFamily="18" charset="0"/>
                <a:ea typeface="Times New Roman" panose="02020603050405020304" pitchFamily="18" charset="0"/>
              </a:rPr>
              <a:t>b. </a:t>
            </a:r>
            <a:r>
              <a:rPr lang="en-US" sz="2800" b="1" i="1" dirty="0" err="1">
                <a:solidFill>
                  <a:srgbClr val="0D0D0D"/>
                </a:solidFill>
                <a:effectLst/>
                <a:latin typeface="Times New Roman" panose="02020603050405020304" pitchFamily="18" charset="0"/>
                <a:ea typeface="Times New Roman" panose="02020603050405020304" pitchFamily="18" charset="0"/>
              </a:rPr>
              <a:t>Nội</a:t>
            </a:r>
            <a:r>
              <a:rPr lang="en-US" sz="2800" b="1" i="1" dirty="0">
                <a:solidFill>
                  <a:srgbClr val="0D0D0D"/>
                </a:solidFill>
                <a:effectLst/>
                <a:latin typeface="Times New Roman" panose="02020603050405020304" pitchFamily="18" charset="0"/>
                <a:ea typeface="Times New Roman" panose="02020603050405020304" pitchFamily="18" charset="0"/>
              </a:rPr>
              <a:t> dung:</a:t>
            </a:r>
            <a:endParaRPr lang="en-US" sz="2800" dirty="0">
              <a:effectLst/>
              <a:latin typeface="Times New Roman" panose="02020603050405020304" pitchFamily="18" charset="0"/>
              <a:ea typeface="Times New Roman" panose="02020603050405020304" pitchFamily="18" charset="0"/>
            </a:endParaRPr>
          </a:p>
          <a:p>
            <a:pPr>
              <a:lnSpc>
                <a:spcPct val="150000"/>
              </a:lnSpc>
            </a:pP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Vẻ</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đẹp</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cường</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tráng</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của</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Dế</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Mèn</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cùng</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thói</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kiêu</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căng</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xốc</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nổi</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đã</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gây</a:t>
            </a:r>
            <a:r>
              <a:rPr lang="en-US" sz="2800" dirty="0">
                <a:effectLst/>
                <a:latin typeface="Times New Roman" panose="02020603050405020304" pitchFamily="18" charset="0"/>
                <a:ea typeface="MS Mincho" panose="02020609040205080304" pitchFamily="49" charset="-128"/>
              </a:rPr>
              <a:t> ra </a:t>
            </a:r>
            <a:r>
              <a:rPr lang="en-US" sz="2800" dirty="0" err="1">
                <a:effectLst/>
                <a:latin typeface="Times New Roman" panose="02020603050405020304" pitchFamily="18" charset="0"/>
                <a:ea typeface="MS Mincho" panose="02020609040205080304" pitchFamily="49" charset="-128"/>
              </a:rPr>
              <a:t>cái</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chết</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của</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Dế</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Choắt</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Dế</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Mèn</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hối</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hận</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và</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rút</a:t>
            </a:r>
            <a:r>
              <a:rPr lang="en-US" sz="2800" dirty="0">
                <a:effectLst/>
                <a:latin typeface="Times New Roman" panose="02020603050405020304" pitchFamily="18" charset="0"/>
                <a:ea typeface="MS Mincho" panose="02020609040205080304" pitchFamily="49" charset="-128"/>
              </a:rPr>
              <a:t> ra </a:t>
            </a:r>
            <a:r>
              <a:rPr lang="en-US" sz="2800" dirty="0" err="1">
                <a:effectLst/>
                <a:latin typeface="Times New Roman" panose="02020603050405020304" pitchFamily="18" charset="0"/>
                <a:ea typeface="MS Mincho" panose="02020609040205080304" pitchFamily="49" charset="-128"/>
              </a:rPr>
              <a:t>bài</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học</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cho</a:t>
            </a:r>
            <a:r>
              <a:rPr lang="en-US" sz="2800" dirty="0">
                <a:effectLst/>
                <a:latin typeface="Times New Roman" panose="02020603050405020304" pitchFamily="18" charset="0"/>
                <a:ea typeface="MS Mincho" panose="02020609040205080304" pitchFamily="49" charset="-128"/>
              </a:rPr>
              <a:t> </a:t>
            </a:r>
            <a:r>
              <a:rPr lang="en-US" sz="2800" dirty="0" err="1">
                <a:effectLst/>
                <a:latin typeface="Times New Roman" panose="02020603050405020304" pitchFamily="18" charset="0"/>
                <a:ea typeface="MS Mincho" panose="02020609040205080304" pitchFamily="49" charset="-128"/>
              </a:rPr>
              <a:t>mình</a:t>
            </a:r>
            <a:r>
              <a:rPr lang="en-US" sz="2800" dirty="0">
                <a:effectLst/>
                <a:latin typeface="Times New Roman" panose="02020603050405020304" pitchFamily="18" charset="0"/>
                <a:ea typeface="MS Mincho" panose="02020609040205080304" pitchFamily="49" charset="-128"/>
              </a:rPr>
              <a:t>.</a:t>
            </a:r>
            <a:endParaRPr lang="en-US" sz="2800" dirty="0">
              <a:effectLst/>
              <a:latin typeface="Times New Roman" panose="02020603050405020304" pitchFamily="18" charset="0"/>
              <a:ea typeface="Times New Roman" panose="02020603050405020304" pitchFamily="18" charset="0"/>
            </a:endParaRPr>
          </a:p>
          <a:p>
            <a:pPr>
              <a:lnSpc>
                <a:spcPct val="150000"/>
              </a:lnSpc>
            </a:pP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Bài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học</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về</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lối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sống</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thân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ái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chan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hòa</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yêu</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thương</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giúp</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đỡ</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bạn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bè</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cách</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ứng</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xử</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lễ</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độ</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khiêm</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nhường</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sự</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tự</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chủ</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ăn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năn</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hối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lỗi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trước</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cử</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chỉ</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sai</a:t>
            </a:r>
            <a:r>
              <a:rPr lang="en-US" sz="2800" dirty="0">
                <a:solidFill>
                  <a:srgbClr val="0D0D0D"/>
                </a:solidFill>
                <a:effectLst/>
                <a:latin typeface="Times New Roman" panose="02020603050405020304" pitchFamily="18" charset="0"/>
                <a:ea typeface="MS Mincho" panose="02020609040205080304" pitchFamily="49" charset="-128"/>
              </a:rPr>
              <a:t> </a:t>
            </a:r>
            <a:r>
              <a:rPr lang="en-US" sz="2800" dirty="0" err="1">
                <a:solidFill>
                  <a:srgbClr val="0D0D0D"/>
                </a:solidFill>
                <a:effectLst/>
                <a:latin typeface="Times New Roman" panose="02020603050405020304" pitchFamily="18" charset="0"/>
                <a:ea typeface="MS Mincho" panose="02020609040205080304" pitchFamily="49" charset="-128"/>
              </a:rPr>
              <a:t>lầm</a:t>
            </a:r>
            <a:r>
              <a:rPr lang="en-US" sz="2800" dirty="0">
                <a:solidFill>
                  <a:srgbClr val="0D0D0D"/>
                </a:solidFill>
                <a:effectLst/>
                <a:latin typeface="Times New Roman" panose="02020603050405020304" pitchFamily="18" charset="0"/>
                <a:ea typeface="MS Mincho" panose="02020609040205080304" pitchFamily="49" charset="-128"/>
              </a:rPr>
              <a:t>...</a:t>
            </a:r>
            <a:endParaRPr lang="en-US" sz="2800" dirty="0"/>
          </a:p>
        </p:txBody>
      </p:sp>
    </p:spTree>
    <p:extLst>
      <p:ext uri="{BB962C8B-B14F-4D97-AF65-F5344CB8AC3E}">
        <p14:creationId xmlns:p14="http://schemas.microsoft.com/office/powerpoint/2010/main" val="4257891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685492" y="535806"/>
            <a:ext cx="3320483" cy="628832"/>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2510725"/>
            <a:ext cx="11395662" cy="3693132"/>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389392BF-4A20-48B8-A5EC-3838944B4F2D}"/>
              </a:ext>
            </a:extLst>
          </p:cNvPr>
          <p:cNvSpPr txBox="1"/>
          <p:nvPr/>
        </p:nvSpPr>
        <p:spPr>
          <a:xfrm>
            <a:off x="948935" y="559544"/>
            <a:ext cx="6114080" cy="558743"/>
          </a:xfrm>
          <a:prstGeom prst="rect">
            <a:avLst/>
          </a:prstGeom>
          <a:noFill/>
        </p:spPr>
        <p:txBody>
          <a:bodyPr wrap="square">
            <a:spAutoFit/>
          </a:bodyPr>
          <a:lstStyle/>
          <a:p>
            <a:pPr marL="342900" lvl="0" indent="-342900" algn="just">
              <a:lnSpc>
                <a:spcPct val="115000"/>
              </a:lnSpc>
              <a:spcAft>
                <a:spcPts val="1000"/>
              </a:spcAft>
              <a:buFont typeface="+mj-lt"/>
              <a:buAutoNum type="romanUcPeriod" startAt="4"/>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LUYỆN ĐỀ</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F2F133AD-775F-402C-992A-1A528469963A}"/>
              </a:ext>
            </a:extLst>
          </p:cNvPr>
          <p:cNvSpPr txBox="1"/>
          <p:nvPr/>
        </p:nvSpPr>
        <p:spPr>
          <a:xfrm>
            <a:off x="692257" y="1528971"/>
            <a:ext cx="6114080" cy="558743"/>
          </a:xfrm>
          <a:prstGeom prst="rect">
            <a:avLst/>
          </a:prstGeom>
          <a:noFill/>
        </p:spPr>
        <p:txBody>
          <a:bodyPr wrap="square">
            <a:spAutoFit/>
          </a:bodyPr>
          <a:lstStyle/>
          <a:p>
            <a:pPr algn="just">
              <a:lnSpc>
                <a:spcPct val="115000"/>
              </a:lnSpc>
              <a:spcAft>
                <a:spcPts val="1000"/>
              </a:spcAft>
            </a:pP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DẠNG 1: TRẮC 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BFB61F9F-E947-406B-9FD8-0D4B0B91AE11}"/>
              </a:ext>
            </a:extLst>
          </p:cNvPr>
          <p:cNvSpPr txBox="1"/>
          <p:nvPr/>
        </p:nvSpPr>
        <p:spPr>
          <a:xfrm>
            <a:off x="825285" y="2966062"/>
            <a:ext cx="11015420" cy="548099"/>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Đoạn trích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học đường đời đầu tiên</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được trích từ tác phẩm nào?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0814899D-B431-4319-9F87-5642C819B66E}"/>
              </a:ext>
            </a:extLst>
          </p:cNvPr>
          <p:cNvSpPr txBox="1"/>
          <p:nvPr/>
        </p:nvSpPr>
        <p:spPr>
          <a:xfrm>
            <a:off x="1590401" y="3645151"/>
            <a:ext cx="10032569" cy="2459135"/>
          </a:xfrm>
          <a:prstGeom prst="rect">
            <a:avLst/>
          </a:prstGeom>
          <a:noFill/>
        </p:spPr>
        <p:txBody>
          <a:bodyPr wrap="square">
            <a:spAutoFit/>
          </a:bodyPr>
          <a:lstStyle/>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Đất rừng phương Nam.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 Mèn phiêu lưu kí.</a:t>
            </a:r>
            <a:endParaRPr lang="en-US" sz="2800" u="sng"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Thầy thuốc giỏi cốt nhất ở tấm lòng.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Những năm tháng cuộc đời.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555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11">
                                            <p:txEl>
                                              <p:pRg st="0" end="0"/>
                                            </p:txEl>
                                          </p:spTgt>
                                        </p:tgtEl>
                                        <p:attrNameLst>
                                          <p:attrName>style.visibility</p:attrName>
                                        </p:attrNameLst>
                                      </p:cBhvr>
                                      <p:to>
                                        <p:strVal val="visible"/>
                                      </p:to>
                                    </p:set>
                                    <p:animEffect transition="in" filter="barn(inVertical)">
                                      <p:cBhvr>
                                        <p:cTn id="28" dur="500"/>
                                        <p:tgtEl>
                                          <p:spTgt spid="11">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11">
                                            <p:txEl>
                                              <p:pRg st="1" end="1"/>
                                            </p:txEl>
                                          </p:spTgt>
                                        </p:tgtEl>
                                        <p:attrNameLst>
                                          <p:attrName>style.visibility</p:attrName>
                                        </p:attrNameLst>
                                      </p:cBhvr>
                                      <p:to>
                                        <p:strVal val="visible"/>
                                      </p:to>
                                    </p:set>
                                    <p:animEffect transition="in" filter="barn(inVertical)">
                                      <p:cBhvr>
                                        <p:cTn id="33" dur="500"/>
                                        <p:tgtEl>
                                          <p:spTgt spid="11">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11">
                                            <p:txEl>
                                              <p:pRg st="2" end="2"/>
                                            </p:txEl>
                                          </p:spTgt>
                                        </p:tgtEl>
                                        <p:attrNameLst>
                                          <p:attrName>style.visibility</p:attrName>
                                        </p:attrNameLst>
                                      </p:cBhvr>
                                      <p:to>
                                        <p:strVal val="visible"/>
                                      </p:to>
                                    </p:set>
                                    <p:animEffect transition="in" filter="barn(inVertical)">
                                      <p:cBhvr>
                                        <p:cTn id="38" dur="500"/>
                                        <p:tgtEl>
                                          <p:spTgt spid="11">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11">
                                            <p:txEl>
                                              <p:pRg st="3" end="3"/>
                                            </p:txEl>
                                          </p:spTgt>
                                        </p:tgtEl>
                                        <p:attrNameLst>
                                          <p:attrName>style.visibility</p:attrName>
                                        </p:attrNameLst>
                                      </p:cBhvr>
                                      <p:to>
                                        <p:strVal val="visible"/>
                                      </p:to>
                                    </p:set>
                                    <p:animEffect transition="in" filter="barn(inVertical)">
                                      <p:cBhvr>
                                        <p:cTn id="43"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813302"/>
            <a:ext cx="10992706" cy="3967566"/>
          </a:xfrm>
          <a:prstGeom prst="roundRect">
            <a:avLst>
              <a:gd name="adj" fmla="val 16667"/>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896E3A35-0698-442B-9955-7B0DE1538E53}"/>
              </a:ext>
            </a:extLst>
          </p:cNvPr>
          <p:cNvSpPr txBox="1"/>
          <p:nvPr/>
        </p:nvSpPr>
        <p:spPr>
          <a:xfrm>
            <a:off x="949271" y="2340080"/>
            <a:ext cx="9558579" cy="3082895"/>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2:</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Đoạn trích nằm ở phần nào của tác phẩm?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Chương I</a:t>
            </a:r>
            <a:endParaRPr lang="en-US" sz="2800" u="sng"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Chương III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Chương VI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Chương X</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13548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4"/>
            <a:ext cx="11225180" cy="3866868"/>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8B015CD-C1A0-431B-A4E3-60E1899221DF}"/>
              </a:ext>
            </a:extLst>
          </p:cNvPr>
          <p:cNvSpPr txBox="1"/>
          <p:nvPr/>
        </p:nvSpPr>
        <p:spPr>
          <a:xfrm>
            <a:off x="1057760" y="1829382"/>
            <a:ext cx="6114080" cy="661207"/>
          </a:xfrm>
          <a:prstGeom prst="rect">
            <a:avLst/>
          </a:prstGeom>
          <a:noFill/>
        </p:spPr>
        <p:txBody>
          <a:bodyPr wrap="square">
            <a:spAutoFit/>
          </a:bodyPr>
          <a:lstStyle/>
          <a:p>
            <a:pPr>
              <a:lnSpc>
                <a:spcPct val="150000"/>
              </a:lnSpc>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9FE62B1-02FD-475A-A678-A90903E4C7E0}"/>
              </a:ext>
            </a:extLst>
          </p:cNvPr>
          <p:cNvSpPr txBox="1"/>
          <p:nvPr/>
        </p:nvSpPr>
        <p:spPr>
          <a:xfrm>
            <a:off x="654650" y="2780915"/>
            <a:ext cx="11053940" cy="2031325"/>
          </a:xfrm>
          <a:prstGeom prst="rect">
            <a:avLst/>
          </a:prstGeom>
          <a:noFill/>
        </p:spPr>
        <p:txBody>
          <a:bodyPr wrap="square">
            <a:spAutoFit/>
          </a:bodyPr>
          <a:lstStyle/>
          <a:p>
            <a:pPr marL="342900" lvl="0" indent="-342900" algn="just">
              <a:lnSpc>
                <a:spcPct val="150000"/>
              </a:lnSpc>
              <a:buFont typeface="Times New Roman" panose="02020603050405020304" pitchFamily="18" charset="0"/>
              <a:buChar char="-"/>
            </a:pPr>
            <a:r>
              <a:rPr lang="en-US" sz="28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a:t>
            </a:r>
            <a:r>
              <a:rPr lang="en-US" sz="2800" dirty="0" err="1" smtClean="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óng</a:t>
            </a:r>
            <a:r>
              <a:rPr lang="en-US" sz="2800" dirty="0" smtClean="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vai</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1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trích</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bản</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truyện</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đã</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học</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ở </a:t>
            </a:r>
            <a:r>
              <a:rPr lang="en-US" sz="28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6</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spcAft>
                <a:spcPts val="1000"/>
              </a:spcAft>
            </a:pPr>
            <a:r>
              <a:rPr lang="pt-BR"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(Nhiệm vụ các nhóm đã được giao trước một tuần sau tiết học buổi sáng)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34099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1" y="1418054"/>
            <a:ext cx="10837722" cy="4455804"/>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CD9FC07-958D-412D-8482-6F47D21FA363}"/>
              </a:ext>
            </a:extLst>
          </p:cNvPr>
          <p:cNvSpPr txBox="1"/>
          <p:nvPr/>
        </p:nvSpPr>
        <p:spPr>
          <a:xfrm>
            <a:off x="952880" y="2120218"/>
            <a:ext cx="10070023" cy="3082895"/>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3</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Hai nhân vật chính trong đoạn trích trên là ai?</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Mẹ Dế Mèn và Dế Mèn.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Dế Mèn và chị Cốc.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 Mèn và Dế Choắt.</a:t>
            </a:r>
            <a:endParaRPr lang="en-US" sz="2800" u="sng"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Chị Cốc và Dế Choắt.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578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859797"/>
            <a:ext cx="11256177" cy="4138047"/>
          </a:xfrm>
          <a:prstGeom prst="roundRect">
            <a:avLst>
              <a:gd name="adj" fmla="val 16667"/>
            </a:avLst>
          </a:pr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15291AA2-140D-47D1-BEF6-94114396BC41}"/>
              </a:ext>
            </a:extLst>
          </p:cNvPr>
          <p:cNvSpPr txBox="1"/>
          <p:nvPr/>
        </p:nvSpPr>
        <p:spPr>
          <a:xfrm>
            <a:off x="856282" y="2340080"/>
            <a:ext cx="9698064" cy="3082895"/>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4</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Phương thức biểu đạt chính của đoạn trích là</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 sự</a:t>
            </a:r>
            <a:endParaRPr lang="en-US" sz="2800" u="sng"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Biểu cảm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Miêu tả</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Nghị luận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94654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735810"/>
            <a:ext cx="11116692" cy="4184542"/>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28C9E6B-948F-434E-8EE7-8A8EE8B723ED}"/>
              </a:ext>
            </a:extLst>
          </p:cNvPr>
          <p:cNvSpPr txBox="1"/>
          <p:nvPr/>
        </p:nvSpPr>
        <p:spPr>
          <a:xfrm>
            <a:off x="797517" y="2340080"/>
            <a:ext cx="10596965" cy="3578416"/>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5:</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Đoạn trích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học đường đời đầu tiên</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được kể lại theo </a:t>
            </a:r>
            <a:r>
              <a:rPr lang="vi-VN"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Dế Mèn.</a:t>
            </a:r>
            <a:endParaRPr lang="en-US" sz="2800" u="sng"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Chị Cốc.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Dế Choắt.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Tác giả.</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6917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039201" cy="392886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F028F40E-B65A-42EF-B72D-22185954A62E}"/>
              </a:ext>
            </a:extLst>
          </p:cNvPr>
          <p:cNvSpPr txBox="1"/>
          <p:nvPr/>
        </p:nvSpPr>
        <p:spPr>
          <a:xfrm>
            <a:off x="751022" y="1907429"/>
            <a:ext cx="10689956" cy="3082895"/>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6</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Tác giả đã khắc họa vẻ ngoài của Dế Mèn như thế nào?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Ốm yếu, gầy gò và xanh xao.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Khỏe mạnh, cường tráng và đẹp đẽ.</a:t>
            </a:r>
            <a:endParaRPr lang="en-US" sz="2800" u="sng"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Mập mạp, xấu xí và thô kệch.</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Thân hình bình thường như bao con dế khác.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78237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023702" cy="4130339"/>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75DB0EE2-33AE-43A7-96BD-DE6F8513DA85}"/>
              </a:ext>
            </a:extLst>
          </p:cNvPr>
          <p:cNvSpPr txBox="1"/>
          <p:nvPr/>
        </p:nvSpPr>
        <p:spPr>
          <a:xfrm>
            <a:off x="758771" y="1892950"/>
            <a:ext cx="10674457" cy="3546997"/>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7</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Tính cách của Dế Mèn trong đoạn trích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học đường đời đầu tiên</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như thế nào?</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Hiền lành, tốt bụng và thích giúp đỡ người khác.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Khiêm tốn, đối xử hòa nhã với tất cả các con vật chung quanh,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Hung hăng, kiêu ngạo, xem thường các con vật khác.</a:t>
            </a:r>
            <a:endParaRPr lang="en-US" sz="2800" u="sng"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 Hiền lành và ngại va chạm với mọi người. 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626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4" end="4"/>
                                            </p:txEl>
                                          </p:spTgt>
                                        </p:tgtEl>
                                        <p:attrNameLst>
                                          <p:attrName>style.visibility</p:attrName>
                                        </p:attrNameLst>
                                      </p:cBhvr>
                                      <p:to>
                                        <p:strVal val="visible"/>
                                      </p:to>
                                    </p:set>
                                    <p:animEffect transition="in" filter="barn(inVertical)">
                                      <p:cBhvr>
                                        <p:cTn id="30"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162373"/>
            <a:ext cx="11008204" cy="4680487"/>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54BDEEBA-2427-4DBD-A281-49F3CCB57CB5}"/>
              </a:ext>
            </a:extLst>
          </p:cNvPr>
          <p:cNvSpPr txBox="1"/>
          <p:nvPr/>
        </p:nvSpPr>
        <p:spPr>
          <a:xfrm>
            <a:off x="614766" y="1545477"/>
            <a:ext cx="10807485" cy="3914277"/>
          </a:xfrm>
          <a:prstGeom prst="rect">
            <a:avLst/>
          </a:prstGeom>
          <a:noFill/>
        </p:spPr>
        <p:txBody>
          <a:bodyPr wrap="square">
            <a:spAutoFit/>
          </a:bodyPr>
          <a:lstStyle/>
          <a:p>
            <a:pPr algn="just">
              <a:lnSpc>
                <a:spcPct val="115000"/>
              </a:lnSpc>
              <a:spcAft>
                <a:spcPts val="10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8</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Bài học đường đời đầu tiên mà Dế Mèn rút ra được qua cái chết của Dế Choắt là gì?</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 Không nên trêu ghẹo những con vật khác, nhất là họ hàng nhà Cốc.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Nếu có ai nhờ mình giúp đỡ thì phải nhiệt tâm thực hiện, nếu không có ngày mình cần thì sẽ không có ai giúp đỡ.</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vi-VN" sz="2800" u="sng"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Ở đời mà có thói hung hăng bậy bạ, có óc mà không biết nghĩ, sớm muộn rồi cũng mang vạ vào thân.</a:t>
            </a:r>
            <a:endParaRPr lang="en-US" sz="2800" u="sng"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596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barn(inVertical)">
                                      <p:cBhvr>
                                        <p:cTn id="20" dur="5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barn(inVertical)">
                                      <p:cBhvr>
                                        <p:cTn id="2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30" y="389963"/>
            <a:ext cx="6643139" cy="628832"/>
          </a:xfrm>
          <a:prstGeom prst="roundRect">
            <a:avLst>
              <a:gd name="adj" fmla="val 16667"/>
            </a:avLst>
          </a:prstGeom>
          <a:solidFill>
            <a:schemeClr val="accent2"/>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218425"/>
            <a:ext cx="10880288" cy="4860403"/>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910488" y="431733"/>
            <a:ext cx="5960221" cy="587853"/>
          </a:xfrm>
          <a:prstGeom prst="rect">
            <a:avLst/>
          </a:prstGeom>
        </p:spPr>
        <p:txBody>
          <a:bodyPr wrap="none">
            <a:spAutoFit/>
          </a:bodyPr>
          <a:lstStyle/>
          <a:p>
            <a:pPr algn="just">
              <a:lnSpc>
                <a:spcPct val="115000"/>
              </a:lnSpc>
              <a:spcAft>
                <a:spcPts val="100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DẠNG 2: THỰC HÀNH ĐỌC HIỂU: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1099921" y="1234979"/>
            <a:ext cx="8034572" cy="587853"/>
          </a:xfrm>
          <a:prstGeom prst="rect">
            <a:avLst/>
          </a:prstGeom>
        </p:spPr>
        <p:txBody>
          <a:bodyPr wrap="none">
            <a:spAutoFit/>
          </a:bodyPr>
          <a:lstStyle/>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01:</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910488" y="2021671"/>
            <a:ext cx="10393179" cy="3847207"/>
          </a:xfrm>
          <a:prstGeom prst="rect">
            <a:avLst/>
          </a:prstGeom>
        </p:spPr>
        <p:txBody>
          <a:bodyPr wrap="square">
            <a:spAutoFit/>
          </a:bodyPr>
          <a:lstStyle/>
          <a:p>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Thỉnh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thoảng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cẳng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phanh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gẫy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y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nhát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ngắn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hoẳn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bây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kín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tận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đuôi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Mỗi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phành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giòn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rung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rinh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soi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gương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ưa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bướng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đen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nhai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ngoàm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ngoạp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lưỡi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Sợi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uốn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đỗi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cặp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chốc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trịnh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khoan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b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phiêu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lưu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Tô</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299051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647408" y="1267097"/>
            <a:ext cx="10978536" cy="3997235"/>
          </a:xfrm>
          <a:prstGeom prst="roundRect">
            <a:avLst>
              <a:gd name="adj" fmla="val 16667"/>
            </a:avLst>
          </a:prstGeom>
          <a:ln>
            <a:headEnd/>
            <a:tailEnd/>
          </a:ln>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15738" y="1788386"/>
            <a:ext cx="10641875" cy="2954655"/>
          </a:xfrm>
          <a:prstGeom prst="rect">
            <a:avLst/>
          </a:prstGeom>
        </p:spPr>
        <p:txBody>
          <a:bodyPr wrap="square">
            <a:spAutoFit/>
          </a:bodyPr>
          <a:lstStyle/>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6331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4591065" y="497028"/>
            <a:ext cx="3320483" cy="628832"/>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711234"/>
            <a:ext cx="11252856" cy="3775166"/>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027654" y="536768"/>
            <a:ext cx="5141151" cy="587853"/>
          </a:xfrm>
          <a:prstGeom prst="rect">
            <a:avLst/>
          </a:prstGeom>
        </p:spPr>
        <p:txBody>
          <a:bodyPr wrap="none">
            <a:spAutoFit/>
          </a:bodyPr>
          <a:lstStyle/>
          <a:p>
            <a:pPr algn="ctr">
              <a:lnSpc>
                <a:spcPct val="115000"/>
              </a:lnSpc>
              <a:spcAft>
                <a:spcPts val="1000"/>
              </a:spcAft>
            </a:pP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76549" y="2162633"/>
            <a:ext cx="10589623" cy="1083374"/>
          </a:xfrm>
          <a:prstGeom prst="rect">
            <a:avLst/>
          </a:prstGeom>
        </p:spPr>
        <p:txBody>
          <a:bodyPr wrap="square">
            <a:spAutoFit/>
          </a:bodyPr>
          <a:lstStyle/>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776549" y="3236407"/>
            <a:ext cx="10837818" cy="1707134"/>
          </a:xfrm>
          <a:prstGeom prst="rect">
            <a:avLst/>
          </a:prstGeom>
        </p:spPr>
        <p:txBody>
          <a:bodyPr wrap="square">
            <a:spAutoFit/>
          </a:bodyPr>
          <a:lstStyle/>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marL="342900" lvl="0" indent="-342900" algn="just">
              <a:lnSpc>
                <a:spcPct val="115000"/>
              </a:lnSpc>
              <a:spcAft>
                <a:spcPts val="0"/>
              </a:spcAft>
              <a:buFont typeface="Times New Roman" panose="02020603050405020304" pitchFamily="18" charset="0"/>
              <a:buChar char="-"/>
              <a:tabLst>
                <a:tab pos="45720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vuốt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gn="just">
              <a:lnSpc>
                <a:spcPct val="115000"/>
              </a:lnSpc>
              <a:spcAft>
                <a:spcPts val="0"/>
              </a:spcAft>
              <a:buFont typeface="Times New Roman" panose="02020603050405020304" pitchFamily="18" charset="0"/>
              <a:buChar char="-"/>
              <a:tabLst>
                <a:tab pos="45720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5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múa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vuốt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97523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barn(inVertical)">
                                      <p:cBhvr>
                                        <p:cTn id="23" dur="500"/>
                                        <p:tgtEl>
                                          <p:spTgt spid="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Effect transition="in" filter="barn(inVertical)">
                                      <p:cBhvr>
                                        <p:cTn id="28" dur="500"/>
                                        <p:tgtEl>
                                          <p:spTgt spid="6">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6">
                                            <p:txEl>
                                              <p:pRg st="2" end="2"/>
                                            </p:txEl>
                                          </p:spTgt>
                                        </p:tgtEl>
                                        <p:attrNameLst>
                                          <p:attrName>style.visibility</p:attrName>
                                        </p:attrNameLst>
                                      </p:cBhvr>
                                      <p:to>
                                        <p:strVal val="visible"/>
                                      </p:to>
                                    </p:set>
                                    <p:animEffect transition="in" filter="barn(inVertical)">
                                      <p:cBhvr>
                                        <p:cTn id="33"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979713"/>
            <a:ext cx="11135290" cy="504226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47150" y="1185753"/>
            <a:ext cx="1066318" cy="490199"/>
          </a:xfrm>
          <a:prstGeom prst="rect">
            <a:avLst/>
          </a:prstGeom>
        </p:spPr>
        <p:txBody>
          <a:bodyPr wrap="none">
            <a:spAutoFit/>
          </a:bodyPr>
          <a:lstStyle/>
          <a:p>
            <a:pPr algn="just">
              <a:lnSpc>
                <a:spcPct val="115000"/>
              </a:lnSpc>
              <a:spcAft>
                <a:spcPts val="10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3:</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748937" y="1828848"/>
            <a:ext cx="10759440" cy="3848041"/>
          </a:xfrm>
          <a:prstGeom prst="rect">
            <a:avLst/>
          </a:prstGeom>
        </p:spPr>
        <p:txBody>
          <a:bodyPr wrap="square">
            <a:spAutoFit/>
          </a:bodyPr>
          <a:lstStyle/>
          <a:p>
            <a:pPr algn="just">
              <a:lnSpc>
                <a:spcPct val="115000"/>
              </a:lnSpc>
              <a:spcAft>
                <a:spcPts val="100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bộc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khỏe</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cường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tráng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tuối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kiêu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mức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403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Effect transition="in" filter="barn(inVertical)">
                                      <p:cBhvr>
                                        <p:cTn id="25" dur="500"/>
                                        <p:tgtEl>
                                          <p:spTgt spid="5">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3" end="3"/>
                                            </p:txEl>
                                          </p:spTgt>
                                        </p:tgtEl>
                                        <p:attrNameLst>
                                          <p:attrName>style.visibility</p:attrName>
                                        </p:attrNameLst>
                                      </p:cBhvr>
                                      <p:to>
                                        <p:strVal val="visible"/>
                                      </p:to>
                                    </p:set>
                                    <p:animEffect transition="in" filter="barn(inVertical)">
                                      <p:cBhvr>
                                        <p:cTn id="3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22155" y="2140299"/>
            <a:ext cx="11147689" cy="3045458"/>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E86A4F1B-BF14-448A-8F10-7A48582CE289}"/>
              </a:ext>
            </a:extLst>
          </p:cNvPr>
          <p:cNvSpPr txBox="1"/>
          <p:nvPr/>
        </p:nvSpPr>
        <p:spPr>
          <a:xfrm>
            <a:off x="887279" y="2698106"/>
            <a:ext cx="6114080" cy="556434"/>
          </a:xfrm>
          <a:prstGeom prst="rect">
            <a:avLst/>
          </a:prstGeom>
          <a:noFill/>
        </p:spPr>
        <p:txBody>
          <a:bodyPr wrap="square">
            <a:spAutoFit/>
          </a:bodyPr>
          <a:lstStyle/>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2: Thực hiện nhiệm vụ:</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EF144E1-05B7-4C12-AA27-0C2F2F5BB3C2}"/>
              </a:ext>
            </a:extLst>
          </p:cNvPr>
          <p:cNvSpPr txBox="1"/>
          <p:nvPr/>
        </p:nvSpPr>
        <p:spPr>
          <a:xfrm>
            <a:off x="887279" y="3351834"/>
            <a:ext cx="9496586" cy="1180195"/>
          </a:xfrm>
          <a:prstGeom prst="rect">
            <a:avLst/>
          </a:prstGeom>
          <a:noFill/>
        </p:spPr>
        <p:txBody>
          <a:bodyPr wrap="square">
            <a:spAutoFit/>
          </a:bodyPr>
          <a:lstStyle/>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Các nhóm lần lượt báo cáo sản phẩm dự án của nhóm.</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GV khích lệ, động viên.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3901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1031965"/>
            <a:ext cx="11344296" cy="499001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04704" y="1215567"/>
            <a:ext cx="11072948" cy="4401461"/>
          </a:xfrm>
          <a:prstGeom prst="rect">
            <a:avLst/>
          </a:prstGeom>
        </p:spPr>
        <p:txBody>
          <a:bodyPr wrap="square">
            <a:spAutoFit/>
          </a:bodyPr>
          <a:lstStyle/>
          <a:p>
            <a:pPr algn="just">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yêu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mắc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dễ</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ngạo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8475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627017"/>
            <a:ext cx="11056913" cy="5734594"/>
          </a:xfrm>
          <a:prstGeom prst="roundRect">
            <a:avLst>
              <a:gd name="adj" fmla="val 16667"/>
            </a:avLst>
          </a:prstGeom>
          <a:ln w="25400">
            <a:solidFill>
              <a:srgbClr val="243F60"/>
            </a:solidFill>
            <a:round/>
            <a:headEnd/>
            <a:tailEnd/>
          </a:ln>
        </p:spPr>
        <p:style>
          <a:lnRef idx="0">
            <a:scrgbClr r="0" g="0" b="0"/>
          </a:lnRef>
          <a:fillRef idx="1001">
            <a:schemeClr val="lt2"/>
          </a:fillRef>
          <a:effectRef idx="0">
            <a:scrgbClr r="0" g="0" b="0"/>
          </a:effectRef>
          <a:fontRef idx="major"/>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1033645" y="756570"/>
            <a:ext cx="6835526" cy="483017"/>
          </a:xfrm>
          <a:prstGeom prst="rect">
            <a:avLst/>
          </a:prstGeom>
        </p:spPr>
        <p:txBody>
          <a:bodyPr wrap="none">
            <a:spAutoFit/>
          </a:bodyPr>
          <a:lstStyle/>
          <a:p>
            <a:pPr algn="just">
              <a:lnSpc>
                <a:spcPct val="115000"/>
              </a:lnSpc>
              <a:spcAft>
                <a:spcPts val="10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02: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37360" y="1369140"/>
            <a:ext cx="10720251" cy="4818563"/>
          </a:xfrm>
          <a:prstGeom prst="rect">
            <a:avLst/>
          </a:prstGeom>
        </p:spPr>
        <p:txBody>
          <a:bodyPr wrap="square">
            <a:spAutoFit/>
          </a:bodyPr>
          <a:lstStyle/>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ốm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nhắm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khuyên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hung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bậy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óc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muộn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trêu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chị</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Cốc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toi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chôn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tum.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nấm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lặng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200"/>
              </a:spcAft>
            </a:pP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phiêu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lưu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Tô</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1344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123406"/>
            <a:ext cx="11096101" cy="4976948"/>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43891" y="1620437"/>
            <a:ext cx="10746377" cy="3982885"/>
          </a:xfrm>
          <a:prstGeom prst="rect">
            <a:avLst/>
          </a:prstGeom>
        </p:spPr>
        <p:txBody>
          <a:bodyPr wrap="square">
            <a:spAutoFit/>
          </a:bodyPr>
          <a:lstStyle/>
          <a:p>
            <a:pPr algn="just">
              <a:lnSpc>
                <a:spcPct val="115000"/>
              </a:lnSpc>
              <a:spcAft>
                <a:spcPts val="12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2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4</a:t>
            </a:r>
            <a:r>
              <a:rPr lang="en-US" sz="2800" dirty="0">
                <a:solidFill>
                  <a:srgbClr val="0D0D0D"/>
                </a:solidFill>
                <a:latin typeface="Times New Roman" panose="02020603050405020304" pitchFamily="18" charset="0"/>
                <a:ea typeface="Times New Roman" panose="02020603050405020304" pitchFamily="18" charset="0"/>
              </a:rPr>
              <a:t>.</a:t>
            </a:r>
            <a:r>
              <a:rPr lang="en-US" sz="2800" dirty="0">
                <a:latin typeface="Times New Roman" panose="02020603050405020304" pitchFamily="18" charset="0"/>
                <a:ea typeface="Times New Roman" panose="02020603050405020304" pitchFamily="18" charset="0"/>
              </a:rPr>
              <a:t>Từ </a:t>
            </a:r>
            <a:r>
              <a:rPr lang="en-US" sz="2800" dirty="0" err="1">
                <a:latin typeface="Times New Roman" panose="02020603050405020304" pitchFamily="18" charset="0"/>
                <a:ea typeface="Times New Roman" panose="02020603050405020304" pitchFamily="18" charset="0"/>
              </a:rPr>
              <a:t>trải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nghiệm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Dế</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Mèn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nếu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mắc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phải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lỗi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lầm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độ</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sao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lỗi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lầm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03200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5016137" y="497028"/>
            <a:ext cx="2364377"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894114"/>
            <a:ext cx="11187541" cy="43499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546487" y="497028"/>
            <a:ext cx="1151276" cy="548099"/>
          </a:xfrm>
          <a:prstGeom prst="rect">
            <a:avLst/>
          </a:prstGeom>
        </p:spPr>
        <p:txBody>
          <a:bodyPr wrap="none">
            <a:spAutoFit/>
          </a:bodyPr>
          <a:lstStyle/>
          <a:p>
            <a:pPr algn="ctr">
              <a:lnSpc>
                <a:spcPct val="115000"/>
              </a:lnSpc>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50423" y="2364261"/>
            <a:ext cx="10824754" cy="3321935"/>
          </a:xfrm>
          <a:prstGeom prst="rect">
            <a:avLst/>
          </a:prstGeom>
        </p:spPr>
        <p:txBody>
          <a:bodyPr wrap="square">
            <a:spAutoFit/>
          </a:bodyPr>
          <a:lstStyle/>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thở</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khuyên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Ở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hung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hăng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bậy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óc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sớm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muộn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rồi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mang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quý</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vị</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00406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966651"/>
            <a:ext cx="11148353" cy="5185956"/>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22811" y="1291049"/>
            <a:ext cx="10877006" cy="4569264"/>
          </a:xfrm>
          <a:prstGeom prst="rect">
            <a:avLst/>
          </a:prstGeom>
        </p:spPr>
        <p:txBody>
          <a:bodyPr wrap="square">
            <a:spAutoFit/>
          </a:bodyPr>
          <a:lstStyle/>
          <a:p>
            <a:pPr algn="just">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tabLst>
                <a:tab pos="457200" algn="l"/>
              </a:tabLst>
            </a:pP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Thói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cuồng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thoả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gây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lường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Từ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mắc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lầm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p>
          <a:p>
            <a:pPr marL="342900" lvl="0" indent="-342900" algn="just">
              <a:lnSpc>
                <a:spcPct val="115000"/>
              </a:lnSpc>
              <a:spcAft>
                <a:spcPts val="0"/>
              </a:spcAft>
              <a:buFont typeface="Times New Roman" panose="02020603050405020304" pitchFamily="18" charset="0"/>
              <a:buChar char="-"/>
              <a:tabLst>
                <a:tab pos="457200" algn="l"/>
              </a:tabLs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thắn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khuyết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sửa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khuyết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thiện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gn="just">
              <a:lnSpc>
                <a:spcPct val="115000"/>
              </a:lnSpc>
              <a:spcAft>
                <a:spcPts val="0"/>
              </a:spcAft>
              <a:buFont typeface="Times New Roman" panose="02020603050405020304" pitchFamily="18" charset="0"/>
              <a:buChar char="-"/>
              <a:tabLst>
                <a:tab pos="457200" algn="l"/>
              </a:tabLs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khẩn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lỗi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p>
          <a:p>
            <a:pPr marL="342900" lvl="0" indent="-342900" algn="just">
              <a:lnSpc>
                <a:spcPct val="115000"/>
              </a:lnSpc>
              <a:spcAft>
                <a:spcPts val="0"/>
              </a:spcAft>
              <a:buFont typeface="Times New Roman" panose="02020603050405020304" pitchFamily="18" charset="0"/>
              <a:buChar char="-"/>
              <a:tabLst>
                <a:tab pos="457200" algn="l"/>
              </a:tabLs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khiêm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tốn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xử</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hòa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51911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barn(inVertical)">
                                      <p:cBhvr>
                                        <p:cTn id="35"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69031" y="497028"/>
            <a:ext cx="8535212" cy="628832"/>
          </a:xfrm>
          <a:prstGeom prst="roundRect">
            <a:avLst>
              <a:gd name="adj" fmla="val 16667"/>
            </a:avLst>
          </a:prstGeom>
          <a:solidFill>
            <a:srgbClr val="00B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4"/>
            <a:ext cx="11148353" cy="4825992"/>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92060" y="556557"/>
            <a:ext cx="7555338" cy="517065"/>
          </a:xfrm>
          <a:prstGeom prst="rect">
            <a:avLst/>
          </a:prstGeom>
        </p:spPr>
        <p:txBody>
          <a:bodyPr wrap="none">
            <a:spAutoFit/>
          </a:bodyPr>
          <a:lstStyle/>
          <a:p>
            <a:pPr algn="just">
              <a:lnSpc>
                <a:spcPct val="115000"/>
              </a:lnSpc>
              <a:spcAft>
                <a:spcPts val="0"/>
              </a:spcAft>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ĐỀ ĐỌC HIỂU TRUYỆN ĐỒNG THOẠI NGOÀI SGK</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969629" y="1563736"/>
            <a:ext cx="7388561" cy="517065"/>
          </a:xfrm>
          <a:prstGeom prst="rect">
            <a:avLst/>
          </a:prstGeom>
        </p:spPr>
        <p:txBody>
          <a:bodyPr wrap="none">
            <a:spAutoFit/>
          </a:bodyPr>
          <a:lstStyle/>
          <a:p>
            <a:pPr algn="just">
              <a:lnSpc>
                <a:spcPct val="115000"/>
              </a:lnSpc>
              <a:spcAft>
                <a:spcPts val="10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03:</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5"/>
          <p:cNvSpPr/>
          <p:nvPr/>
        </p:nvSpPr>
        <p:spPr>
          <a:xfrm>
            <a:off x="307690" y="2226482"/>
            <a:ext cx="11279063" cy="3987758"/>
          </a:xfrm>
          <a:prstGeom prst="rect">
            <a:avLst/>
          </a:prstGeom>
        </p:spPr>
        <p:txBody>
          <a:bodyPr wrap="square">
            <a:spAutoFit/>
          </a:bodyPr>
          <a:lstStyle/>
          <a:p>
            <a:pPr marL="457200" algn="just">
              <a:lnSpc>
                <a:spcPct val="115000"/>
              </a:lnSpc>
              <a:spcAft>
                <a:spcPts val="1000"/>
              </a:spcAft>
              <a:tabLst>
                <a:tab pos="400050" algn="l"/>
              </a:tabLs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thị</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Bọ</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Dừa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chả</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sai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ngủ</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vòm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trúc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ngủ</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mây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xào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xạc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Côn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trùng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rỉ</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rả</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Tắc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Kè</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khuya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khoắt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Giậu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vắng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Ốc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Sên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nhẹ</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nhàng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vén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tà</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trườn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rụng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Nửa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xíu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chút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Bọ</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Dừa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thiếp</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sương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Lẫn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rơi</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lộp</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độp</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sương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giọt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sương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nhằm</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trúng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Bọ</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Dừa</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rùng</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hẳn</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Trích</a:t>
            </a:r>
            <a:r>
              <a:rPr lang="en-US" sz="2400" dirty="0">
                <a:solidFill>
                  <a:srgbClr val="222222"/>
                </a:solidFill>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Giọt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sương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đêm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Trần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a:t>
            </a:r>
            <a:r>
              <a:rPr lang="en-US" sz="2400" dirty="0">
                <a:latin typeface="Times New Roman" panose="02020603050405020304" pitchFamily="18" charset="0"/>
                <a:ea typeface="Times New Roman" panose="02020603050405020304" pitchFamily="18" charset="0"/>
              </a:rPr>
              <a:t>, in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Xóm</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Bờ</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Giậu</a:t>
            </a:r>
            <a:r>
              <a:rPr lang="en-US" sz="2400" dirty="0">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324782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1139687"/>
            <a:ext cx="11174479" cy="4651513"/>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226233" y="1700665"/>
            <a:ext cx="11321143" cy="3529556"/>
          </a:xfrm>
          <a:prstGeom prst="rect">
            <a:avLst/>
          </a:prstGeom>
        </p:spPr>
        <p:txBody>
          <a:bodyPr wrap="square">
            <a:spAutoFit/>
          </a:bodyPr>
          <a:lstStyle/>
          <a:p>
            <a:pPr marL="457200">
              <a:lnSpc>
                <a:spcPct val="115000"/>
              </a:lnSpc>
              <a:spcAft>
                <a:spcPts val="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1</a:t>
            </a:r>
            <a:r>
              <a:rPr lang="pt-BR"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2</a:t>
            </a:r>
            <a:r>
              <a:rPr lang="pt-BR"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Theo đoạn trích, vì sao Bọ Dừa tỉnh ngủ trong đêm?</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3.</a:t>
            </a:r>
            <a:r>
              <a:rPr lang="pt-BR"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marL="457200" algn="just">
              <a:lnSpc>
                <a:spcPct val="115000"/>
              </a:lnSpc>
              <a:spcAft>
                <a:spcPts val="10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4.</a:t>
            </a:r>
            <a:r>
              <a:rPr lang="pt-BR"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Nhớ lại và miêu tả một âm thanh hoặc hình ảnh mà em thấy ấn tượng nhất về cuộc sống về đêm nơi em sinh sống mà em đã từng lắng nghe hoặc chứng kiến. Lí giải lí do em ấn tượng.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67167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153647" y="497028"/>
            <a:ext cx="2757901"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3"/>
            <a:ext cx="11185648" cy="446591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043906" y="524753"/>
            <a:ext cx="2528256" cy="548099"/>
          </a:xfrm>
          <a:prstGeom prst="rect">
            <a:avLst/>
          </a:prstGeom>
        </p:spPr>
        <p:txBody>
          <a:bodyPr wrap="none">
            <a:spAutoFit/>
          </a:bodyPr>
          <a:lstStyle/>
          <a:p>
            <a:pPr marL="457200" algn="just">
              <a:lnSpc>
                <a:spcPct val="115000"/>
              </a:lnSpc>
              <a:spcAft>
                <a:spcPts val="1000"/>
              </a:spcAft>
              <a:tabLst>
                <a:tab pos="400050" algn="l"/>
              </a:tabLst>
            </a:pPr>
            <a:r>
              <a:rPr lang="pt-BR"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Gợi ý trả lời</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48341" y="1861800"/>
            <a:ext cx="10827026" cy="3578416"/>
          </a:xfrm>
          <a:prstGeom prst="rect">
            <a:avLst/>
          </a:prstGeom>
        </p:spPr>
        <p:txBody>
          <a:bodyPr wrap="square">
            <a:spAutoFit/>
          </a:bodyPr>
          <a:lstStyle/>
          <a:p>
            <a:pPr algn="just">
              <a:lnSpc>
                <a:spcPct val="115000"/>
              </a:lnSpc>
              <a:spcAft>
                <a:spcPts val="10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1: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40005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trích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Bọ</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Dừa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Tắc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Kè</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Ốc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2: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 đoạn trích, Bọ Dừa tỉnh ngủ trong đêm vì bị một giọt sương rơi xuống trúng cổ.</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4082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nodeType="clickEffect">
                                  <p:stCondLst>
                                    <p:cond delay="0"/>
                                  </p:stCondLst>
                                  <p:childTnLst>
                                    <p:set>
                                      <p:cBhvr>
                                        <p:cTn id="37" dur="1" fill="hold">
                                          <p:stCondLst>
                                            <p:cond delay="0"/>
                                          </p:stCondLst>
                                        </p:cTn>
                                        <p:tgtEl>
                                          <p:spTgt spid="5">
                                            <p:txEl>
                                              <p:pRg st="4" end="4"/>
                                            </p:txEl>
                                          </p:spTgt>
                                        </p:tgtEl>
                                        <p:attrNameLst>
                                          <p:attrName>style.visibility</p:attrName>
                                        </p:attrNameLst>
                                      </p:cBhvr>
                                      <p:to>
                                        <p:strVal val="visible"/>
                                      </p:to>
                                    </p:set>
                                    <p:animEffect transition="in" filter="barn(inVertical)">
                                      <p:cBhvr>
                                        <p:cTn id="3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74643"/>
            <a:ext cx="11053127" cy="5406887"/>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28869" y="1384912"/>
            <a:ext cx="10893288" cy="4189352"/>
          </a:xfrm>
          <a:prstGeom prst="rect">
            <a:avLst/>
          </a:prstGeom>
        </p:spPr>
        <p:txBody>
          <a:bodyPr wrap="square">
            <a:spAutoFit/>
          </a:bodyPr>
          <a:lstStyle/>
          <a:p>
            <a:pPr algn="just">
              <a:lnSpc>
                <a:spcPct val="115000"/>
              </a:lnSpc>
              <a:spcAft>
                <a:spcPts val="10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3: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rPr>
              <a:t>- </a:t>
            </a:r>
            <a:r>
              <a:rPr lang="pt-BR" sz="2800" dirty="0">
                <a:solidFill>
                  <a:srgbClr val="0D0D0D"/>
                </a:solidFill>
                <a:latin typeface="Times New Roman" panose="02020603050405020304" pitchFamily="18" charset="0"/>
                <a:ea typeface="Times New Roman" panose="02020603050405020304" pitchFamily="18" charset="0"/>
              </a:rPr>
              <a:t>Biện pháp nhân hoá: Côn trùng – rỉ rả điệu buồn; Tắc Kè gọi cửa; Ốc Sên đi làm về, vén tà áo...; gió thở dài; giọt sương nhằm trúng cổ ông khách rớt xuống; Bọ Dừa tỉnh ngủ.</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rPr>
              <a:t>- Biện pháp liệt kê: Liệt kê hàng loạt các hình ảnh, âm thanh cuộc sống nơi xóm Bờ Giậu khi đêm đến.</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rPr>
              <a:t>(HS  chỉ nêu 1 trong 02 biện pháp vẫn cho điểm tối đa).</a:t>
            </a:r>
            <a:endParaRPr lang="en-US" sz="28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1985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3"/>
            <a:ext cx="11292044" cy="4381855"/>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35874" y="1961606"/>
            <a:ext cx="10850880" cy="3184205"/>
          </a:xfrm>
          <a:prstGeom prst="rect">
            <a:avLst/>
          </a:prstGeom>
        </p:spPr>
        <p:txBody>
          <a:bodyPr wrap="square">
            <a:spAutoFit/>
          </a:bodyPr>
          <a:lstStyle/>
          <a:p>
            <a:pPr marL="30480" marR="30480" algn="just">
              <a:lnSpc>
                <a:spcPct val="115000"/>
              </a:lnSpc>
              <a:spcBef>
                <a:spcPts val="500"/>
              </a:spcBef>
              <a:spcAft>
                <a:spcPts val="12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rPr>
              <a:t>- Tác dụng của các biện pháp tu từ: </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rPr>
              <a:t>+ Làm cho lời văn sinh động, hấp dẫn, lôi cuốn, gợi hình, gợi cảm.</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rPr>
              <a:t>+ Nhấn mạnh những hình ảnh, âm thanh sinh động của cuộc sống về đêm nơi xóm Bờ Giậu, nhấn mạnh vẻ đẹp thanh bình mà sống động nơi đây. </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dirty="0">
                <a:solidFill>
                  <a:srgbClr val="0D0D0D"/>
                </a:solidFill>
                <a:latin typeface="Times New Roman" panose="02020603050405020304" pitchFamily="18" charset="0"/>
                <a:ea typeface="Times New Roman" panose="02020603050405020304" pitchFamily="18" charset="0"/>
              </a:rPr>
              <a:t>+ Cho thấy tình yêu thiên nhiên, tài quan sát tỉ mỉ, tinh tế của người viết. </a:t>
            </a:r>
            <a:endParaRPr lang="en-US" sz="28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12776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22155" y="1185580"/>
            <a:ext cx="11147689" cy="4548793"/>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0771E38-BF5F-492E-BC57-903166342D05}"/>
              </a:ext>
            </a:extLst>
          </p:cNvPr>
          <p:cNvSpPr txBox="1"/>
          <p:nvPr/>
        </p:nvSpPr>
        <p:spPr>
          <a:xfrm>
            <a:off x="856281" y="1837482"/>
            <a:ext cx="10813562" cy="1171859"/>
          </a:xfrm>
          <a:prstGeom prst="rect">
            <a:avLst/>
          </a:prstGeom>
          <a:noFill/>
        </p:spPr>
        <p:txBody>
          <a:bodyPr wrap="square">
            <a:spAutoFit/>
          </a:bodyPr>
          <a:lstStyle/>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3: Báo cáo sản phẩm học tập: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Các nhóm nhận xét sản phẩm của nhóm bạn sau khi nhóm bạn báo cáo.</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A2E90E9-C632-4314-9360-6B2A2168894A}"/>
              </a:ext>
            </a:extLst>
          </p:cNvPr>
          <p:cNvSpPr txBox="1"/>
          <p:nvPr/>
        </p:nvSpPr>
        <p:spPr>
          <a:xfrm>
            <a:off x="856282" y="3432875"/>
            <a:ext cx="10813561" cy="1795620"/>
          </a:xfrm>
          <a:prstGeom prst="rect">
            <a:avLst/>
          </a:prstGeom>
          <a:noFill/>
        </p:spPr>
        <p:txBody>
          <a:bodyPr wrap="square">
            <a:spAutoFit/>
          </a:bodyPr>
          <a:lstStyle/>
          <a:p>
            <a:pPr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4: Đánh giá, nhận xét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 GV nhận xét, khen và biểu dương các nhóm có sản phẩm tốt.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02022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barn(inVertical)">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barn(inVertical)">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xEl>
                                              <p:pRg st="1" end="1"/>
                                            </p:txEl>
                                          </p:spTgt>
                                        </p:tgtEl>
                                        <p:attrNameLst>
                                          <p:attrName>style.visibility</p:attrName>
                                        </p:attrNameLst>
                                      </p:cBhvr>
                                      <p:to>
                                        <p:strVal val="visible"/>
                                      </p:to>
                                    </p:set>
                                    <p:animEffect transition="in" filter="barn(inVertical)">
                                      <p:cBhvr>
                                        <p:cTn id="25"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862149"/>
            <a:ext cx="11226730" cy="5316582"/>
          </a:xfrm>
          <a:prstGeom prst="roundRect">
            <a:avLst>
              <a:gd name="adj" fmla="val 16667"/>
            </a:avLst>
          </a:prstGeom>
          <a:ln>
            <a:headEnd/>
            <a:tailEnd/>
          </a:ln>
        </p:spPr>
        <p:style>
          <a:lnRef idx="1">
            <a:schemeClr val="accent2"/>
          </a:lnRef>
          <a:fillRef idx="3">
            <a:schemeClr val="accent2"/>
          </a:fillRef>
          <a:effectRef idx="2">
            <a:schemeClr val="accent2"/>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30829" y="1294061"/>
            <a:ext cx="10903132" cy="4452757"/>
          </a:xfrm>
          <a:prstGeom prst="rect">
            <a:avLst/>
          </a:prstGeom>
        </p:spPr>
        <p:txBody>
          <a:bodyPr wrap="square">
            <a:spAutoFit/>
          </a:bodyPr>
          <a:lstStyle/>
          <a:p>
            <a:pPr marL="30480" marR="30480" algn="just">
              <a:lnSpc>
                <a:spcPct val="115000"/>
              </a:lnSpc>
              <a:spcBef>
                <a:spcPts val="500"/>
              </a:spcBef>
              <a:spcAft>
                <a:spcPts val="12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rPr>
              <a:t>Câu 4: </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rPr>
              <a:t>- </a:t>
            </a:r>
            <a:r>
              <a:rPr lang="en-US" sz="2800" dirty="0">
                <a:solidFill>
                  <a:srgbClr val="000000"/>
                </a:solidFill>
                <a:latin typeface="Times New Roman" panose="02020603050405020304" pitchFamily="18" charset="0"/>
                <a:ea typeface="Times New Roman" panose="02020603050405020304" pitchFamily="18" charset="0"/>
              </a:rPr>
              <a:t>HS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nêu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hình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ảnh</a:t>
            </a:r>
            <a:r>
              <a:rPr lang="en-US" sz="2800" dirty="0">
                <a:solidFill>
                  <a:srgbClr val="000000"/>
                </a:solidFill>
                <a:latin typeface="Times New Roman" panose="02020603050405020304" pitchFamily="18" charset="0"/>
                <a:ea typeface="Times New Roman" panose="02020603050405020304" pitchFamily="18" charset="0"/>
              </a:rPr>
              <a:t>/</a:t>
            </a:r>
            <a:r>
              <a:rPr lang="en-US" sz="2800" dirty="0" err="1">
                <a:solidFill>
                  <a:srgbClr val="000000"/>
                </a:solidFill>
                <a:latin typeface="Times New Roman" panose="02020603050405020304" pitchFamily="18" charset="0"/>
                <a:ea typeface="Times New Roman" panose="02020603050405020304" pitchFamily="18" charset="0"/>
              </a:rPr>
              <a:t>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ấn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đêm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mình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sinh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bán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hàng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chổi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xe</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đẩy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chú</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lao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công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quét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dọn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đường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phố</a:t>
            </a:r>
            <a:r>
              <a:rPr lang="en-US" sz="2800" dirty="0">
                <a:solidFill>
                  <a:srgbClr val="000000"/>
                </a:solidFill>
                <a:latin typeface="Times New Roman" panose="02020603050405020304" pitchFamily="18" charset="0"/>
                <a:ea typeface="Times New Roman" panose="02020603050405020304" pitchFamily="18" charset="0"/>
              </a:rPr>
              <a:t>; ..; </a:t>
            </a:r>
            <a:r>
              <a:rPr lang="en-US" sz="2800" dirty="0" err="1">
                <a:solidFill>
                  <a:srgbClr val="000000"/>
                </a:solidFill>
                <a:latin typeface="Times New Roman" panose="02020603050405020304" pitchFamily="18" charset="0"/>
                <a:ea typeface="Times New Roman" panose="02020603050405020304" pitchFamily="18" charset="0"/>
              </a:rPr>
              <a:t>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mưa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côn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tiếng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thổi</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0480" marR="30480" algn="just">
              <a:lnSpc>
                <a:spcPct val="115000"/>
              </a:lnSpc>
              <a:spcBef>
                <a:spcPts val="500"/>
              </a:spcBef>
              <a:spcAft>
                <a:spcPts val="1200"/>
              </a:spcAft>
              <a:tabLst>
                <a:tab pos="400050" algn="l"/>
              </a:tabLst>
            </a:pPr>
            <a:r>
              <a:rPr lang="pt-BR" sz="2800" b="1" dirty="0">
                <a:solidFill>
                  <a:srgbClr val="0D0D0D"/>
                </a:solidFill>
                <a:latin typeface="Times New Roman" panose="02020603050405020304" pitchFamily="18" charset="0"/>
                <a:ea typeface="Times New Roman" panose="02020603050405020304" pitchFamily="18" charset="0"/>
              </a:rPr>
              <a: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Lí</a:t>
            </a:r>
            <a:r>
              <a:rPr lang="en-US" sz="2800" dirty="0">
                <a:solidFill>
                  <a:srgbClr val="000000"/>
                </a:solidFill>
                <a:latin typeface="Times New Roman" panose="02020603050405020304" pitchFamily="18" charset="0"/>
                <a:ea typeface="Times New Roman" panose="02020603050405020304" pitchFamily="18" charset="0"/>
              </a:rPr>
              <a:t> do </a:t>
            </a:r>
            <a:r>
              <a:rPr lang="en-US" sz="2800" dirty="0" err="1">
                <a:solidFill>
                  <a:srgbClr val="000000"/>
                </a:solidFill>
                <a:latin typeface="Times New Roman" panose="02020603050405020304" pitchFamily="18" charset="0"/>
                <a:ea typeface="Times New Roman" panose="02020603050405020304" pitchFamily="18" charset="0"/>
              </a:rPr>
              <a:t>ấn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gần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gũi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bản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thêm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quý</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lao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động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chính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vẻ</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đẹp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hơn</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06572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613954"/>
            <a:ext cx="11239793" cy="5773782"/>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417796" y="790705"/>
            <a:ext cx="7297190" cy="517065"/>
          </a:xfrm>
          <a:prstGeom prst="rect">
            <a:avLst/>
          </a:prstGeom>
        </p:spPr>
        <p:txBody>
          <a:bodyPr wrap="none">
            <a:spAutoFit/>
          </a:bodyPr>
          <a:lstStyle/>
          <a:p>
            <a:pPr marL="457200">
              <a:lnSpc>
                <a:spcPct val="115000"/>
              </a:lnSpc>
              <a:spcAft>
                <a:spcPts val="1000"/>
              </a:spcAft>
              <a:tabLst>
                <a:tab pos="628650" algn="l"/>
              </a:tabLs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04:</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711235" y="1316535"/>
            <a:ext cx="10955382" cy="4892621"/>
          </a:xfrm>
          <a:prstGeom prst="rect">
            <a:avLst/>
          </a:prstGeom>
        </p:spPr>
        <p:txBody>
          <a:bodyPr wrap="square">
            <a:spAutoFit/>
          </a:bodyPr>
          <a:lstStyle/>
          <a:p>
            <a:pPr>
              <a:lnSpc>
                <a:spcPct val="115000"/>
              </a:lnSpc>
              <a:spcAft>
                <a:spcPts val="1000"/>
              </a:spcAft>
            </a:pPr>
            <a:r>
              <a:rPr lang="en-US" sz="24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Cho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chiếu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hẳn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chốn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bước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khỏi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hang,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đằng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kia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bánh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tóc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tuyệt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ả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mì</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toan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Xanh-tơ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Ê-</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-be-</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4526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29" y="1069348"/>
            <a:ext cx="11161416" cy="4820193"/>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72046" y="1770067"/>
            <a:ext cx="10955383" cy="3418756"/>
          </a:xfrm>
          <a:prstGeom prst="rect">
            <a:avLst/>
          </a:prstGeom>
        </p:spPr>
        <p:txBody>
          <a:bodyPr wrap="square">
            <a:spAutoFit/>
          </a:bodyPr>
          <a:lstStyle/>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phép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hang,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905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29" y="1645920"/>
            <a:ext cx="11213667" cy="4232364"/>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5240724" y="549834"/>
            <a:ext cx="2268570" cy="523220"/>
          </a:xfrm>
          <a:prstGeom prst="rect">
            <a:avLst/>
          </a:prstGeom>
        </p:spPr>
        <p:txBody>
          <a:bodyPr wrap="none">
            <a:spAutoFit/>
          </a:bodyPr>
          <a:lstStyle/>
          <a:p>
            <a:r>
              <a:rPr lang="en-US" sz="2800" b="1" dirty="0" err="1">
                <a:solidFill>
                  <a:srgbClr val="000000"/>
                </a:solidFill>
                <a:latin typeface="Times New Roman" panose="02020603050405020304" pitchFamily="18" charset="0"/>
                <a:ea typeface="Times New Roman" panose="02020603050405020304" pitchFamily="18" charset="0"/>
              </a:rPr>
              <a:t>Gợi</a:t>
            </a:r>
            <a:r>
              <a:rPr lang="en-US" sz="2800" b="1" dirty="0">
                <a:solidFill>
                  <a:srgbClr val="000000"/>
                </a:solidFill>
                <a:latin typeface="Times New Roman" panose="02020603050405020304" pitchFamily="18" charset="0"/>
                <a:ea typeface="Times New Roman" panose="02020603050405020304" pitchFamily="18" charset="0"/>
              </a:rPr>
              <a:t> ý </a:t>
            </a:r>
            <a:r>
              <a:rPr lang="en-US" sz="2800" b="1" dirty="0" err="1">
                <a:solidFill>
                  <a:srgbClr val="000000"/>
                </a:solidFill>
                <a:latin typeface="Times New Roman" panose="02020603050405020304" pitchFamily="18" charset="0"/>
                <a:ea typeface="Times New Roman" panose="02020603050405020304" pitchFamily="18" charset="0"/>
              </a:rPr>
              <a:t>làm</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bài</a:t>
            </a:r>
            <a:endParaRPr lang="en-US" sz="2800" dirty="0"/>
          </a:p>
        </p:txBody>
      </p:sp>
      <p:sp>
        <p:nvSpPr>
          <p:cNvPr id="5" name="Rectangle 4"/>
          <p:cNvSpPr/>
          <p:nvPr/>
        </p:nvSpPr>
        <p:spPr>
          <a:xfrm>
            <a:off x="569029" y="2287210"/>
            <a:ext cx="10991599" cy="2666756"/>
          </a:xfrm>
          <a:prstGeom prst="rect">
            <a:avLst/>
          </a:prstGeom>
        </p:spPr>
        <p:txBody>
          <a:bodyPr wrap="square">
            <a:spAutoFit/>
          </a:bodyPr>
          <a:lstStyle/>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trò</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cởi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mở</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tử</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vừa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xuống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bè</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đơn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điệu</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6494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979715"/>
            <a:ext cx="11122227" cy="5199016"/>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30828" y="1225245"/>
            <a:ext cx="10798629" cy="4707955"/>
          </a:xfrm>
          <a:prstGeom prst="rect">
            <a:avLst/>
          </a:prstGeom>
        </p:spPr>
        <p:txBody>
          <a:bodyPr wrap="square">
            <a:spAutoFit/>
          </a:bodyPr>
          <a:lstStyle/>
          <a:p>
            <a:pPr algn="just"/>
            <a:r>
              <a:rPr lang="en-US" sz="2400" b="1" dirty="0" err="1">
                <a:latin typeface="Times New Roman" panose="02020603050405020304" pitchFamily="18" charset="0"/>
                <a:ea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rPr>
              <a:t> 3:</a:t>
            </a:r>
            <a:r>
              <a:rPr lang="en-US" sz="2400" dirty="0">
                <a:latin typeface="Times New Roman" panose="02020603050405020304" pitchFamily="18" charset="0"/>
                <a:ea typeface="Times New Roman" panose="02020603050405020304" pitchFamily="18" charset="0"/>
              </a:rPr>
              <a:t> </a:t>
            </a:r>
          </a:p>
          <a:p>
            <a:pPr algn="just"/>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Phép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hoàng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tử</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âm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thanh</a:t>
            </a:r>
            <a:r>
              <a:rPr lang="en-US" sz="2400" dirty="0">
                <a:latin typeface="Times New Roman" panose="02020603050405020304" pitchFamily="18" charset="0"/>
                <a:ea typeface="Times New Roman" panose="02020603050405020304" pitchFamily="18" charset="0"/>
              </a:rPr>
              <a:t> du </a:t>
            </a:r>
            <a:r>
              <a:rPr lang="en-US" sz="2400" dirty="0" err="1">
                <a:latin typeface="Times New Roman" panose="02020603050405020304" pitchFamily="18" charset="0"/>
                <a:ea typeface="Times New Roman" panose="02020603050405020304" pitchFamily="18" charset="0"/>
              </a:rPr>
              <a:t>dương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a:t>
            </a:r>
          </a:p>
          <a:p>
            <a:pPr algn="just"/>
            <a:r>
              <a:rPr lang="en-US" sz="2400" b="1" dirty="0" err="1">
                <a:latin typeface="Times New Roman" panose="02020603050405020304" pitchFamily="18" charset="0"/>
                <a:ea typeface="Times New Roman" panose="02020603050405020304" pitchFamily="18" charset="0"/>
              </a:rPr>
              <a:t>Tác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dụng</a:t>
            </a:r>
            <a:r>
              <a:rPr lang="en-US" sz="2400" b="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p>
          <a:p>
            <a:pPr algn="just"/>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hoàng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tử</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gần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gũi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quen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gắn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yêu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thương</a:t>
            </a:r>
            <a:r>
              <a:rPr lang="en-US" sz="2400" dirty="0">
                <a:latin typeface="Times New Roman" panose="02020603050405020304" pitchFamily="18" charset="0"/>
                <a:ea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tưởng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nhẽo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ai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giống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ai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trở</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đầy</a:t>
            </a:r>
            <a:r>
              <a:rPr lang="en-US" sz="2400" dirty="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a:t>
            </a:r>
          </a:p>
          <a:p>
            <a:pPr>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muốn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ngợi</a:t>
            </a:r>
            <a:r>
              <a:rPr lang="en-US" sz="2400" dirty="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bạn</a:t>
            </a:r>
            <a:r>
              <a:rPr lang="en-US" sz="2400" dirty="0">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thế</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xung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quanh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cáo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tỏa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sáng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áp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đáng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Nhấn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vẻ</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đẹp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con </a:t>
            </a:r>
            <a:r>
              <a:rPr lang="en-US" sz="2400" dirty="0" err="1">
                <a:solidFill>
                  <a:srgbClr val="000000"/>
                </a:solidFill>
                <a:latin typeface="Times New Roman" panose="02020603050405020304" pitchFamily="18" charset="0"/>
                <a:ea typeface="Times New Roman" panose="02020603050405020304" pitchFamily="18" charset="0"/>
              </a:rPr>
              <a:t>cáo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hiểu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giàu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thành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khao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khát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gần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gũi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thương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luôn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hoàn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thân</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6692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barn(inVertical)">
                                      <p:cBhvr>
                                        <p:cTn id="35"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554480"/>
            <a:ext cx="11174479" cy="4167051"/>
          </a:xfrm>
          <a:prstGeom prst="roundRect">
            <a:avLst>
              <a:gd name="adj" fmla="val 16667"/>
            </a:avLst>
          </a:prstGeom>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96685" y="2454507"/>
            <a:ext cx="10877006" cy="2698175"/>
          </a:xfrm>
          <a:prstGeom prst="rect">
            <a:avLst/>
          </a:prstGeom>
        </p:spPr>
        <p:txBody>
          <a:bodyPr wrap="square">
            <a:spAutoFit/>
          </a:bodyPr>
          <a:lstStyle/>
          <a:p>
            <a:pPr>
              <a:lnSpc>
                <a:spcPct val="115000"/>
              </a:lnSpc>
              <a:spcAft>
                <a:spcPts val="1000"/>
              </a:spcAf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4:</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smtClean="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mỗi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457200" algn="l"/>
              </a:tabLs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buồn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457200" algn="l"/>
              </a:tabLs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Giúp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bộ</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45720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Tin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hi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  ...</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27011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783771"/>
            <a:ext cx="11305107" cy="5512526"/>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1016846" y="963685"/>
            <a:ext cx="7422225" cy="490199"/>
          </a:xfrm>
          <a:prstGeom prst="rect">
            <a:avLst/>
          </a:prstGeom>
        </p:spPr>
        <p:txBody>
          <a:bodyPr wrap="none">
            <a:spAutoFit/>
          </a:bodyPr>
          <a:lstStyle/>
          <a:p>
            <a:pPr>
              <a:lnSpc>
                <a:spcPct val="115000"/>
              </a:lnSpc>
              <a:spcAft>
                <a:spcPts val="1000"/>
              </a:spcAft>
            </a:pP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05: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bên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793965" y="1523105"/>
            <a:ext cx="10855235" cy="4993996"/>
          </a:xfrm>
          <a:prstGeom prst="rect">
            <a:avLst/>
          </a:prstGeom>
        </p:spPr>
        <p:txBody>
          <a:bodyPr wrap="square">
            <a:spAutoFit/>
          </a:bodyPr>
          <a:lstStyle/>
          <a:p>
            <a:pPr algn="ctr">
              <a:lnSpc>
                <a:spcPct val="115000"/>
              </a:lnSpc>
              <a:spcAft>
                <a:spcPts val="1000"/>
              </a:spcAft>
              <a:tabLst>
                <a:tab pos="1752600" algn="l"/>
              </a:tabLst>
            </a:pPr>
            <a:r>
              <a:rPr lang="de-DE" sz="2400" dirty="0">
                <a:latin typeface="Times New Roman" panose="02020603050405020304" pitchFamily="18" charset="0"/>
                <a:ea typeface="Times New Roman" panose="02020603050405020304" pitchFamily="18" charset="0"/>
                <a:cs typeface="Times New Roman" panose="02020603050405020304" pitchFamily="18" charset="0"/>
              </a:rPr>
              <a:t>MUỐI TO, MUỐI BÉ</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1752600" algn="l"/>
              </a:tabLst>
            </a:pPr>
            <a:r>
              <a:rPr lang="de-DE" sz="2400" i="1" dirty="0">
                <a:latin typeface="Times New Roman" panose="02020603050405020304" pitchFamily="18" charset="0"/>
                <a:ea typeface="Times New Roman" panose="02020603050405020304" pitchFamily="18" charset="0"/>
                <a:cs typeface="Times New Roman" panose="02020603050405020304" pitchFamily="18" charset="0"/>
              </a:rPr>
              <a:t>    Hạt muối Bé nói với hạt muối To:</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180340" algn="l"/>
              </a:tabLst>
            </a:pPr>
            <a:r>
              <a:rPr lang="de-DE" sz="2400" i="1" dirty="0">
                <a:latin typeface="Times New Roman" panose="02020603050405020304" pitchFamily="18" charset="0"/>
                <a:ea typeface="Arial" panose="020B0604020202020204" pitchFamily="34" charset="0"/>
                <a:cs typeface="Times New Roman" panose="02020603050405020304" pitchFamily="18" charset="0"/>
              </a:rPr>
              <a:t>Em đến chia tay chị này, em sắp được hòa trong đại dương.</a:t>
            </a:r>
            <a:endParaRPr lang="en-US" sz="2400" dirty="0">
              <a:latin typeface="Calibri" panose="020F0502020204030204" pitchFamily="34" charset="0"/>
              <a:ea typeface="Arial" panose="020B0604020202020204" pitchFamily="34" charset="0"/>
              <a:cs typeface="Times New Roman" panose="02020603050405020304" pitchFamily="18" charset="0"/>
            </a:endParaRPr>
          </a:p>
          <a:p>
            <a:pPr marL="457200">
              <a:lnSpc>
                <a:spcPct val="115000"/>
              </a:lnSpc>
              <a:spcAft>
                <a:spcPts val="0"/>
              </a:spcAft>
              <a:tabLst>
                <a:tab pos="180340" algn="l"/>
              </a:tabLst>
            </a:pP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trố</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180340" algn="l"/>
              </a:tabLst>
            </a:pPr>
            <a:r>
              <a:rPr lang="en-US" sz="2400" i="1" dirty="0" err="1">
                <a:latin typeface="Times New Roman" panose="02020603050405020304" pitchFamily="18" charset="0"/>
                <a:ea typeface="Arial" panose="020B0604020202020204" pitchFamily="34" charset="0"/>
                <a:cs typeface="Times New Roman" panose="02020603050405020304" pitchFamily="18" charset="0"/>
              </a:rPr>
              <a:t>Em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dại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quá</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sao</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lại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để</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đánh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mất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mình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như</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thế</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Em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muốn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thì</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cứ</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làm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chị</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không</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điên</a:t>
            </a:r>
            <a:r>
              <a:rPr lang="en-US" sz="2400" i="1" dirty="0">
                <a:latin typeface="Times New Roman" panose="02020603050405020304" pitchFamily="18" charset="0"/>
                <a:ea typeface="Arial" panose="020B0604020202020204" pitchFamily="34" charset="0"/>
                <a:cs typeface="Times New Roman" panose="02020603050405020304" pitchFamily="18" charset="0"/>
              </a:rPr>
              <a:t>!</a:t>
            </a:r>
            <a:endParaRPr lang="en-US" sz="2400" dirty="0">
              <a:latin typeface="Calibri" panose="020F0502020204030204" pitchFamily="34" charset="0"/>
              <a:ea typeface="Arial" panose="020B0604020202020204" pitchFamily="34" charset="0"/>
              <a:cs typeface="Times New Roman" panose="02020603050405020304" pitchFamily="18" charset="0"/>
            </a:endParaRPr>
          </a:p>
          <a:p>
            <a:pPr marL="90170" indent="180340">
              <a:lnSpc>
                <a:spcPct val="115000"/>
              </a:lnSpc>
              <a:spcAft>
                <a:spcPts val="0"/>
              </a:spcAft>
              <a:tabLst>
                <a:tab pos="180340" algn="l"/>
                <a:tab pos="1752600" algn="l"/>
              </a:tabLst>
            </a:pP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co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quắp</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hòa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tan.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bờ</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ngạo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nghễ</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khinh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khỉnh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Thu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gạt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xếp</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phế</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hạt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trắng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kia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đóng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sạch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457200">
              <a:lnSpc>
                <a:spcPct val="115000"/>
              </a:lnSpc>
              <a:spcAft>
                <a:spcPts val="1000"/>
              </a:spcAft>
              <a:tabLst>
                <a:tab pos="180340" algn="l"/>
              </a:tabLst>
            </a:pP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3801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653143"/>
            <a:ext cx="11161416" cy="5525588"/>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569030" y="838596"/>
            <a:ext cx="11043850" cy="5154681"/>
          </a:xfrm>
          <a:prstGeom prst="rect">
            <a:avLst/>
          </a:prstGeom>
        </p:spPr>
        <p:txBody>
          <a:bodyPr wrap="square">
            <a:spAutoFit/>
          </a:bodyPr>
          <a:lstStyle/>
          <a:p>
            <a:pPr marL="457200">
              <a:lnSpc>
                <a:spcPct val="115000"/>
              </a:lnSpc>
              <a:spcAft>
                <a:spcPts val="0"/>
              </a:spcAft>
              <a:tabLst>
                <a:tab pos="180340" algn="l"/>
              </a:tabLst>
            </a:pP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Sau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gian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lăn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lóc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chợ</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nồi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cám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heo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nhục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ê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chề</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co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cứng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hơn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sôi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trăm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dù</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vảy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da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rửa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máng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heo</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suy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ném</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nó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457200" indent="457200">
              <a:lnSpc>
                <a:spcPct val="115000"/>
              </a:lnSpc>
              <a:spcAft>
                <a:spcPts val="0"/>
              </a:spcAft>
              <a:tabLst>
                <a:tab pos="180340" algn="l"/>
                <a:tab pos="1752600" algn="l"/>
              </a:tabLst>
            </a:pP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đổ</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bây</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hạt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Bé</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hí</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hửng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kể</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180340" algn="l"/>
                <a:tab pos="1752600" algn="l"/>
              </a:tabLst>
            </a:pPr>
            <a:r>
              <a:rPr lang="en-US" sz="2400" i="1" dirty="0" err="1">
                <a:latin typeface="Times New Roman" panose="02020603050405020304" pitchFamily="18" charset="0"/>
                <a:ea typeface="Arial" panose="020B0604020202020204" pitchFamily="34" charset="0"/>
                <a:cs typeface="Times New Roman" panose="02020603050405020304" pitchFamily="18" charset="0"/>
              </a:rPr>
              <a:t>Tuyệt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lắm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chị</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Khi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em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hòa</a:t>
            </a:r>
            <a:r>
              <a:rPr lang="en-US" sz="2400" i="1" dirty="0">
                <a:latin typeface="Times New Roman" panose="02020603050405020304" pitchFamily="18" charset="0"/>
                <a:ea typeface="Arial" panose="020B0604020202020204" pitchFamily="34" charset="0"/>
                <a:cs typeface="Times New Roman" panose="02020603050405020304" pitchFamily="18" charset="0"/>
              </a:rPr>
              <a:t> tan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trong</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nước</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biển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em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được</a:t>
            </a:r>
            <a:r>
              <a:rPr lang="en-US" sz="2400" i="1" dirty="0">
                <a:latin typeface="Times New Roman" panose="02020603050405020304" pitchFamily="18" charset="0"/>
                <a:ea typeface="Arial" panose="020B0604020202020204" pitchFamily="34" charset="0"/>
                <a:cs typeface="Times New Roman" panose="02020603050405020304" pitchFamily="18" charset="0"/>
              </a:rPr>
              <a:t> bay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lên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trời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sau</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đó</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em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thành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mưa</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tưới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mát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cho</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Đất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thêm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xanh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tươi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Thôi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chào</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chị</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em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còn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chu</a:t>
            </a:r>
            <a:r>
              <a:rPr lang="en-US" sz="2400" i="1" dirty="0">
                <a:latin typeface="Times New Roman" panose="02020603050405020304" pitchFamily="18" charset="0"/>
                <a:ea typeface="Arial" panose="020B0604020202020204" pitchFamily="34" charset="0"/>
                <a:cs typeface="Times New Roman" panose="02020603050405020304" pitchFamily="18" charset="0"/>
              </a:rPr>
              <a:t> du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nhiều</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nơi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trên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Trái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Đất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trước</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khi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về</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biển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chuẩn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bị</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một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hành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trình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tuyệt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vời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khác</a:t>
            </a:r>
            <a:r>
              <a:rPr lang="en-US" sz="2400" i="1" dirty="0">
                <a:latin typeface="Times New Roman" panose="02020603050405020304" pitchFamily="18" charset="0"/>
                <a:ea typeface="Arial" panose="020B0604020202020204" pitchFamily="34" charset="0"/>
                <a:cs typeface="Times New Roman" panose="02020603050405020304" pitchFamily="18" charset="0"/>
              </a:rPr>
              <a:t>…</a:t>
            </a:r>
            <a:endParaRPr lang="en-US" sz="2400" dirty="0">
              <a:latin typeface="Calibri" panose="020F0502020204030204" pitchFamily="34" charset="0"/>
              <a:ea typeface="Arial" panose="020B0604020202020204" pitchFamily="34"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180340" algn="l"/>
                <a:tab pos="1752600" algn="l"/>
              </a:tabLst>
            </a:pPr>
            <a:r>
              <a:rPr lang="en-US" sz="2400" i="1" dirty="0" err="1">
                <a:latin typeface="Times New Roman" panose="02020603050405020304" pitchFamily="18" charset="0"/>
                <a:ea typeface="Arial" panose="020B0604020202020204" pitchFamily="34" charset="0"/>
                <a:cs typeface="Times New Roman" panose="02020603050405020304" pitchFamily="18" charset="0"/>
              </a:rPr>
              <a:t>Nhìn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muối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Bé</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hòa</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mình</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với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dòng</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chảy</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xa</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dần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xa</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dần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bỗng</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dưng</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muối</a:t>
            </a:r>
            <a:r>
              <a:rPr lang="en-US" sz="2400" i="1" dirty="0">
                <a:latin typeface="Times New Roman" panose="02020603050405020304" pitchFamily="18" charset="0"/>
                <a:ea typeface="Arial" panose="020B0604020202020204" pitchFamily="34" charset="0"/>
                <a:cs typeface="Times New Roman" panose="02020603050405020304" pitchFamily="18" charset="0"/>
              </a:rPr>
              <a:t> To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thèm</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khát</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cuộc</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sống</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như</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muối</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Bé</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muốn</a:t>
            </a:r>
            <a:r>
              <a:rPr lang="en-US" sz="2400" i="1" dirty="0">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hòa</a:t>
            </a:r>
            <a:r>
              <a:rPr lang="en-US" sz="2400" i="1" dirty="0">
                <a:latin typeface="Times New Roman" panose="02020603050405020304" pitchFamily="18" charset="0"/>
                <a:ea typeface="Arial" panose="020B0604020202020204" pitchFamily="34" charset="0"/>
                <a:cs typeface="Times New Roman" panose="02020603050405020304" pitchFamily="18" charset="0"/>
              </a:rPr>
              <a:t> tan, </a:t>
            </a:r>
            <a:r>
              <a:rPr lang="en-US" sz="2400" i="1" dirty="0" err="1">
                <a:latin typeface="Times New Roman" panose="02020603050405020304" pitchFamily="18" charset="0"/>
                <a:ea typeface="Arial" panose="020B0604020202020204" pitchFamily="34" charset="0"/>
                <a:cs typeface="Times New Roman" panose="02020603050405020304" pitchFamily="18" charset="0"/>
              </a:rPr>
              <a:t>hòa</a:t>
            </a:r>
            <a:r>
              <a:rPr lang="en-US" sz="2400" i="1" dirty="0">
                <a:latin typeface="Times New Roman" panose="02020603050405020304" pitchFamily="18" charset="0"/>
                <a:ea typeface="Arial" panose="020B0604020202020204" pitchFamily="34" charset="0"/>
                <a:cs typeface="Times New Roman" panose="02020603050405020304" pitchFamily="18" charset="0"/>
              </a:rPr>
              <a:t> tan…  </a:t>
            </a:r>
            <a:endParaRPr lang="en-US" sz="2400" dirty="0">
              <a:latin typeface="Calibri" panose="020F0502020204030204" pitchFamily="34" charset="0"/>
              <a:ea typeface="Arial" panose="020B0604020202020204" pitchFamily="34" charset="0"/>
              <a:cs typeface="Times New Roman" panose="02020603050405020304" pitchFamily="18" charset="0"/>
            </a:endParaRPr>
          </a:p>
          <a:p>
            <a:pPr marL="457200">
              <a:lnSpc>
                <a:spcPct val="115000"/>
              </a:lnSpc>
              <a:spcAft>
                <a:spcPts val="0"/>
              </a:spcAft>
              <a:tabLst>
                <a:tab pos="180340" algn="l"/>
                <a:tab pos="1752600" algn="l"/>
              </a:tabLs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lọc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86971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927463"/>
            <a:ext cx="11174479" cy="5199017"/>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569029" y="1772586"/>
            <a:ext cx="11030787" cy="3418756"/>
          </a:xfrm>
          <a:prstGeom prst="rect">
            <a:avLst/>
          </a:prstGeom>
        </p:spPr>
        <p:txBody>
          <a:bodyPr wrap="square">
            <a:spAutoFit/>
          </a:bodyPr>
          <a:lstStyle/>
          <a:p>
            <a:pPr marL="457200">
              <a:lnSpc>
                <a:spcPct val="115000"/>
              </a:lnSpc>
              <a:spcAft>
                <a:spcPts val="1000"/>
              </a:spcAft>
              <a:tabLst>
                <a:tab pos="1752600" algn="l"/>
              </a:tabLst>
            </a:pP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hòa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dương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dại</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”còn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tuyệt</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lắm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3.</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mùa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hoach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5.</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muối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(Chia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5- 7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3532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18053"/>
            <a:ext cx="11174479" cy="4786803"/>
          </a:xfrm>
          <a:prstGeom prst="roundRect">
            <a:avLst>
              <a:gd name="adj" fmla="val 16667"/>
            </a:avLst>
          </a:prstGeom>
          <a:solidFill>
            <a:schemeClr val="accent2">
              <a:lumMod val="60000"/>
              <a:lumOff val="40000"/>
            </a:schemeClr>
          </a:solidFill>
          <a:ln w="25400">
            <a:solidFill>
              <a:srgbClr val="243F60"/>
            </a:solidFill>
            <a:round/>
            <a:headEnd/>
            <a:tailEnd/>
          </a:ln>
        </p:spPr>
        <p:style>
          <a:lnRef idx="0">
            <a:scrgbClr r="0" g="0" b="0"/>
          </a:lnRef>
          <a:fillRef idx="1001">
            <a:schemeClr val="dk2"/>
          </a:fillRef>
          <a:effectRef idx="0">
            <a:scrgbClr r="0" g="0" b="0"/>
          </a:effectRef>
          <a:fontRef idx="major"/>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4926552" y="517517"/>
            <a:ext cx="2649508" cy="587853"/>
          </a:xfrm>
          <a:prstGeom prst="rect">
            <a:avLst/>
          </a:prstGeom>
        </p:spPr>
        <p:txBody>
          <a:bodyPr wrap="none">
            <a:spAutoFit/>
          </a:bodyPr>
          <a:lstStyle/>
          <a:p>
            <a:pPr>
              <a:lnSpc>
                <a:spcPct val="115000"/>
              </a:lnSpc>
              <a:spcAft>
                <a:spcPts val="1000"/>
              </a:spcAft>
              <a:tabLst>
                <a:tab pos="628650" algn="l"/>
              </a:tabLs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GỢI Ý ĐÁP ÁN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748937" y="2127805"/>
            <a:ext cx="10811692" cy="3450175"/>
          </a:xfrm>
          <a:prstGeom prst="rect">
            <a:avLst/>
          </a:prstGeom>
        </p:spPr>
        <p:txBody>
          <a:bodyPr wrap="square">
            <a:spAutoFit/>
          </a:bodyPr>
          <a:lstStyle/>
          <a:p>
            <a:pPr>
              <a:lnSpc>
                <a:spcPct val="115000"/>
              </a:lnSpc>
              <a:spcAft>
                <a:spcPts val="1000"/>
              </a:spcAft>
              <a:tabLst>
                <a:tab pos="628650" algn="l"/>
              </a:tabLs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1: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Phương thức biểu đạt chính: Tự sự</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2:  </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vi-VN" sz="2800" dirty="0">
                <a:latin typeface="Times New Roman" panose="02020603050405020304" pitchFamily="18" charset="0"/>
                <a:ea typeface="Times New Roman" panose="02020603050405020304" pitchFamily="18" charset="0"/>
                <a:cs typeface="Times New Roman" panose="02020603050405020304" pitchFamily="18" charset="0"/>
              </a:rPr>
              <a:t>- Muối To cho rằng việc hòa tan vào đại dương là”d</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ạ</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i”vì sẽ đánh mất mình, sẽ bị biến mất, không còn giữ được những cái của riêng mình nữa.</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628650" algn="l"/>
              </a:tabLst>
            </a:pPr>
            <a:r>
              <a:rPr lang="vi-VN" sz="2800" dirty="0">
                <a:latin typeface="Times New Roman" panose="02020603050405020304" pitchFamily="18" charset="0"/>
                <a:ea typeface="Arial" panose="020B0604020202020204" pitchFamily="34" charset="0"/>
                <a:cs typeface="Times New Roman" panose="02020603050405020304" pitchFamily="18" charset="0"/>
              </a:rPr>
              <a:t>Muối Bé cho là</a:t>
            </a:r>
            <a:r>
              <a:rPr lang="en-US" sz="2800" dirty="0">
                <a:latin typeface="Times New Roman" panose="02020603050405020304" pitchFamily="18" charset="0"/>
                <a:ea typeface="Arial" panose="020B0604020202020204" pitchFamily="34" charset="0"/>
                <a:cs typeface="Times New Roman" panose="02020603050405020304" pitchFamily="18" charset="0"/>
              </a:rPr>
              <a:t> “</a:t>
            </a:r>
            <a:r>
              <a:rPr lang="vi-VN" sz="2800" i="1" dirty="0">
                <a:latin typeface="Times New Roman" panose="02020603050405020304" pitchFamily="18" charset="0"/>
                <a:ea typeface="Arial" panose="020B0604020202020204" pitchFamily="34" charset="0"/>
                <a:cs typeface="Times New Roman" panose="02020603050405020304" pitchFamily="18" charset="0"/>
              </a:rPr>
              <a:t>tuyệt lắm</a:t>
            </a:r>
            <a:r>
              <a:rPr lang="vi-VN" sz="2800" dirty="0">
                <a:latin typeface="Times New Roman" panose="02020603050405020304" pitchFamily="18" charset="0"/>
                <a:ea typeface="Arial" panose="020B0604020202020204" pitchFamily="34" charset="0"/>
                <a:cs typeface="Times New Roman" panose="02020603050405020304" pitchFamily="18" charset="0"/>
              </a:rPr>
              <a:t>” vì khi hòa vào biển, nó được hóa thân, được cống hiến sức mình cho trái Đất…</a:t>
            </a:r>
            <a:endParaRPr lang="en-US" sz="2800" dirty="0">
              <a:effectLst/>
              <a:latin typeface="Calibri" panose="020F0502020204030204" pitchFamily="34" charset="0"/>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3928856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0" end="0"/>
                                            </p:txEl>
                                          </p:spTgt>
                                        </p:tgtEl>
                                        <p:attrNameLst>
                                          <p:attrName>style.visibility</p:attrName>
                                        </p:attrNameLst>
                                      </p:cBhvr>
                                      <p:to>
                                        <p:strVal val="visible"/>
                                      </p:to>
                                    </p:set>
                                    <p:animEffect transition="in" filter="barn(inVertical)">
                                      <p:cBhvr>
                                        <p:cTn id="18" dur="500"/>
                                        <p:tgtEl>
                                          <p:spTgt spid="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5">
                                            <p:txEl>
                                              <p:pRg st="1" end="1"/>
                                            </p:txEl>
                                          </p:spTgt>
                                        </p:tgtEl>
                                        <p:attrNameLst>
                                          <p:attrName>style.visibility</p:attrName>
                                        </p:attrNameLst>
                                      </p:cBhvr>
                                      <p:to>
                                        <p:strVal val="visible"/>
                                      </p:to>
                                    </p:set>
                                    <p:animEffect transition="in" filter="barn(inVertical)">
                                      <p:cBhvr>
                                        <p:cTn id="23" dur="500"/>
                                        <p:tgtEl>
                                          <p:spTgt spid="5">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barn(inVertical)">
                                      <p:cBhvr>
                                        <p:cTn id="28" dur="500"/>
                                        <p:tgtEl>
                                          <p:spTgt spid="5">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Effect transition="in" filter="barn(inVertical)">
                                      <p:cBhvr>
                                        <p:cTn id="33"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29" y="450533"/>
            <a:ext cx="10651744" cy="628832"/>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3"/>
            <a:ext cx="10977207" cy="4409309"/>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6FA3CD6F-C0DE-48E2-ABC7-2E37712F52AE}"/>
              </a:ext>
            </a:extLst>
          </p:cNvPr>
          <p:cNvSpPr txBox="1"/>
          <p:nvPr/>
        </p:nvSpPr>
        <p:spPr>
          <a:xfrm>
            <a:off x="173887" y="486732"/>
            <a:ext cx="10008030" cy="556434"/>
          </a:xfrm>
          <a:prstGeom prst="rect">
            <a:avLst/>
          </a:prstGeom>
          <a:noFill/>
        </p:spPr>
        <p:txBody>
          <a:bodyPr wrap="square">
            <a:spAutoFit/>
          </a:bodyPr>
          <a:lstStyle/>
          <a:p>
            <a:pPr marL="457200" algn="ctr">
              <a:lnSpc>
                <a:spcPct val="115000"/>
              </a:lnSpc>
              <a:spcAft>
                <a:spcPts val="1000"/>
              </a:spcAft>
            </a:pPr>
            <a:r>
              <a:rPr lang="da-DK" sz="2800" b="1" dirty="0">
                <a:effectLst/>
                <a:latin typeface="Times New Roman" panose="02020603050405020304" pitchFamily="18" charset="0"/>
                <a:ea typeface="Times New Roman" panose="02020603050405020304" pitchFamily="18" charset="0"/>
                <a:cs typeface="Times New Roman" panose="02020603050405020304" pitchFamily="18" charset="0"/>
              </a:rPr>
              <a:t>HOẠT ĐỘNG ÔN TẬP: NHẮC LẠI KIẾN THỨC CƠ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6EFDF76-79E6-4AF0-8952-93B6696F1822}"/>
              </a:ext>
            </a:extLst>
          </p:cNvPr>
          <p:cNvSpPr txBox="1"/>
          <p:nvPr/>
        </p:nvSpPr>
        <p:spPr>
          <a:xfrm>
            <a:off x="984142" y="1679952"/>
            <a:ext cx="6741762" cy="556434"/>
          </a:xfrm>
          <a:prstGeom prst="rect">
            <a:avLst/>
          </a:prstGeom>
          <a:noFill/>
        </p:spPr>
        <p:txBody>
          <a:bodyPr wrap="square">
            <a:spAutoFit/>
          </a:bodyPr>
          <a:lstStyle/>
          <a:p>
            <a:pPr algn="just">
              <a:lnSpc>
                <a:spcPct val="115000"/>
              </a:lnSpc>
              <a:spcAft>
                <a:spcPts val="1000"/>
              </a:spcAft>
              <a:tabLst>
                <a:tab pos="400050" algn="l"/>
              </a:tabLst>
            </a:pPr>
            <a:r>
              <a:rPr lang="pt-BR"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Tổ chức thực hiện hoạt động.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7EE7AA93-5719-4540-9ABB-CF1292E07A8B}"/>
              </a:ext>
            </a:extLst>
          </p:cNvPr>
          <p:cNvSpPr txBox="1"/>
          <p:nvPr/>
        </p:nvSpPr>
        <p:spPr>
          <a:xfrm>
            <a:off x="366148" y="2213982"/>
            <a:ext cx="6741762" cy="556434"/>
          </a:xfrm>
          <a:prstGeom prst="rect">
            <a:avLst/>
          </a:prstGeom>
          <a:noFill/>
        </p:spPr>
        <p:txBody>
          <a:bodyPr wrap="square">
            <a:spAutoFit/>
          </a:bodyPr>
          <a:lstStyle/>
          <a:p>
            <a:pPr marL="457200" algn="just">
              <a:lnSpc>
                <a:spcPct val="115000"/>
              </a:lnSpc>
              <a:spcAft>
                <a:spcPts val="1000"/>
              </a:spcAft>
            </a:pPr>
            <a:r>
              <a:rPr lang="da-DK"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 1: Chuyển giao nhiệm vụ:</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592E6B18-EF69-41BF-B8F7-1836737CBAD6}"/>
              </a:ext>
            </a:extLst>
          </p:cNvPr>
          <p:cNvSpPr txBox="1"/>
          <p:nvPr/>
        </p:nvSpPr>
        <p:spPr>
          <a:xfrm>
            <a:off x="569029" y="3032315"/>
            <a:ext cx="10837724" cy="2042995"/>
          </a:xfrm>
          <a:prstGeom prst="rect">
            <a:avLst/>
          </a:prstGeom>
          <a:noFill/>
        </p:spPr>
        <p:txBody>
          <a:bodyPr wrap="square">
            <a:spAutoFit/>
          </a:bodyPr>
          <a:lstStyle/>
          <a:p>
            <a:pPr marL="342900" lvl="0" indent="-342900" algn="just">
              <a:lnSpc>
                <a:spcPct val="115000"/>
              </a:lnSpc>
              <a:buFont typeface="Times New Roman" panose="02020603050405020304" pitchFamily="18" charset="0"/>
              <a:buChar char="-"/>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GV hướng dẫn HS ôn lại các đơn vị kiến thức cơ bản bằng phương pháp hỏi đáp, đàm thoại gợi mở; hoạt động nhóm,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da-DK" sz="2800" dirty="0">
                <a:effectLst/>
                <a:latin typeface="Times New Roman" panose="02020603050405020304" pitchFamily="18" charset="0"/>
                <a:ea typeface="Times New Roman" panose="02020603050405020304" pitchFamily="18" charset="0"/>
                <a:cs typeface="Times New Roman" panose="02020603050405020304" pitchFamily="18" charset="0"/>
              </a:rPr>
              <a:t>HS lần lượt trả lời nhanh các câu hỏi củaGV các đơn vị kiến thức cơ bản của bài học 6.</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2542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p:bldP spid="7" grpId="0"/>
      <p:bldP spid="9" grpId="0"/>
      <p:bldP spid="1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418054"/>
            <a:ext cx="11174479" cy="4042220"/>
          </a:xfrm>
          <a:prstGeom prst="roundRect">
            <a:avLst>
              <a:gd name="adj" fmla="val 16667"/>
            </a:avLst>
          </a:prstGeom>
          <a:solidFill>
            <a:schemeClr val="accent1">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35875" y="2142193"/>
            <a:ext cx="10890068" cy="3290516"/>
          </a:xfrm>
          <a:prstGeom prst="rect">
            <a:avLst/>
          </a:prstGeom>
        </p:spPr>
        <p:txBody>
          <a:bodyPr wrap="square">
            <a:spAutoFit/>
          </a:bodyPr>
          <a:lstStyle/>
          <a:p>
            <a:pPr>
              <a:lnSpc>
                <a:spcPct val="115000"/>
              </a:lnSpc>
              <a:spcAft>
                <a:spcPts val="1000"/>
              </a:spcAft>
              <a:tabLst>
                <a:tab pos="628650" algn="l"/>
              </a:tabLs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3: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Vào mùa thu hoạch, muối </a:t>
            </a:r>
            <a:r>
              <a:rPr lang="vi-VN" sz="2800" i="1" dirty="0">
                <a:latin typeface="Times New Roman" panose="02020603050405020304" pitchFamily="18" charset="0"/>
                <a:ea typeface="Times New Roman" panose="02020603050405020304" pitchFamily="18" charset="0"/>
                <a:cs typeface="Times New Roman" panose="02020603050405020304" pitchFamily="18" charset="0"/>
              </a:rPr>
              <a:t>To bị gạt ra ngoài, bị xếp vào loại phế phẩm.</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tabLst>
                <a:tab pos="628650" algn="l"/>
              </a:tabLs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4: </a:t>
            </a:r>
            <a:r>
              <a:rPr lang="vi-VN" sz="2800" dirty="0">
                <a:latin typeface="Times New Roman" panose="02020603050405020304" pitchFamily="18" charset="0"/>
                <a:ea typeface="Times New Roman" panose="02020603050405020304" pitchFamily="18" charset="0"/>
                <a:cs typeface="Times New Roman" panose="02020603050405020304" pitchFamily="18" charset="0"/>
              </a:rPr>
              <a:t>Ý nghĩa biểu tượng của mỗi hình ảnh:</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Times New Roman" panose="02020603050405020304" pitchFamily="18" charset="0"/>
              <a:buChar char="-"/>
              <a:tabLst>
                <a:tab pos="628650" algn="l"/>
              </a:tabLst>
            </a:pPr>
            <a:r>
              <a:rPr lang="vi-VN" sz="2800" dirty="0">
                <a:latin typeface="Times New Roman" panose="02020603050405020304" pitchFamily="18" charset="0"/>
                <a:ea typeface="Arial" panose="020B0604020202020204" pitchFamily="34" charset="0"/>
                <a:cs typeface="Times New Roman" panose="02020603050405020304" pitchFamily="18" charset="0"/>
              </a:rPr>
              <a:t>Muối To: Hình ảnh của con người sống ích kỉ, chỉ khư khư giữ lấy giá trị riêng của mình.</a:t>
            </a:r>
            <a:endParaRPr lang="en-US" sz="2800" dirty="0">
              <a:latin typeface="Calibri" panose="020F0502020204030204" pitchFamily="34" charset="0"/>
              <a:ea typeface="Arial" panose="020B0604020202020204" pitchFamily="34" charset="0"/>
              <a:cs typeface="Times New Roman" panose="02020603050405020304" pitchFamily="18" charset="0"/>
            </a:endParaRPr>
          </a:p>
          <a:p>
            <a:pPr marL="342900" lvl="0" indent="-342900" algn="just">
              <a:lnSpc>
                <a:spcPct val="115000"/>
              </a:lnSpc>
              <a:spcAft>
                <a:spcPts val="0"/>
              </a:spcAft>
              <a:buFont typeface="Times New Roman" panose="02020603050405020304" pitchFamily="18" charset="0"/>
              <a:buChar char="-"/>
              <a:tabLst>
                <a:tab pos="457200" algn="l"/>
              </a:tabLs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5907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822959"/>
            <a:ext cx="11252856" cy="5342709"/>
          </a:xfrm>
          <a:prstGeom prst="roundRect">
            <a:avLst>
              <a:gd name="adj" fmla="val 16667"/>
            </a:avLst>
          </a:prstGeom>
          <a:solidFill>
            <a:schemeClr val="bg1">
              <a:lumMod val="8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1118382" y="1042062"/>
            <a:ext cx="7465505" cy="483017"/>
          </a:xfrm>
          <a:prstGeom prst="rect">
            <a:avLst/>
          </a:prstGeom>
        </p:spPr>
        <p:txBody>
          <a:bodyPr wrap="none">
            <a:spAutoFit/>
          </a:bodyPr>
          <a:lstStyle/>
          <a:p>
            <a:pPr>
              <a:lnSpc>
                <a:spcPct val="115000"/>
              </a:lnSpc>
              <a:tabLst>
                <a:tab pos="400050" algn="l"/>
              </a:tabLst>
            </a:pPr>
            <a:r>
              <a:rPr lang="en-US" sz="2400" b="1" dirty="0" err="1">
                <a:latin typeface="Times New Roman" panose="02020603050405020304" pitchFamily="18" charset="0"/>
                <a:ea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số</a:t>
            </a:r>
            <a:r>
              <a:rPr lang="en-US" sz="2400" b="1" dirty="0">
                <a:latin typeface="Times New Roman" panose="02020603050405020304" pitchFamily="18" charset="0"/>
                <a:ea typeface="Times New Roman" panose="02020603050405020304" pitchFamily="18" charset="0"/>
              </a:rPr>
              <a:t> 06:   </a:t>
            </a:r>
            <a:r>
              <a:rPr lang="en-US" sz="2400" b="1" dirty="0" err="1">
                <a:solidFill>
                  <a:srgbClr val="0D0D0D"/>
                </a:solidFill>
                <a:latin typeface="Times New Roman" panose="02020603050405020304" pitchFamily="18" charset="0"/>
                <a:ea typeface="Times New Roman" panose="02020603050405020304" pitchFamily="18" charset="0"/>
              </a:rPr>
              <a:t>Đọc</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đoạn</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trích</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sau</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và</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thực</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hiện</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các</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yêu</a:t>
            </a:r>
            <a:r>
              <a:rPr lang="en-US" sz="2400" b="1" dirty="0">
                <a:solidFill>
                  <a:srgbClr val="0D0D0D"/>
                </a:solidFill>
                <a:latin typeface="Times New Roman" panose="02020603050405020304" pitchFamily="18" charset="0"/>
                <a:ea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rPr>
              <a:t>cầu</a:t>
            </a:r>
            <a:r>
              <a:rPr lang="en-US" sz="2400" b="1" dirty="0">
                <a:solidFill>
                  <a:srgbClr val="0D0D0D"/>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783080" y="1672047"/>
            <a:ext cx="10824755" cy="4524315"/>
          </a:xfrm>
          <a:prstGeom prst="rect">
            <a:avLst/>
          </a:prstGeom>
        </p:spPr>
        <p:txBody>
          <a:bodyPr wrap="square">
            <a:spAutoFit/>
          </a:bodyPr>
          <a:lstStyle/>
          <a:p>
            <a:r>
              <a:rPr lang="en-US" sz="2400" dirty="0">
                <a:latin typeface="Times New Roman" panose="02020603050405020304" pitchFamily="18" charset="0"/>
                <a:ea typeface="Times New Roman" panose="02020603050405020304" pitchFamily="18" charset="0"/>
              </a:rPr>
              <a:t>“</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ngọn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khói</a:t>
            </a:r>
            <a:r>
              <a:rPr lang="en-US" sz="2400" dirty="0">
                <a:latin typeface="Times New Roman" panose="02020603050405020304" pitchFamily="18" charset="0"/>
                <a:ea typeface="Times New Roman" panose="02020603050405020304" pitchFamily="18" charset="0"/>
              </a:rPr>
              <a:t> bay </a:t>
            </a:r>
            <a:r>
              <a:rPr lang="en-US" sz="2400" dirty="0" err="1">
                <a:latin typeface="Times New Roman" panose="02020603050405020304" pitchFamily="18" charset="0"/>
                <a:ea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tầng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ống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khói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toả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dòng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suối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khắp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cây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mùi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vườn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tràn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cỏ</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mẹ</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gọi</a:t>
            </a:r>
            <a:r>
              <a:rPr lang="en-US" sz="2400" dirty="0">
                <a:latin typeface="Times New Roman" panose="02020603050405020304" pitchFamily="18" charset="0"/>
                <a:ea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gọi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ngoài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đồng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tận</a:t>
            </a:r>
            <a:r>
              <a:rPr lang="en-US" sz="2400" dirty="0">
                <a:latin typeface="Times New Roman" panose="02020603050405020304" pitchFamily="18" charset="0"/>
                <a:ea typeface="Times New Roman" panose="02020603050405020304" pitchFamily="18" charset="0"/>
              </a:rPr>
              <a:t> tai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ngồi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lưng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trâu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bay </a:t>
            </a:r>
            <a:r>
              <a:rPr lang="en-US" sz="2400" dirty="0" err="1">
                <a:latin typeface="Times New Roman" panose="02020603050405020304" pitchFamily="18" charset="0"/>
                <a:ea typeface="Times New Roman" panose="02020603050405020304" pitchFamily="18" charset="0"/>
              </a:rPr>
              <a:t>phấp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phới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thuỷ</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ngừng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chút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thuỷ</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châm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lửa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thuốc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lồng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lộn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thuỷ</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kéo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đỉnh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buồm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phần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Khắp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còi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chuông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xích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nhổ</a:t>
            </a:r>
            <a:r>
              <a:rPr lang="en-US" sz="2400" dirty="0">
                <a:latin typeface="Times New Roman" panose="02020603050405020304" pitchFamily="18" charset="0"/>
                <a:ea typeface="Times New Roman" panose="02020603050405020304" pitchFamily="18" charset="0"/>
              </a:rPr>
              <a:t> neo,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reo </a:t>
            </a:r>
            <a:r>
              <a:rPr lang="en-US" sz="2400" dirty="0" err="1">
                <a:latin typeface="Times New Roman" panose="02020603050405020304" pitchFamily="18" charset="0"/>
                <a:ea typeface="Times New Roman" panose="02020603050405020304" pitchFamily="18" charset="0"/>
              </a:rPr>
              <a:t>hò</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khắp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bầu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trời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vẫn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quên</a:t>
            </a:r>
            <a:r>
              <a:rPr lang="en-US" sz="2400" dirty="0">
                <a:latin typeface="Times New Roman" panose="02020603050405020304" pitchFamily="18" charset="0"/>
                <a:ea typeface="Times New Roman" panose="02020603050405020304" pitchFamily="18" charset="0"/>
              </a:rPr>
              <a:t> quay </a:t>
            </a:r>
            <a:r>
              <a:rPr lang="en-US" sz="2400" dirty="0" err="1">
                <a:latin typeface="Times New Roman" panose="02020603050405020304" pitchFamily="18" charset="0"/>
                <a:ea typeface="Times New Roman" panose="02020603050405020304" pitchFamily="18" charset="0"/>
              </a:rPr>
              <a:t>tít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nhỏ</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tay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bé</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vừa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vừa</a:t>
            </a:r>
            <a:r>
              <a:rPr lang="en-US" sz="2400" dirty="0">
                <a:latin typeface="Times New Roman" panose="02020603050405020304" pitchFamily="18" charset="0"/>
                <a:ea typeface="Times New Roman" panose="02020603050405020304" pitchFamily="18" charset="0"/>
              </a:rPr>
              <a:t> reo </a:t>
            </a:r>
            <a:r>
              <a:rPr lang="en-US" sz="2400" dirty="0" err="1">
                <a:latin typeface="Times New Roman" panose="02020603050405020304" pitchFamily="18" charset="0"/>
                <a:ea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quá</a:t>
            </a:r>
            <a:r>
              <a:rPr lang="en-US" sz="2400" dirty="0">
                <a:latin typeface="Times New Roman" panose="02020603050405020304" pitchFamily="18" charset="0"/>
                <a:ea typeface="Times New Roman" panose="02020603050405020304" pitchFamily="18" charset="0"/>
              </a:rPr>
              <a:t>!”</a:t>
            </a:r>
            <a:br>
              <a:rPr lang="en-US" sz="2400" dirty="0">
                <a:latin typeface="Times New Roman" panose="02020603050405020304" pitchFamily="18" charset="0"/>
                <a:ea typeface="Times New Roman" panose="02020603050405020304" pitchFamily="18" charset="0"/>
              </a:rPr>
            </a:br>
            <a:r>
              <a:rPr lang="en-US" sz="2400" dirty="0">
                <a:latin typeface="Times New Roman" panose="02020603050405020304" pitchFamily="18" charset="0"/>
                <a:ea typeface="Times New Roman" panose="02020603050405020304" pitchFamily="18" charset="0"/>
              </a:rPr>
              <a:t/>
            </a:r>
            <a:br>
              <a:rPr lang="en-US" sz="2400" dirty="0">
                <a:latin typeface="Times New Roman" panose="02020603050405020304" pitchFamily="18" charset="0"/>
                <a:ea typeface="Times New Roman" panose="02020603050405020304" pitchFamily="18" charset="0"/>
              </a:rPr>
            </a:b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đây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thầm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t>
            </a:r>
            <a:r>
              <a:rPr lang="en-US" sz="2400" dirty="0">
                <a:latin typeface="Times New Roman" panose="02020603050405020304" pitchFamily="18" charset="0"/>
                <a:ea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rPr>
              <a:t>Mình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tìm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rồi</a:t>
            </a:r>
            <a:r>
              <a:rPr lang="en-US" sz="2400" dirty="0">
                <a:latin typeface="Times New Roman" panose="02020603050405020304" pitchFamily="18" charset="0"/>
                <a:ea typeface="Times New Roman" panose="02020603050405020304" pitchFamily="18" charset="0"/>
              </a:rPr>
              <a:t>!”</a:t>
            </a:r>
            <a:br>
              <a:rPr lang="en-US" sz="2400" dirty="0">
                <a:latin typeface="Times New Roman" panose="02020603050405020304" pitchFamily="18" charset="0"/>
                <a:ea typeface="Times New Roman" panose="02020603050405020304" pitchFamily="18" charset="0"/>
              </a:rPr>
            </a:br>
            <a:endParaRPr lang="en-US" sz="2400" dirty="0"/>
          </a:p>
        </p:txBody>
      </p:sp>
    </p:spTree>
    <p:extLst>
      <p:ext uri="{BB962C8B-B14F-4D97-AF65-F5344CB8AC3E}">
        <p14:creationId xmlns:p14="http://schemas.microsoft.com/office/powerpoint/2010/main" val="3153929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875211"/>
            <a:ext cx="11109164" cy="5499463"/>
          </a:xfrm>
          <a:prstGeom prst="roundRect">
            <a:avLst>
              <a:gd name="adj" fmla="val 16667"/>
            </a:avLst>
          </a:prstGeom>
          <a:solidFill>
            <a:schemeClr val="accent5">
              <a:lumMod val="40000"/>
              <a:lumOff val="6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696686" y="1156574"/>
            <a:ext cx="10798628" cy="5122236"/>
          </a:xfrm>
          <a:prstGeom prst="rect">
            <a:avLst/>
          </a:prstGeom>
        </p:spPr>
        <p:txBody>
          <a:bodyPr wrap="square">
            <a:spAutoFit/>
          </a:bodyPr>
          <a:lstStyle/>
          <a:p>
            <a:pPr indent="742950">
              <a:lnSpc>
                <a:spcPct val="115000"/>
              </a:lnSpc>
              <a:spcAft>
                <a:spcPts val="1000"/>
              </a:spcAft>
              <a:tabLst>
                <a:tab pos="285750" algn="l"/>
                <a:tab pos="457200" algn="l"/>
              </a:tabLs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chào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buồm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căng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lướt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hát</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indent="742950">
              <a:lnSpc>
                <a:spcPct val="115000"/>
              </a:lnSpc>
              <a:spcAft>
                <a:spcPts val="1000"/>
              </a:spcAft>
              <a:tabLst>
                <a:tab pos="285750" algn="l"/>
                <a:tab pos="457200" algn="l"/>
              </a:tabLs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r>
            <a:br>
              <a:rPr lang="en-US" sz="2400" dirty="0">
                <a:latin typeface="Times New Roman" panose="02020603050405020304" pitchFamily="18" charset="0"/>
                <a:ea typeface="Times New Roman" panose="02020603050405020304" pitchFamily="18" charset="0"/>
                <a:cs typeface="Times New Roman" panose="02020603050405020304" pitchFamily="18" charset="0"/>
              </a:rPr>
            </a:b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r>
            <a:br>
              <a:rPr lang="en-US" sz="2400" dirty="0">
                <a:latin typeface="Times New Roman" panose="02020603050405020304" pitchFamily="18" charset="0"/>
                <a:ea typeface="Times New Roman" panose="02020603050405020304" pitchFamily="18" charset="0"/>
                <a:cs typeface="Times New Roman" panose="02020603050405020304" pitchFamily="18" charset="0"/>
              </a:rPr>
            </a:b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r>
            <a:br>
              <a:rPr lang="en-US" sz="2400" dirty="0">
                <a:latin typeface="Times New Roman" panose="02020603050405020304" pitchFamily="18" charset="0"/>
                <a:ea typeface="Times New Roman" panose="02020603050405020304" pitchFamily="18" charset="0"/>
                <a:cs typeface="Times New Roman" panose="02020603050405020304" pitchFamily="18" charset="0"/>
              </a:rPr>
            </a:b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bao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nghỉ</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dáng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Dù</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Cô</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Xuân</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cs typeface="Times New Roman" panose="02020603050405020304" pitchFamily="18" charset="0"/>
              </a:rPr>
              <a:t>Quỳnh</a:t>
            </a:r>
            <a:r>
              <a:rPr lang="en-US" sz="24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368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966651"/>
            <a:ext cx="11083039" cy="5264331"/>
          </a:xfrm>
          <a:prstGeom prst="roundRect">
            <a:avLst>
              <a:gd name="adj" fmla="val 16667"/>
            </a:avLst>
          </a:prstGeom>
          <a:solidFill>
            <a:schemeClr val="accent1">
              <a:lumMod val="20000"/>
              <a:lumOff val="8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75062" y="1460999"/>
            <a:ext cx="10746377" cy="4512261"/>
          </a:xfrm>
          <a:prstGeom prst="rect">
            <a:avLst/>
          </a:prstGeom>
        </p:spPr>
        <p:txBody>
          <a:bodyPr wrap="square">
            <a:spAutoFit/>
          </a:bodyPr>
          <a:lstStyle/>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rPr>
              <a:t>Xác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định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đoạn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trích</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tabLst>
                <a:tab pos="400050" algn="l"/>
              </a:tabLst>
            </a:pP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rPr>
              <a:t>Chỉ</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tác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dụng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câu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văn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tabLst>
                <a:tab pos="400050" algn="l"/>
              </a:tabLst>
            </a:pPr>
            <a:r>
              <a:rPr lang="en-US" sz="2800" dirty="0">
                <a:latin typeface="Times New Roman" panose="02020603050405020304" pitchFamily="18" charset="0"/>
                <a:ea typeface="Times New Roman" panose="02020603050405020304" pitchFamily="18" charset="0"/>
              </a:rPr>
              <a:t>“</a:t>
            </a:r>
            <a:r>
              <a:rPr lang="en-US" sz="2800" i="1" dirty="0" err="1">
                <a:latin typeface="Times New Roman" panose="02020603050405020304" pitchFamily="18" charset="0"/>
                <a:ea typeface="Times New Roman" panose="02020603050405020304" pitchFamily="18" charset="0"/>
              </a:rPr>
              <a:t>Cô</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Gió</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cất</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tiếng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chào</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ngọn</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khói</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bông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hoa</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lá</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cờ</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chào</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cái</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chong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chóng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đang</a:t>
            </a:r>
            <a:r>
              <a:rPr lang="en-US" sz="2800" i="1" dirty="0">
                <a:latin typeface="Times New Roman" panose="02020603050405020304" pitchFamily="18" charset="0"/>
                <a:ea typeface="Times New Roman" panose="02020603050405020304" pitchFamily="18" charset="0"/>
              </a:rPr>
              <a:t> quay </a:t>
            </a:r>
            <a:r>
              <a:rPr lang="en-US" sz="2800" i="1" dirty="0" err="1">
                <a:latin typeface="Times New Roman" panose="02020603050405020304" pitchFamily="18" charset="0"/>
                <a:ea typeface="Times New Roman" panose="02020603050405020304" pitchFamily="18" charset="0"/>
              </a:rPr>
              <a:t>và</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chào</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cánh</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buồm</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đang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căng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mở</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trên</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sóng</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lớn</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những</a:t>
            </a:r>
            <a:r>
              <a:rPr lang="en-US" sz="2800" i="1" dirty="0">
                <a:latin typeface="Times New Roman" panose="02020603050405020304" pitchFamily="18" charset="0"/>
                <a:ea typeface="Times New Roman" panose="02020603050405020304" pitchFamily="18" charset="0"/>
              </a:rPr>
              <a:t> con </a:t>
            </a:r>
            <a:r>
              <a:rPr lang="en-US" sz="2800" i="1" dirty="0" err="1">
                <a:latin typeface="Times New Roman" panose="02020603050405020304" pitchFamily="18" charset="0"/>
                <a:ea typeface="Times New Roman" panose="02020603050405020304" pitchFamily="18" charset="0"/>
              </a:rPr>
              <a:t>thuyền</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lướt</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nhanh</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trên</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mặt</a:t>
            </a:r>
            <a:r>
              <a:rPr lang="en-US" sz="2800" i="1" dirty="0">
                <a:latin typeface="Times New Roman" panose="02020603050405020304" pitchFamily="18" charset="0"/>
                <a:ea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rPr>
              <a:t>.”</a:t>
            </a:r>
          </a:p>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3: </a:t>
            </a:r>
            <a:r>
              <a:rPr lang="en-US" sz="2800" dirty="0" err="1">
                <a:solidFill>
                  <a:srgbClr val="0D0D0D"/>
                </a:solidFill>
                <a:latin typeface="Times New Roman" panose="02020603050405020304" pitchFamily="18" charset="0"/>
                <a:ea typeface="Times New Roman" panose="02020603050405020304" pitchFamily="18" charset="0"/>
              </a:rPr>
              <a:t>Tại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ta </a:t>
            </a:r>
            <a:r>
              <a:rPr lang="en-US" sz="2800" dirty="0" err="1">
                <a:latin typeface="Times New Roman" panose="02020603050405020304" pitchFamily="18" charset="0"/>
                <a:ea typeface="Times New Roman" panose="02020603050405020304" pitchFamily="18" charset="0"/>
              </a:rPr>
              <a:t>vẫn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ngay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tên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rPr>
              <a:t>” ?</a:t>
            </a:r>
          </a:p>
          <a:p>
            <a:pPr>
              <a:lnSpc>
                <a:spcPct val="115000"/>
              </a:lnSpc>
              <a:tabLst>
                <a:tab pos="400050" algn="l"/>
              </a:tabLst>
            </a:pPr>
            <a:r>
              <a:rPr lang="en-US" sz="2800" b="1" dirty="0" err="1">
                <a:latin typeface="Times New Roman" panose="02020603050405020304" pitchFamily="18" charset="0"/>
                <a:ea typeface="Times New Roman" panose="02020603050405020304" pitchFamily="18" charset="0"/>
              </a:rPr>
              <a:t>Câu</a:t>
            </a:r>
            <a:r>
              <a:rPr lang="en-US" sz="2800" b="1" dirty="0">
                <a:latin typeface="Times New Roman" panose="02020603050405020304" pitchFamily="18" charset="0"/>
                <a:ea typeface="Times New Roman" panose="02020603050405020304" pitchFamily="18" charset="0"/>
              </a:rPr>
              <a:t> 4</a:t>
            </a:r>
            <a:r>
              <a:rPr lang="en-US" sz="2800" dirty="0">
                <a:latin typeface="Times New Roman" panose="02020603050405020304" pitchFamily="18" charset="0"/>
                <a:ea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đọc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hãy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rút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điệp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Lí</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giải</a:t>
            </a:r>
            <a:r>
              <a:rPr lang="en-US" sz="2800" dirty="0">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97882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1464082"/>
            <a:ext cx="11226730" cy="828757"/>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5218010" y="559932"/>
            <a:ext cx="2066592" cy="587853"/>
          </a:xfrm>
          <a:prstGeom prst="rect">
            <a:avLst/>
          </a:prstGeom>
        </p:spPr>
        <p:txBody>
          <a:bodyPr wrap="none">
            <a:spAutoFit/>
          </a:bodyPr>
          <a:lstStyle/>
          <a:p>
            <a:pPr algn="ctr">
              <a:lnSpc>
                <a:spcPct val="115000"/>
              </a:lnSpc>
              <a:tabLst>
                <a:tab pos="400050" algn="l"/>
              </a:tabLst>
            </a:pPr>
            <a:r>
              <a:rPr lang="en-US" sz="2800" b="1" dirty="0" err="1">
                <a:solidFill>
                  <a:srgbClr val="FF0000"/>
                </a:solidFill>
                <a:latin typeface="Times New Roman" panose="02020603050405020304" pitchFamily="18" charset="0"/>
                <a:ea typeface="Times New Roman" panose="02020603050405020304" pitchFamily="18" charset="0"/>
              </a:rPr>
              <a:t>Gợi</a:t>
            </a:r>
            <a:r>
              <a:rPr lang="en-US" sz="2800" b="1" dirty="0">
                <a:solidFill>
                  <a:srgbClr val="FF0000"/>
                </a:solidFill>
                <a:latin typeface="Times New Roman" panose="02020603050405020304" pitchFamily="18" charset="0"/>
                <a:ea typeface="Times New Roman" panose="02020603050405020304" pitchFamily="18" charset="0"/>
              </a:rPr>
              <a:t> ý </a:t>
            </a:r>
            <a:r>
              <a:rPr lang="en-US" sz="2800" b="1" dirty="0" err="1">
                <a:solidFill>
                  <a:srgbClr val="FF0000"/>
                </a:solidFill>
                <a:latin typeface="Times New Roman" panose="02020603050405020304" pitchFamily="18" charset="0"/>
                <a:ea typeface="Times New Roman" panose="02020603050405020304" pitchFamily="18" charset="0"/>
              </a:rPr>
              <a:t>trả</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lời</a:t>
            </a:r>
            <a:endParaRPr lang="en-US" sz="28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773682" y="1586257"/>
            <a:ext cx="6096000" cy="548099"/>
          </a:xfrm>
          <a:prstGeom prst="rect">
            <a:avLst/>
          </a:prstGeom>
        </p:spPr>
        <p:txBody>
          <a:bodyPr>
            <a:spAutoFit/>
          </a:bodyPr>
          <a:lstStyle/>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1: </a:t>
            </a:r>
            <a:r>
              <a:rPr lang="en-US" sz="2800" dirty="0" err="1">
                <a:solidFill>
                  <a:srgbClr val="0D0D0D"/>
                </a:solidFill>
                <a:latin typeface="Times New Roman" panose="02020603050405020304" pitchFamily="18" charset="0"/>
                <a:ea typeface="Times New Roman" panose="02020603050405020304" pitchFamily="18" charset="0"/>
              </a:rPr>
              <a:t>Ngôi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ba</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6"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2782389"/>
            <a:ext cx="11226730" cy="3892731"/>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7" name="Rectangle 6"/>
          <p:cNvSpPr/>
          <p:nvPr/>
        </p:nvSpPr>
        <p:spPr>
          <a:xfrm>
            <a:off x="749733" y="2782389"/>
            <a:ext cx="10865324" cy="3714863"/>
          </a:xfrm>
          <a:prstGeom prst="rect">
            <a:avLst/>
          </a:prstGeom>
        </p:spPr>
        <p:txBody>
          <a:bodyPr wrap="square">
            <a:spAutoFit/>
          </a:bodyPr>
          <a:lstStyle/>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endParaRPr lang="en-US" sz="2800" dirty="0">
              <a:latin typeface="Times New Roman" panose="02020603050405020304" pitchFamily="18" charset="0"/>
              <a:ea typeface="Times New Roman" panose="02020603050405020304" pitchFamily="18" charset="0"/>
            </a:endParaRPr>
          </a:p>
          <a:p>
            <a:pPr marL="342900" lvl="0" indent="-342900">
              <a:lnSpc>
                <a:spcPct val="115000"/>
              </a:lnSpc>
              <a:spcAft>
                <a:spcPts val="1200"/>
              </a:spcAft>
              <a:buFont typeface="Times New Roman" panose="02020603050405020304" pitchFamily="18" charset="0"/>
              <a:buChar char="-"/>
              <a:tabLst>
                <a:tab pos="228600" algn="l"/>
                <a:tab pos="400050" algn="l"/>
              </a:tabLst>
            </a:pPr>
            <a:r>
              <a:rPr lang="en-US" sz="2800" dirty="0" err="1">
                <a:solidFill>
                  <a:srgbClr val="0D0D0D"/>
                </a:solidFill>
                <a:latin typeface="Times New Roman" panose="02020603050405020304" pitchFamily="18" charset="0"/>
                <a:ea typeface="Times New Roman" panose="02020603050405020304" pitchFamily="18" charset="0"/>
              </a:rPr>
              <a:t>Biện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từ</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hoá</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228600">
              <a:lnSpc>
                <a:spcPct val="115000"/>
              </a:lnSpc>
              <a:tabLst>
                <a:tab pos="400050" algn="l"/>
              </a:tabLs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gọi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Gió</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228600">
              <a:lnSpc>
                <a:spcPct val="115000"/>
              </a:lnSpc>
              <a:tabLst>
                <a:tab pos="400050" algn="l"/>
              </a:tabLs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Hoạt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chào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khói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hoa</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42900" lvl="0" indent="-342900">
              <a:lnSpc>
                <a:spcPct val="115000"/>
              </a:lnSpc>
              <a:spcAft>
                <a:spcPts val="1200"/>
              </a:spcAft>
              <a:buFont typeface="Times New Roman" panose="02020603050405020304" pitchFamily="18" charset="0"/>
              <a:buChar char="-"/>
              <a:tabLst>
                <a:tab pos="228600" algn="l"/>
                <a:tab pos="400050" algn="l"/>
              </a:tabLst>
            </a:pPr>
            <a:r>
              <a:rPr lang="en-US" sz="2800" dirty="0" err="1">
                <a:solidFill>
                  <a:srgbClr val="0D0D0D"/>
                </a:solidFill>
                <a:latin typeface="Times New Roman" panose="02020603050405020304" pitchFamily="18" charset="0"/>
                <a:ea typeface="Times New Roman" panose="02020603050405020304" pitchFamily="18" charset="0"/>
              </a:rPr>
              <a:t>Biện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pháp</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kê</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Liệt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kê</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chào</a:t>
            </a:r>
            <a:r>
              <a:rPr lang="en-US" sz="2800"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ngọn</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khói</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bông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hoa</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lá</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cờ</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chong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chóng</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đang</a:t>
            </a:r>
            <a:r>
              <a:rPr lang="en-US" sz="2800" i="1" dirty="0">
                <a:solidFill>
                  <a:srgbClr val="0D0D0D"/>
                </a:solidFill>
                <a:latin typeface="Times New Roman" panose="02020603050405020304" pitchFamily="18" charset="0"/>
                <a:ea typeface="Times New Roman" panose="02020603050405020304" pitchFamily="18" charset="0"/>
              </a:rPr>
              <a:t> quay, </a:t>
            </a:r>
            <a:r>
              <a:rPr lang="en-US" sz="2800" i="1" dirty="0" err="1">
                <a:solidFill>
                  <a:srgbClr val="0D0D0D"/>
                </a:solidFill>
                <a:latin typeface="Times New Roman" panose="02020603050405020304" pitchFamily="18" charset="0"/>
                <a:ea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rPr>
              <a:t> con </a:t>
            </a:r>
            <a:r>
              <a:rPr lang="en-US" sz="2800" i="1" dirty="0" err="1">
                <a:solidFill>
                  <a:srgbClr val="0D0D0D"/>
                </a:solidFill>
                <a:latin typeface="Times New Roman" panose="02020603050405020304" pitchFamily="18" charset="0"/>
                <a:ea typeface="Times New Roman" panose="02020603050405020304" pitchFamily="18" charset="0"/>
              </a:rPr>
              <a:t>buồm</a:t>
            </a:r>
            <a:r>
              <a:rPr lang="en-US" sz="2800" i="1" dirty="0">
                <a:solidFill>
                  <a:srgbClr val="0D0D0D"/>
                </a:solidFill>
                <a:latin typeface="Times New Roman" panose="02020603050405020304" pitchFamily="18" charset="0"/>
                <a:ea typeface="Times New Roman" panose="02020603050405020304" pitchFamily="18" charset="0"/>
              </a:rPr>
              <a:t>, </a:t>
            </a:r>
            <a:r>
              <a:rPr lang="en-US" sz="2800" i="1" dirty="0" err="1">
                <a:solidFill>
                  <a:srgbClr val="0D0D0D"/>
                </a:solidFill>
                <a:latin typeface="Times New Roman" panose="02020603050405020304" pitchFamily="18" charset="0"/>
                <a:ea typeface="Times New Roman" panose="02020603050405020304" pitchFamily="18" charset="0"/>
              </a:rPr>
              <a:t>những</a:t>
            </a:r>
            <a:r>
              <a:rPr lang="en-US" sz="2800" i="1" dirty="0">
                <a:solidFill>
                  <a:srgbClr val="0D0D0D"/>
                </a:solidFill>
                <a:latin typeface="Times New Roman" panose="02020603050405020304" pitchFamily="18" charset="0"/>
                <a:ea typeface="Times New Roman" panose="02020603050405020304" pitchFamily="18" charset="0"/>
              </a:rPr>
              <a:t> con </a:t>
            </a:r>
            <a:r>
              <a:rPr lang="en-US" sz="2800" i="1" dirty="0" err="1">
                <a:solidFill>
                  <a:srgbClr val="0D0D0D"/>
                </a:solidFill>
                <a:latin typeface="Times New Roman" panose="02020603050405020304" pitchFamily="18" charset="0"/>
                <a:ea typeface="Times New Roman" panose="02020603050405020304" pitchFamily="18" charset="0"/>
              </a:rPr>
              <a:t>thuyển</a:t>
            </a:r>
            <a:r>
              <a:rPr lang="en-US" sz="2800" i="1"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27378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nodeType="with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barn(inVertical)">
                                      <p:cBhvr>
                                        <p:cTn id="26" dur="500"/>
                                        <p:tgtEl>
                                          <p:spTgt spid="7">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Effect transition="in" filter="barn(inVertical)">
                                      <p:cBhvr>
                                        <p:cTn id="31" dur="500"/>
                                        <p:tgtEl>
                                          <p:spTgt spid="7">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7">
                                            <p:txEl>
                                              <p:pRg st="2" end="2"/>
                                            </p:txEl>
                                          </p:spTgt>
                                        </p:tgtEl>
                                        <p:attrNameLst>
                                          <p:attrName>style.visibility</p:attrName>
                                        </p:attrNameLst>
                                      </p:cBhvr>
                                      <p:to>
                                        <p:strVal val="visible"/>
                                      </p:to>
                                    </p:set>
                                    <p:animEffect transition="in" filter="barn(inVertical)">
                                      <p:cBhvr>
                                        <p:cTn id="36" dur="500"/>
                                        <p:tgtEl>
                                          <p:spTgt spid="7">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7">
                                            <p:txEl>
                                              <p:pRg st="3" end="3"/>
                                            </p:txEl>
                                          </p:spTgt>
                                        </p:tgtEl>
                                        <p:attrNameLst>
                                          <p:attrName>style.visibility</p:attrName>
                                        </p:attrNameLst>
                                      </p:cBhvr>
                                      <p:to>
                                        <p:strVal val="visible"/>
                                      </p:to>
                                    </p:set>
                                    <p:animEffect transition="in" filter="barn(inVertical)">
                                      <p:cBhvr>
                                        <p:cTn id="41" dur="5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barn(inVertical)">
                                      <p:cBhvr>
                                        <p:cTn id="46"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097279"/>
            <a:ext cx="11265919" cy="4415247"/>
          </a:xfrm>
          <a:prstGeom prst="roundRect">
            <a:avLst>
              <a:gd name="adj" fmla="val 16667"/>
            </a:avLst>
          </a:prstGeom>
          <a:solidFill>
            <a:schemeClr val="accent5">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928903" y="1407822"/>
            <a:ext cx="1303562" cy="587853"/>
          </a:xfrm>
          <a:prstGeom prst="rect">
            <a:avLst/>
          </a:prstGeom>
        </p:spPr>
        <p:txBody>
          <a:bodyPr wrap="none">
            <a:spAutoFit/>
          </a:bodyPr>
          <a:lstStyle/>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2: </a:t>
            </a:r>
            <a:endParaRPr lang="en-US" sz="2800" dirty="0">
              <a:effectLst/>
              <a:latin typeface="Times New Roman" panose="02020603050405020304" pitchFamily="18" charset="0"/>
              <a:ea typeface="Times New Roman" panose="02020603050405020304" pitchFamily="18" charset="0"/>
            </a:endParaRPr>
          </a:p>
        </p:txBody>
      </p:sp>
      <p:sp>
        <p:nvSpPr>
          <p:cNvPr id="5" name="Rectangle 4"/>
          <p:cNvSpPr/>
          <p:nvPr/>
        </p:nvSpPr>
        <p:spPr>
          <a:xfrm>
            <a:off x="569030" y="2177906"/>
            <a:ext cx="11148353" cy="2723823"/>
          </a:xfrm>
          <a:prstGeom prst="rect">
            <a:avLst/>
          </a:prstGeom>
        </p:spPr>
        <p:txBody>
          <a:bodyPr wrap="square">
            <a:spAutoFit/>
          </a:bodyPr>
          <a:lstStyle/>
          <a:p>
            <a:pPr marL="342900" lvl="0" indent="-342900">
              <a:lnSpc>
                <a:spcPct val="115000"/>
              </a:lnSpc>
              <a:spcAft>
                <a:spcPts val="1200"/>
              </a:spcAft>
              <a:buFont typeface="Wingdings" panose="05000000000000000000" pitchFamily="2" charset="2"/>
              <a:buChar char=""/>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Tác</a:t>
            </a:r>
            <a:r>
              <a:rPr lang="en-US" sz="2800" b="1" dirty="0">
                <a:solidFill>
                  <a:srgbClr val="0D0D0D"/>
                </a:solidFill>
                <a:latin typeface="Times New Roman" panose="02020603050405020304" pitchFamily="18" charset="0"/>
                <a:ea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rPr>
              <a:t>dụng</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42900">
              <a:lnSpc>
                <a:spcPct val="115000"/>
              </a:lnSpc>
              <a:tabLst>
                <a:tab pos="400050" algn="l"/>
                <a:tab pos="5788660" algn="l"/>
              </a:tabLs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diễn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đạt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thêm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hình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ảnh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gợi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xúc</a:t>
            </a:r>
            <a:r>
              <a:rPr lang="en-US" sz="2800" dirty="0">
                <a:solidFill>
                  <a:srgbClr val="0D0D0D"/>
                </a:solidFill>
                <a:latin typeface="Times New Roman" panose="02020603050405020304" pitchFamily="18" charset="0"/>
                <a:ea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trở</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nên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sinh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động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gần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gũi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như</a:t>
            </a:r>
            <a:r>
              <a:rPr lang="en-US" sz="2800" dirty="0">
                <a:solidFill>
                  <a:srgbClr val="0D0D0D"/>
                </a:solidFill>
                <a:latin typeface="Times New Roman" panose="02020603050405020304" pitchFamily="18" charset="0"/>
                <a:ea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mang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suy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nghĩ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marL="342900">
              <a:lnSpc>
                <a:spcPct val="115000"/>
              </a:lnSpc>
              <a:tabLst>
                <a:tab pos="400050" algn="l"/>
              </a:tabLst>
            </a:pP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Nhấn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mạnh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cô</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dành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khác</a:t>
            </a:r>
            <a:r>
              <a:rPr lang="en-US" sz="2800" b="1" dirty="0">
                <a:solidFill>
                  <a:srgbClr val="0D0D0D"/>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50973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Effect transition="in" filter="barn(inVertical)">
                                      <p:cBhvr>
                                        <p:cTn id="25"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69030" y="692331"/>
            <a:ext cx="11004661" cy="5734595"/>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27314" y="1055737"/>
            <a:ext cx="10746377" cy="5007781"/>
          </a:xfrm>
          <a:prstGeom prst="rect">
            <a:avLst/>
          </a:prstGeom>
        </p:spPr>
        <p:txBody>
          <a:bodyPr wrap="square">
            <a:spAutoFit/>
          </a:bodyPr>
          <a:lstStyle/>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3: </a:t>
            </a:r>
            <a:r>
              <a:rPr lang="en-US" sz="2800" dirty="0" err="1">
                <a:latin typeface="Times New Roman" panose="02020603050405020304" pitchFamily="18" charset="0"/>
                <a:ea typeface="Times New Roman" panose="02020603050405020304" pitchFamily="18" charset="0"/>
              </a:rPr>
              <a:t>Dù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ta </a:t>
            </a:r>
            <a:r>
              <a:rPr lang="en-US" sz="2800" dirty="0" err="1">
                <a:latin typeface="Times New Roman" panose="02020603050405020304" pitchFamily="18" charset="0"/>
                <a:ea typeface="Times New Roman" panose="02020603050405020304" pitchFamily="18" charset="0"/>
              </a:rPr>
              <a:t>vẫn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ngay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tên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bởi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ghi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việc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tốt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lợi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ích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niềm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đem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p>
          <a:p>
            <a:pPr>
              <a:lnSpc>
                <a:spcPct val="115000"/>
              </a:lnSpc>
              <a:tabLst>
                <a:tab pos="400050" algn="l"/>
              </a:tabLst>
            </a:pPr>
            <a:r>
              <a:rPr lang="en-US" sz="2800" b="1" dirty="0" err="1">
                <a:solidFill>
                  <a:srgbClr val="0D0D0D"/>
                </a:solidFill>
                <a:latin typeface="Times New Roman" panose="02020603050405020304" pitchFamily="18" charset="0"/>
                <a:ea typeface="Times New Roman" panose="02020603050405020304" pitchFamily="18" charset="0"/>
              </a:rPr>
              <a:t>Câu</a:t>
            </a:r>
            <a:r>
              <a:rPr lang="en-US" sz="2800" b="1" dirty="0">
                <a:solidFill>
                  <a:srgbClr val="0D0D0D"/>
                </a:solidFill>
                <a:latin typeface="Times New Roman" panose="02020603050405020304" pitchFamily="18" charset="0"/>
                <a:ea typeface="Times New Roman" panose="02020603050405020304" pitchFamily="18" charset="0"/>
              </a:rPr>
              <a:t> 4: </a:t>
            </a:r>
            <a:r>
              <a:rPr lang="en-US" sz="2800" dirty="0">
                <a:solidFill>
                  <a:srgbClr val="0D0D0D"/>
                </a:solidFill>
                <a:latin typeface="Times New Roman" panose="02020603050405020304" pitchFamily="18" charset="0"/>
                <a:ea typeface="Times New Roman" panose="02020603050405020304" pitchFamily="18" charset="0"/>
              </a:rPr>
              <a:t>HS </a:t>
            </a:r>
            <a:r>
              <a:rPr lang="en-US" sz="2800" dirty="0" err="1">
                <a:solidFill>
                  <a:srgbClr val="0D0D0D"/>
                </a:solidFill>
                <a:latin typeface="Times New Roman" panose="02020603050405020304" pitchFamily="18" charset="0"/>
                <a:ea typeface="Times New Roman" panose="02020603050405020304" pitchFamily="18" charset="0"/>
              </a:rPr>
              <a:t>lựa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chọn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điệp</a:t>
            </a:r>
            <a:r>
              <a:rPr lang="en-US" sz="2800" dirty="0">
                <a:solidFill>
                  <a:srgbClr val="0D0D0D"/>
                </a:solidFill>
                <a:latin typeface="Times New Roman" panose="02020603050405020304" pitchFamily="18" charset="0"/>
                <a:ea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bản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thân</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lí</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giải</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tabLst>
                <a:tab pos="400050" algn="l"/>
              </a:tabLst>
            </a:pPr>
            <a:r>
              <a:rPr lang="en-US" sz="2800" dirty="0" err="1">
                <a:solidFill>
                  <a:srgbClr val="0D0D0D"/>
                </a:solidFill>
                <a:latin typeface="Times New Roman" panose="02020603050405020304" pitchFamily="18" charset="0"/>
                <a:ea typeface="Times New Roman" panose="02020603050405020304" pitchFamily="18" charset="0"/>
              </a:rPr>
              <a:t>Có</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thể</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nêu</a:t>
            </a:r>
            <a:r>
              <a:rPr lang="en-US" sz="2800" dirty="0">
                <a:solidFill>
                  <a:srgbClr val="0D0D0D"/>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tabLst>
                <a:tab pos="400050" algn="l"/>
              </a:tabLst>
            </a:pPr>
            <a:r>
              <a:rPr lang="en-US" sz="2800" dirty="0" err="1">
                <a:solidFill>
                  <a:srgbClr val="0D0D0D"/>
                </a:solidFill>
                <a:latin typeface="Times New Roman" panose="02020603050405020304" pitchFamily="18" charset="0"/>
                <a:ea typeface="Times New Roman" panose="02020603050405020304" pitchFamily="18" charset="0"/>
              </a:rPr>
              <a:t>Thông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điệp</a:t>
            </a:r>
            <a:r>
              <a:rPr lang="en-US" sz="2800" dirty="0">
                <a:solidFill>
                  <a:srgbClr val="0D0D0D"/>
                </a:solidFill>
                <a:latin typeface="Times New Roman" panose="02020603050405020304" pitchFamily="18" charset="0"/>
                <a:ea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rPr>
              <a:t>nghĩa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rút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cuộc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sống</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chúng</a:t>
            </a:r>
            <a:r>
              <a:rPr lang="en-US" sz="2800" dirty="0">
                <a:solidFill>
                  <a:srgbClr val="0D0D0D"/>
                </a:solidFill>
                <a:latin typeface="Times New Roman" panose="02020603050405020304" pitchFamily="18" charset="0"/>
                <a:ea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rPr>
              <a:t>hãy</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cứ</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thật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nhiều</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việc</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tốt</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trao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cảm</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mọi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dù</a:t>
            </a:r>
            <a:r>
              <a:rPr lang="en-US" sz="2800" dirty="0">
                <a:solidFill>
                  <a:srgbClr val="0D0D0D"/>
                </a:solidFill>
                <a:latin typeface="Times New Roman" panose="02020603050405020304" pitchFamily="18" charset="0"/>
                <a:ea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rPr>
              <a:t>cho</a:t>
            </a:r>
            <a:r>
              <a:rPr lang="en-US" sz="2800" b="1" dirty="0">
                <a:solidFill>
                  <a:srgbClr val="0D0D0D"/>
                </a:solidFill>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việc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tốt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nhìn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việc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tốt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việc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ích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mỗi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sẽ</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vui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vẻ</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nhàng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sẽ</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yêu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quý</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kính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giúp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từ</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56160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5883FD3-5820-452F-BCF2-F9ECF2522FCD}"/>
              </a:ext>
            </a:extLst>
          </p:cNvPr>
          <p:cNvSpPr>
            <a:spLocks noChangeArrowheads="1"/>
          </p:cNvSpPr>
          <p:nvPr/>
        </p:nvSpPr>
        <p:spPr bwMode="auto">
          <a:xfrm>
            <a:off x="569030" y="523154"/>
            <a:ext cx="4198913" cy="628832"/>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443446" y="2730136"/>
            <a:ext cx="11278981" cy="2612573"/>
          </a:xfrm>
          <a:prstGeom prst="roundRect">
            <a:avLst>
              <a:gd name="adj" fmla="val 16667"/>
            </a:avLst>
          </a:prstGeom>
          <a:solidFill>
            <a:schemeClr val="accent6">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83623" y="564133"/>
            <a:ext cx="3733586" cy="587853"/>
          </a:xfrm>
          <a:prstGeom prst="rect">
            <a:avLst/>
          </a:prstGeom>
        </p:spPr>
        <p:txBody>
          <a:bodyPr wrap="none">
            <a:spAutoFit/>
          </a:bodyPr>
          <a:lstStyle/>
          <a:p>
            <a:pPr algn="just">
              <a:lnSpc>
                <a:spcPct val="115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DẠNG 3: VIẾT NGẮN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569030" y="3270052"/>
            <a:ext cx="10798628" cy="1384995"/>
          </a:xfrm>
          <a:prstGeom prst="rect">
            <a:avLst/>
          </a:prstGeom>
        </p:spPr>
        <p:txBody>
          <a:bodyPr wrap="square">
            <a:spAutoFit/>
          </a:bodyPr>
          <a:lstStyle/>
          <a:p>
            <a:pPr algn="just">
              <a:lnSpc>
                <a:spcPct val="150000"/>
              </a:lnSpc>
              <a:spcAft>
                <a:spcPts val="0"/>
              </a:spcAft>
            </a:pP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ngắn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khoảng</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5 – 7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nghĩ</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6343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BADEE02-1241-4161-BAD0-8DBCF84A91C2}"/>
              </a:ext>
            </a:extLst>
          </p:cNvPr>
          <p:cNvSpPr>
            <a:spLocks noChangeArrowheads="1"/>
          </p:cNvSpPr>
          <p:nvPr/>
        </p:nvSpPr>
        <p:spPr bwMode="auto">
          <a:xfrm>
            <a:off x="5016137" y="497028"/>
            <a:ext cx="2895411"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378823" y="1653185"/>
            <a:ext cx="11286307" cy="4943557"/>
          </a:xfrm>
          <a:prstGeom prst="roundRect">
            <a:avLst>
              <a:gd name="adj" fmla="val 16667"/>
            </a:avLst>
          </a:prstGeom>
          <a:solidFill>
            <a:schemeClr val="accent4">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5878447" y="579745"/>
            <a:ext cx="1002197" cy="523220"/>
          </a:xfrm>
          <a:prstGeom prst="rect">
            <a:avLst/>
          </a:prstGeom>
        </p:spPr>
        <p:txBody>
          <a:bodyPr wrap="none">
            <a:spAutoFit/>
          </a:bodyPr>
          <a:lstStyle/>
          <a:p>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latin typeface="Times New Roman" panose="02020603050405020304" pitchFamily="18" charset="0"/>
              <a:cs typeface="Times New Roman" panose="02020603050405020304" pitchFamily="18" charset="0"/>
            </a:endParaRPr>
          </a:p>
        </p:txBody>
      </p:sp>
      <p:sp>
        <p:nvSpPr>
          <p:cNvPr id="5" name="Rectangle 4"/>
          <p:cNvSpPr/>
          <p:nvPr/>
        </p:nvSpPr>
        <p:spPr>
          <a:xfrm>
            <a:off x="805542" y="1791203"/>
            <a:ext cx="10707188" cy="4512261"/>
          </a:xfrm>
          <a:prstGeom prst="rect">
            <a:avLst/>
          </a:prstGeom>
        </p:spPr>
        <p:txBody>
          <a:bodyPr wrap="square">
            <a:spAutoFit/>
          </a:bodyPr>
          <a:lstStyle/>
          <a:p>
            <a:pPr indent="457200">
              <a:lnSpc>
                <a:spcPct val="115000"/>
              </a:lnSpc>
              <a:spcAft>
                <a:spcPts val="1000"/>
              </a:spcAft>
            </a:pP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Đọc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Tô</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ấn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sách</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Tô</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Hoài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cường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khoẻ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là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hách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kiêu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ngạo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coi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chết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xóm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Dê</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Choắt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chết</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thảm</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Choắt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tỉnh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ngộ</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rút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Mèn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em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rút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sắc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khiêm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tốn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luôn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tôn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phải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thương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0178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43" descr="Firewrk8"/>
          <p:cNvSpPr>
            <a:spLocks noChangeAspect="1" noChangeArrowheads="1"/>
          </p:cNvSpPr>
          <p:nvPr/>
        </p:nvSpPr>
        <p:spPr bwMode="auto">
          <a:xfrm>
            <a:off x="2590800" y="1524000"/>
            <a:ext cx="1403350" cy="126682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4" name="Picture 3">
            <a:extLst>
              <a:ext uri="{FF2B5EF4-FFF2-40B4-BE49-F238E27FC236}">
                <a16:creationId xmlns:a16="http://schemas.microsoft.com/office/drawing/2014/main" xmlns="" id="{FD9FFEA2-CBEF-46C9-829C-25CC122B8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8" name="WordArt 40"/>
          <p:cNvSpPr>
            <a:spLocks noChangeArrowheads="1" noChangeShapeType="1" noTextEdit="1"/>
          </p:cNvSpPr>
          <p:nvPr/>
        </p:nvSpPr>
        <p:spPr bwMode="auto">
          <a:xfrm>
            <a:off x="406400" y="640049"/>
            <a:ext cx="11496341" cy="2821055"/>
          </a:xfrm>
          <a:prstGeom prst="rect">
            <a:avLst/>
          </a:prstGeom>
        </p:spPr>
        <p:txBody>
          <a:bodyPr wrap="none" fromWordArt="1">
            <a:prstTxWarp prst="textPlain">
              <a:avLst>
                <a:gd name="adj" fmla="val 50000"/>
              </a:avLst>
            </a:prstTxWarp>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ÔN TẬP </a:t>
            </a:r>
            <a:r>
              <a:rPr lang="en-US" sz="3600" b="1" kern="10" dirty="0">
                <a:ln w="19050">
                  <a:solidFill>
                    <a:srgbClr val="0000FF"/>
                  </a:solidFill>
                  <a:round/>
                  <a:headEnd/>
                  <a:tailEnd/>
                </a:ln>
                <a:solidFill>
                  <a:srgbClr val="FF0000"/>
                </a:solidFill>
                <a:latin typeface="Times New Roman"/>
                <a:cs typeface="Times New Roman"/>
              </a:rPr>
              <a:t>VĂN BẢN 2</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kern="10" noProof="0" dirty="0">
                <a:ln w="19050">
                  <a:solidFill>
                    <a:srgbClr val="0000FF"/>
                  </a:solidFill>
                  <a:round/>
                  <a:headEnd/>
                  <a:tailEnd/>
                </a:ln>
                <a:solidFill>
                  <a:srgbClr val="FF0000"/>
                </a:solidFill>
                <a:latin typeface="Times New Roman"/>
                <a:cs typeface="Times New Roman"/>
              </a:rPr>
              <a:t>ÔNG LÃO ĐÁNH CÁ VÀ CON CÁ VÀNG (</a:t>
            </a:r>
            <a:r>
              <a:rPr lang="en-US" sz="3600" b="1" kern="10" noProof="0" dirty="0" err="1">
                <a:ln w="19050">
                  <a:solidFill>
                    <a:srgbClr val="0000FF"/>
                  </a:solidFill>
                  <a:round/>
                  <a:headEnd/>
                  <a:tailEnd/>
                </a:ln>
                <a:solidFill>
                  <a:srgbClr val="FF0000"/>
                </a:solidFill>
                <a:latin typeface="Times New Roman"/>
                <a:cs typeface="Times New Roman"/>
              </a:rPr>
              <a:t>Puskin</a:t>
            </a:r>
            <a:r>
              <a:rPr lang="en-US" sz="3600" b="1" kern="10" noProof="0" dirty="0">
                <a:ln w="19050">
                  <a:solidFill>
                    <a:srgbClr val="0000FF"/>
                  </a:solidFill>
                  <a:round/>
                  <a:headEnd/>
                  <a:tailEnd/>
                </a:ln>
                <a:solidFill>
                  <a:srgbClr val="FF0000"/>
                </a:solidFill>
                <a:latin typeface="Times New Roman"/>
                <a:cs typeface="Times New Roman"/>
              </a:rPr>
              <a:t>)</a:t>
            </a:r>
            <a:r>
              <a:rPr kumimoji="0" lang="en-US" sz="3600" b="1" i="0" u="none" strike="noStrike" kern="10" cap="none" spc="0" normalizeH="0" baseline="0" noProof="0" dirty="0">
                <a:ln w="19050">
                  <a:solidFill>
                    <a:srgbClr val="0000FF"/>
                  </a:solidFill>
                  <a:round/>
                  <a:headEnd/>
                  <a:tailEnd/>
                </a:ln>
                <a:solidFill>
                  <a:srgbClr val="FF0000"/>
                </a:solidFill>
                <a:effectLst/>
                <a:uLnTx/>
                <a:uFillTx/>
                <a:latin typeface="Times New Roman"/>
                <a:ea typeface="+mn-ea"/>
                <a:cs typeface="Times New Roman"/>
              </a:rPr>
              <a:t> </a:t>
            </a:r>
          </a:p>
        </p:txBody>
      </p:sp>
      <p:pic>
        <p:nvPicPr>
          <p:cNvPr id="14339" name="Picture 4"/>
          <p:cNvPicPr>
            <a:picLocks noChangeAspect="1"/>
          </p:cNvPicPr>
          <p:nvPr/>
        </p:nvPicPr>
        <p:blipFill>
          <a:blip r:embed="rId4"/>
          <a:srcRect r="52890" b="57091"/>
          <a:stretch>
            <a:fillRect/>
          </a:stretch>
        </p:blipFill>
        <p:spPr bwMode="auto">
          <a:xfrm>
            <a:off x="289259" y="238539"/>
            <a:ext cx="2652713" cy="1811338"/>
          </a:xfrm>
          <a:prstGeom prst="rect">
            <a:avLst/>
          </a:prstGeom>
          <a:noFill/>
          <a:ln w="9525">
            <a:noFill/>
            <a:miter lim="800000"/>
            <a:headEnd/>
            <a:tailEnd/>
          </a:ln>
        </p:spPr>
      </p:pic>
      <p:pic>
        <p:nvPicPr>
          <p:cNvPr id="9" name="Picture 8">
            <a:extLst>
              <a:ext uri="{FF2B5EF4-FFF2-40B4-BE49-F238E27FC236}">
                <a16:creationId xmlns:a16="http://schemas.microsoft.com/office/drawing/2014/main" xmlns="" id="{0A693D42-8A40-4BA6-817D-DB714EB2357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7335" y="3461104"/>
            <a:ext cx="3386731" cy="3106182"/>
          </a:xfrm>
          <a:prstGeom prst="rect">
            <a:avLst/>
          </a:prstGeom>
        </p:spPr>
      </p:pic>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9259" y="4101153"/>
            <a:ext cx="4798076" cy="2755395"/>
          </a:xfrm>
          <a:prstGeom prst="rect">
            <a:avLst/>
          </a:prstGeom>
        </p:spPr>
      </p:pic>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474066" y="2974368"/>
            <a:ext cx="3550385" cy="3174641"/>
          </a:xfrm>
          <a:prstGeom prst="rect">
            <a:avLst/>
          </a:prstGeom>
        </p:spPr>
      </p:pic>
    </p:spTree>
    <p:extLst>
      <p:ext uri="{BB962C8B-B14F-4D97-AF65-F5344CB8AC3E}">
        <p14:creationId xmlns:p14="http://schemas.microsoft.com/office/powerpoint/2010/main" val="9355052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mph" presetSubtype="0" repeatCount="indefinite" fill="hold" grpId="0" nodeType="withEffect" nodePh="1">
                                  <p:stCondLst>
                                    <p:cond delay="0"/>
                                  </p:stCondLst>
                                  <p:endCondLst>
                                    <p:cond evt="begin" delay="0">
                                      <p:tn val="5"/>
                                    </p:cond>
                                  </p:endCondLst>
                                  <p:childTnLst>
                                    <p:animRot by="21600000">
                                      <p:cBhvr>
                                        <p:cTn id="6" dur="5000" fill="hold"/>
                                        <p:tgtEl>
                                          <p:spTgt spid="11"/>
                                        </p:tgtEl>
                                        <p:attrNameLst>
                                          <p:attrName>r</p:attrName>
                                        </p:attrNameLst>
                                      </p:cBhvr>
                                    </p:animRot>
                                  </p:childTnLst>
                                </p:cTn>
                              </p:par>
                            </p:childTnLst>
                          </p:cTn>
                        </p:par>
                      </p:childTnLst>
                    </p:cTn>
                  </p:par>
                  <p:par>
                    <p:cTn id="7" fill="hold">
                      <p:stCondLst>
                        <p:cond delay="indefinite"/>
                      </p:stCondLst>
                      <p:childTnLst>
                        <p:par>
                          <p:cTn id="8" fill="hold">
                            <p:stCondLst>
                              <p:cond delay="0"/>
                            </p:stCondLst>
                            <p:childTnLst>
                              <p:par>
                                <p:cTn id="9" presetID="31" presetClass="exit" presetSubtype="0" fill="hold" grpId="0" nodeType="clickEffect">
                                  <p:stCondLst>
                                    <p:cond delay="0"/>
                                  </p:stCondLst>
                                  <p:childTnLst>
                                    <p:anim calcmode="lin" valueType="num">
                                      <p:cBhvr>
                                        <p:cTn id="10" dur="6000"/>
                                        <p:tgtEl>
                                          <p:spTgt spid="18"/>
                                        </p:tgtEl>
                                        <p:attrNameLst>
                                          <p:attrName>ppt_w</p:attrName>
                                        </p:attrNameLst>
                                      </p:cBhvr>
                                      <p:tavLst>
                                        <p:tav tm="0">
                                          <p:val>
                                            <p:strVal val="ppt_w"/>
                                          </p:val>
                                        </p:tav>
                                        <p:tav tm="100000">
                                          <p:val>
                                            <p:fltVal val="0"/>
                                          </p:val>
                                        </p:tav>
                                      </p:tavLst>
                                    </p:anim>
                                    <p:anim calcmode="lin" valueType="num">
                                      <p:cBhvr>
                                        <p:cTn id="11" dur="6000"/>
                                        <p:tgtEl>
                                          <p:spTgt spid="18"/>
                                        </p:tgtEl>
                                        <p:attrNameLst>
                                          <p:attrName>ppt_h</p:attrName>
                                        </p:attrNameLst>
                                      </p:cBhvr>
                                      <p:tavLst>
                                        <p:tav tm="0">
                                          <p:val>
                                            <p:strVal val="ppt_h"/>
                                          </p:val>
                                        </p:tav>
                                        <p:tav tm="100000">
                                          <p:val>
                                            <p:fltVal val="0"/>
                                          </p:val>
                                        </p:tav>
                                      </p:tavLst>
                                    </p:anim>
                                    <p:anim calcmode="lin" valueType="num">
                                      <p:cBhvr>
                                        <p:cTn id="12" dur="6000"/>
                                        <p:tgtEl>
                                          <p:spTgt spid="18"/>
                                        </p:tgtEl>
                                        <p:attrNameLst>
                                          <p:attrName>style.rotation</p:attrName>
                                        </p:attrNameLst>
                                      </p:cBhvr>
                                      <p:tavLst>
                                        <p:tav tm="0">
                                          <p:val>
                                            <p:fltVal val="0"/>
                                          </p:val>
                                        </p:tav>
                                        <p:tav tm="100000">
                                          <p:val>
                                            <p:fltVal val="90"/>
                                          </p:val>
                                        </p:tav>
                                      </p:tavLst>
                                    </p:anim>
                                    <p:animEffect transition="out" filter="fade">
                                      <p:cBhvr>
                                        <p:cTn id="13" dur="6000"/>
                                        <p:tgtEl>
                                          <p:spTgt spid="18"/>
                                        </p:tgtEl>
                                      </p:cBhvr>
                                    </p:animEffect>
                                    <p:set>
                                      <p:cBhvr>
                                        <p:cTn id="14" dur="1" fill="hold">
                                          <p:stCondLst>
                                            <p:cond delay="5999"/>
                                          </p:stCondLst>
                                        </p:cTn>
                                        <p:tgtEl>
                                          <p:spTgt spid="18"/>
                                        </p:tgtEl>
                                        <p:attrNameLst>
                                          <p:attrName>style.visibility</p:attrName>
                                        </p:attrNameLst>
                                      </p:cBhvr>
                                      <p:to>
                                        <p:strVal val="hidden"/>
                                      </p:to>
                                    </p:set>
                                  </p:childTnLst>
                                </p:cTn>
                              </p:par>
                              <p:par>
                                <p:cTn id="15" presetID="31" presetClass="exit" presetSubtype="0" fill="hold" nodeType="withEffect">
                                  <p:stCondLst>
                                    <p:cond delay="0"/>
                                  </p:stCondLst>
                                  <p:childTnLst>
                                    <p:anim calcmode="lin" valueType="num">
                                      <p:cBhvr>
                                        <p:cTn id="16" dur="6000"/>
                                        <p:tgtEl>
                                          <p:spTgt spid="14339"/>
                                        </p:tgtEl>
                                        <p:attrNameLst>
                                          <p:attrName>ppt_w</p:attrName>
                                        </p:attrNameLst>
                                      </p:cBhvr>
                                      <p:tavLst>
                                        <p:tav tm="0">
                                          <p:val>
                                            <p:strVal val="ppt_w"/>
                                          </p:val>
                                        </p:tav>
                                        <p:tav tm="100000">
                                          <p:val>
                                            <p:fltVal val="0"/>
                                          </p:val>
                                        </p:tav>
                                      </p:tavLst>
                                    </p:anim>
                                    <p:anim calcmode="lin" valueType="num">
                                      <p:cBhvr>
                                        <p:cTn id="17" dur="6000"/>
                                        <p:tgtEl>
                                          <p:spTgt spid="14339"/>
                                        </p:tgtEl>
                                        <p:attrNameLst>
                                          <p:attrName>ppt_h</p:attrName>
                                        </p:attrNameLst>
                                      </p:cBhvr>
                                      <p:tavLst>
                                        <p:tav tm="0">
                                          <p:val>
                                            <p:strVal val="ppt_h"/>
                                          </p:val>
                                        </p:tav>
                                        <p:tav tm="100000">
                                          <p:val>
                                            <p:fltVal val="0"/>
                                          </p:val>
                                        </p:tav>
                                      </p:tavLst>
                                    </p:anim>
                                    <p:anim calcmode="lin" valueType="num">
                                      <p:cBhvr>
                                        <p:cTn id="18" dur="6000"/>
                                        <p:tgtEl>
                                          <p:spTgt spid="14339"/>
                                        </p:tgtEl>
                                        <p:attrNameLst>
                                          <p:attrName>style.rotation</p:attrName>
                                        </p:attrNameLst>
                                      </p:cBhvr>
                                      <p:tavLst>
                                        <p:tav tm="0">
                                          <p:val>
                                            <p:fltVal val="0"/>
                                          </p:val>
                                        </p:tav>
                                        <p:tav tm="100000">
                                          <p:val>
                                            <p:fltVal val="90"/>
                                          </p:val>
                                        </p:tav>
                                      </p:tavLst>
                                    </p:anim>
                                    <p:animEffect transition="out" filter="fade">
                                      <p:cBhvr>
                                        <p:cTn id="19" dur="6000"/>
                                        <p:tgtEl>
                                          <p:spTgt spid="14339"/>
                                        </p:tgtEl>
                                      </p:cBhvr>
                                    </p:animEffect>
                                    <p:set>
                                      <p:cBhvr>
                                        <p:cTn id="20" dur="1" fill="hold">
                                          <p:stCondLst>
                                            <p:cond delay="5999"/>
                                          </p:stCondLst>
                                        </p:cTn>
                                        <p:tgtEl>
                                          <p:spTgt spid="14339"/>
                                        </p:tgtEl>
                                        <p:attrNameLst>
                                          <p:attrName>style.visibility</p:attrName>
                                        </p:attrNameLst>
                                      </p:cBhvr>
                                      <p:to>
                                        <p:strVal val="hidden"/>
                                      </p:to>
                                    </p:set>
                                  </p:childTnLst>
                                </p:cTn>
                              </p:par>
                              <p:par>
                                <p:cTn id="21" presetID="31" presetClass="exit" presetSubtype="0" fill="hold" nodeType="withEffect">
                                  <p:stCondLst>
                                    <p:cond delay="0"/>
                                  </p:stCondLst>
                                  <p:childTnLst>
                                    <p:anim calcmode="lin" valueType="num">
                                      <p:cBhvr>
                                        <p:cTn id="22" dur="6000"/>
                                        <p:tgtEl>
                                          <p:spTgt spid="9"/>
                                        </p:tgtEl>
                                        <p:attrNameLst>
                                          <p:attrName>ppt_w</p:attrName>
                                        </p:attrNameLst>
                                      </p:cBhvr>
                                      <p:tavLst>
                                        <p:tav tm="0">
                                          <p:val>
                                            <p:strVal val="ppt_w"/>
                                          </p:val>
                                        </p:tav>
                                        <p:tav tm="100000">
                                          <p:val>
                                            <p:fltVal val="0"/>
                                          </p:val>
                                        </p:tav>
                                      </p:tavLst>
                                    </p:anim>
                                    <p:anim calcmode="lin" valueType="num">
                                      <p:cBhvr>
                                        <p:cTn id="23" dur="6000"/>
                                        <p:tgtEl>
                                          <p:spTgt spid="9"/>
                                        </p:tgtEl>
                                        <p:attrNameLst>
                                          <p:attrName>ppt_h</p:attrName>
                                        </p:attrNameLst>
                                      </p:cBhvr>
                                      <p:tavLst>
                                        <p:tav tm="0">
                                          <p:val>
                                            <p:strVal val="ppt_h"/>
                                          </p:val>
                                        </p:tav>
                                        <p:tav tm="100000">
                                          <p:val>
                                            <p:fltVal val="0"/>
                                          </p:val>
                                        </p:tav>
                                      </p:tavLst>
                                    </p:anim>
                                    <p:anim calcmode="lin" valueType="num">
                                      <p:cBhvr>
                                        <p:cTn id="24" dur="6000"/>
                                        <p:tgtEl>
                                          <p:spTgt spid="9"/>
                                        </p:tgtEl>
                                        <p:attrNameLst>
                                          <p:attrName>style.rotation</p:attrName>
                                        </p:attrNameLst>
                                      </p:cBhvr>
                                      <p:tavLst>
                                        <p:tav tm="0">
                                          <p:val>
                                            <p:fltVal val="0"/>
                                          </p:val>
                                        </p:tav>
                                        <p:tav tm="100000">
                                          <p:val>
                                            <p:fltVal val="90"/>
                                          </p:val>
                                        </p:tav>
                                      </p:tavLst>
                                    </p:anim>
                                    <p:animEffect transition="out" filter="fade">
                                      <p:cBhvr>
                                        <p:cTn id="25" dur="6000"/>
                                        <p:tgtEl>
                                          <p:spTgt spid="9"/>
                                        </p:tgtEl>
                                      </p:cBhvr>
                                    </p:animEffect>
                                    <p:set>
                                      <p:cBhvr>
                                        <p:cTn id="26" dur="1" fill="hold">
                                          <p:stCondLst>
                                            <p:cond delay="5999"/>
                                          </p:stCondLst>
                                        </p:cTn>
                                        <p:tgtEl>
                                          <p:spTgt spid="9"/>
                                        </p:tgtEl>
                                        <p:attrNameLst>
                                          <p:attrName>style.visibility</p:attrName>
                                        </p:attrNameLst>
                                      </p:cBhvr>
                                      <p:to>
                                        <p:strVal val="hidden"/>
                                      </p:to>
                                    </p:set>
                                  </p:childTnLst>
                                </p:cTn>
                              </p:par>
                              <p:par>
                                <p:cTn id="27" presetID="31" presetClass="exit" presetSubtype="0" fill="hold" nodeType="withEffect">
                                  <p:stCondLst>
                                    <p:cond delay="0"/>
                                  </p:stCondLst>
                                  <p:childTnLst>
                                    <p:anim calcmode="lin" valueType="num">
                                      <p:cBhvr>
                                        <p:cTn id="28" dur="6000"/>
                                        <p:tgtEl>
                                          <p:spTgt spid="2"/>
                                        </p:tgtEl>
                                        <p:attrNameLst>
                                          <p:attrName>ppt_w</p:attrName>
                                        </p:attrNameLst>
                                      </p:cBhvr>
                                      <p:tavLst>
                                        <p:tav tm="0">
                                          <p:val>
                                            <p:strVal val="ppt_w"/>
                                          </p:val>
                                        </p:tav>
                                        <p:tav tm="100000">
                                          <p:val>
                                            <p:fltVal val="0"/>
                                          </p:val>
                                        </p:tav>
                                      </p:tavLst>
                                    </p:anim>
                                    <p:anim calcmode="lin" valueType="num">
                                      <p:cBhvr>
                                        <p:cTn id="29" dur="6000"/>
                                        <p:tgtEl>
                                          <p:spTgt spid="2"/>
                                        </p:tgtEl>
                                        <p:attrNameLst>
                                          <p:attrName>ppt_h</p:attrName>
                                        </p:attrNameLst>
                                      </p:cBhvr>
                                      <p:tavLst>
                                        <p:tav tm="0">
                                          <p:val>
                                            <p:strVal val="ppt_h"/>
                                          </p:val>
                                        </p:tav>
                                        <p:tav tm="100000">
                                          <p:val>
                                            <p:fltVal val="0"/>
                                          </p:val>
                                        </p:tav>
                                      </p:tavLst>
                                    </p:anim>
                                    <p:anim calcmode="lin" valueType="num">
                                      <p:cBhvr>
                                        <p:cTn id="30" dur="6000"/>
                                        <p:tgtEl>
                                          <p:spTgt spid="2"/>
                                        </p:tgtEl>
                                        <p:attrNameLst>
                                          <p:attrName>style.rotation</p:attrName>
                                        </p:attrNameLst>
                                      </p:cBhvr>
                                      <p:tavLst>
                                        <p:tav tm="0">
                                          <p:val>
                                            <p:fltVal val="0"/>
                                          </p:val>
                                        </p:tav>
                                        <p:tav tm="100000">
                                          <p:val>
                                            <p:fltVal val="90"/>
                                          </p:val>
                                        </p:tav>
                                      </p:tavLst>
                                    </p:anim>
                                    <p:animEffect transition="out" filter="fade">
                                      <p:cBhvr>
                                        <p:cTn id="31" dur="6000"/>
                                        <p:tgtEl>
                                          <p:spTgt spid="2"/>
                                        </p:tgtEl>
                                      </p:cBhvr>
                                    </p:animEffect>
                                    <p:set>
                                      <p:cBhvr>
                                        <p:cTn id="32" dur="1" fill="hold">
                                          <p:stCondLst>
                                            <p:cond delay="5999"/>
                                          </p:stCondLst>
                                        </p:cTn>
                                        <p:tgtEl>
                                          <p:spTgt spid="2"/>
                                        </p:tgtEl>
                                        <p:attrNameLst>
                                          <p:attrName>style.visibility</p:attrName>
                                        </p:attrNameLst>
                                      </p:cBhvr>
                                      <p:to>
                                        <p:strVal val="hidden"/>
                                      </p:to>
                                    </p:set>
                                  </p:childTnLst>
                                </p:cTn>
                              </p:par>
                              <p:par>
                                <p:cTn id="33" presetID="31" presetClass="exit" presetSubtype="0" fill="hold" nodeType="withEffect">
                                  <p:stCondLst>
                                    <p:cond delay="0"/>
                                  </p:stCondLst>
                                  <p:childTnLst>
                                    <p:anim calcmode="lin" valueType="num">
                                      <p:cBhvr>
                                        <p:cTn id="34" dur="6000"/>
                                        <p:tgtEl>
                                          <p:spTgt spid="3"/>
                                        </p:tgtEl>
                                        <p:attrNameLst>
                                          <p:attrName>ppt_w</p:attrName>
                                        </p:attrNameLst>
                                      </p:cBhvr>
                                      <p:tavLst>
                                        <p:tav tm="0">
                                          <p:val>
                                            <p:strVal val="ppt_w"/>
                                          </p:val>
                                        </p:tav>
                                        <p:tav tm="100000">
                                          <p:val>
                                            <p:fltVal val="0"/>
                                          </p:val>
                                        </p:tav>
                                      </p:tavLst>
                                    </p:anim>
                                    <p:anim calcmode="lin" valueType="num">
                                      <p:cBhvr>
                                        <p:cTn id="35" dur="6000"/>
                                        <p:tgtEl>
                                          <p:spTgt spid="3"/>
                                        </p:tgtEl>
                                        <p:attrNameLst>
                                          <p:attrName>ppt_h</p:attrName>
                                        </p:attrNameLst>
                                      </p:cBhvr>
                                      <p:tavLst>
                                        <p:tav tm="0">
                                          <p:val>
                                            <p:strVal val="ppt_h"/>
                                          </p:val>
                                        </p:tav>
                                        <p:tav tm="100000">
                                          <p:val>
                                            <p:fltVal val="0"/>
                                          </p:val>
                                        </p:tav>
                                      </p:tavLst>
                                    </p:anim>
                                    <p:anim calcmode="lin" valueType="num">
                                      <p:cBhvr>
                                        <p:cTn id="36" dur="6000"/>
                                        <p:tgtEl>
                                          <p:spTgt spid="3"/>
                                        </p:tgtEl>
                                        <p:attrNameLst>
                                          <p:attrName>style.rotation</p:attrName>
                                        </p:attrNameLst>
                                      </p:cBhvr>
                                      <p:tavLst>
                                        <p:tav tm="0">
                                          <p:val>
                                            <p:fltVal val="0"/>
                                          </p:val>
                                        </p:tav>
                                        <p:tav tm="100000">
                                          <p:val>
                                            <p:fltVal val="90"/>
                                          </p:val>
                                        </p:tav>
                                      </p:tavLst>
                                    </p:anim>
                                    <p:animEffect transition="out" filter="fade">
                                      <p:cBhvr>
                                        <p:cTn id="37" dur="6000"/>
                                        <p:tgtEl>
                                          <p:spTgt spid="3"/>
                                        </p:tgtEl>
                                      </p:cBhvr>
                                    </p:animEffect>
                                    <p:set>
                                      <p:cBhvr>
                                        <p:cTn id="38" dur="1" fill="hold">
                                          <p:stCondLst>
                                            <p:cond delay="5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720437"/>
            <a:ext cx="10985661" cy="5458690"/>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D2F6C179-0CC2-4EC0-A4ED-26B50908A668}"/>
              </a:ext>
            </a:extLst>
          </p:cNvPr>
          <p:cNvSpPr txBox="1"/>
          <p:nvPr/>
        </p:nvSpPr>
        <p:spPr>
          <a:xfrm>
            <a:off x="852054" y="889602"/>
            <a:ext cx="6109854" cy="523220"/>
          </a:xfrm>
          <a:prstGeom prst="rect">
            <a:avLst/>
          </a:prstGeom>
          <a:noFill/>
        </p:spPr>
        <p:txBody>
          <a:bodyPr wrap="square">
            <a:spAutoFit/>
          </a:bodyPr>
          <a:lstStyle/>
          <a:p>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vụ</a:t>
            </a:r>
            <a:endParaRPr lang="en-US" sz="2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1E0355E-6F1B-448C-B6F0-BC55BC9035E4}"/>
              </a:ext>
            </a:extLst>
          </p:cNvPr>
          <p:cNvSpPr txBox="1"/>
          <p:nvPr/>
        </p:nvSpPr>
        <p:spPr>
          <a:xfrm>
            <a:off x="852054" y="1472673"/>
            <a:ext cx="6109854" cy="1043619"/>
          </a:xfrm>
          <a:prstGeom prst="rect">
            <a:avLst/>
          </a:prstGeom>
          <a:noFill/>
        </p:spPr>
        <p:txBody>
          <a:bodyPr wrap="square">
            <a:spAutoFit/>
          </a:bodyPr>
          <a:lstStyle/>
          <a:p>
            <a:pPr marL="342900" lvl="0" indent="-342900" algn="just">
              <a:lnSpc>
                <a:spcPct val="115000"/>
              </a:lnSpc>
              <a:buFont typeface="Times New Roman" panose="02020603050405020304" pitchFamily="18" charset="0"/>
              <a:buChar char="-"/>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GV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khích</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lệ</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51A39F4-52B7-4D0E-9627-B55D52E88296}"/>
              </a:ext>
            </a:extLst>
          </p:cNvPr>
          <p:cNvSpPr txBox="1"/>
          <p:nvPr/>
        </p:nvSpPr>
        <p:spPr>
          <a:xfrm>
            <a:off x="852054" y="2510732"/>
            <a:ext cx="6109854" cy="548099"/>
          </a:xfrm>
          <a:prstGeom prst="rect">
            <a:avLst/>
          </a:prstGeom>
          <a:noFill/>
        </p:spPr>
        <p:txBody>
          <a:bodyPr wrap="square">
            <a:spAutoFit/>
          </a:bodyPr>
          <a:lstStyle/>
          <a:p>
            <a:pPr indent="57150" algn="just">
              <a:lnSpc>
                <a:spcPct val="115000"/>
              </a:lnSpc>
              <a:spcAft>
                <a:spcPts val="1000"/>
              </a:spcAft>
            </a:pP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cáo</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459ABA83-A5ED-41DD-8596-501976A0058D}"/>
              </a:ext>
            </a:extLst>
          </p:cNvPr>
          <p:cNvSpPr txBox="1"/>
          <p:nvPr/>
        </p:nvSpPr>
        <p:spPr>
          <a:xfrm>
            <a:off x="852054" y="3277360"/>
            <a:ext cx="6109854" cy="1043619"/>
          </a:xfrm>
          <a:prstGeom prst="rect">
            <a:avLst/>
          </a:prstGeom>
          <a:noFill/>
        </p:spPr>
        <p:txBody>
          <a:bodyPr wrap="square">
            <a:spAutoFit/>
          </a:bodyPr>
          <a:lstStyle/>
          <a:p>
            <a:pPr marL="342900" lvl="0" indent="-342900" algn="just">
              <a:lnSpc>
                <a:spcPct val="115000"/>
              </a:lnSpc>
              <a:buFont typeface="Times New Roman" panose="02020603050405020304" pitchFamily="18" charset="0"/>
              <a:buChar char="-"/>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lượt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GV.</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HS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bổ</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B0A52E63-4601-454F-AB66-CDC65FB476B7}"/>
              </a:ext>
            </a:extLst>
          </p:cNvPr>
          <p:cNvSpPr txBox="1"/>
          <p:nvPr/>
        </p:nvSpPr>
        <p:spPr>
          <a:xfrm>
            <a:off x="852054" y="4467706"/>
            <a:ext cx="6109854" cy="548099"/>
          </a:xfrm>
          <a:prstGeom prst="rect">
            <a:avLst/>
          </a:prstGeom>
          <a:noFill/>
        </p:spPr>
        <p:txBody>
          <a:bodyPr wrap="square">
            <a:spAutoFit/>
          </a:bodyPr>
          <a:lstStyle/>
          <a:p>
            <a:pPr indent="57150" algn="just">
              <a:lnSpc>
                <a:spcPct val="115000"/>
              </a:lnSpc>
              <a:spcAft>
                <a:spcPts val="1000"/>
              </a:spcAft>
            </a:pP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Bước</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xét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4F38F71E-3A6A-4F00-B579-B36A62BB04CA}"/>
              </a:ext>
            </a:extLst>
          </p:cNvPr>
          <p:cNvSpPr txBox="1"/>
          <p:nvPr/>
        </p:nvSpPr>
        <p:spPr>
          <a:xfrm>
            <a:off x="1018309" y="5063705"/>
            <a:ext cx="6109854" cy="548099"/>
          </a:xfrm>
          <a:prstGeom prst="rect">
            <a:avLst/>
          </a:prstGeom>
          <a:noFill/>
        </p:spPr>
        <p:txBody>
          <a:bodyPr wrap="square">
            <a:spAutoFit/>
          </a:bodyPr>
          <a:lstStyle/>
          <a:p>
            <a:pPr indent="57150" algn="just">
              <a:lnSpc>
                <a:spcPct val="115000"/>
              </a:lnSpc>
              <a:spcAft>
                <a:spcPts val="1000"/>
              </a:spcAft>
            </a:pP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GV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chốt</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8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38745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Effect transition="in" filter="barn(inVertical)">
                                      <p:cBhvr>
                                        <p:cTn id="25" dur="500"/>
                                        <p:tgtEl>
                                          <p:spTgt spid="11">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1">
                                            <p:txEl>
                                              <p:pRg st="1" end="1"/>
                                            </p:txEl>
                                          </p:spTgt>
                                        </p:tgtEl>
                                        <p:attrNameLst>
                                          <p:attrName>style.visibility</p:attrName>
                                        </p:attrNameLst>
                                      </p:cBhvr>
                                      <p:to>
                                        <p:strVal val="visible"/>
                                      </p:to>
                                    </p:set>
                                    <p:animEffect transition="in" filter="barn(inVertical)">
                                      <p:cBhvr>
                                        <p:cTn id="30" dur="500"/>
                                        <p:tgtEl>
                                          <p:spTgt spid="11">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barn(inVertical)">
                                      <p:cBhvr>
                                        <p:cTn id="35" dur="500"/>
                                        <p:tgtEl>
                                          <p:spTgt spid="13"/>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inVertical)">
                                      <p:cBhvr>
                                        <p:cTn id="4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p:bldP spid="9" grpId="0"/>
      <p:bldP spid="13" grpId="0"/>
      <p:bldP spid="1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99FFF514-6F6A-4636-A702-FD21026C2197}"/>
              </a:ext>
            </a:extLst>
          </p:cNvPr>
          <p:cNvSpPr>
            <a:spLocks noChangeArrowheads="1"/>
          </p:cNvSpPr>
          <p:nvPr/>
        </p:nvSpPr>
        <p:spPr bwMode="auto">
          <a:xfrm>
            <a:off x="569030" y="431713"/>
            <a:ext cx="3320483" cy="628832"/>
          </a:xfrm>
          <a:prstGeom prst="roundRect">
            <a:avLst>
              <a:gd name="adj" fmla="val 16667"/>
            </a:avLst>
          </a:prstGeom>
          <a:solidFill>
            <a:schemeClr val="accent4">
              <a:lumMod val="60000"/>
              <a:lumOff val="40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081451" y="1809940"/>
            <a:ext cx="6675120" cy="465617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75211" y="431713"/>
            <a:ext cx="2577244" cy="587853"/>
          </a:xfrm>
          <a:prstGeom prst="rect">
            <a:avLst/>
          </a:prstGeom>
        </p:spPr>
        <p:txBody>
          <a:bodyPr wrap="none">
            <a:spAutoFit/>
          </a:bodyPr>
          <a:lstStyle/>
          <a:p>
            <a:pPr marR="548640" algn="just">
              <a:lnSpc>
                <a:spcPct val="115000"/>
              </a:lnSpc>
              <a:spcAft>
                <a:spcPts val="100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 TÁC GIẢ</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Frame 4"/>
          <p:cNvSpPr/>
          <p:nvPr/>
        </p:nvSpPr>
        <p:spPr>
          <a:xfrm>
            <a:off x="339635" y="1809940"/>
            <a:ext cx="4402183" cy="4545874"/>
          </a:xfrm>
          <a:prstGeom prst="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solidFill>
            </a:endParaRP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5211" y="2349498"/>
            <a:ext cx="3331029" cy="3466757"/>
          </a:xfrm>
          <a:prstGeom prst="rect">
            <a:avLst/>
          </a:prstGeom>
        </p:spPr>
      </p:pic>
      <p:sp>
        <p:nvSpPr>
          <p:cNvPr id="7" name="Rectangle 6"/>
          <p:cNvSpPr/>
          <p:nvPr/>
        </p:nvSpPr>
        <p:spPr>
          <a:xfrm>
            <a:off x="5192485" y="2411913"/>
            <a:ext cx="6453052" cy="3452227"/>
          </a:xfrm>
          <a:prstGeom prst="rect">
            <a:avLst/>
          </a:prstGeom>
        </p:spPr>
        <p:txBody>
          <a:bodyPr wrap="square">
            <a:spAutoFit/>
          </a:bodyPr>
          <a:lstStyle/>
          <a:p>
            <a:pPr algn="just">
              <a:lnSpc>
                <a:spcPct val="150000"/>
              </a:lnSpc>
              <a:spcAft>
                <a:spcPts val="1000"/>
              </a:spcAft>
              <a:tabLst>
                <a:tab pos="2157095" algn="l"/>
              </a:tabLs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A.Pu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-skin (1799-1837),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b="1"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tác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giả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nhiều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trường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truyện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cổ</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tích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tuyệt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diệu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cổ</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gà</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trống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Nàng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chúa</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bảy</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chàng</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hiệp</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78666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par>
                                <p:cTn id="19" presetID="16" presetClass="entr" presetSubtype="21" fill="hold" nodeType="with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barn(inVertical)">
                                      <p:cBhvr>
                                        <p:cTn id="21" dur="500"/>
                                        <p:tgtEl>
                                          <p:spTgt spid="7">
                                            <p:txEl>
                                              <p:pRg st="0" end="0"/>
                                            </p:txEl>
                                          </p:spTgt>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barn(inVertical)">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xEl>
                                              <p:pRg st="1" end="1"/>
                                            </p:txEl>
                                          </p:spTgt>
                                        </p:tgtEl>
                                        <p:attrNameLst>
                                          <p:attrName>style.visibility</p:attrName>
                                        </p:attrNameLst>
                                      </p:cBhvr>
                                      <p:to>
                                        <p:strVal val="visible"/>
                                      </p:to>
                                    </p:set>
                                    <p:animEffect transition="in" filter="barn(inVertical)">
                                      <p:cBhvr>
                                        <p:cTn id="29"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11B4F03F-A78F-4E82-91D2-D6CBE9C777B7}"/>
              </a:ext>
            </a:extLst>
          </p:cNvPr>
          <p:cNvSpPr>
            <a:spLocks noChangeArrowheads="1"/>
          </p:cNvSpPr>
          <p:nvPr/>
        </p:nvSpPr>
        <p:spPr bwMode="auto">
          <a:xfrm>
            <a:off x="569030" y="523154"/>
            <a:ext cx="9084421" cy="628832"/>
          </a:xfrm>
          <a:prstGeom prst="roundRect">
            <a:avLst>
              <a:gd name="adj" fmla="val 16667"/>
            </a:avLst>
          </a:prstGeom>
          <a:solidFill>
            <a:schemeClr val="accent3">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497396" y="1418053"/>
            <a:ext cx="11285301" cy="510201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728181" y="698097"/>
            <a:ext cx="8766118" cy="323165"/>
          </a:xfrm>
          <a:prstGeom prst="rect">
            <a:avLst/>
          </a:prstGeom>
        </p:spPr>
        <p:txBody>
          <a:bodyPr wrap="none">
            <a:spAutoFit/>
          </a:bodyPr>
          <a:lstStyle/>
          <a:p>
            <a:pPr marL="30480" marR="30480" algn="just">
              <a:lnSpc>
                <a:spcPts val="1800"/>
              </a:lnSpc>
              <a:spcAft>
                <a:spcPts val="1200"/>
              </a:spcAf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a:t>
            </a:r>
            <a:r>
              <a:rPr lang="vi-VN"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VĂN BẢN </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ÔNG LÃO ĐÁNH CÁ VÀ CON CÁ VÀNG</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859675" y="1755169"/>
            <a:ext cx="5017720" cy="523220"/>
          </a:xfrm>
          <a:prstGeom prst="rect">
            <a:avLst/>
          </a:prstGeom>
        </p:spPr>
        <p:txBody>
          <a:bodyPr wrap="none">
            <a:spAutoFit/>
          </a:bodyPr>
          <a:lstStyle/>
          <a:p>
            <a:r>
              <a:rPr lang="en-US" sz="2800" b="1" dirty="0">
                <a:solidFill>
                  <a:srgbClr val="0D0D0D"/>
                </a:solidFill>
                <a:latin typeface="Times New Roman" panose="02020603050405020304" pitchFamily="18" charset="0"/>
                <a:ea typeface="MS Mincho"/>
              </a:rPr>
              <a:t>1. </a:t>
            </a:r>
            <a:r>
              <a:rPr lang="en-US" sz="2800" b="1" dirty="0" err="1">
                <a:solidFill>
                  <a:srgbClr val="0D0D0D"/>
                </a:solidFill>
                <a:latin typeface="Times New Roman" panose="02020603050405020304" pitchFamily="18" charset="0"/>
                <a:ea typeface="MS Mincho"/>
              </a:rPr>
              <a:t>Phương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thức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biểu</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đạt</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chính</a:t>
            </a:r>
            <a:r>
              <a:rPr lang="en-US" sz="2800" dirty="0">
                <a:solidFill>
                  <a:srgbClr val="0D0D0D"/>
                </a:solidFill>
                <a:latin typeface="Times New Roman" panose="02020603050405020304" pitchFamily="18" charset="0"/>
                <a:ea typeface="MS Mincho"/>
              </a:rPr>
              <a:t>: </a:t>
            </a:r>
            <a:endParaRPr lang="en-US" sz="2800" dirty="0"/>
          </a:p>
        </p:txBody>
      </p:sp>
      <p:sp>
        <p:nvSpPr>
          <p:cNvPr id="6" name="Rectangle 5"/>
          <p:cNvSpPr/>
          <p:nvPr/>
        </p:nvSpPr>
        <p:spPr>
          <a:xfrm>
            <a:off x="5777710" y="1747655"/>
            <a:ext cx="1021433" cy="523220"/>
          </a:xfrm>
          <a:prstGeom prst="rect">
            <a:avLst/>
          </a:prstGeom>
        </p:spPr>
        <p:txBody>
          <a:bodyPr wrap="none">
            <a:spAutoFit/>
          </a:bodyPr>
          <a:lstStyle/>
          <a:p>
            <a:r>
              <a:rPr lang="en-US" sz="2800" dirty="0" err="1">
                <a:solidFill>
                  <a:srgbClr val="0D0D0D"/>
                </a:solidFill>
                <a:latin typeface="Times New Roman" panose="02020603050405020304" pitchFamily="18" charset="0"/>
                <a:ea typeface="MS Mincho"/>
              </a:rPr>
              <a:t>Tự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endParaRPr lang="en-US" sz="2800" dirty="0"/>
          </a:p>
        </p:txBody>
      </p:sp>
      <p:sp>
        <p:nvSpPr>
          <p:cNvPr id="7" name="Rectangle 6"/>
          <p:cNvSpPr/>
          <p:nvPr/>
        </p:nvSpPr>
        <p:spPr>
          <a:xfrm>
            <a:off x="859675" y="2390568"/>
            <a:ext cx="1999265" cy="523220"/>
          </a:xfrm>
          <a:prstGeom prst="rect">
            <a:avLst/>
          </a:prstGeom>
        </p:spPr>
        <p:txBody>
          <a:bodyPr wrap="none">
            <a:spAutoFit/>
          </a:bodyPr>
          <a:lstStyle/>
          <a:p>
            <a:r>
              <a:rPr lang="en-US" sz="2800" b="1" dirty="0">
                <a:solidFill>
                  <a:srgbClr val="0D0D0D"/>
                </a:solidFill>
                <a:latin typeface="Times New Roman" panose="02020603050405020304" pitchFamily="18" charset="0"/>
                <a:ea typeface="MS Mincho"/>
              </a:rPr>
              <a:t>2.</a:t>
            </a:r>
            <a:r>
              <a:rPr lang="en-US" sz="2800"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Thể</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loại</a:t>
            </a:r>
            <a:r>
              <a:rPr lang="en-US" sz="2800" b="1" dirty="0">
                <a:solidFill>
                  <a:srgbClr val="0D0D0D"/>
                </a:solidFill>
                <a:latin typeface="Times New Roman" panose="02020603050405020304" pitchFamily="18" charset="0"/>
                <a:ea typeface="MS Mincho"/>
              </a:rPr>
              <a:t>:</a:t>
            </a:r>
            <a:r>
              <a:rPr lang="en-US" sz="2800" dirty="0">
                <a:solidFill>
                  <a:srgbClr val="0D0D0D"/>
                </a:solidFill>
                <a:latin typeface="Times New Roman" panose="02020603050405020304" pitchFamily="18" charset="0"/>
                <a:ea typeface="MS Mincho"/>
              </a:rPr>
              <a:t> </a:t>
            </a:r>
            <a:endParaRPr lang="en-US" sz="2800" dirty="0"/>
          </a:p>
        </p:txBody>
      </p:sp>
      <p:sp>
        <p:nvSpPr>
          <p:cNvPr id="8" name="Rectangle 7"/>
          <p:cNvSpPr/>
          <p:nvPr/>
        </p:nvSpPr>
        <p:spPr>
          <a:xfrm>
            <a:off x="2607433" y="2390568"/>
            <a:ext cx="3470822" cy="523220"/>
          </a:xfrm>
          <a:prstGeom prst="rect">
            <a:avLst/>
          </a:prstGeom>
        </p:spPr>
        <p:txBody>
          <a:bodyPr wrap="none">
            <a:spAutoFit/>
          </a:bodyPr>
          <a:lstStyle/>
          <a:p>
            <a:r>
              <a:rPr lang="en-US" sz="2800" dirty="0" err="1">
                <a:solidFill>
                  <a:srgbClr val="0D0D0D"/>
                </a:solidFill>
                <a:latin typeface="Times New Roman" panose="02020603050405020304" pitchFamily="18" charset="0"/>
                <a:ea typeface="MS Mincho"/>
              </a:rPr>
              <a:t>truyện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cổ</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viết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a:t>
            </a:r>
            <a:endParaRPr lang="en-US" sz="2800" dirty="0"/>
          </a:p>
        </p:txBody>
      </p:sp>
      <p:sp>
        <p:nvSpPr>
          <p:cNvPr id="9" name="Rectangle 8"/>
          <p:cNvSpPr/>
          <p:nvPr/>
        </p:nvSpPr>
        <p:spPr>
          <a:xfrm>
            <a:off x="859675" y="3080009"/>
            <a:ext cx="2210862" cy="587853"/>
          </a:xfrm>
          <a:prstGeom prst="rect">
            <a:avLst/>
          </a:prstGeom>
        </p:spPr>
        <p:txBody>
          <a:bodyPr wrap="none">
            <a:spAutoFit/>
          </a:bodyPr>
          <a:lstStyle/>
          <a:p>
            <a:pPr algn="just">
              <a:lnSpc>
                <a:spcPct val="115000"/>
              </a:lnSpc>
              <a:spcAft>
                <a:spcPts val="1000"/>
              </a:spcAft>
              <a:tabLst>
                <a:tab pos="1386840" algn="l"/>
              </a:tabLst>
            </a:pPr>
            <a:r>
              <a:rPr lang="en-US" sz="2800" b="1" dirty="0">
                <a:solidFill>
                  <a:srgbClr val="0D0D0D"/>
                </a:solidFill>
                <a:latin typeface="Times New Roman" panose="02020603050405020304" pitchFamily="18" charset="0"/>
                <a:ea typeface="MS Mincho"/>
                <a:cs typeface="Times New Roman" panose="02020603050405020304" pitchFamily="18" charset="0"/>
              </a:rPr>
              <a:t>3. </a:t>
            </a:r>
            <a:r>
              <a:rPr lang="en-US" sz="2800" b="1" dirty="0" err="1">
                <a:solidFill>
                  <a:srgbClr val="0D0D0D"/>
                </a:solidFill>
                <a:latin typeface="Times New Roman" panose="02020603050405020304" pitchFamily="18" charset="0"/>
                <a:ea typeface="MS Mincho"/>
                <a:cs typeface="Times New Roman" panose="02020603050405020304" pitchFamily="18" charset="0"/>
              </a:rPr>
              <a:t>Cốt</a:t>
            </a:r>
            <a:r>
              <a:rPr lang="en-US" sz="2800" b="1" dirty="0">
                <a:solidFill>
                  <a:srgbClr val="0D0D0D"/>
                </a:solidFill>
                <a:latin typeface="Times New Roman" panose="02020603050405020304" pitchFamily="18" charset="0"/>
                <a:ea typeface="MS Mincho"/>
                <a:cs typeface="Times New Roman" panose="02020603050405020304" pitchFamily="18" charset="0"/>
              </a:rPr>
              <a:t> </a:t>
            </a:r>
            <a:r>
              <a:rPr lang="en-US" sz="2800" b="1" dirty="0" err="1">
                <a:solidFill>
                  <a:srgbClr val="0D0D0D"/>
                </a:solidFill>
                <a:latin typeface="Times New Roman" panose="02020603050405020304" pitchFamily="18" charset="0"/>
                <a:ea typeface="MS Mincho"/>
                <a:cs typeface="Times New Roman" panose="02020603050405020304" pitchFamily="18" charset="0"/>
              </a:rPr>
              <a:t>truyện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p:cNvSpPr/>
          <p:nvPr/>
        </p:nvSpPr>
        <p:spPr>
          <a:xfrm>
            <a:off x="725776" y="3565662"/>
            <a:ext cx="10900174" cy="2826415"/>
          </a:xfrm>
          <a:prstGeom prst="rect">
            <a:avLst/>
          </a:prstGeom>
        </p:spPr>
        <p:txBody>
          <a:bodyPr wrap="square">
            <a:spAutoFit/>
          </a:bodyPr>
          <a:lstStyle/>
          <a:p>
            <a:pPr algn="just">
              <a:lnSpc>
                <a:spcPct val="115000"/>
              </a:lnSpc>
              <a:spcAft>
                <a:spcPts val="1000"/>
              </a:spcAft>
            </a:pPr>
            <a:r>
              <a:rPr lang="en-US" sz="2800" u="sng"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việc</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u="sng"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b="1" u="sng"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bèn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5071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arn(inVertical)">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barn(inVertical)">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barn(inVertical)">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10">
                                            <p:txEl>
                                              <p:pRg st="0" end="0"/>
                                            </p:txEl>
                                          </p:spTgt>
                                        </p:tgtEl>
                                        <p:attrNameLst>
                                          <p:attrName>style.visibility</p:attrName>
                                        </p:attrNameLst>
                                      </p:cBhvr>
                                      <p:to>
                                        <p:strVal val="visible"/>
                                      </p:to>
                                    </p:set>
                                    <p:animEffect transition="in" filter="barn(inVertical)">
                                      <p:cBhvr>
                                        <p:cTn id="43" dur="500"/>
                                        <p:tgtEl>
                                          <p:spTgt spid="10">
                                            <p:txEl>
                                              <p:pRg st="0" end="0"/>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10">
                                            <p:txEl>
                                              <p:pRg st="1" end="1"/>
                                            </p:txEl>
                                          </p:spTgt>
                                        </p:tgtEl>
                                        <p:attrNameLst>
                                          <p:attrName>style.visibility</p:attrName>
                                        </p:attrNameLst>
                                      </p:cBhvr>
                                      <p:to>
                                        <p:strVal val="visible"/>
                                      </p:to>
                                    </p:set>
                                    <p:animEffect transition="in" filter="barn(inVertical)">
                                      <p:cBhvr>
                                        <p:cTn id="48" dur="500"/>
                                        <p:tgtEl>
                                          <p:spTgt spid="10">
                                            <p:txEl>
                                              <p:pRg st="1" end="1"/>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10">
                                            <p:txEl>
                                              <p:pRg st="2" end="2"/>
                                            </p:txEl>
                                          </p:spTgt>
                                        </p:tgtEl>
                                        <p:attrNameLst>
                                          <p:attrName>style.visibility</p:attrName>
                                        </p:attrNameLst>
                                      </p:cBhvr>
                                      <p:to>
                                        <p:strVal val="visible"/>
                                      </p:to>
                                    </p:set>
                                    <p:animEffect transition="in" filter="barn(inVertical)">
                                      <p:cBhvr>
                                        <p:cTn id="53" dur="500"/>
                                        <p:tgtEl>
                                          <p:spTgt spid="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P spid="7" grpId="0"/>
      <p:bldP spid="8" grpId="0"/>
      <p:bldP spid="9"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783771"/>
            <a:ext cx="11200604" cy="526433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98414" y="858553"/>
            <a:ext cx="2210862" cy="738664"/>
          </a:xfrm>
          <a:prstGeom prst="rect">
            <a:avLst/>
          </a:prstGeom>
        </p:spPr>
        <p:txBody>
          <a:bodyPr wrap="none">
            <a:spAutoFit/>
          </a:bodyPr>
          <a:lstStyle/>
          <a:p>
            <a:pPr algn="just">
              <a:lnSpc>
                <a:spcPct val="150000"/>
              </a:lnSpc>
              <a:spcAft>
                <a:spcPts val="1000"/>
              </a:spcAft>
              <a:tabLst>
                <a:tab pos="1386840" algn="l"/>
              </a:tabLst>
            </a:pPr>
            <a:r>
              <a:rPr lang="en-US" sz="2800" b="1" dirty="0">
                <a:solidFill>
                  <a:srgbClr val="0D0D0D"/>
                </a:solidFill>
                <a:latin typeface="Times New Roman" panose="02020603050405020304" pitchFamily="18" charset="0"/>
                <a:ea typeface="MS Mincho"/>
                <a:cs typeface="Times New Roman" panose="02020603050405020304" pitchFamily="18" charset="0"/>
              </a:rPr>
              <a:t>3. </a:t>
            </a:r>
            <a:r>
              <a:rPr lang="en-US" sz="2800" b="1" dirty="0" err="1">
                <a:solidFill>
                  <a:srgbClr val="0D0D0D"/>
                </a:solidFill>
                <a:latin typeface="Times New Roman" panose="02020603050405020304" pitchFamily="18" charset="0"/>
                <a:ea typeface="MS Mincho"/>
                <a:cs typeface="Times New Roman" panose="02020603050405020304" pitchFamily="18" charset="0"/>
              </a:rPr>
              <a:t>Cốt</a:t>
            </a:r>
            <a:r>
              <a:rPr lang="en-US" sz="2800" b="1" dirty="0">
                <a:solidFill>
                  <a:srgbClr val="0D0D0D"/>
                </a:solidFill>
                <a:latin typeface="Times New Roman" panose="02020603050405020304" pitchFamily="18" charset="0"/>
                <a:ea typeface="MS Mincho"/>
                <a:cs typeface="Times New Roman" panose="02020603050405020304" pitchFamily="18" charset="0"/>
              </a:rPr>
              <a:t> </a:t>
            </a:r>
            <a:r>
              <a:rPr lang="en-US" sz="2800" b="1" dirty="0" err="1">
                <a:solidFill>
                  <a:srgbClr val="0D0D0D"/>
                </a:solidFill>
                <a:latin typeface="Times New Roman" panose="02020603050405020304" pitchFamily="18" charset="0"/>
                <a:ea typeface="MS Mincho"/>
                <a:cs typeface="Times New Roman" panose="02020603050405020304" pitchFamily="18" charset="0"/>
              </a:rPr>
              <a:t>truyện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Rectangle 4"/>
          <p:cNvSpPr/>
          <p:nvPr/>
        </p:nvSpPr>
        <p:spPr>
          <a:xfrm>
            <a:off x="898414" y="1436583"/>
            <a:ext cx="10649152" cy="4611519"/>
          </a:xfrm>
          <a:prstGeom prst="rect">
            <a:avLst/>
          </a:prstGeom>
        </p:spPr>
        <p:txBody>
          <a:bodyPr wrap="square">
            <a:spAutoFit/>
          </a:bodyPr>
          <a:lstStyle/>
          <a:p>
            <a:pPr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Nữ</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hoàng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Vương</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lam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50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3</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98183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Effect transition="in" filter="barn(inVertical)">
                                      <p:cBhvr>
                                        <p:cTn id="25" dur="500"/>
                                        <p:tgtEl>
                                          <p:spTgt spid="5">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3" end="3"/>
                                            </p:txEl>
                                          </p:spTgt>
                                        </p:tgtEl>
                                        <p:attrNameLst>
                                          <p:attrName>style.visibility</p:attrName>
                                        </p:attrNameLst>
                                      </p:cBhvr>
                                      <p:to>
                                        <p:strVal val="visible"/>
                                      </p:to>
                                    </p:set>
                                    <p:animEffect transition="in" filter="barn(inVertical)">
                                      <p:cBhvr>
                                        <p:cTn id="30" dur="5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barn(inVertical)">
                                      <p:cBhvr>
                                        <p:cTn id="35" dur="500"/>
                                        <p:tgtEl>
                                          <p:spTgt spid="5">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barn(inVertical)">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569030" y="914400"/>
            <a:ext cx="11213667" cy="4807131"/>
          </a:xfrm>
          <a:prstGeom prst="roundRect">
            <a:avLst>
              <a:gd name="adj" fmla="val 16667"/>
            </a:avLst>
          </a:prstGeom>
          <a:ln>
            <a:headEnd/>
            <a:tailEnd/>
          </a:ln>
        </p:spPr>
        <p:style>
          <a:lnRef idx="1">
            <a:schemeClr val="accent6"/>
          </a:lnRef>
          <a:fillRef idx="3">
            <a:schemeClr val="accent6"/>
          </a:fillRef>
          <a:effectRef idx="2">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959907" y="1167339"/>
            <a:ext cx="1569660" cy="523220"/>
          </a:xfrm>
          <a:prstGeom prst="rect">
            <a:avLst/>
          </a:prstGeom>
        </p:spPr>
        <p:txBody>
          <a:bodyPr wrap="none">
            <a:spAutoFit/>
          </a:bodyPr>
          <a:lstStyle/>
          <a:p>
            <a:r>
              <a:rPr lang="en-US" sz="2800" b="1" dirty="0">
                <a:solidFill>
                  <a:srgbClr val="0D0D0D"/>
                </a:solidFill>
                <a:latin typeface="Times New Roman" panose="02020603050405020304" pitchFamily="18" charset="0"/>
                <a:ea typeface="MS Mincho"/>
              </a:rPr>
              <a:t>4. </a:t>
            </a:r>
            <a:r>
              <a:rPr lang="en-US" sz="2800" b="1" dirty="0" err="1">
                <a:solidFill>
                  <a:srgbClr val="0D0D0D"/>
                </a:solidFill>
                <a:latin typeface="Times New Roman" panose="02020603050405020304" pitchFamily="18" charset="0"/>
                <a:ea typeface="MS Mincho"/>
              </a:rPr>
              <a:t>Bố</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cục</a:t>
            </a:r>
            <a:endParaRPr lang="en-US" sz="2800" dirty="0"/>
          </a:p>
        </p:txBody>
      </p:sp>
      <p:sp>
        <p:nvSpPr>
          <p:cNvPr id="5" name="Rectangle 4"/>
          <p:cNvSpPr/>
          <p:nvPr/>
        </p:nvSpPr>
        <p:spPr>
          <a:xfrm>
            <a:off x="2617934" y="1167339"/>
            <a:ext cx="1414170" cy="523220"/>
          </a:xfrm>
          <a:prstGeom prst="rect">
            <a:avLst/>
          </a:prstGeom>
        </p:spPr>
        <p:txBody>
          <a:bodyPr wrap="none">
            <a:spAutoFit/>
          </a:bodyPr>
          <a:lstStyle/>
          <a:p>
            <a:r>
              <a:rPr lang="en-US" sz="2800" b="1" dirty="0">
                <a:solidFill>
                  <a:srgbClr val="0D0D0D"/>
                </a:solidFill>
                <a:latin typeface="Times New Roman" panose="02020603050405020304" pitchFamily="18" charset="0"/>
                <a:ea typeface="MS Mincho"/>
              </a:rPr>
              <a:t>03 </a:t>
            </a:r>
            <a:r>
              <a:rPr lang="en-US" sz="2800" b="1" dirty="0" err="1">
                <a:solidFill>
                  <a:srgbClr val="0D0D0D"/>
                </a:solidFill>
                <a:latin typeface="Times New Roman" panose="02020603050405020304" pitchFamily="18" charset="0"/>
                <a:ea typeface="MS Mincho"/>
              </a:rPr>
              <a:t>phần</a:t>
            </a:r>
            <a:endParaRPr lang="en-US" sz="2800" dirty="0"/>
          </a:p>
        </p:txBody>
      </p:sp>
      <p:sp>
        <p:nvSpPr>
          <p:cNvPr id="6" name="Rectangle 5"/>
          <p:cNvSpPr/>
          <p:nvPr/>
        </p:nvSpPr>
        <p:spPr>
          <a:xfrm>
            <a:off x="569030" y="2035170"/>
            <a:ext cx="11213667" cy="3290516"/>
          </a:xfrm>
          <a:prstGeom prst="rect">
            <a:avLst/>
          </a:prstGeom>
        </p:spPr>
        <p:txBody>
          <a:bodyPr wrap="square">
            <a:spAutoFit/>
          </a:bodyPr>
          <a:lstStyle/>
          <a:p>
            <a:pPr algn="just">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Phần</a:t>
            </a:r>
            <a:r>
              <a:rPr lang="en-US" sz="2800" dirty="0">
                <a:solidFill>
                  <a:srgbClr val="0D0D0D"/>
                </a:solidFill>
                <a:latin typeface="Times New Roman" panose="02020603050405020304" pitchFamily="18" charset="0"/>
                <a:ea typeface="MS Mincho"/>
                <a:cs typeface="Times New Roman" panose="02020603050405020304" pitchFamily="18" charset="0"/>
              </a:rPr>
              <a:t> 1: </a:t>
            </a:r>
            <a:r>
              <a:rPr lang="en-US" sz="2800" dirty="0" err="1">
                <a:solidFill>
                  <a:srgbClr val="0D0D0D"/>
                </a:solidFill>
                <a:latin typeface="Times New Roman" panose="02020603050405020304" pitchFamily="18" charset="0"/>
                <a:ea typeface="MS Mincho"/>
                <a:cs typeface="Times New Roman" panose="02020603050405020304" pitchFamily="18" charset="0"/>
              </a:rPr>
              <a:t>Từ</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đầu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i="1" dirty="0">
                <a:solidFill>
                  <a:srgbClr val="0D0D0D"/>
                </a:solidFill>
                <a:latin typeface="Times New Roman" panose="02020603050405020304" pitchFamily="18" charset="0"/>
                <a:ea typeface="MS Mincho"/>
                <a:cs typeface="Times New Roman" panose="02020603050405020304" pitchFamily="18" charset="0"/>
              </a:rPr>
              <a:t>Ta </a:t>
            </a:r>
            <a:r>
              <a:rPr lang="en-US" sz="2800" i="1" dirty="0" err="1">
                <a:solidFill>
                  <a:srgbClr val="0D0D0D"/>
                </a:solidFill>
                <a:latin typeface="Times New Roman" panose="02020603050405020304" pitchFamily="18" charset="0"/>
                <a:ea typeface="MS Mincho"/>
                <a:cs typeface="Times New Roman" panose="02020603050405020304" pitchFamily="18" charset="0"/>
              </a:rPr>
              <a:t>không</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đòi</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gì</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cả</a:t>
            </a:r>
            <a:r>
              <a:rPr lang="en-US" sz="2800" i="1" dirty="0">
                <a:solidFill>
                  <a:srgbClr val="0D0D0D"/>
                </a:solidFill>
                <a:latin typeface="Times New Roman" panose="02020603050405020304" pitchFamily="18" charset="0"/>
                <a:ea typeface="MS Mincho"/>
                <a:cs typeface="Times New Roman" panose="02020603050405020304" pitchFamily="18" charset="0"/>
              </a:rPr>
              <a:t>, ta </a:t>
            </a:r>
            <a:r>
              <a:rPr lang="en-US" sz="2800" i="1" dirty="0" err="1">
                <a:solidFill>
                  <a:srgbClr val="0D0D0D"/>
                </a:solidFill>
                <a:latin typeface="Times New Roman" panose="02020603050405020304" pitchFamily="18" charset="0"/>
                <a:ea typeface="MS Mincho"/>
                <a:cs typeface="Times New Roman" panose="02020603050405020304" pitchFamily="18" charset="0"/>
              </a:rPr>
              <a:t>cũng</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chẳng</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cần</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gì</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dirty="0">
                <a:solidFill>
                  <a:srgbClr val="0D0D0D"/>
                </a:solidFill>
                <a:latin typeface="Times New Roman" panose="02020603050405020304" pitchFamily="18" charset="0"/>
                <a:ea typeface="MS Mincho"/>
                <a:cs typeface="Times New Roman" panose="02020603050405020304" pitchFamily="18" charset="0"/>
              </a:rPr>
              <a:t>(</a:t>
            </a:r>
            <a:r>
              <a:rPr lang="en-US" sz="2800" dirty="0" err="1">
                <a:solidFill>
                  <a:srgbClr val="0D0D0D"/>
                </a:solidFill>
                <a:latin typeface="Times New Roman" panose="02020603050405020304" pitchFamily="18" charset="0"/>
                <a:ea typeface="MS Mincho"/>
                <a:cs typeface="Times New Roman" panose="02020603050405020304" pitchFamily="18" charset="0"/>
              </a:rPr>
              <a:t>trang</a:t>
            </a:r>
            <a:r>
              <a:rPr lang="en-US" sz="2800" dirty="0">
                <a:solidFill>
                  <a:srgbClr val="0D0D0D"/>
                </a:solidFill>
                <a:latin typeface="Times New Roman" panose="02020603050405020304" pitchFamily="18" charset="0"/>
                <a:ea typeface="MS Mincho"/>
                <a:cs typeface="Times New Roman" panose="02020603050405020304" pitchFamily="18" charset="0"/>
              </a:rPr>
              <a:t> 11):  </a:t>
            </a:r>
            <a:r>
              <a:rPr lang="en-US" sz="2800" dirty="0" err="1">
                <a:solidFill>
                  <a:srgbClr val="0D0D0D"/>
                </a:solidFill>
                <a:latin typeface="Times New Roman" panose="02020603050405020304" pitchFamily="18" charset="0"/>
                <a:ea typeface="MS Mincho"/>
                <a:cs typeface="Times New Roman" panose="02020603050405020304" pitchFamily="18" charset="0"/>
              </a:rPr>
              <a:t>hoàn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cảnh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ông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sống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của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ông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lão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sự</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việc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ông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lão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kéo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lưới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bắt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được</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thả</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1386840" algn="l"/>
              </a:tabLs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Phần</a:t>
            </a:r>
            <a:r>
              <a:rPr lang="en-US" sz="2800" dirty="0">
                <a:solidFill>
                  <a:srgbClr val="0D0D0D"/>
                </a:solidFill>
                <a:latin typeface="Times New Roman" panose="02020603050405020304" pitchFamily="18" charset="0"/>
                <a:ea typeface="MS Mincho"/>
                <a:cs typeface="Times New Roman" panose="02020603050405020304" pitchFamily="18" charset="0"/>
              </a:rPr>
              <a:t> 2: </a:t>
            </a:r>
            <a:r>
              <a:rPr lang="en-US" sz="2800" dirty="0" err="1">
                <a:solidFill>
                  <a:srgbClr val="0D0D0D"/>
                </a:solidFill>
                <a:latin typeface="Times New Roman" panose="02020603050405020304" pitchFamily="18" charset="0"/>
                <a:ea typeface="MS Mincho"/>
                <a:cs typeface="Times New Roman" panose="02020603050405020304" pitchFamily="18" charset="0"/>
              </a:rPr>
              <a:t>Tiếp</a:t>
            </a:r>
            <a:r>
              <a:rPr lang="en-US" sz="2800" dirty="0">
                <a:solidFill>
                  <a:srgbClr val="0D0D0D"/>
                </a:solidFill>
                <a:latin typeface="Times New Roman" panose="02020603050405020304" pitchFamily="18" charset="0"/>
                <a:ea typeface="MS Mincho"/>
                <a:cs typeface="Times New Roman" panose="02020603050405020304" pitchFamily="18" charset="0"/>
              </a:rPr>
              <a:t>…</a:t>
            </a:r>
            <a:r>
              <a:rPr lang="en-US" sz="2800" i="1" dirty="0" err="1">
                <a:solidFill>
                  <a:srgbClr val="0D0D0D"/>
                </a:solidFill>
                <a:latin typeface="Times New Roman" panose="02020603050405020304" pitchFamily="18" charset="0"/>
                <a:ea typeface="MS Mincho"/>
                <a:cs typeface="Times New Roman" panose="02020603050405020304" pitchFamily="18" charset="0"/>
              </a:rPr>
              <a:t>để</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bắt</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cá</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vàng</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phải</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hầu</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hạ</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mụ</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và</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làm</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theo</a:t>
            </a:r>
            <a:r>
              <a:rPr lang="en-US" sz="2800" i="1" dirty="0">
                <a:solidFill>
                  <a:srgbClr val="0D0D0D"/>
                </a:solidFill>
                <a:latin typeface="Times New Roman" panose="02020603050405020304" pitchFamily="18" charset="0"/>
                <a:ea typeface="MS Mincho"/>
                <a:cs typeface="Times New Roman" panose="02020603050405020304" pitchFamily="18" charset="0"/>
              </a:rPr>
              <a:t> ý </a:t>
            </a:r>
            <a:r>
              <a:rPr lang="en-US" sz="2800" i="1" dirty="0" err="1">
                <a:solidFill>
                  <a:srgbClr val="0D0D0D"/>
                </a:solidFill>
                <a:latin typeface="Times New Roman" panose="02020603050405020304" pitchFamily="18" charset="0"/>
                <a:ea typeface="MS Mincho"/>
                <a:cs typeface="Times New Roman" panose="02020603050405020304" pitchFamily="18" charset="0"/>
              </a:rPr>
              <a:t>muốn</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của</a:t>
            </a:r>
            <a:r>
              <a:rPr lang="en-US" sz="2800" i="1" dirty="0">
                <a:solidFill>
                  <a:srgbClr val="0D0D0D"/>
                </a:solidFill>
                <a:latin typeface="Times New Roman" panose="02020603050405020304" pitchFamily="18" charset="0"/>
                <a:ea typeface="MS Mincho"/>
                <a:cs typeface="Times New Roman" panose="02020603050405020304" pitchFamily="18" charset="0"/>
              </a:rPr>
              <a:t> </a:t>
            </a:r>
            <a:r>
              <a:rPr lang="en-US" sz="2800" i="1" dirty="0" err="1">
                <a:solidFill>
                  <a:srgbClr val="0D0D0D"/>
                </a:solidFill>
                <a:latin typeface="Times New Roman" panose="02020603050405020304" pitchFamily="18" charset="0"/>
                <a:ea typeface="MS Mincho"/>
                <a:cs typeface="Times New Roman" panose="02020603050405020304" pitchFamily="18" charset="0"/>
              </a:rPr>
              <a:t>mụ</a:t>
            </a:r>
            <a:r>
              <a:rPr lang="en-US" sz="2800" i="1" dirty="0">
                <a:solidFill>
                  <a:srgbClr val="0D0D0D"/>
                </a:solidFill>
                <a:latin typeface="Times New Roman" panose="02020603050405020304" pitchFamily="18" charset="0"/>
                <a:ea typeface="MS Mincho"/>
                <a:cs typeface="Times New Roman" panose="02020603050405020304" pitchFamily="18" charset="0"/>
              </a:rPr>
              <a:t> ta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trang</a:t>
            </a:r>
            <a:r>
              <a:rPr lang="en-US" sz="2800" dirty="0">
                <a:solidFill>
                  <a:srgbClr val="0D0D0D"/>
                </a:solidFill>
                <a:latin typeface="Times New Roman" panose="02020603050405020304" pitchFamily="18" charset="0"/>
                <a:ea typeface="MS Mincho"/>
                <a:cs typeface="Times New Roman" panose="02020603050405020304" pitchFamily="18" charset="0"/>
              </a:rPr>
              <a:t> 14):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Phần</a:t>
            </a:r>
            <a:r>
              <a:rPr lang="en-US" sz="2800" dirty="0">
                <a:solidFill>
                  <a:srgbClr val="0D0D0D"/>
                </a:solidFill>
                <a:latin typeface="Times New Roman" panose="02020603050405020304" pitchFamily="18" charset="0"/>
                <a:ea typeface="MS Mincho"/>
                <a:cs typeface="Times New Roman" panose="02020603050405020304" pitchFamily="18" charset="0"/>
              </a:rPr>
              <a:t> 3: </a:t>
            </a:r>
            <a:r>
              <a:rPr lang="en-US" sz="2800" dirty="0" err="1">
                <a:solidFill>
                  <a:srgbClr val="0D0D0D"/>
                </a:solidFill>
                <a:latin typeface="Times New Roman" panose="02020603050405020304" pitchFamily="18" charset="0"/>
                <a:ea typeface="MS Mincho"/>
                <a:cs typeface="Times New Roman" panose="02020603050405020304" pitchFamily="18" charset="0"/>
              </a:rPr>
              <a:t>còn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lại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Cái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kết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cho</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kẻ</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tham</a:t>
            </a:r>
            <a:r>
              <a:rPr lang="en-US" sz="2800" dirty="0">
                <a:solidFill>
                  <a:srgbClr val="0D0D0D"/>
                </a:solidFill>
                <a:latin typeface="Times New Roman" panose="02020603050405020304" pitchFamily="18" charset="0"/>
                <a:ea typeface="MS Mincho"/>
                <a:cs typeface="Times New Roman" panose="02020603050405020304" pitchFamily="18" charset="0"/>
              </a:rPr>
              <a:t> lam, </a:t>
            </a:r>
            <a:r>
              <a:rPr lang="en-US" sz="2800" dirty="0" err="1">
                <a:solidFill>
                  <a:srgbClr val="0D0D0D"/>
                </a:solidFill>
                <a:latin typeface="Times New Roman" panose="02020603050405020304" pitchFamily="18" charset="0"/>
                <a:ea typeface="MS Mincho"/>
                <a:cs typeface="Times New Roman" panose="02020603050405020304" pitchFamily="18" charset="0"/>
              </a:rPr>
              <a:t>bội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bạc</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50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xEl>
                                              <p:pRg st="0" end="0"/>
                                            </p:txEl>
                                          </p:spTgt>
                                        </p:tgtEl>
                                        <p:attrNameLst>
                                          <p:attrName>style.visibility</p:attrName>
                                        </p:attrNameLst>
                                      </p:cBhvr>
                                      <p:to>
                                        <p:strVal val="visible"/>
                                      </p:to>
                                    </p:set>
                                    <p:animEffect transition="in" filter="barn(inVertical)">
                                      <p:cBhvr>
                                        <p:cTn id="20" dur="500"/>
                                        <p:tgtEl>
                                          <p:spTgt spid="6">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6">
                                            <p:txEl>
                                              <p:pRg st="1" end="1"/>
                                            </p:txEl>
                                          </p:spTgt>
                                        </p:tgtEl>
                                        <p:attrNameLst>
                                          <p:attrName>style.visibility</p:attrName>
                                        </p:attrNameLst>
                                      </p:cBhvr>
                                      <p:to>
                                        <p:strVal val="visible"/>
                                      </p:to>
                                    </p:set>
                                    <p:animEffect transition="in" filter="barn(inVertical)">
                                      <p:cBhvr>
                                        <p:cTn id="25" dur="5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barn(inVertical)">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431074" y="666206"/>
            <a:ext cx="11390812" cy="5904411"/>
          </a:xfrm>
          <a:prstGeom prst="roundRect">
            <a:avLst>
              <a:gd name="adj" fmla="val 16667"/>
            </a:avLst>
          </a:prstGeom>
          <a:ln>
            <a:headEnd/>
            <a:tailEn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48395" y="724026"/>
            <a:ext cx="10694125" cy="5506957"/>
          </a:xfrm>
          <a:prstGeom prst="rect">
            <a:avLst/>
          </a:prstGeom>
        </p:spPr>
        <p:txBody>
          <a:bodyPr wrap="square">
            <a:spAutoFit/>
          </a:bodyPr>
          <a:lstStyle/>
          <a:p>
            <a:pPr algn="just">
              <a:lnSpc>
                <a:spcPct val="115000"/>
              </a:lnSpc>
              <a:spcAft>
                <a:spcPts val="1000"/>
              </a:spcAft>
            </a:pPr>
            <a:r>
              <a:rPr lang="en-US" sz="2400" b="1" dirty="0">
                <a:solidFill>
                  <a:srgbClr val="0D0D0D"/>
                </a:solidFill>
                <a:latin typeface="Times New Roman" panose="02020603050405020304" pitchFamily="18" charset="0"/>
                <a:ea typeface="MS Mincho"/>
                <a:cs typeface="Times New Roman" panose="02020603050405020304" pitchFamily="18" charset="0"/>
              </a:rPr>
              <a:t>5. </a:t>
            </a:r>
            <a:r>
              <a:rPr lang="en-US" sz="2400" b="1" dirty="0" err="1">
                <a:solidFill>
                  <a:srgbClr val="0D0D0D"/>
                </a:solidFill>
                <a:latin typeface="Times New Roman" panose="02020603050405020304" pitchFamily="18" charset="0"/>
                <a:ea typeface="MS Mincho"/>
                <a:cs typeface="Times New Roman" panose="02020603050405020304" pitchFamily="18" charset="0"/>
              </a:rPr>
              <a:t>Đặc</a:t>
            </a:r>
            <a:r>
              <a:rPr lang="en-US" sz="2400" b="1" dirty="0">
                <a:solidFill>
                  <a:srgbClr val="0D0D0D"/>
                </a:solidFill>
                <a:latin typeface="Times New Roman" panose="02020603050405020304" pitchFamily="18" charset="0"/>
                <a:ea typeface="MS Mincho"/>
                <a:cs typeface="Times New Roman" panose="02020603050405020304" pitchFamily="18" charset="0"/>
              </a:rPr>
              <a:t> </a:t>
            </a:r>
            <a:r>
              <a:rPr lang="en-US" sz="2400" b="1" dirty="0" err="1">
                <a:solidFill>
                  <a:srgbClr val="0D0D0D"/>
                </a:solidFill>
                <a:latin typeface="Times New Roman" panose="02020603050405020304" pitchFamily="18" charset="0"/>
                <a:ea typeface="MS Mincho"/>
                <a:cs typeface="Times New Roman" panose="02020603050405020304" pitchFamily="18" charset="0"/>
              </a:rPr>
              <a:t>sắc</a:t>
            </a:r>
            <a:r>
              <a:rPr lang="en-US" sz="2400" b="1" dirty="0">
                <a:solidFill>
                  <a:srgbClr val="0D0D0D"/>
                </a:solidFill>
                <a:latin typeface="Times New Roman" panose="02020603050405020304" pitchFamily="18" charset="0"/>
                <a:ea typeface="MS Mincho"/>
                <a:cs typeface="Times New Roman" panose="02020603050405020304" pitchFamily="18" charset="0"/>
              </a:rPr>
              <a:t> </a:t>
            </a:r>
            <a:r>
              <a:rPr lang="en-US" sz="2400" b="1" dirty="0" err="1">
                <a:solidFill>
                  <a:srgbClr val="0D0D0D"/>
                </a:solidFill>
                <a:latin typeface="Times New Roman" panose="02020603050405020304" pitchFamily="18" charset="0"/>
                <a:ea typeface="MS Mincho"/>
                <a:cs typeface="Times New Roman" panose="02020603050405020304" pitchFamily="18" charset="0"/>
              </a:rPr>
              <a:t>nội</a:t>
            </a:r>
            <a:r>
              <a:rPr lang="en-US" sz="2400" b="1" dirty="0">
                <a:solidFill>
                  <a:srgbClr val="0D0D0D"/>
                </a:solidFill>
                <a:latin typeface="Times New Roman" panose="02020603050405020304" pitchFamily="18" charset="0"/>
                <a:ea typeface="MS Mincho"/>
                <a:cs typeface="Times New Roman" panose="02020603050405020304" pitchFamily="18" charset="0"/>
              </a:rPr>
              <a:t> dung </a:t>
            </a:r>
            <a:r>
              <a:rPr lang="en-US" sz="2400" b="1" dirty="0" err="1">
                <a:solidFill>
                  <a:srgbClr val="0D0D0D"/>
                </a:solidFill>
                <a:latin typeface="Times New Roman" panose="02020603050405020304" pitchFamily="18" charset="0"/>
                <a:ea typeface="MS Mincho"/>
                <a:cs typeface="Times New Roman" panose="02020603050405020304" pitchFamily="18" charset="0"/>
              </a:rPr>
              <a:t>và</a:t>
            </a:r>
            <a:r>
              <a:rPr lang="en-US" sz="2400" b="1" dirty="0">
                <a:solidFill>
                  <a:srgbClr val="0D0D0D"/>
                </a:solidFill>
                <a:latin typeface="Times New Roman" panose="02020603050405020304" pitchFamily="18" charset="0"/>
                <a:ea typeface="MS Mincho"/>
                <a:cs typeface="Times New Roman" panose="02020603050405020304" pitchFamily="18" charset="0"/>
              </a:rPr>
              <a:t> </a:t>
            </a:r>
            <a:r>
              <a:rPr lang="en-US" sz="2400" b="1" dirty="0" err="1">
                <a:solidFill>
                  <a:srgbClr val="0D0D0D"/>
                </a:solidFill>
                <a:latin typeface="Times New Roman" panose="02020603050405020304" pitchFamily="18" charset="0"/>
                <a:ea typeface="MS Mincho"/>
                <a:cs typeface="Times New Roman" panose="02020603050405020304" pitchFamily="18" charset="0"/>
              </a:rPr>
              <a:t>nghệ</a:t>
            </a:r>
            <a:r>
              <a:rPr lang="en-US" sz="2400" b="1" dirty="0">
                <a:solidFill>
                  <a:srgbClr val="0D0D0D"/>
                </a:solidFill>
                <a:latin typeface="Times New Roman" panose="02020603050405020304" pitchFamily="18" charset="0"/>
                <a:ea typeface="MS Mincho"/>
                <a:cs typeface="Times New Roman" panose="02020603050405020304" pitchFamily="18" charset="0"/>
              </a:rPr>
              <a:t> </a:t>
            </a:r>
            <a:r>
              <a:rPr lang="en-US" sz="2400" b="1" dirty="0" err="1">
                <a:solidFill>
                  <a:srgbClr val="0D0D0D"/>
                </a:solidFill>
                <a:latin typeface="Times New Roman" panose="02020603050405020304" pitchFamily="18" charset="0"/>
                <a:ea typeface="MS Mincho"/>
                <a:cs typeface="Times New Roman" panose="02020603050405020304" pitchFamily="18" charset="0"/>
              </a:rPr>
              <a:t>thuật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ảo</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Nghệ</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thuật</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lặp</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tăng</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tiến</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các</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tình</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huống</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sự</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lập</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giữa</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các</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nhân</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vật</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tạo</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nên</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sự</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kịch</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tính</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cho</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truyện</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thúc</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truyện</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theo</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lối</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vòng</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tròn</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đầu</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cuối</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tương</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ứng</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gửi</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gắm</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bài</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học</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sâu</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sắc</a:t>
            </a:r>
            <a:r>
              <a:rPr lang="en-US" sz="24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 Nội dung:</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pt-BR"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a:latin typeface="Times New Roman" panose="02020603050405020304" pitchFamily="18" charset="0"/>
                <a:ea typeface="Times New Roman" panose="02020603050405020304" pitchFamily="18" charset="0"/>
                <a:cs typeface="Times New Roman" panose="02020603050405020304" pitchFamily="18" charset="0"/>
              </a:rPr>
              <a:t>Thông qua câu chuyện của ông lão đánh cá hiền lành song nhu nhược cùng mụ vợ tham lam, độc ác, truyện ca ngợi lòng nhân hậu, sự đền đáp dành những người nhân hậu và nêu ra bài học đích đáng cho những kẻ tham lam, bội bạc.</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4936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barn(inVertical)">
                                      <p:cBhvr>
                                        <p:cTn id="35" dur="500"/>
                                        <p:tgtEl>
                                          <p:spTgt spid="4">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4">
                                            <p:txEl>
                                              <p:pRg st="6" end="6"/>
                                            </p:txEl>
                                          </p:spTgt>
                                        </p:tgtEl>
                                        <p:attrNameLst>
                                          <p:attrName>style.visibility</p:attrName>
                                        </p:attrNameLst>
                                      </p:cBhvr>
                                      <p:to>
                                        <p:strVal val="visible"/>
                                      </p:to>
                                    </p:set>
                                    <p:animEffect transition="in" filter="barn(inVertical)">
                                      <p:cBhvr>
                                        <p:cTn id="40"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569030" y="510091"/>
            <a:ext cx="8091644" cy="628832"/>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69030" y="1418054"/>
            <a:ext cx="11213667" cy="4956620"/>
          </a:xfrm>
          <a:prstGeom prst="roundRect">
            <a:avLst>
              <a:gd name="adj" fmla="val 16667"/>
            </a:avLst>
          </a:prstGeom>
          <a:ln>
            <a:headEnd/>
            <a:tailEn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273580" y="619066"/>
            <a:ext cx="7471789" cy="548099"/>
          </a:xfrm>
          <a:prstGeom prst="rect">
            <a:avLst/>
          </a:prstGeom>
        </p:spPr>
        <p:txBody>
          <a:bodyPr wrap="none">
            <a:spAutoFit/>
          </a:bodyPr>
          <a:lstStyle/>
          <a:p>
            <a:pPr marL="457200">
              <a:lnSpc>
                <a:spcPct val="115000"/>
              </a:lnSpc>
              <a:spcAft>
                <a:spcPts val="1000"/>
              </a:spcAft>
            </a:pPr>
            <a:r>
              <a:rPr lang="en-US" sz="2800" b="1" dirty="0">
                <a:solidFill>
                  <a:srgbClr val="FF0000"/>
                </a:solidFill>
                <a:latin typeface="Times New Roman" panose="02020603050405020304" pitchFamily="18" charset="0"/>
                <a:ea typeface="MS Mincho"/>
                <a:cs typeface="Times New Roman" panose="02020603050405020304" pitchFamily="18" charset="0"/>
              </a:rPr>
              <a:t>III.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739271" y="1577639"/>
            <a:ext cx="1555234" cy="587853"/>
          </a:xfrm>
          <a:prstGeom prst="rect">
            <a:avLst/>
          </a:prstGeom>
        </p:spPr>
        <p:txBody>
          <a:bodyPr wrap="none">
            <a:spAutoFit/>
          </a:bodyPr>
          <a:lstStyle/>
          <a:p>
            <a:pPr marL="457200">
              <a:lnSpc>
                <a:spcPct val="115000"/>
              </a:lnSpc>
              <a:spcAft>
                <a:spcPts val="1000"/>
              </a:spcAft>
            </a:pPr>
            <a:r>
              <a:rPr lang="en-US" sz="2800" b="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Dàn</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ý</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643090" y="2148106"/>
            <a:ext cx="2470548" cy="523220"/>
          </a:xfrm>
          <a:prstGeom prst="rect">
            <a:avLst/>
          </a:prstGeom>
        </p:spPr>
        <p:txBody>
          <a:bodyPr wrap="none">
            <a:spAutoFit/>
          </a:bodyPr>
          <a:lstStyle/>
          <a:p>
            <a:r>
              <a:rPr lang="en-US" sz="2800" b="1" dirty="0">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Nêu</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vấn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p:txBody>
      </p:sp>
      <p:sp>
        <p:nvSpPr>
          <p:cNvPr id="7" name="Rectangle 6"/>
          <p:cNvSpPr/>
          <p:nvPr/>
        </p:nvSpPr>
        <p:spPr>
          <a:xfrm>
            <a:off x="613263" y="2735959"/>
            <a:ext cx="11125200" cy="2935162"/>
          </a:xfrm>
          <a:prstGeom prst="rect">
            <a:avLst/>
          </a:prstGeom>
        </p:spPr>
        <p:txBody>
          <a:bodyPr wrap="square">
            <a:spAutoFit/>
          </a:bodyPr>
          <a:lstStyle/>
          <a:p>
            <a:pPr marL="457200">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Puskin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r>
              <a:rPr lang="en-US" sz="28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Puskin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góp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lão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cá</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câu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Puskin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triết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lý</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báo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lam.</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10273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barn(inVertical)">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7">
                                            <p:txEl>
                                              <p:pRg st="0" end="0"/>
                                            </p:txEl>
                                          </p:spTgt>
                                        </p:tgtEl>
                                        <p:attrNameLst>
                                          <p:attrName>style.visibility</p:attrName>
                                        </p:attrNameLst>
                                      </p:cBhvr>
                                      <p:to>
                                        <p:strVal val="visible"/>
                                      </p:to>
                                    </p:set>
                                    <p:animEffect transition="in" filter="barn(inVertical)">
                                      <p:cBhvr>
                                        <p:cTn id="30" dur="500"/>
                                        <p:tgtEl>
                                          <p:spTgt spid="7">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7">
                                            <p:txEl>
                                              <p:pRg st="1" end="1"/>
                                            </p:txEl>
                                          </p:spTgt>
                                        </p:tgtEl>
                                        <p:attrNameLst>
                                          <p:attrName>style.visibility</p:attrName>
                                        </p:attrNameLst>
                                      </p:cBhvr>
                                      <p:to>
                                        <p:strVal val="visible"/>
                                      </p:to>
                                    </p:set>
                                    <p:animEffect transition="in" filter="barn(inVertical)">
                                      <p:cBhvr>
                                        <p:cTn id="35"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490330" y="742121"/>
            <a:ext cx="11304105" cy="5618922"/>
          </a:xfrm>
          <a:prstGeom prst="roundRect">
            <a:avLst>
              <a:gd name="adj" fmla="val 16667"/>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68218" y="854560"/>
            <a:ext cx="10827027" cy="5354286"/>
          </a:xfrm>
          <a:prstGeom prst="rect">
            <a:avLst/>
          </a:prstGeom>
        </p:spPr>
        <p:txBody>
          <a:bodyPr wrap="square">
            <a:spAutoFit/>
          </a:bodyPr>
          <a:lstStyle/>
          <a:p>
            <a:pPr>
              <a:lnSpc>
                <a:spcPct val="115000"/>
              </a:lnSpc>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B1: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xứ</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cốt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vi-VN" sz="2400" dirty="0">
                <a:solidFill>
                  <a:srgbClr val="0D0D0D"/>
                </a:solidFill>
                <a:latin typeface="Times New Roman" panose="02020603050405020304" pitchFamily="18" charset="0"/>
                <a:ea typeface="MS Mincho"/>
                <a:cs typeface="Times New Roman" panose="02020603050405020304" pitchFamily="18" charset="0"/>
              </a:rPr>
              <a:t>Tác phẩm dựa trên cơ sở truyện dân gian Nga, Đức, được tác giả Puskin kể lại câu chuyện bằng 205 câu thơ</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theo</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thể</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loại</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truyện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cổ</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tích</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viết</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lại</a:t>
            </a:r>
            <a:r>
              <a:rPr lang="vi-VN" sz="2400" dirty="0">
                <a:solidFill>
                  <a:srgbClr val="0D0D0D"/>
                </a:solidFill>
                <a:latin typeface="Times New Roman" panose="02020603050405020304" pitchFamily="18" charset="0"/>
                <a:ea typeface="MS Mincho"/>
                <a:cs typeface="Times New Roman" panose="02020603050405020304" pitchFamily="18" charset="0"/>
              </a:rPr>
              <a:t>.</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Bản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dịch</a:t>
            </a:r>
            <a:r>
              <a:rPr lang="en-US" sz="2400" dirty="0">
                <a:solidFill>
                  <a:srgbClr val="0D0D0D"/>
                </a:solidFill>
                <a:latin typeface="Times New Roman" panose="02020603050405020304" pitchFamily="18" charset="0"/>
                <a:ea typeface="MS Mincho"/>
                <a:cs typeface="Times New Roman" panose="02020603050405020304" pitchFamily="18" charset="0"/>
              </a:rPr>
              <a:t> SGK </a:t>
            </a:r>
            <a:r>
              <a:rPr lang="en-US" sz="2400" dirty="0" err="1">
                <a:solidFill>
                  <a:srgbClr val="0D0D0D"/>
                </a:solidFill>
                <a:latin typeface="Times New Roman" panose="02020603050405020304" pitchFamily="18" charset="0"/>
                <a:ea typeface="MS Mincho"/>
                <a:cs typeface="Times New Roman" panose="02020603050405020304" pitchFamily="18" charset="0"/>
              </a:rPr>
              <a:t>của</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tác</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giả</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Vũ</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Đình</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Liên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và</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Lê</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Trí</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Viễn</a:t>
            </a:r>
            <a:r>
              <a:rPr lang="en-US" sz="2400" dirty="0">
                <a:solidFill>
                  <a:srgbClr val="0D0D0D"/>
                </a:solidFill>
                <a:latin typeface="Times New Roman" panose="02020603050405020304" pitchFamily="18" charset="0"/>
                <a:ea typeface="MS Mincho"/>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Truyện</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kể</a:t>
            </a:r>
            <a:r>
              <a:rPr lang="en-US" sz="2400" dirty="0">
                <a:solidFill>
                  <a:srgbClr val="0D0D0D"/>
                </a:solidFill>
                <a:latin typeface="Times New Roman" panose="02020603050405020304" pitchFamily="18" charset="0"/>
                <a:ea typeface="MS Mincho"/>
                <a:cs typeface="Times New Roman" panose="02020603050405020304" pitchFamily="18" charset="0"/>
              </a:rPr>
              <a:t> </a:t>
            </a:r>
            <a:r>
              <a:rPr lang="en-US" sz="2400" dirty="0" err="1">
                <a:solidFill>
                  <a:srgbClr val="0D0D0D"/>
                </a:solidFill>
                <a:latin typeface="Times New Roman" panose="02020603050405020304" pitchFamily="18" charset="0"/>
                <a:ea typeface="MS Mincho"/>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túp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lều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bờ</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van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xin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khiến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Nữ</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sứt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mẻ</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35819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A5BAFD9-CA1C-4264-A7FE-56381845D21D}"/>
              </a:ext>
            </a:extLst>
          </p:cNvPr>
          <p:cNvSpPr>
            <a:spLocks noChangeArrowheads="1"/>
          </p:cNvSpPr>
          <p:nvPr/>
        </p:nvSpPr>
        <p:spPr bwMode="auto">
          <a:xfrm>
            <a:off x="569030" y="1033671"/>
            <a:ext cx="11198900" cy="5168346"/>
          </a:xfrm>
          <a:prstGeom prst="roundRect">
            <a:avLst>
              <a:gd name="adj" fmla="val 16667"/>
            </a:avLst>
          </a:prstGeom>
          <a:ln>
            <a:headEnd/>
            <a:tailEnd/>
          </a:ln>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689112" y="1529577"/>
            <a:ext cx="10893287" cy="4273221"/>
          </a:xfrm>
          <a:prstGeom prst="rect">
            <a:avLst/>
          </a:prstGeom>
        </p:spPr>
        <p:txBody>
          <a:bodyPr wrap="square">
            <a:spAutoFit/>
          </a:bodyPr>
          <a:lstStyle/>
          <a:p>
            <a:pPr>
              <a:lnSpc>
                <a:spcPct val="115000"/>
              </a:lnSpc>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0"/>
              </a:spcAft>
              <a:buFont typeface="+mj-lt"/>
              <a:buAutoNum type="arabicPeriod"/>
            </a:pPr>
            <a:r>
              <a:rPr lang="en-US" sz="2800" b="1" dirty="0" err="1">
                <a:solidFill>
                  <a:srgbClr val="7030A0"/>
                </a:solidFill>
                <a:latin typeface="Times New Roman" panose="02020603050405020304" pitchFamily="18" charset="0"/>
                <a:ea typeface="Calibri" panose="020F0502020204030204" pitchFamily="34" charset="0"/>
                <a:cs typeface="Times New Roman" panose="02020603050405020304" pitchFamily="18" charset="0"/>
              </a:rPr>
              <a:t>Tình</a:t>
            </a:r>
            <a:r>
              <a:rPr lang="en-US" sz="2800" b="1" dirty="0">
                <a:solidFill>
                  <a:srgbClr val="7030A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7030A0"/>
                </a:solidFill>
                <a:latin typeface="Times New Roman" panose="02020603050405020304" pitchFamily="18" charset="0"/>
                <a:ea typeface="Calibri" panose="020F0502020204030204" pitchFamily="34" charset="0"/>
                <a:cs typeface="Times New Roman" panose="02020603050405020304" pitchFamily="18" charset="0"/>
              </a:rPr>
              <a:t>huống</a:t>
            </a:r>
            <a:r>
              <a:rPr lang="en-US" sz="2800" b="1" dirty="0">
                <a:solidFill>
                  <a:srgbClr val="7030A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7030A0"/>
                </a:solidFill>
                <a:latin typeface="Times New Roman" panose="02020603050405020304" pitchFamily="18" charset="0"/>
                <a:ea typeface="Calibri" panose="020F0502020204030204" pitchFamily="34" charset="0"/>
                <a:cs typeface="Times New Roman" panose="02020603050405020304" pitchFamily="18" charset="0"/>
              </a:rPr>
              <a:t>truyện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1386840" algn="l"/>
              </a:tabLst>
            </a:pPr>
            <a:r>
              <a:rPr lang="en-US" sz="28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túp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lưới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sợi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huống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ông</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lão</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bắt</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vàng</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rồi</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thả</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về</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biển</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Cá</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vàng</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hứa</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giúp</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ông</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D0D0D"/>
                </a:solidFill>
                <a:latin typeface="Times New Roman" panose="02020603050405020304" pitchFamily="18" charset="0"/>
                <a:ea typeface="Calibri" panose="020F0502020204030204" pitchFamily="34" charset="0"/>
                <a:cs typeface="Times New Roman" panose="02020603050405020304" pitchFamily="18" charset="0"/>
              </a:rPr>
              <a:t>lão</a:t>
            </a:r>
            <a:r>
              <a:rPr lang="en-US" sz="2800" dirty="0">
                <a:solidFill>
                  <a:srgbClr val="0D0D0D"/>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b="1" dirty="0">
                <a:solidFill>
                  <a:srgbClr val="0D0D0D"/>
                </a:solidFill>
                <a:latin typeface="Times New Roman" panose="02020603050405020304" pitchFamily="18" charset="0"/>
                <a:ea typeface="MS Mincho"/>
                <a:cs typeface="Times New Roman" panose="02020603050405020304" pitchFamily="18" charset="0"/>
                <a:sym typeface="Wingdings" panose="05000000000000000000" pitchFamily="2" charset="2"/>
              </a:rPr>
              <a:t></a:t>
            </a:r>
            <a:r>
              <a:rPr lang="en-US" sz="2800" b="1"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Tình</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huống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truyện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chứa</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đựng</a:t>
            </a:r>
            <a:r>
              <a:rPr lang="en-US" sz="2800" dirty="0">
                <a:solidFill>
                  <a:srgbClr val="0D0D0D"/>
                </a:solidFill>
                <a:latin typeface="Times New Roman" panose="02020603050405020304" pitchFamily="18" charset="0"/>
                <a:ea typeface="MS Mincho"/>
                <a:cs typeface="Times New Roman" panose="02020603050405020304" pitchFamily="18" charset="0"/>
              </a:rPr>
              <a:t> chi </a:t>
            </a:r>
            <a:r>
              <a:rPr lang="en-US" sz="2800" dirty="0" err="1">
                <a:solidFill>
                  <a:srgbClr val="0D0D0D"/>
                </a:solidFill>
                <a:latin typeface="Times New Roman" panose="02020603050405020304" pitchFamily="18" charset="0"/>
                <a:ea typeface="MS Mincho"/>
                <a:cs typeface="Times New Roman" panose="02020603050405020304" pitchFamily="18" charset="0"/>
              </a:rPr>
              <a:t>tiết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kì</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ảo</a:t>
            </a:r>
            <a:r>
              <a:rPr lang="en-US" sz="2800" dirty="0">
                <a:solidFill>
                  <a:srgbClr val="0D0D0D"/>
                </a:solidFill>
                <a:latin typeface="Times New Roman" panose="02020603050405020304" pitchFamily="18" charset="0"/>
                <a:ea typeface="MS Mincho"/>
                <a:cs typeface="Times New Roman" panose="02020603050405020304" pitchFamily="18" charset="0"/>
              </a:rPr>
              <a:t> (con </a:t>
            </a:r>
            <a:r>
              <a:rPr lang="en-US" sz="2800" dirty="0" err="1">
                <a:solidFill>
                  <a:srgbClr val="0D0D0D"/>
                </a:solidFill>
                <a:latin typeface="Times New Roman" panose="02020603050405020304" pitchFamily="18" charset="0"/>
                <a:ea typeface="MS Mincho"/>
                <a:cs typeface="Times New Roman" panose="02020603050405020304" pitchFamily="18" charset="0"/>
              </a:rPr>
              <a:t>cá</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vàng</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biết</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cầu</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xin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gây</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tò</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mò</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hấp</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dẫn</a:t>
            </a:r>
            <a:r>
              <a:rPr lang="en-US" sz="2800" dirty="0">
                <a:solidFill>
                  <a:srgbClr val="0D0D0D"/>
                </a:solidFill>
                <a:latin typeface="Times New Roman" panose="02020603050405020304" pitchFamily="18" charset="0"/>
                <a:ea typeface="MS Mincho"/>
                <a:cs typeface="Times New Roman" panose="02020603050405020304" pitchFamily="18" charset="0"/>
              </a:rPr>
              <a:t> , </a:t>
            </a:r>
            <a:r>
              <a:rPr lang="en-US" sz="2800" dirty="0" err="1">
                <a:solidFill>
                  <a:srgbClr val="0D0D0D"/>
                </a:solidFill>
                <a:latin typeface="Times New Roman" panose="02020603050405020304" pitchFamily="18" charset="0"/>
                <a:ea typeface="MS Mincho"/>
                <a:cs typeface="Times New Roman" panose="02020603050405020304" pitchFamily="18" charset="0"/>
              </a:rPr>
              <a:t>lôi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cuốn</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người</a:t>
            </a:r>
            <a:r>
              <a:rPr lang="en-US" sz="2800" dirty="0">
                <a:solidFill>
                  <a:srgbClr val="0D0D0D"/>
                </a:solidFill>
                <a:latin typeface="Times New Roman" panose="02020603050405020304" pitchFamily="18" charset="0"/>
                <a:ea typeface="MS Mincho"/>
                <a:cs typeface="Times New Roman" panose="02020603050405020304" pitchFamily="18" charset="0"/>
              </a:rPr>
              <a:t> </a:t>
            </a:r>
            <a:r>
              <a:rPr lang="en-US" sz="2800" dirty="0" err="1">
                <a:solidFill>
                  <a:srgbClr val="0D0D0D"/>
                </a:solidFill>
                <a:latin typeface="Times New Roman" panose="02020603050405020304" pitchFamily="18" charset="0"/>
                <a:ea typeface="MS Mincho"/>
                <a:cs typeface="Times New Roman" panose="02020603050405020304" pitchFamily="18" charset="0"/>
              </a:rPr>
              <a:t>đọc</a:t>
            </a:r>
            <a:r>
              <a:rPr lang="en-US" sz="2800" dirty="0">
                <a:solidFill>
                  <a:srgbClr val="0D0D0D"/>
                </a:solidFill>
                <a:latin typeface="Times New Roman" panose="02020603050405020304" pitchFamily="18" charset="0"/>
                <a:ea typeface="MS Mincho"/>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16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418012" y="574766"/>
            <a:ext cx="11390812" cy="6008914"/>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997130" y="792763"/>
            <a:ext cx="10367555" cy="517065"/>
          </a:xfrm>
          <a:prstGeom prst="rect">
            <a:avLst/>
          </a:prstGeom>
        </p:spPr>
        <p:txBody>
          <a:bodyPr wrap="square">
            <a:spAutoFit/>
          </a:bodyPr>
          <a:lstStyle/>
          <a:p>
            <a:pPr>
              <a:lnSpc>
                <a:spcPct val="115000"/>
              </a:lnSpc>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B2: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dung –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853437" y="1309828"/>
            <a:ext cx="10654939" cy="4921155"/>
          </a:xfrm>
          <a:prstGeom prst="rect">
            <a:avLst/>
          </a:prstGeom>
        </p:spPr>
        <p:txBody>
          <a:bodyPr wrap="square">
            <a:spAutoFit/>
          </a:bodyPr>
          <a:lstStyle/>
          <a:p>
            <a:pPr marL="342900" lvl="0" indent="-342900">
              <a:lnSpc>
                <a:spcPct val="115000"/>
              </a:lnSpc>
              <a:spcAft>
                <a:spcPts val="0"/>
              </a:spcAft>
              <a:buFont typeface="+mj-lt"/>
              <a:buAutoNum type="arabicPeriod" startAt="2"/>
              <a:tabLst>
                <a:tab pos="1386840" algn="l"/>
              </a:tabLst>
            </a:pPr>
            <a:r>
              <a:rPr lang="en-US" sz="2400" b="1" dirty="0" err="1">
                <a:solidFill>
                  <a:srgbClr val="7030A0"/>
                </a:solidFill>
                <a:latin typeface="Times New Roman" panose="02020603050405020304" pitchFamily="18" charset="0"/>
                <a:ea typeface="MS Mincho"/>
                <a:cs typeface="Times New Roman" panose="02020603050405020304" pitchFamily="18" charset="0"/>
              </a:rPr>
              <a:t>Tìm</a:t>
            </a:r>
            <a:r>
              <a:rPr lang="en-US" sz="2400" b="1" dirty="0">
                <a:solidFill>
                  <a:srgbClr val="7030A0"/>
                </a:solidFill>
                <a:latin typeface="Times New Roman" panose="02020603050405020304" pitchFamily="18" charset="0"/>
                <a:ea typeface="MS Mincho"/>
                <a:cs typeface="Times New Roman" panose="02020603050405020304" pitchFamily="18" charset="0"/>
              </a:rPr>
              <a:t> </a:t>
            </a:r>
            <a:r>
              <a:rPr lang="en-US" sz="2400" b="1" dirty="0" err="1">
                <a:solidFill>
                  <a:srgbClr val="7030A0"/>
                </a:solidFill>
                <a:latin typeface="Times New Roman" panose="02020603050405020304" pitchFamily="18" charset="0"/>
                <a:ea typeface="MS Mincho"/>
                <a:cs typeface="Times New Roman" panose="02020603050405020304" pitchFamily="18" charset="0"/>
              </a:rPr>
              <a:t>hiểu</a:t>
            </a:r>
            <a:r>
              <a:rPr lang="en-US" sz="2400" b="1" dirty="0">
                <a:solidFill>
                  <a:srgbClr val="7030A0"/>
                </a:solidFill>
                <a:latin typeface="Times New Roman" panose="02020603050405020304" pitchFamily="18" charset="0"/>
                <a:ea typeface="MS Mincho"/>
                <a:cs typeface="Times New Roman" panose="02020603050405020304" pitchFamily="18" charset="0"/>
              </a:rPr>
              <a:t> </a:t>
            </a:r>
            <a:r>
              <a:rPr lang="en-US" sz="2400" b="1" dirty="0" err="1">
                <a:solidFill>
                  <a:srgbClr val="7030A0"/>
                </a:solidFill>
                <a:latin typeface="Times New Roman" panose="02020603050405020304" pitchFamily="18" charset="0"/>
                <a:ea typeface="MS Mincho"/>
                <a:cs typeface="Times New Roman" panose="02020603050405020304" pitchFamily="18" charset="0"/>
              </a:rPr>
              <a:t>hệ</a:t>
            </a:r>
            <a:r>
              <a:rPr lang="en-US" sz="2400" b="1" dirty="0">
                <a:solidFill>
                  <a:srgbClr val="7030A0"/>
                </a:solidFill>
                <a:latin typeface="Times New Roman" panose="02020603050405020304" pitchFamily="18" charset="0"/>
                <a:ea typeface="MS Mincho"/>
                <a:cs typeface="Times New Roman" panose="02020603050405020304" pitchFamily="18" charset="0"/>
              </a:rPr>
              <a:t> </a:t>
            </a:r>
            <a:r>
              <a:rPr lang="en-US" sz="2400" b="1" dirty="0" err="1">
                <a:solidFill>
                  <a:srgbClr val="7030A0"/>
                </a:solidFill>
                <a:latin typeface="Times New Roman" panose="02020603050405020304" pitchFamily="18" charset="0"/>
                <a:ea typeface="MS Mincho"/>
                <a:cs typeface="Times New Roman" panose="02020603050405020304" pitchFamily="18" charset="0"/>
              </a:rPr>
              <a:t>thống</a:t>
            </a:r>
            <a:r>
              <a:rPr lang="en-US" sz="2400" b="1" dirty="0">
                <a:solidFill>
                  <a:srgbClr val="7030A0"/>
                </a:solidFill>
                <a:latin typeface="Times New Roman" panose="02020603050405020304" pitchFamily="18" charset="0"/>
                <a:ea typeface="MS Mincho"/>
                <a:cs typeface="Times New Roman" panose="02020603050405020304" pitchFamily="18" charset="0"/>
              </a:rPr>
              <a:t> </a:t>
            </a:r>
            <a:r>
              <a:rPr lang="en-US" sz="2400" b="1" dirty="0" err="1">
                <a:solidFill>
                  <a:srgbClr val="7030A0"/>
                </a:solidFill>
                <a:latin typeface="Times New Roman" panose="02020603050405020304" pitchFamily="18" charset="0"/>
                <a:ea typeface="MS Mincho"/>
                <a:cs typeface="Times New Roman" panose="02020603050405020304" pitchFamily="18" charset="0"/>
              </a:rPr>
              <a:t>nhân</a:t>
            </a:r>
            <a:r>
              <a:rPr lang="en-US" sz="2400" b="1" dirty="0">
                <a:solidFill>
                  <a:srgbClr val="7030A0"/>
                </a:solidFill>
                <a:latin typeface="Times New Roman" panose="02020603050405020304" pitchFamily="18" charset="0"/>
                <a:ea typeface="MS Mincho"/>
                <a:cs typeface="Times New Roman" panose="02020603050405020304" pitchFamily="18" charset="0"/>
              </a:rPr>
              <a:t> </a:t>
            </a:r>
            <a:r>
              <a:rPr lang="en-US" sz="2400" b="1" dirty="0" err="1">
                <a:solidFill>
                  <a:srgbClr val="7030A0"/>
                </a:solidFill>
                <a:latin typeface="Times New Roman" panose="02020603050405020304" pitchFamily="18" charset="0"/>
                <a:ea typeface="MS Mincho"/>
                <a:cs typeface="Times New Roman" panose="02020603050405020304" pitchFamily="18" charset="0"/>
              </a:rPr>
              <a:t>vật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marL="742950" lvl="1" indent="-285750">
              <a:lnSpc>
                <a:spcPct val="115000"/>
              </a:lnSpc>
              <a:spcAft>
                <a:spcPts val="0"/>
              </a:spcAft>
              <a:buFont typeface="+mj-lt"/>
              <a:buAutoNum type="arabicPeriod"/>
              <a:tabLst>
                <a:tab pos="1386840" algn="l"/>
              </a:tabLst>
            </a:pPr>
            <a:r>
              <a:rPr lang="en-US" sz="2400" b="1" dirty="0" err="1">
                <a:solidFill>
                  <a:srgbClr val="0070C0"/>
                </a:solidFill>
                <a:latin typeface="Times New Roman" panose="02020603050405020304" pitchFamily="18" charset="0"/>
                <a:ea typeface="MS Mincho"/>
                <a:cs typeface="Times New Roman" panose="02020603050405020304" pitchFamily="18" charset="0"/>
              </a:rPr>
              <a:t>Nhân</a:t>
            </a:r>
            <a:r>
              <a:rPr lang="en-US" sz="2400" b="1" dirty="0">
                <a:solidFill>
                  <a:srgbClr val="0070C0"/>
                </a:solidFill>
                <a:latin typeface="Times New Roman" panose="02020603050405020304" pitchFamily="18" charset="0"/>
                <a:ea typeface="MS Mincho"/>
                <a:cs typeface="Times New Roman" panose="02020603050405020304" pitchFamily="18" charset="0"/>
              </a:rPr>
              <a:t> </a:t>
            </a:r>
            <a:r>
              <a:rPr lang="en-US" sz="2400" b="1" dirty="0" err="1">
                <a:solidFill>
                  <a:srgbClr val="0070C0"/>
                </a:solidFill>
                <a:latin typeface="Times New Roman" panose="02020603050405020304" pitchFamily="18" charset="0"/>
                <a:ea typeface="MS Mincho"/>
                <a:cs typeface="Times New Roman" panose="02020603050405020304" pitchFamily="18" charset="0"/>
              </a:rPr>
              <a:t>vật</a:t>
            </a:r>
            <a:r>
              <a:rPr lang="en-US" sz="2400" b="1" dirty="0">
                <a:solidFill>
                  <a:srgbClr val="0070C0"/>
                </a:solidFill>
                <a:latin typeface="Times New Roman" panose="02020603050405020304" pitchFamily="18" charset="0"/>
                <a:ea typeface="MS Mincho"/>
                <a:cs typeface="Times New Roman" panose="02020603050405020304" pitchFamily="18" charset="0"/>
              </a:rPr>
              <a:t> </a:t>
            </a:r>
            <a:r>
              <a:rPr lang="en-US" sz="2400" b="1" dirty="0" err="1">
                <a:solidFill>
                  <a:srgbClr val="0070C0"/>
                </a:solidFill>
                <a:latin typeface="Times New Roman" panose="02020603050405020304" pitchFamily="18" charset="0"/>
                <a:ea typeface="MS Mincho"/>
                <a:cs typeface="Times New Roman" panose="02020603050405020304" pitchFamily="18" charset="0"/>
              </a:rPr>
              <a:t>vợ</a:t>
            </a:r>
            <a:r>
              <a:rPr lang="en-US" sz="2400" b="1" dirty="0">
                <a:solidFill>
                  <a:srgbClr val="0070C0"/>
                </a:solidFill>
                <a:latin typeface="Times New Roman" panose="02020603050405020304" pitchFamily="18" charset="0"/>
                <a:ea typeface="MS Mincho"/>
                <a:cs typeface="Times New Roman" panose="02020603050405020304" pitchFamily="18" charset="0"/>
              </a:rPr>
              <a:t> </a:t>
            </a:r>
            <a:r>
              <a:rPr lang="en-US" sz="2400" b="1" dirty="0" err="1">
                <a:solidFill>
                  <a:srgbClr val="0070C0"/>
                </a:solidFill>
                <a:latin typeface="Times New Roman" panose="02020603050405020304" pitchFamily="18" charset="0"/>
                <a:ea typeface="MS Mincho"/>
                <a:cs typeface="Times New Roman" panose="02020603050405020304" pitchFamily="18" charset="0"/>
              </a:rPr>
              <a:t>ông</a:t>
            </a:r>
            <a:r>
              <a:rPr lang="en-US" sz="2400" b="1" dirty="0">
                <a:solidFill>
                  <a:srgbClr val="0070C0"/>
                </a:solidFill>
                <a:latin typeface="Times New Roman" panose="02020603050405020304" pitchFamily="18" charset="0"/>
                <a:ea typeface="MS Mincho"/>
                <a:cs typeface="Times New Roman" panose="02020603050405020304" pitchFamily="18" charset="0"/>
              </a:rPr>
              <a:t> </a:t>
            </a:r>
            <a:r>
              <a:rPr lang="en-US" sz="2400" b="1" dirty="0" err="1">
                <a:solidFill>
                  <a:srgbClr val="0070C0"/>
                </a:solidFill>
                <a:latin typeface="Times New Roman" panose="02020603050405020304" pitchFamily="18" charset="0"/>
                <a:ea typeface="MS Mincho"/>
                <a:cs typeface="Times New Roman" panose="02020603050405020304" pitchFamily="18" charset="0"/>
              </a:rPr>
              <a:t>lão</a:t>
            </a:r>
            <a:r>
              <a:rPr lang="en-US" sz="2400" b="1" dirty="0">
                <a:solidFill>
                  <a:srgbClr val="0070C0"/>
                </a:solidFill>
                <a:latin typeface="Times New Roman" panose="02020603050405020304" pitchFamily="18" charset="0"/>
                <a:ea typeface="MS Mincho"/>
                <a:cs typeface="Times New Roman" panose="02020603050405020304" pitchFamily="18" charset="0"/>
              </a:rPr>
              <a:t> </a:t>
            </a:r>
            <a:r>
              <a:rPr lang="en-US" sz="2400" b="1" dirty="0" err="1">
                <a:solidFill>
                  <a:srgbClr val="0070C0"/>
                </a:solidFill>
                <a:latin typeface="Times New Roman" panose="02020603050405020304" pitchFamily="18" charset="0"/>
                <a:ea typeface="MS Mincho"/>
                <a:cs typeface="Times New Roman" panose="02020603050405020304" pitchFamily="18" charset="0"/>
              </a:rPr>
              <a:t>đánh</a:t>
            </a:r>
            <a:r>
              <a:rPr lang="en-US" sz="2400" b="1" dirty="0">
                <a:solidFill>
                  <a:srgbClr val="0070C0"/>
                </a:solidFill>
                <a:latin typeface="Times New Roman" panose="02020603050405020304" pitchFamily="18" charset="0"/>
                <a:ea typeface="MS Mincho"/>
                <a:cs typeface="Times New Roman" panose="02020603050405020304" pitchFamily="18" charset="0"/>
              </a:rPr>
              <a:t> </a:t>
            </a:r>
            <a:r>
              <a:rPr lang="en-US" sz="2400" b="1" dirty="0" err="1">
                <a:solidFill>
                  <a:srgbClr val="0070C0"/>
                </a:solidFill>
                <a:latin typeface="Times New Roman" panose="02020603050405020304" pitchFamily="18" charset="0"/>
                <a:ea typeface="MS Mincho"/>
                <a:cs typeface="Times New Roman" panose="02020603050405020304" pitchFamily="18" charset="0"/>
              </a:rPr>
              <a:t>cá</a:t>
            </a:r>
            <a:r>
              <a:rPr lang="en-US" sz="2400" b="1" dirty="0">
                <a:solidFill>
                  <a:srgbClr val="0070C0"/>
                </a:solidFill>
                <a:latin typeface="Times New Roman" panose="02020603050405020304" pitchFamily="18" charset="0"/>
                <a:ea typeface="MS Mincho"/>
                <a:cs typeface="Times New Roman" panose="02020603050405020304" pitchFamily="18" charset="0"/>
              </a:rPr>
              <a:t>.</a:t>
            </a:r>
            <a:endParaRPr lang="en-US" sz="2400" dirty="0">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Những</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đòi</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hỏi</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của</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mụ</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vợ</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ông</a:t>
            </a:r>
            <a:r>
              <a:rPr lang="en-US" sz="2400" b="1" dirty="0">
                <a:solidFill>
                  <a:srgbClr val="222222"/>
                </a:solidFill>
                <a:latin typeface="Times New Roman" panose="02020603050405020304" pitchFamily="18" charset="0"/>
                <a:ea typeface="Times New Roman" panose="02020603050405020304" pitchFamily="18" charset="0"/>
              </a:rPr>
              <a:t> </a:t>
            </a:r>
            <a:r>
              <a:rPr lang="en-US" sz="2400" b="1" dirty="0" err="1">
                <a:solidFill>
                  <a:srgbClr val="222222"/>
                </a:solidFill>
                <a:latin typeface="Times New Roman" panose="02020603050405020304" pitchFamily="18" charset="0"/>
                <a:ea typeface="Times New Roman" panose="02020603050405020304" pitchFamily="18" charset="0"/>
              </a:rPr>
              <a:t>lão</a:t>
            </a:r>
            <a:r>
              <a:rPr lang="en-US" sz="2400" b="1" dirty="0">
                <a:solidFill>
                  <a:srgbClr val="222222"/>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rPr>
              <a:t> 1: </a:t>
            </a:r>
            <a:r>
              <a:rPr lang="en-US" sz="2400" dirty="0" err="1">
                <a:solidFill>
                  <a:srgbClr val="222222"/>
                </a:solidFill>
                <a:latin typeface="Times New Roman" panose="02020603050405020304" pitchFamily="18" charset="0"/>
                <a:ea typeface="Times New Roman" panose="02020603050405020304" pitchFamily="18" charset="0"/>
              </a:rPr>
              <a:t>đòi</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cái</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máng</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lợn</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ăn</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mới</a:t>
            </a:r>
            <a:endParaRPr lang="en-US" sz="24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rPr>
              <a:t> 2: </a:t>
            </a:r>
            <a:r>
              <a:rPr lang="en-US" sz="2400" dirty="0" err="1">
                <a:solidFill>
                  <a:srgbClr val="222222"/>
                </a:solidFill>
                <a:latin typeface="Times New Roman" panose="02020603050405020304" pitchFamily="18" charset="0"/>
                <a:ea typeface="Times New Roman" panose="02020603050405020304" pitchFamily="18" charset="0"/>
              </a:rPr>
              <a:t>đòi</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toà</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nhà</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đẹp</a:t>
            </a:r>
            <a:endParaRPr lang="en-US" sz="24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rPr>
              <a:t> 3: </a:t>
            </a:r>
            <a:r>
              <a:rPr lang="en-US" sz="2400" dirty="0" err="1">
                <a:solidFill>
                  <a:srgbClr val="222222"/>
                </a:solidFill>
                <a:latin typeface="Times New Roman" panose="02020603050405020304" pitchFamily="18" charset="0"/>
                <a:ea typeface="Times New Roman" panose="02020603050405020304" pitchFamily="18" charset="0"/>
              </a:rPr>
              <a:t>đòi</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làm</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nhất</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phẩm</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phu</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nhân</a:t>
            </a:r>
            <a:endParaRPr lang="en-US" sz="24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rPr>
              <a:t> 4: </a:t>
            </a:r>
            <a:r>
              <a:rPr lang="en-US" sz="2400" dirty="0" err="1">
                <a:solidFill>
                  <a:srgbClr val="222222"/>
                </a:solidFill>
                <a:latin typeface="Times New Roman" panose="02020603050405020304" pitchFamily="18" charset="0"/>
                <a:ea typeface="Times New Roman" panose="02020603050405020304" pitchFamily="18" charset="0"/>
              </a:rPr>
              <a:t>đòi</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làm</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nữ</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hoàng</a:t>
            </a:r>
            <a:endParaRPr lang="en-US" sz="24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Lần</a:t>
            </a:r>
            <a:r>
              <a:rPr lang="en-US" sz="2400" dirty="0">
                <a:solidFill>
                  <a:srgbClr val="222222"/>
                </a:solidFill>
                <a:latin typeface="Times New Roman" panose="02020603050405020304" pitchFamily="18" charset="0"/>
                <a:ea typeface="Times New Roman" panose="02020603050405020304" pitchFamily="18" charset="0"/>
              </a:rPr>
              <a:t> 5: </a:t>
            </a:r>
            <a:r>
              <a:rPr lang="en-US" sz="2400" dirty="0" err="1">
                <a:solidFill>
                  <a:srgbClr val="222222"/>
                </a:solidFill>
                <a:latin typeface="Times New Roman" panose="02020603050405020304" pitchFamily="18" charset="0"/>
                <a:ea typeface="Times New Roman" panose="02020603050405020304" pitchFamily="18" charset="0"/>
              </a:rPr>
              <a:t>đòi</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làm</a:t>
            </a:r>
            <a:r>
              <a:rPr lang="en-US" sz="2400" dirty="0">
                <a:solidFill>
                  <a:srgbClr val="222222"/>
                </a:solidFill>
                <a:latin typeface="Times New Roman" panose="02020603050405020304" pitchFamily="18" charset="0"/>
                <a:ea typeface="Times New Roman" panose="02020603050405020304" pitchFamily="18" charset="0"/>
              </a:rPr>
              <a:t> long </a:t>
            </a:r>
            <a:r>
              <a:rPr lang="en-US" sz="2400" dirty="0" err="1">
                <a:solidFill>
                  <a:srgbClr val="222222"/>
                </a:solidFill>
                <a:latin typeface="Times New Roman" panose="02020603050405020304" pitchFamily="18" charset="0"/>
                <a:ea typeface="Times New Roman" panose="02020603050405020304" pitchFamily="18" charset="0"/>
              </a:rPr>
              <a:t>vương</a:t>
            </a:r>
            <a:r>
              <a:rPr lang="en-US" sz="2400" dirty="0">
                <a:solidFill>
                  <a:srgbClr val="222222"/>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Nghệ</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thuật</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Lặp</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tăng</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tiến</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sự</a:t>
            </a:r>
            <a:r>
              <a:rPr lang="en-US" sz="2400" dirty="0">
                <a:solidFill>
                  <a:srgbClr val="222222"/>
                </a:solidFill>
                <a:latin typeface="Times New Roman" panose="02020603050405020304" pitchFamily="18" charset="0"/>
                <a:ea typeface="Times New Roman" panose="02020603050405020304" pitchFamily="18" charset="0"/>
              </a:rPr>
              <a:t> </a:t>
            </a:r>
            <a:r>
              <a:rPr lang="en-US" sz="2400" dirty="0" err="1">
                <a:solidFill>
                  <a:srgbClr val="222222"/>
                </a:solidFill>
                <a:latin typeface="Times New Roman" panose="02020603050405020304" pitchFamily="18" charset="0"/>
                <a:ea typeface="Times New Roman" panose="02020603050405020304" pitchFamily="18" charset="0"/>
              </a:rPr>
              <a:t>đ</a:t>
            </a:r>
            <a:r>
              <a:rPr lang="en-US" sz="2400" dirty="0" err="1">
                <a:latin typeface="Times New Roman" panose="02020603050405020304" pitchFamily="18" charset="0"/>
                <a:ea typeface="Calibri" panose="020F0502020204030204" pitchFamily="34" charset="0"/>
              </a:rPr>
              <a:t>òi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hỏi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tăng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dần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vật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nhỏ</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đến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vật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lớn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vật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chất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đến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danh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vọng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quyền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lực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chức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vị</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thấp</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đến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chức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vị</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cao</a:t>
            </a:r>
            <a:r>
              <a:rPr lang="en-US" sz="2400" dirty="0">
                <a:latin typeface="Times New Roman" panose="02020603050405020304" pitchFamily="18" charset="0"/>
                <a:ea typeface="Calibri" panose="020F0502020204030204" pitchFamily="34" charset="0"/>
              </a:rPr>
              <a:t> =&gt; </a:t>
            </a:r>
            <a:r>
              <a:rPr lang="en-US" sz="2400" dirty="0" err="1">
                <a:latin typeface="Times New Roman" panose="02020603050405020304" pitchFamily="18" charset="0"/>
                <a:ea typeface="Calibri" panose="020F0502020204030204" pitchFamily="34" charset="0"/>
              </a:rPr>
              <a:t>tham</a:t>
            </a:r>
            <a:r>
              <a:rPr lang="en-US" sz="2400" dirty="0">
                <a:latin typeface="Times New Roman" panose="02020603050405020304" pitchFamily="18" charset="0"/>
                <a:ea typeface="Calibri" panose="020F0502020204030204" pitchFamily="34" charset="0"/>
              </a:rPr>
              <a:t> lam </a:t>
            </a:r>
            <a:r>
              <a:rPr lang="en-US" sz="2400" dirty="0" err="1">
                <a:latin typeface="Times New Roman" panose="02020603050405020304" pitchFamily="18" charset="0"/>
                <a:ea typeface="Calibri" panose="020F0502020204030204" pitchFamily="34" charset="0"/>
              </a:rPr>
              <a:t>vô</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độ</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1091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Effect transition="in" filter="barn(inVertical)">
                                      <p:cBhvr>
                                        <p:cTn id="25" dur="500"/>
                                        <p:tgtEl>
                                          <p:spTgt spid="5">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5">
                                            <p:txEl>
                                              <p:pRg st="3" end="3"/>
                                            </p:txEl>
                                          </p:spTgt>
                                        </p:tgtEl>
                                        <p:attrNameLst>
                                          <p:attrName>style.visibility</p:attrName>
                                        </p:attrNameLst>
                                      </p:cBhvr>
                                      <p:to>
                                        <p:strVal val="visible"/>
                                      </p:to>
                                    </p:set>
                                    <p:animEffect transition="in" filter="barn(inVertical)">
                                      <p:cBhvr>
                                        <p:cTn id="30" dur="500"/>
                                        <p:tgtEl>
                                          <p:spTgt spid="5">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barn(inVertical)">
                                      <p:cBhvr>
                                        <p:cTn id="35" dur="500"/>
                                        <p:tgtEl>
                                          <p:spTgt spid="5">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barn(inVertical)">
                                      <p:cBhvr>
                                        <p:cTn id="40" dur="500"/>
                                        <p:tgtEl>
                                          <p:spTgt spid="5">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5">
                                            <p:txEl>
                                              <p:pRg st="6" end="6"/>
                                            </p:txEl>
                                          </p:spTgt>
                                        </p:tgtEl>
                                        <p:attrNameLst>
                                          <p:attrName>style.visibility</p:attrName>
                                        </p:attrNameLst>
                                      </p:cBhvr>
                                      <p:to>
                                        <p:strVal val="visible"/>
                                      </p:to>
                                    </p:set>
                                    <p:animEffect transition="in" filter="barn(inVertical)">
                                      <p:cBhvr>
                                        <p:cTn id="45" dur="500"/>
                                        <p:tgtEl>
                                          <p:spTgt spid="5">
                                            <p:txEl>
                                              <p:pRg st="6" end="6"/>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nodeType="clickEffect">
                                  <p:stCondLst>
                                    <p:cond delay="0"/>
                                  </p:stCondLst>
                                  <p:childTnLst>
                                    <p:set>
                                      <p:cBhvr>
                                        <p:cTn id="49" dur="1" fill="hold">
                                          <p:stCondLst>
                                            <p:cond delay="0"/>
                                          </p:stCondLst>
                                        </p:cTn>
                                        <p:tgtEl>
                                          <p:spTgt spid="5">
                                            <p:txEl>
                                              <p:pRg st="7" end="7"/>
                                            </p:txEl>
                                          </p:spTgt>
                                        </p:tgtEl>
                                        <p:attrNameLst>
                                          <p:attrName>style.visibility</p:attrName>
                                        </p:attrNameLst>
                                      </p:cBhvr>
                                      <p:to>
                                        <p:strVal val="visible"/>
                                      </p:to>
                                    </p:set>
                                    <p:animEffect transition="in" filter="barn(inVertical)">
                                      <p:cBhvr>
                                        <p:cTn id="50" dur="500"/>
                                        <p:tgtEl>
                                          <p:spTgt spid="5">
                                            <p:txEl>
                                              <p:pRg st="7" end="7"/>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1" fill="hold" nodeType="clickEffect">
                                  <p:stCondLst>
                                    <p:cond delay="0"/>
                                  </p:stCondLst>
                                  <p:childTnLst>
                                    <p:set>
                                      <p:cBhvr>
                                        <p:cTn id="54" dur="1" fill="hold">
                                          <p:stCondLst>
                                            <p:cond delay="0"/>
                                          </p:stCondLst>
                                        </p:cTn>
                                        <p:tgtEl>
                                          <p:spTgt spid="5">
                                            <p:txEl>
                                              <p:pRg st="8" end="8"/>
                                            </p:txEl>
                                          </p:spTgt>
                                        </p:tgtEl>
                                        <p:attrNameLst>
                                          <p:attrName>style.visibility</p:attrName>
                                        </p:attrNameLst>
                                      </p:cBhvr>
                                      <p:to>
                                        <p:strVal val="visible"/>
                                      </p:to>
                                    </p:set>
                                    <p:animEffect transition="in" filter="barn(inVertical)">
                                      <p:cBhvr>
                                        <p:cTn id="55"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09452" y="796833"/>
            <a:ext cx="11299372" cy="5770775"/>
          </a:xfrm>
          <a:prstGeom prst="roundRect">
            <a:avLst>
              <a:gd name="adj" fmla="val 16667"/>
            </a:avLst>
          </a:prstGeom>
          <a:solidFill>
            <a:srgbClr val="92D050"/>
          </a:solidFill>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1024742" y="1040957"/>
            <a:ext cx="10328367" cy="548099"/>
          </a:xfrm>
          <a:prstGeom prst="rect">
            <a:avLst/>
          </a:prstGeom>
        </p:spPr>
        <p:txBody>
          <a:bodyPr wrap="square">
            <a:spAutoFit/>
          </a:bodyPr>
          <a:lstStyle/>
          <a:p>
            <a:pPr>
              <a:lnSpc>
                <a:spcPct val="115000"/>
              </a:lnSpc>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B2: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Phân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nội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dung –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theo</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luận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1024742" y="1558022"/>
            <a:ext cx="9647612" cy="1083374"/>
          </a:xfrm>
          <a:prstGeom prst="rect">
            <a:avLst/>
          </a:prstGeom>
        </p:spPr>
        <p:txBody>
          <a:bodyPr wrap="square">
            <a:spAutoFit/>
          </a:bodyPr>
          <a:lstStyle/>
          <a:p>
            <a:pPr marL="342900" lvl="0" indent="-342900">
              <a:lnSpc>
                <a:spcPct val="115000"/>
              </a:lnSpc>
              <a:spcAft>
                <a:spcPts val="0"/>
              </a:spcAft>
              <a:buFont typeface="+mj-lt"/>
              <a:buAutoNum type="arabicPeriod" startAt="2"/>
              <a:tabLst>
                <a:tab pos="1386840" algn="l"/>
              </a:tabLst>
            </a:pPr>
            <a:r>
              <a:rPr lang="en-US" sz="2800" b="1" dirty="0" err="1">
                <a:solidFill>
                  <a:srgbClr val="7030A0"/>
                </a:solidFill>
                <a:latin typeface="Times New Roman" panose="02020603050405020304" pitchFamily="18" charset="0"/>
                <a:ea typeface="MS Mincho"/>
                <a:cs typeface="Times New Roman" panose="02020603050405020304" pitchFamily="18" charset="0"/>
              </a:rPr>
              <a:t>Tìm</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hiểu</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hệ</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thống</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nhân</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vật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742950" lvl="1" indent="-285750">
              <a:lnSpc>
                <a:spcPct val="115000"/>
              </a:lnSpc>
              <a:spcAft>
                <a:spcPts val="0"/>
              </a:spcAft>
              <a:buFont typeface="+mj-lt"/>
              <a:buAutoNum type="arabicPeriod"/>
              <a:tabLst>
                <a:tab pos="1386840" algn="l"/>
              </a:tabLst>
            </a:pPr>
            <a:r>
              <a:rPr lang="en-US" sz="2800" b="1" dirty="0" err="1">
                <a:solidFill>
                  <a:srgbClr val="0070C0"/>
                </a:solidFill>
                <a:latin typeface="Times New Roman" panose="02020603050405020304" pitchFamily="18" charset="0"/>
                <a:ea typeface="MS Mincho"/>
                <a:cs typeface="Times New Roman" panose="02020603050405020304" pitchFamily="18" charset="0"/>
              </a:rPr>
              <a:t>Nhân</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vật</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vợ</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ông</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lão</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đánh</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cá</a:t>
            </a:r>
            <a:r>
              <a:rPr lang="en-US" sz="2800" b="1" dirty="0">
                <a:solidFill>
                  <a:srgbClr val="0070C0"/>
                </a:solidFill>
                <a:latin typeface="Times New Roman" panose="02020603050405020304" pitchFamily="18" charset="0"/>
                <a:ea typeface="MS Mincho"/>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1024742" y="2499818"/>
            <a:ext cx="5650906" cy="587853"/>
          </a:xfrm>
          <a:prstGeom prst="rect">
            <a:avLst/>
          </a:prstGeom>
        </p:spPr>
        <p:txBody>
          <a:bodyPr wrap="none">
            <a:spAutoFit/>
          </a:bodyPr>
          <a:lstStyle/>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1024741" y="2989192"/>
            <a:ext cx="10328367" cy="3578416"/>
          </a:xfrm>
          <a:prstGeom prst="rect">
            <a:avLst/>
          </a:prstGeom>
        </p:spPr>
        <p:txBody>
          <a:bodyPr wrap="square">
            <a:spAutoFit/>
          </a:bodyPr>
          <a:lstStyle/>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ngốc</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ngu</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tát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mặt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trận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lôi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tát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mặt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lão</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5: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cơn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thịnh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nộ</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21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7">
                                            <p:txEl>
                                              <p:pRg st="0" end="0"/>
                                            </p:txEl>
                                          </p:spTgt>
                                        </p:tgtEl>
                                        <p:attrNameLst>
                                          <p:attrName>style.visibility</p:attrName>
                                        </p:attrNameLst>
                                      </p:cBhvr>
                                      <p:to>
                                        <p:strVal val="visible"/>
                                      </p:to>
                                    </p:set>
                                    <p:animEffect transition="in" filter="barn(inVertical)">
                                      <p:cBhvr>
                                        <p:cTn id="21" dur="500"/>
                                        <p:tgtEl>
                                          <p:spTgt spid="7">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7">
                                            <p:txEl>
                                              <p:pRg st="1" end="1"/>
                                            </p:txEl>
                                          </p:spTgt>
                                        </p:tgtEl>
                                        <p:attrNameLst>
                                          <p:attrName>style.visibility</p:attrName>
                                        </p:attrNameLst>
                                      </p:cBhvr>
                                      <p:to>
                                        <p:strVal val="visible"/>
                                      </p:to>
                                    </p:set>
                                    <p:animEffect transition="in" filter="barn(inVertical)">
                                      <p:cBhvr>
                                        <p:cTn id="26" dur="500"/>
                                        <p:tgtEl>
                                          <p:spTgt spid="7">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7">
                                            <p:txEl>
                                              <p:pRg st="2" end="2"/>
                                            </p:txEl>
                                          </p:spTgt>
                                        </p:tgtEl>
                                        <p:attrNameLst>
                                          <p:attrName>style.visibility</p:attrName>
                                        </p:attrNameLst>
                                      </p:cBhvr>
                                      <p:to>
                                        <p:strVal val="visible"/>
                                      </p:to>
                                    </p:set>
                                    <p:animEffect transition="in" filter="barn(inVertical)">
                                      <p:cBhvr>
                                        <p:cTn id="31" dur="500"/>
                                        <p:tgtEl>
                                          <p:spTgt spid="7">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7">
                                            <p:txEl>
                                              <p:pRg st="3" end="3"/>
                                            </p:txEl>
                                          </p:spTgt>
                                        </p:tgtEl>
                                        <p:attrNameLst>
                                          <p:attrName>style.visibility</p:attrName>
                                        </p:attrNameLst>
                                      </p:cBhvr>
                                      <p:to>
                                        <p:strVal val="visible"/>
                                      </p:to>
                                    </p:set>
                                    <p:animEffect transition="in" filter="barn(inVertical)">
                                      <p:cBhvr>
                                        <p:cTn id="36" dur="500"/>
                                        <p:tgtEl>
                                          <p:spTgt spid="7">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7">
                                            <p:txEl>
                                              <p:pRg st="4" end="4"/>
                                            </p:txEl>
                                          </p:spTgt>
                                        </p:tgtEl>
                                        <p:attrNameLst>
                                          <p:attrName>style.visibility</p:attrName>
                                        </p:attrNameLst>
                                      </p:cBhvr>
                                      <p:to>
                                        <p:strVal val="visible"/>
                                      </p:to>
                                    </p:set>
                                    <p:animEffect transition="in" filter="barn(inVertical)">
                                      <p:cBhvr>
                                        <p:cTn id="41" dur="500"/>
                                        <p:tgtEl>
                                          <p:spTgt spid="7">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7">
                                            <p:txEl>
                                              <p:pRg st="5" end="5"/>
                                            </p:txEl>
                                          </p:spTgt>
                                        </p:tgtEl>
                                        <p:attrNameLst>
                                          <p:attrName>style.visibility</p:attrName>
                                        </p:attrNameLst>
                                      </p:cBhvr>
                                      <p:to>
                                        <p:strVal val="visible"/>
                                      </p:to>
                                    </p:set>
                                    <p:animEffect transition="in" filter="barn(inVertical)">
                                      <p:cBhvr>
                                        <p:cTn id="46"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10" name="Rounded Rectangle 10">
            <a:extLst>
              <a:ext uri="{FF2B5EF4-FFF2-40B4-BE49-F238E27FC236}">
                <a16:creationId xmlns:a16="http://schemas.microsoft.com/office/drawing/2014/main" xmlns="" id="{F4506A5D-93D1-41A3-8B65-57C6DD7B4EB6}"/>
              </a:ext>
            </a:extLst>
          </p:cNvPr>
          <p:cNvSpPr>
            <a:spLocks noChangeArrowheads="1"/>
          </p:cNvSpPr>
          <p:nvPr/>
        </p:nvSpPr>
        <p:spPr bwMode="auto">
          <a:xfrm>
            <a:off x="538031" y="3997481"/>
            <a:ext cx="11240679" cy="2320871"/>
          </a:xfrm>
          <a:prstGeom prst="roundRect">
            <a:avLst>
              <a:gd name="adj" fmla="val 16667"/>
            </a:avLst>
          </a:pr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2" name="Rounded Rectangle 10">
            <a:extLst>
              <a:ext uri="{FF2B5EF4-FFF2-40B4-BE49-F238E27FC236}">
                <a16:creationId xmlns:a16="http://schemas.microsoft.com/office/drawing/2014/main" xmlns="" id="{6FDC76C2-D69A-4C29-AE4A-99692B3CDCFF}"/>
              </a:ext>
            </a:extLst>
          </p:cNvPr>
          <p:cNvSpPr>
            <a:spLocks noChangeArrowheads="1"/>
          </p:cNvSpPr>
          <p:nvPr/>
        </p:nvSpPr>
        <p:spPr bwMode="auto">
          <a:xfrm>
            <a:off x="3440623" y="497028"/>
            <a:ext cx="6385301" cy="1037304"/>
          </a:xfrm>
          <a:prstGeom prst="roundRect">
            <a:avLst>
              <a:gd name="adj" fmla="val 16667"/>
            </a:avLst>
          </a:prstGeom>
          <a:ln>
            <a:headEnd/>
            <a:tailEnd/>
          </a:ln>
        </p:spPr>
        <p:style>
          <a:lnRef idx="3">
            <a:schemeClr val="lt1"/>
          </a:lnRef>
          <a:fillRef idx="1">
            <a:schemeClr val="accent4"/>
          </a:fillRef>
          <a:effectRef idx="1">
            <a:schemeClr val="accent4"/>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538032" y="2044394"/>
            <a:ext cx="11240679" cy="1384606"/>
          </a:xfrm>
          <a:prstGeom prst="roundRect">
            <a:avLst>
              <a:gd name="adj" fmla="val 16667"/>
            </a:avLst>
          </a:prstGeom>
          <a:ln>
            <a:headEnd/>
            <a:tailEnd/>
          </a:ln>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9836E165-EDC6-4429-BD81-F5BF98C7F7D7}"/>
              </a:ext>
            </a:extLst>
          </p:cNvPr>
          <p:cNvSpPr txBox="1"/>
          <p:nvPr/>
        </p:nvSpPr>
        <p:spPr>
          <a:xfrm>
            <a:off x="4157421" y="737463"/>
            <a:ext cx="6114080" cy="556434"/>
          </a:xfrm>
          <a:prstGeom prst="rect">
            <a:avLst/>
          </a:prstGeom>
          <a:noFill/>
        </p:spPr>
        <p:txBody>
          <a:bodyPr wrap="square">
            <a:spAutoFit/>
          </a:bodyPr>
          <a:lstStyle/>
          <a:p>
            <a:pPr>
              <a:lnSpc>
                <a:spcPct val="115000"/>
              </a:lnSpc>
              <a:spcAft>
                <a:spcPts val="1000"/>
              </a:spcAft>
            </a:pPr>
            <a:r>
              <a:rPr lang="en-US" sz="28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4C9CA2A6-1299-43E5-B1AE-CD44F51A0150}"/>
              </a:ext>
            </a:extLst>
          </p:cNvPr>
          <p:cNvSpPr txBox="1"/>
          <p:nvPr/>
        </p:nvSpPr>
        <p:spPr>
          <a:xfrm>
            <a:off x="696777" y="2207345"/>
            <a:ext cx="10798443" cy="1051955"/>
          </a:xfrm>
          <a:prstGeom prst="rect">
            <a:avLst/>
          </a:prstGeom>
          <a:noFill/>
        </p:spPr>
        <p:txBody>
          <a:bodyPr wrap="square">
            <a:spAutoFit/>
          </a:bodyPr>
          <a:lstStyle/>
          <a:p>
            <a:pPr algn="just">
              <a:lnSpc>
                <a:spcPct val="115000"/>
              </a:lnSpc>
              <a:spcAft>
                <a:spcPts val="10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KIẾN THỨC CHUNG VỀ TRUYỆN, TRUYỆN ĐỒNG THOẠI VÀ TRUYỆN CỔ TÍCH</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9BB1488C-DE34-4483-BF01-C310FFCF84A8}"/>
              </a:ext>
            </a:extLst>
          </p:cNvPr>
          <p:cNvSpPr txBox="1"/>
          <p:nvPr/>
        </p:nvSpPr>
        <p:spPr>
          <a:xfrm>
            <a:off x="805265" y="4198744"/>
            <a:ext cx="6114080" cy="556434"/>
          </a:xfrm>
          <a:prstGeom prst="rect">
            <a:avLst/>
          </a:prstGeom>
          <a:noFill/>
        </p:spPr>
        <p:txBody>
          <a:bodyPr wrap="square">
            <a:spAutoFit/>
          </a:bodyPr>
          <a:lstStyle/>
          <a:p>
            <a:pPr indent="90170" algn="just">
              <a:lnSpc>
                <a:spcPct val="115000"/>
              </a:lnSpc>
              <a:spcAft>
                <a:spcPts val="1000"/>
              </a:spcAft>
            </a:pPr>
            <a:r>
              <a:rPr lang="de-DE" sz="28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1. Truyện.</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8668AC2D-FFDE-4DC9-AB90-22565D050384}"/>
              </a:ext>
            </a:extLst>
          </p:cNvPr>
          <p:cNvSpPr txBox="1"/>
          <p:nvPr/>
        </p:nvSpPr>
        <p:spPr>
          <a:xfrm>
            <a:off x="669655" y="4936925"/>
            <a:ext cx="10798443" cy="1051955"/>
          </a:xfrm>
          <a:prstGeom prst="rect">
            <a:avLst/>
          </a:prstGeom>
          <a:noFill/>
        </p:spPr>
        <p:txBody>
          <a:bodyPr wrap="square">
            <a:spAutoFit/>
          </a:bodyPr>
          <a:lstStyle/>
          <a:p>
            <a:pPr indent="90170" algn="just">
              <a:lnSpc>
                <a:spcPct val="115000"/>
              </a:lnSpc>
              <a:spcAft>
                <a:spcPts val="1000"/>
              </a:spcAft>
            </a:pPr>
            <a:r>
              <a:rPr lang="de-DE"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Truyện là một loại tác phẩm văn học kể lại một câu chuyện, có cốt truyện, nhân vật, không gian, thời gian, hoàn cảnh diễn ra các sự việc.</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5641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inVertical)">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5" grpId="0"/>
      <p:bldP spid="7" grpId="0"/>
      <p:bldP spid="9" grpId="0"/>
      <p:bldP spid="1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83326" y="875211"/>
            <a:ext cx="11299372" cy="5039254"/>
          </a:xfrm>
          <a:prstGeom prst="roundRect">
            <a:avLst>
              <a:gd name="adj" fmla="val 16667"/>
            </a:avLst>
          </a:prstGeom>
          <a:solidFill>
            <a:srgbClr val="92D050"/>
          </a:solidFill>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Nghệ</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thuật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Lặp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tăng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tiến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mạnh</a:t>
            </a:r>
            <a:r>
              <a:rPr lang="en-US" sz="2800" dirty="0">
                <a:solidFill>
                  <a:schemeClr val="tx1"/>
                </a:solidFill>
                <a:latin typeface="Times New Roman" panose="02020603050405020304" pitchFamily="18" charset="0"/>
                <a:cs typeface="Times New Roman" panose="02020603050405020304" pitchFamily="18" charset="0"/>
              </a:rPr>
              <a:t>.</a:t>
            </a:r>
          </a:p>
          <a:p>
            <a:r>
              <a:rPr lang="en-US" sz="2800" dirty="0">
                <a:solidFill>
                  <a:schemeClr val="tx1"/>
                </a:solidFill>
                <a:latin typeface="Times New Roman" panose="02020603050405020304" pitchFamily="18" charset="0"/>
                <a:cs typeface="Times New Roman" panose="02020603050405020304" pitchFamily="18" charset="0"/>
              </a:rPr>
              <a:t> </a:t>
            </a:r>
            <a:r>
              <a:rPr lang="en-US" sz="2800" dirty="0">
                <a:solidFill>
                  <a:schemeClr val="tx1"/>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chemeClr val="tx1"/>
                </a:solidFill>
                <a:latin typeface="Times New Roman" panose="02020603050405020304" pitchFamily="18" charset="0"/>
                <a:cs typeface="Times New Roman" panose="02020603050405020304" pitchFamily="18" charset="0"/>
                <a:sym typeface="Symbol" panose="05050102010706020507" pitchFamily="18" charset="2"/>
              </a:rPr>
              <a:t></a:t>
            </a:r>
            <a:r>
              <a:rPr lang="en-US" sz="2800" dirty="0" err="1">
                <a:solidFill>
                  <a:schemeClr val="tx1"/>
                </a:solidFill>
                <a:latin typeface="Times New Roman" panose="02020603050405020304" pitchFamily="18" charset="0"/>
                <a:cs typeface="Times New Roman" panose="02020603050405020304" pitchFamily="18" charset="0"/>
              </a:rPr>
              <a:t>Mụ</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vợ</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kẻ</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vong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phụ</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nghĩa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tham</a:t>
            </a:r>
            <a:r>
              <a:rPr lang="en-US" sz="2800" dirty="0">
                <a:solidFill>
                  <a:schemeClr val="tx1"/>
                </a:solidFill>
                <a:latin typeface="Times New Roman" panose="02020603050405020304" pitchFamily="18" charset="0"/>
                <a:cs typeface="Times New Roman" panose="02020603050405020304" pitchFamily="18" charset="0"/>
              </a:rPr>
              <a:t> lam </a:t>
            </a:r>
            <a:r>
              <a:rPr lang="en-US" sz="2800" dirty="0" err="1">
                <a:solidFill>
                  <a:schemeClr val="tx1"/>
                </a:solidFill>
                <a:latin typeface="Times New Roman" panose="02020603050405020304" pitchFamily="18" charset="0"/>
                <a:cs typeface="Times New Roman" panose="02020603050405020304" pitchFamily="18" charset="0"/>
              </a:rPr>
              <a:t>bội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vì</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tiền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tình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cảm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vợ</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chồng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Khi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lòng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tham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mụ</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tới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tột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đỉnh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thì</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bội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mụ</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cũng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vô</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a:t>
            </a:r>
            <a:r>
              <a:rPr lang="en-US" sz="2800" dirty="0">
                <a:solidFill>
                  <a:schemeClr val="tx1"/>
                </a:solidFill>
                <a:latin typeface="Times New Roman" panose="02020603050405020304" pitchFamily="18" charset="0"/>
                <a:cs typeface="Times New Roman" panose="02020603050405020304" pitchFamily="18" charset="0"/>
              </a:rPr>
              <a:t>.</a:t>
            </a:r>
          </a:p>
          <a:p>
            <a:r>
              <a:rPr lang="en-US" sz="2800" b="1" dirty="0" err="1">
                <a:solidFill>
                  <a:schemeClr val="tx1"/>
                </a:solidFill>
                <a:latin typeface="Times New Roman" panose="02020603050405020304" pitchFamily="18" charset="0"/>
                <a:cs typeface="Times New Roman" panose="02020603050405020304" pitchFamily="18" charset="0"/>
              </a:rPr>
              <a:t>Tóm</a:t>
            </a:r>
            <a:r>
              <a:rPr lang="en-US" sz="2800" b="1" dirty="0">
                <a:solidFill>
                  <a:schemeClr val="tx1"/>
                </a:solidFill>
                <a:latin typeface="Times New Roman" panose="02020603050405020304" pitchFamily="18" charset="0"/>
                <a:cs typeface="Times New Roman" panose="02020603050405020304" pitchFamily="18" charset="0"/>
              </a:rPr>
              <a:t> </a:t>
            </a:r>
            <a:r>
              <a:rPr lang="en-US" sz="2800" b="1" dirty="0" err="1">
                <a:solidFill>
                  <a:schemeClr val="tx1"/>
                </a:solidFill>
                <a:latin typeface="Times New Roman" panose="02020603050405020304" pitchFamily="18" charset="0"/>
                <a:cs typeface="Times New Roman" panose="02020603050405020304" pitchFamily="18" charset="0"/>
              </a:rPr>
              <a:t>lại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mụ</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vợ</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giai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cấp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cần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lao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nhưng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mang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trong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mình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bản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chất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giai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cấp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bóc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lột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thống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trị</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tham</a:t>
            </a:r>
            <a:r>
              <a:rPr lang="en-US" sz="2800" dirty="0">
                <a:solidFill>
                  <a:schemeClr val="tx1"/>
                </a:solidFill>
                <a:latin typeface="Times New Roman" panose="02020603050405020304" pitchFamily="18" charset="0"/>
                <a:cs typeface="Times New Roman" panose="02020603050405020304" pitchFamily="18" charset="0"/>
              </a:rPr>
              <a:t> lam </a:t>
            </a:r>
            <a:r>
              <a:rPr lang="en-US" sz="2800" dirty="0" err="1">
                <a:solidFill>
                  <a:schemeClr val="tx1"/>
                </a:solidFill>
                <a:latin typeface="Times New Roman" panose="02020603050405020304" pitchFamily="18" charset="0"/>
                <a:cs typeface="Times New Roman" panose="02020603050405020304" pitchFamily="18" charset="0"/>
              </a:rPr>
              <a:t>độc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tìm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mọi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đạt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được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danh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vọng</a:t>
            </a:r>
            <a:r>
              <a:rPr lang="en-US" sz="2800" dirty="0">
                <a:solidFill>
                  <a:schemeClr val="tx1"/>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238854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5"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63826" y="729437"/>
            <a:ext cx="11334869" cy="5578598"/>
          </a:xfrm>
          <a:prstGeom prst="roundRect">
            <a:avLst>
              <a:gd name="adj" fmla="val 16667"/>
            </a:avLst>
          </a:prstGeom>
          <a:solidFill>
            <a:srgbClr val="92D050"/>
          </a:solidFill>
          <a:ln>
            <a:headEnd/>
            <a:tailEnd/>
          </a:ln>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ctr" anchorCtr="0" compatLnSpc="1">
            <a:prstTxWarp prst="textNoShape">
              <a:avLst/>
            </a:prstTxWarp>
          </a:bodyPr>
          <a:lstStyle/>
          <a:p>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3"/>
          <p:cNvSpPr/>
          <p:nvPr/>
        </p:nvSpPr>
        <p:spPr>
          <a:xfrm>
            <a:off x="728870" y="938203"/>
            <a:ext cx="10654748" cy="4948278"/>
          </a:xfrm>
          <a:prstGeom prst="rect">
            <a:avLst/>
          </a:prstGeom>
        </p:spPr>
        <p:txBody>
          <a:bodyPr wrap="square">
            <a:spAutoFit/>
          </a:bodyPr>
          <a:lstStyle/>
          <a:p>
            <a:pPr lvl="1">
              <a:lnSpc>
                <a:spcPct val="115000"/>
              </a:lnSpc>
              <a:spcAft>
                <a:spcPts val="0"/>
              </a:spcAft>
              <a:tabLst>
                <a:tab pos="1386840" algn="l"/>
              </a:tabLst>
            </a:pPr>
            <a:r>
              <a:rPr lang="en-US" sz="2800" b="1" dirty="0">
                <a:solidFill>
                  <a:srgbClr val="0070C0"/>
                </a:solidFill>
                <a:latin typeface="Times New Roman" panose="02020603050405020304" pitchFamily="18" charset="0"/>
                <a:ea typeface="MS Mincho"/>
                <a:cs typeface="Times New Roman" panose="02020603050405020304" pitchFamily="18" charset="0"/>
              </a:rPr>
              <a:t>2.2.Nhân </a:t>
            </a:r>
            <a:r>
              <a:rPr lang="en-US" sz="2800" b="1" dirty="0" err="1">
                <a:solidFill>
                  <a:srgbClr val="0070C0"/>
                </a:solidFill>
                <a:latin typeface="Times New Roman" panose="02020603050405020304" pitchFamily="18" charset="0"/>
                <a:ea typeface="MS Mincho"/>
                <a:cs typeface="Times New Roman" panose="02020603050405020304" pitchFamily="18" charset="0"/>
              </a:rPr>
              <a:t>vật</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ông</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lão</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đánh</a:t>
            </a:r>
            <a:r>
              <a:rPr lang="en-US" sz="2800" b="1" dirty="0">
                <a:solidFill>
                  <a:srgbClr val="0070C0"/>
                </a:solidFill>
                <a:latin typeface="Times New Roman" panose="02020603050405020304" pitchFamily="18" charset="0"/>
                <a:ea typeface="MS Mincho"/>
                <a:cs typeface="Times New Roman" panose="02020603050405020304" pitchFamily="18" charset="0"/>
              </a:rPr>
              <a:t> </a:t>
            </a:r>
            <a:r>
              <a:rPr lang="en-US" sz="2800" b="1" dirty="0" err="1">
                <a:solidFill>
                  <a:srgbClr val="0070C0"/>
                </a:solidFill>
                <a:latin typeface="Times New Roman" panose="02020603050405020304" pitchFamily="18" charset="0"/>
                <a:ea typeface="MS Mincho"/>
                <a:cs typeface="Times New Roman" panose="02020603050405020304" pitchFamily="18" charset="0"/>
              </a:rPr>
              <a:t>cá</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SzPts val="1400"/>
              <a:buFont typeface="Times New Roman" panose="02020603050405020304" pitchFamily="18" charset="0"/>
              <a:buChar char="-"/>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kêu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van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SzPts val="1400"/>
              <a:buFont typeface="Times New Roman" panose="02020603050405020304" pitchFamily="18" charset="0"/>
              <a:buChar char="-"/>
            </a:pP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mỏ</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răm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rắp</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phản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=&gt; </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nhược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dám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điều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khiến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đang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ban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=&gt;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tiếp</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tay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tai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6580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barn(inVertical)">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barn(inVertical)">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barn(inVertical)">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barn(inVertical)">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xEl>
                                              <p:pRg st="4" end="4"/>
                                            </p:txEl>
                                          </p:spTgt>
                                        </p:tgtEl>
                                        <p:attrNameLst>
                                          <p:attrName>style.visibility</p:attrName>
                                        </p:attrNameLst>
                                      </p:cBhvr>
                                      <p:to>
                                        <p:strVal val="visible"/>
                                      </p:to>
                                    </p:set>
                                    <p:animEffect transition="in" filter="barn(inVertical)">
                                      <p:cBhvr>
                                        <p:cTn id="30"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7E55300D-1F5C-49B5-920E-3723609A532A}"/>
              </a:ext>
            </a:extLst>
          </p:cNvPr>
          <p:cNvSpPr>
            <a:spLocks noChangeArrowheads="1"/>
          </p:cNvSpPr>
          <p:nvPr/>
        </p:nvSpPr>
        <p:spPr bwMode="auto">
          <a:xfrm>
            <a:off x="569030" y="1418053"/>
            <a:ext cx="11212153" cy="4598433"/>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88097" y="2076050"/>
            <a:ext cx="10774017" cy="2954655"/>
          </a:xfrm>
          <a:prstGeom prst="rect">
            <a:avLst/>
          </a:prstGeom>
        </p:spPr>
        <p:txBody>
          <a:bodyPr wrap="square">
            <a:spAutoFit/>
          </a:bodyPr>
          <a:lstStyle/>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dũng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đấu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khuất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cường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quyền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rõ</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muộn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4072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B5E19E4C-0613-41DD-853C-9105F3BEAA46}"/>
              </a:ext>
            </a:extLst>
          </p:cNvPr>
          <p:cNvSpPr>
            <a:spLocks noChangeArrowheads="1"/>
          </p:cNvSpPr>
          <p:nvPr/>
        </p:nvSpPr>
        <p:spPr bwMode="auto">
          <a:xfrm>
            <a:off x="569030" y="822961"/>
            <a:ext cx="11030787" cy="5264330"/>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32315" y="1305627"/>
            <a:ext cx="10704216" cy="4298997"/>
          </a:xfrm>
          <a:prstGeom prst="rect">
            <a:avLst/>
          </a:prstGeom>
        </p:spPr>
        <p:txBody>
          <a:bodyPr wrap="square">
            <a:spAutoFit/>
          </a:bodyPr>
          <a:lstStyle/>
          <a:p>
            <a:pPr algn="just">
              <a:lnSpc>
                <a:spcPct val="115000"/>
              </a:lnSpc>
              <a:spcAft>
                <a:spcPts val="1000"/>
              </a:spcAft>
            </a:pP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2. 3.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vàng</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a.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cs typeface="Times New Roman" panose="02020603050405020304" pitchFamily="18" charset="0"/>
              </a:rPr>
              <a:t>cả</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i="1" dirty="0">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1: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gợn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êm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ả</a:t>
            </a: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2: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3: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dội</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4: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mù</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mịt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5:biển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ầm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ầm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giống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tố</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kinh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khủng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kéo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3627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barn(inVertical)">
                                      <p:cBhvr>
                                        <p:cTn id="37" dur="500"/>
                                        <p:tgtEl>
                                          <p:spTgt spid="4">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barn(inVertical)">
                                      <p:cBhvr>
                                        <p:cTn id="4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5502278A-5AA4-4FA2-8B38-8AC49B15DAC7}"/>
              </a:ext>
            </a:extLst>
          </p:cNvPr>
          <p:cNvSpPr>
            <a:spLocks noChangeArrowheads="1"/>
          </p:cNvSpPr>
          <p:nvPr/>
        </p:nvSpPr>
        <p:spPr bwMode="auto">
          <a:xfrm>
            <a:off x="569030" y="1045029"/>
            <a:ext cx="11017724" cy="496388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 name="Rectangle 3"/>
          <p:cNvSpPr/>
          <p:nvPr/>
        </p:nvSpPr>
        <p:spPr>
          <a:xfrm>
            <a:off x="827314" y="1283133"/>
            <a:ext cx="10759440" cy="4725781"/>
          </a:xfrm>
          <a:prstGeom prst="rect">
            <a:avLst/>
          </a:prstGeom>
        </p:spPr>
        <p:txBody>
          <a:bodyPr wrap="square">
            <a:spAutoFit/>
          </a:bodyPr>
          <a:lstStyle/>
          <a:p>
            <a:pPr>
              <a:lnSpc>
                <a:spcPct val="115000"/>
              </a:lnSpc>
              <a:spcAft>
                <a:spcPts val="750"/>
              </a:spcAft>
            </a:pPr>
            <a:r>
              <a:rPr lang="en-US" sz="2800" dirty="0">
                <a:latin typeface="Times New Roman" panose="02020603050405020304" pitchFamily="18" charset="0"/>
                <a:ea typeface="Times New Roman" panose="02020603050405020304" pitchFamily="18" charset="0"/>
              </a:rPr>
              <a:t>=&gt; NT: </a:t>
            </a:r>
            <a:r>
              <a:rPr lang="en-US" sz="2800" dirty="0" err="1">
                <a:solidFill>
                  <a:srgbClr val="222222"/>
                </a:solidFill>
                <a:latin typeface="Times New Roman" panose="02020603050405020304" pitchFamily="18" charset="0"/>
                <a:ea typeface="Times New Roman" panose="02020603050405020304" pitchFamily="18" charset="0"/>
              </a:rPr>
              <a:t>Lặp</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tăng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tiến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dùng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động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từ</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tính</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từ</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miêu</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tả</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từ</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láy</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gợi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hình</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gợi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tả</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biển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mang</a:t>
            </a:r>
            <a:r>
              <a:rPr lang="en-US" sz="2800" dirty="0">
                <a:solidFill>
                  <a:srgbClr val="222222"/>
                </a:solidFill>
                <a:latin typeface="Times New Roman" panose="02020603050405020304" pitchFamily="18" charset="0"/>
                <a:ea typeface="Times New Roman" panose="02020603050405020304" pitchFamily="18" charset="0"/>
              </a:rPr>
              <a:t> ý </a:t>
            </a:r>
            <a:r>
              <a:rPr lang="en-US" sz="2800" dirty="0" err="1">
                <a:solidFill>
                  <a:srgbClr val="222222"/>
                </a:solidFill>
                <a:latin typeface="Times New Roman" panose="02020603050405020304" pitchFamily="18" charset="0"/>
                <a:ea typeface="Times New Roman" panose="02020603050405020304" pitchFamily="18" charset="0"/>
              </a:rPr>
              <a:t>nghĩa</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ẩn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dụ</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sâu</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sắc</a:t>
            </a:r>
            <a:r>
              <a:rPr lang="en-US" sz="2800" dirty="0">
                <a:solidFill>
                  <a:srgbClr val="222222"/>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rPr>
              <a:t>==&gt; </a:t>
            </a:r>
            <a:r>
              <a:rPr lang="en-US" sz="2800" dirty="0" err="1">
                <a:solidFill>
                  <a:srgbClr val="222222"/>
                </a:solidFill>
                <a:latin typeface="Times New Roman" panose="02020603050405020304" pitchFamily="18" charset="0"/>
                <a:ea typeface="Times New Roman" panose="02020603050405020304" pitchFamily="18" charset="0"/>
              </a:rPr>
              <a:t>Biển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thay</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đổi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trạng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thái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ứng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với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những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tham</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vọng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ngày</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càng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tăng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mụ</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vợ</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biển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tỏ</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thái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độ</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bất</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bình</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mạnh</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mẽ</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đối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với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mụ</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vợ</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ông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lão</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biển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cả</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hiền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từ</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bao</a:t>
            </a:r>
            <a:r>
              <a:rPr lang="en-US" sz="2800" dirty="0">
                <a:solidFill>
                  <a:srgbClr val="222222"/>
                </a:solidFill>
                <a:latin typeface="Times New Roman" panose="02020603050405020304" pitchFamily="18" charset="0"/>
                <a:ea typeface="Times New Roman" panose="02020603050405020304" pitchFamily="18" charset="0"/>
              </a:rPr>
              <a:t> dung, </a:t>
            </a:r>
            <a:r>
              <a:rPr lang="en-US" sz="2800" dirty="0" err="1">
                <a:solidFill>
                  <a:srgbClr val="222222"/>
                </a:solidFill>
                <a:latin typeface="Times New Roman" panose="02020603050405020304" pitchFamily="18" charset="0"/>
                <a:ea typeface="Times New Roman" panose="02020603050405020304" pitchFamily="18" charset="0"/>
              </a:rPr>
              <a:t>thanh</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bình</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nhưng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biển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cả</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cũng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biết</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giận</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dữ</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trước</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những</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thói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ác</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thói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xấu</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người</a:t>
            </a:r>
            <a:r>
              <a:rPr lang="en-US" sz="2800" dirty="0">
                <a:solidFill>
                  <a:srgbClr val="222222"/>
                </a:solidFill>
                <a:latin typeface="Times New Roman" panose="02020603050405020304" pitchFamily="18" charset="0"/>
                <a:ea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rPr>
              <a:t>đời</a:t>
            </a:r>
            <a:r>
              <a:rPr lang="en-US" sz="2800" dirty="0">
                <a:solidFill>
                  <a:srgbClr val="222222"/>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800" dirty="0">
                <a:latin typeface="Times New Roman" panose="02020603050405020304" pitchFamily="18" charset="0"/>
                <a:ea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hình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ảnh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biển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giận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xấu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20186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E618D00-0153-4F1E-A98F-9FC179148E02}"/>
              </a:ext>
            </a:extLst>
          </p:cNvPr>
          <p:cNvSpPr>
            <a:spLocks noChangeArrowheads="1"/>
          </p:cNvSpPr>
          <p:nvPr/>
        </p:nvSpPr>
        <p:spPr bwMode="auto">
          <a:xfrm>
            <a:off x="569030" y="1418053"/>
            <a:ext cx="10965473" cy="4577797"/>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24297" y="1818100"/>
            <a:ext cx="10654938" cy="3777701"/>
          </a:xfrm>
          <a:prstGeom prst="rect">
            <a:avLst/>
          </a:prstGeom>
        </p:spPr>
        <p:txBody>
          <a:bodyPr wrap="square">
            <a:spAutoFit/>
          </a:bodyPr>
          <a:lstStyle/>
          <a:p>
            <a:pPr algn="just">
              <a:lnSpc>
                <a:spcPct val="115000"/>
              </a:lnSpc>
              <a:spcAft>
                <a:spcPts val="1000"/>
              </a:spcAft>
            </a:pPr>
            <a:r>
              <a:rPr lang="nl-NL" sz="2800" b="1" dirty="0">
                <a:latin typeface="Times New Roman" panose="02020603050405020304" pitchFamily="18" charset="0"/>
                <a:ea typeface="Times New Roman" panose="02020603050405020304" pitchFamily="18" charset="0"/>
                <a:cs typeface="Times New Roman" panose="02020603050405020304" pitchFamily="18" charset="0"/>
              </a:rPr>
              <a:t>b. Cá vàng</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b="1" dirty="0">
                <a:latin typeface="Times New Roman" panose="02020603050405020304" pitchFamily="18" charset="0"/>
                <a:ea typeface="Times New Roman" panose="02020603050405020304" pitchFamily="18" charset="0"/>
                <a:cs typeface="Times New Roman" panose="02020603050405020304" pitchFamily="18" charset="0"/>
              </a:rPr>
              <a:t>- </a:t>
            </a:r>
            <a:r>
              <a:rPr lang="nl-NL" sz="2800" dirty="0">
                <a:latin typeface="Times New Roman" panose="02020603050405020304" pitchFamily="18" charset="0"/>
                <a:ea typeface="Times New Roman" panose="02020603050405020304" pitchFamily="18" charset="0"/>
                <a:cs typeface="Times New Roman" panose="02020603050405020304" pitchFamily="18" charset="0"/>
              </a:rPr>
              <a:t>Cá vàng tượng trưng cho lòng biết ơn, tấm lòng của nhân dân đối với những người nhân hậu, biết cứu giúp kẻ hoạn nạn.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nl-NL"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4A4A4A"/>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dừng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tước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đoạt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hết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tất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lòng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tốt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xã</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hội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hiền</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ác</a:t>
            </a:r>
            <a:r>
              <a:rPr lang="en-US" sz="28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79816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3043BEF8-2AD7-4E06-85EC-AAEBEF6C1984}"/>
              </a:ext>
            </a:extLst>
          </p:cNvPr>
          <p:cNvSpPr>
            <a:spLocks noChangeArrowheads="1"/>
          </p:cNvSpPr>
          <p:nvPr/>
        </p:nvSpPr>
        <p:spPr bwMode="auto">
          <a:xfrm>
            <a:off x="431074" y="600891"/>
            <a:ext cx="11299372" cy="5708469"/>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861457" y="692331"/>
            <a:ext cx="10576561" cy="5341206"/>
          </a:xfrm>
          <a:prstGeom prst="rect">
            <a:avLst/>
          </a:prstGeom>
        </p:spPr>
        <p:txBody>
          <a:bodyPr wrap="square">
            <a:spAutoFit/>
          </a:bodyPr>
          <a:lstStyle/>
          <a:p>
            <a:pPr>
              <a:lnSpc>
                <a:spcPct val="115000"/>
              </a:lnSpc>
              <a:spcAft>
                <a:spcPts val="1000"/>
              </a:spcAft>
              <a:tabLst>
                <a:tab pos="1386840" algn="l"/>
              </a:tabLst>
            </a:pPr>
            <a:r>
              <a:rPr lang="en-US" sz="2800" b="1" dirty="0">
                <a:solidFill>
                  <a:srgbClr val="7030A0"/>
                </a:solidFill>
                <a:latin typeface="Times New Roman" panose="02020603050405020304" pitchFamily="18" charset="0"/>
                <a:ea typeface="MS Mincho"/>
                <a:cs typeface="Times New Roman" panose="02020603050405020304" pitchFamily="18" charset="0"/>
              </a:rPr>
              <a:t>3. Ý </a:t>
            </a:r>
            <a:r>
              <a:rPr lang="en-US" sz="2800" b="1" dirty="0" err="1">
                <a:solidFill>
                  <a:srgbClr val="7030A0"/>
                </a:solidFill>
                <a:latin typeface="Times New Roman" panose="02020603050405020304" pitchFamily="18" charset="0"/>
                <a:ea typeface="MS Mincho"/>
                <a:cs typeface="Times New Roman" panose="02020603050405020304" pitchFamily="18" charset="0"/>
              </a:rPr>
              <a:t>nghĩa</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của</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kết</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thúc</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truyện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chồng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quay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Túp</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lều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rách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nát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máng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lợn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sứt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mẻ</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chẳng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mất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yên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trở</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nghèo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khổ</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Đây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phạt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đòi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quắt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mụ</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latin typeface="Times New Roman" panose="02020603050405020304" pitchFamily="18" charset="0"/>
                <a:ea typeface="Times New Roman" panose="02020603050405020304" pitchFamily="18" charset="0"/>
                <a:cs typeface="Times New Roman" panose="02020603050405020304" pitchFamily="18" charset="0"/>
              </a:rPr>
              <a:t> Cá vàng không chỉ lấy đi những gì nó đã cho. Bởi mụ vợ đã trải qua tột đỉnh giàu sang giờ phải trở về cuộc sống nghèo khổ ban đầu. Điều đó không dễ dàng chút nào. Đó là sự trừng phạt đích đáng đối với mụ ta.</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8430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0B17B26B-E4E8-4D13-A0E2-42AB07FF760F}"/>
              </a:ext>
            </a:extLst>
          </p:cNvPr>
          <p:cNvSpPr>
            <a:spLocks noChangeArrowheads="1"/>
          </p:cNvSpPr>
          <p:nvPr/>
        </p:nvSpPr>
        <p:spPr bwMode="auto">
          <a:xfrm>
            <a:off x="569030" y="862149"/>
            <a:ext cx="11174479" cy="5116480"/>
          </a:xfrm>
          <a:prstGeom prst="roundRect">
            <a:avLst>
              <a:gd name="adj" fmla="val 16667"/>
            </a:avLst>
          </a:prstGeom>
          <a:ln>
            <a:headEnd/>
            <a:tailEnd/>
          </a:ln>
        </p:spPr>
        <p:style>
          <a:lnRef idx="1">
            <a:schemeClr val="accent5"/>
          </a:lnRef>
          <a:fillRef idx="3">
            <a:schemeClr val="accent5"/>
          </a:fillRef>
          <a:effectRef idx="2">
            <a:schemeClr val="accent5"/>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35873" y="1768881"/>
            <a:ext cx="10628811" cy="3739485"/>
          </a:xfrm>
          <a:prstGeom prst="rect">
            <a:avLst/>
          </a:prstGeom>
        </p:spPr>
        <p:txBody>
          <a:bodyPr wrap="square">
            <a:spAutoFit/>
          </a:bodyPr>
          <a:lstStyle/>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Ý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nghĩa</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sym typeface="Symbol" panose="05050102010706020507" pitchFamily="18" charset="2"/>
              </a:rPr>
              <a:t></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vòng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tròn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cuối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tương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ứng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theo</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lối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cổ</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thúc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bội</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bạc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sẽ</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trừng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trị</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rút</a:t>
            </a:r>
            <a:r>
              <a:rPr lang="en-US" sz="2800" b="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lương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thiện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chính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khả</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năng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lực</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trân</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dị</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thiêng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liêng</a:t>
            </a:r>
            <a:r>
              <a:rPr lang="en-US" sz="28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
        <p:nvSpPr>
          <p:cNvPr id="5" name="Rectangle 4"/>
          <p:cNvSpPr/>
          <p:nvPr/>
        </p:nvSpPr>
        <p:spPr>
          <a:xfrm>
            <a:off x="878671" y="1077418"/>
            <a:ext cx="4916731" cy="587853"/>
          </a:xfrm>
          <a:prstGeom prst="rect">
            <a:avLst/>
          </a:prstGeom>
        </p:spPr>
        <p:txBody>
          <a:bodyPr wrap="none">
            <a:spAutoFit/>
          </a:bodyPr>
          <a:lstStyle/>
          <a:p>
            <a:pPr>
              <a:lnSpc>
                <a:spcPct val="115000"/>
              </a:lnSpc>
              <a:spcAft>
                <a:spcPts val="1000"/>
              </a:spcAft>
              <a:tabLst>
                <a:tab pos="1386840" algn="l"/>
              </a:tabLst>
            </a:pPr>
            <a:r>
              <a:rPr lang="en-US" sz="2800" b="1" dirty="0">
                <a:solidFill>
                  <a:srgbClr val="7030A0"/>
                </a:solidFill>
                <a:latin typeface="Times New Roman" panose="02020603050405020304" pitchFamily="18" charset="0"/>
                <a:ea typeface="MS Mincho"/>
                <a:cs typeface="Times New Roman" panose="02020603050405020304" pitchFamily="18" charset="0"/>
              </a:rPr>
              <a:t>3. Ý </a:t>
            </a:r>
            <a:r>
              <a:rPr lang="en-US" sz="2800" b="1" dirty="0" err="1">
                <a:solidFill>
                  <a:srgbClr val="7030A0"/>
                </a:solidFill>
                <a:latin typeface="Times New Roman" panose="02020603050405020304" pitchFamily="18" charset="0"/>
                <a:ea typeface="MS Mincho"/>
                <a:cs typeface="Times New Roman" panose="02020603050405020304" pitchFamily="18" charset="0"/>
              </a:rPr>
              <a:t>nghĩa</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của</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kết</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thúc</a:t>
            </a:r>
            <a:r>
              <a:rPr lang="en-US" sz="2800" b="1" dirty="0">
                <a:solidFill>
                  <a:srgbClr val="7030A0"/>
                </a:solidFill>
                <a:latin typeface="Times New Roman" panose="02020603050405020304" pitchFamily="18" charset="0"/>
                <a:ea typeface="MS Mincho"/>
                <a:cs typeface="Times New Roman" panose="02020603050405020304" pitchFamily="18" charset="0"/>
              </a:rPr>
              <a:t> </a:t>
            </a:r>
            <a:r>
              <a:rPr lang="en-US" sz="2800" b="1" dirty="0" err="1">
                <a:solidFill>
                  <a:srgbClr val="7030A0"/>
                </a:solidFill>
                <a:latin typeface="Times New Roman" panose="02020603050405020304" pitchFamily="18" charset="0"/>
                <a:ea typeface="MS Mincho"/>
                <a:cs typeface="Times New Roman" panose="02020603050405020304" pitchFamily="18" charset="0"/>
              </a:rPr>
              <a:t>truyện</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34358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Effect transition="in" filter="barn(inVertical)">
                                      <p:cBhvr>
                                        <p:cTn id="17" dur="500"/>
                                        <p:tgtEl>
                                          <p:spTgt spid="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1" end="1"/>
                                            </p:txEl>
                                          </p:spTgt>
                                        </p:tgtEl>
                                        <p:attrNameLst>
                                          <p:attrName>style.visibility</p:attrName>
                                        </p:attrNameLst>
                                      </p:cBhvr>
                                      <p:to>
                                        <p:strVal val="visible"/>
                                      </p:to>
                                    </p:set>
                                    <p:animEffect transition="in" filter="barn(inVertical)">
                                      <p:cBhvr>
                                        <p:cTn id="22" dur="500"/>
                                        <p:tgtEl>
                                          <p:spTgt spid="4">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Effect transition="in" filter="barn(inVertical)">
                                      <p:cBhvr>
                                        <p:cTn id="27" dur="500"/>
                                        <p:tgtEl>
                                          <p:spTgt spid="4">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3" end="3"/>
                                            </p:txEl>
                                          </p:spTgt>
                                        </p:tgtEl>
                                        <p:attrNameLst>
                                          <p:attrName>style.visibility</p:attrName>
                                        </p:attrNameLst>
                                      </p:cBhvr>
                                      <p:to>
                                        <p:strVal val="visible"/>
                                      </p:to>
                                    </p:set>
                                    <p:animEffect transition="in" filter="barn(inVertical)">
                                      <p:cBhvr>
                                        <p:cTn id="3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3" name="Rounded Rectangle 10">
            <a:extLst>
              <a:ext uri="{FF2B5EF4-FFF2-40B4-BE49-F238E27FC236}">
                <a16:creationId xmlns:a16="http://schemas.microsoft.com/office/drawing/2014/main" xmlns="" id="{F48C235C-854E-454B-9B40-B07D62227661}"/>
              </a:ext>
            </a:extLst>
          </p:cNvPr>
          <p:cNvSpPr>
            <a:spLocks noChangeArrowheads="1"/>
          </p:cNvSpPr>
          <p:nvPr/>
        </p:nvSpPr>
        <p:spPr bwMode="auto">
          <a:xfrm>
            <a:off x="404949" y="587829"/>
            <a:ext cx="11508377" cy="5982788"/>
          </a:xfrm>
          <a:prstGeom prst="roundRect">
            <a:avLst>
              <a:gd name="adj" fmla="val 16667"/>
            </a:avLst>
          </a:prstGeom>
          <a:ln>
            <a:headEnd/>
            <a:tailEnd/>
          </a:ln>
        </p:spPr>
        <p:style>
          <a:lnRef idx="0">
            <a:schemeClr val="accent6"/>
          </a:lnRef>
          <a:fillRef idx="3">
            <a:schemeClr val="accent6"/>
          </a:fillRef>
          <a:effectRef idx="3">
            <a:schemeClr val="accent6"/>
          </a:effectRef>
          <a:fontRef idx="minor">
            <a:schemeClr val="lt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796144" y="751252"/>
            <a:ext cx="10890068" cy="5688737"/>
          </a:xfrm>
          <a:prstGeom prst="rect">
            <a:avLst/>
          </a:prstGeom>
        </p:spPr>
        <p:txBody>
          <a:bodyPr wrap="square">
            <a:spAutoFit/>
          </a:bodyPr>
          <a:lstStyle/>
          <a:p>
            <a:pPr>
              <a:spcAft>
                <a:spcPts val="1000"/>
              </a:spcAft>
            </a:pP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4.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spcAft>
                <a:spcPts val="12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en-US"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kiểu</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kì</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ảo</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pt-BR"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Nghệ</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thuật</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lặp</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tăng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tiến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tình</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huống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sự</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lập</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giữa</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các</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nhân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vật</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tạo</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nên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sự</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kịch</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tính</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cho</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truyện</a:t>
            </a:r>
            <a:r>
              <a:rPr lang="en-US" sz="2400" dirty="0">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thúc</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truyện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theo</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lối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vòng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tròn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đầu</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cuối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tương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ứng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gửi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gắm</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bài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học</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sâu</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sắc</a:t>
            </a:r>
            <a:r>
              <a:rPr lang="en-US" sz="2400" dirty="0">
                <a:latin typeface="Times New Roman" panose="02020603050405020304" pitchFamily="18" charset="0"/>
                <a:ea typeface="Calibri" panose="020F0502020204030204" pitchFamily="34" charset="0"/>
                <a:cs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spcAft>
                <a:spcPts val="1000"/>
              </a:spcAft>
            </a:pPr>
            <a:r>
              <a:rPr lang="pt-BR" sz="24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 Nội dung:</a:t>
            </a:r>
            <a:endParaRPr lang="en-US" sz="2400" dirty="0">
              <a:latin typeface="Times New Roman" panose="02020603050405020304" pitchFamily="18" charset="0"/>
              <a:ea typeface="Times New Roman" panose="02020603050405020304" pitchFamily="18" charset="0"/>
              <a:cs typeface="Times New Roman" panose="02020603050405020304" pitchFamily="18" charset="0"/>
            </a:endParaRPr>
          </a:p>
          <a:p>
            <a:r>
              <a:rPr lang="pt-BR"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ơn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hậu</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đỡ</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hoạn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nạn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kẻ</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lam.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dục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333333"/>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41077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barn(inVertical)">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barn(inVertical)">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arn(inVertic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barn(inVertical)">
                                      <p:cBhvr>
                                        <p:cTn id="32" dur="5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barn(inVertical)">
                                      <p:cBhvr>
                                        <p:cTn id="37" dur="500"/>
                                        <p:tgtEl>
                                          <p:spTgt spid="4">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xEl>
                                              <p:pRg st="6" end="6"/>
                                            </p:txEl>
                                          </p:spTgt>
                                        </p:tgtEl>
                                        <p:attrNameLst>
                                          <p:attrName>style.visibility</p:attrName>
                                        </p:attrNameLst>
                                      </p:cBhvr>
                                      <p:to>
                                        <p:strVal val="visible"/>
                                      </p:to>
                                    </p:set>
                                    <p:animEffect transition="in" filter="barn(inVertical)">
                                      <p:cBhvr>
                                        <p:cTn id="4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2" name="Rounded Rectangle 10">
            <a:extLst>
              <a:ext uri="{FF2B5EF4-FFF2-40B4-BE49-F238E27FC236}">
                <a16:creationId xmlns:a16="http://schemas.microsoft.com/office/drawing/2014/main" xmlns="" id="{064C14D9-54C1-4BD1-87BB-926CC688574A}"/>
              </a:ext>
            </a:extLst>
          </p:cNvPr>
          <p:cNvSpPr>
            <a:spLocks noChangeArrowheads="1"/>
          </p:cNvSpPr>
          <p:nvPr/>
        </p:nvSpPr>
        <p:spPr bwMode="auto">
          <a:xfrm>
            <a:off x="4591065" y="497028"/>
            <a:ext cx="3320483" cy="628832"/>
          </a:xfrm>
          <a:prstGeom prst="roundRect">
            <a:avLst>
              <a:gd name="adj" fmla="val 16667"/>
            </a:avLst>
          </a:prstGeom>
          <a:solidFill>
            <a:schemeClr val="accent5">
              <a:lumMod val="75000"/>
            </a:schemeClr>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3" name="Rounded Rectangle 10">
            <a:extLst>
              <a:ext uri="{FF2B5EF4-FFF2-40B4-BE49-F238E27FC236}">
                <a16:creationId xmlns:a16="http://schemas.microsoft.com/office/drawing/2014/main" xmlns="" id="{67B7F859-C869-4FB9-B360-608C403E8EE7}"/>
              </a:ext>
            </a:extLst>
          </p:cNvPr>
          <p:cNvSpPr>
            <a:spLocks noChangeArrowheads="1"/>
          </p:cNvSpPr>
          <p:nvPr/>
        </p:nvSpPr>
        <p:spPr bwMode="auto">
          <a:xfrm>
            <a:off x="529841" y="2032008"/>
            <a:ext cx="11187542" cy="3820151"/>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4" name="Rectangle 3"/>
          <p:cNvSpPr/>
          <p:nvPr/>
        </p:nvSpPr>
        <p:spPr>
          <a:xfrm>
            <a:off x="4850452" y="504067"/>
            <a:ext cx="2840778" cy="587853"/>
          </a:xfrm>
          <a:prstGeom prst="rect">
            <a:avLst/>
          </a:prstGeom>
        </p:spPr>
        <p:txBody>
          <a:bodyPr wrap="none">
            <a:spAutoFit/>
          </a:bodyPr>
          <a:lstStyle/>
          <a:p>
            <a:pPr lvl="0">
              <a:lnSpc>
                <a:spcPct val="115000"/>
              </a:lnSpc>
              <a:spcAft>
                <a:spcPts val="1000"/>
              </a:spcAft>
              <a:buClr>
                <a:srgbClr val="FF0000"/>
              </a:buClr>
              <a:tabLst>
                <a:tab pos="6286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LUYỆN TẬP</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 name="Rectangle 4"/>
          <p:cNvSpPr/>
          <p:nvPr/>
        </p:nvSpPr>
        <p:spPr>
          <a:xfrm>
            <a:off x="262401" y="1251067"/>
            <a:ext cx="4588051" cy="587853"/>
          </a:xfrm>
          <a:prstGeom prst="rect">
            <a:avLst/>
          </a:prstGeom>
        </p:spPr>
        <p:txBody>
          <a:bodyPr wrap="none">
            <a:spAutoFit/>
          </a:bodyPr>
          <a:lstStyle/>
          <a:p>
            <a:pPr marL="228600">
              <a:lnSpc>
                <a:spcPct val="115000"/>
              </a:lnSpc>
              <a:spcAft>
                <a:spcPts val="1000"/>
              </a:spcAft>
              <a:tabLst>
                <a:tab pos="628650" algn="l"/>
              </a:tabLst>
            </a:pP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DẠNG 1: TRẮC NGHIỆM</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Rectangle 5"/>
          <p:cNvSpPr/>
          <p:nvPr/>
        </p:nvSpPr>
        <p:spPr>
          <a:xfrm>
            <a:off x="750423" y="2398280"/>
            <a:ext cx="10746377" cy="3346557"/>
          </a:xfrm>
          <a:prstGeom prst="rect">
            <a:avLst/>
          </a:prstGeom>
        </p:spPr>
        <p:txBody>
          <a:bodyPr wrap="square">
            <a:spAutoFit/>
          </a:bodyPr>
          <a:lstStyle/>
          <a:p>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nổi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lão</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sz="2800" b="1"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miêu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hoá</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xây</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Bef>
                <a:spcPts val="200"/>
              </a:spcBef>
              <a:spcAft>
                <a:spcPts val="0"/>
              </a:spcAft>
            </a:pP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xây</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dựng</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kịch</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solidFill>
                <a:srgbClr val="243F60"/>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Rectangle 6"/>
          <p:cNvSpPr/>
          <p:nvPr/>
        </p:nvSpPr>
        <p:spPr>
          <a:xfrm>
            <a:off x="750423" y="5142758"/>
            <a:ext cx="444352" cy="523220"/>
          </a:xfrm>
          <a:prstGeom prst="rect">
            <a:avLst/>
          </a:prstGeom>
        </p:spPr>
        <p:txBody>
          <a:bodyPr wrap="none">
            <a:spAutoFit/>
          </a:bodyPr>
          <a:lstStyle/>
          <a:p>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D</a:t>
            </a:r>
            <a:endParaRPr lang="en-US" sz="2800" dirty="0">
              <a:solidFill>
                <a:srgbClr val="FF0000"/>
              </a:solidFill>
            </a:endParaRPr>
          </a:p>
        </p:txBody>
      </p:sp>
    </p:spTree>
    <p:extLst>
      <p:ext uri="{BB962C8B-B14F-4D97-AF65-F5344CB8AC3E}">
        <p14:creationId xmlns:p14="http://schemas.microsoft.com/office/powerpoint/2010/main" val="191232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barn(inVertical)">
                                      <p:cBhvr>
                                        <p:cTn id="25" dur="500"/>
                                        <p:tgtEl>
                                          <p:spTgt spid="6">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6">
                                            <p:txEl>
                                              <p:pRg st="1" end="1"/>
                                            </p:txEl>
                                          </p:spTgt>
                                        </p:tgtEl>
                                        <p:attrNameLst>
                                          <p:attrName>style.visibility</p:attrName>
                                        </p:attrNameLst>
                                      </p:cBhvr>
                                      <p:to>
                                        <p:strVal val="visible"/>
                                      </p:to>
                                    </p:set>
                                    <p:animEffect transition="in" filter="barn(inVertical)">
                                      <p:cBhvr>
                                        <p:cTn id="30" dur="500"/>
                                        <p:tgtEl>
                                          <p:spTgt spid="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animEffect transition="in" filter="barn(inVertical)">
                                      <p:cBhvr>
                                        <p:cTn id="35" dur="500"/>
                                        <p:tgtEl>
                                          <p:spTgt spid="6">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6">
                                            <p:txEl>
                                              <p:pRg st="3" end="3"/>
                                            </p:txEl>
                                          </p:spTgt>
                                        </p:tgtEl>
                                        <p:attrNameLst>
                                          <p:attrName>style.visibility</p:attrName>
                                        </p:attrNameLst>
                                      </p:cBhvr>
                                      <p:to>
                                        <p:strVal val="visible"/>
                                      </p:to>
                                    </p:set>
                                    <p:animEffect transition="in" filter="barn(inVertical)">
                                      <p:cBhvr>
                                        <p:cTn id="40" dur="500"/>
                                        <p:tgtEl>
                                          <p:spTgt spid="6">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nodeType="clickEffect">
                                  <p:stCondLst>
                                    <p:cond delay="0"/>
                                  </p:stCondLst>
                                  <p:childTnLst>
                                    <p:set>
                                      <p:cBhvr>
                                        <p:cTn id="44" dur="1" fill="hold">
                                          <p:stCondLst>
                                            <p:cond delay="0"/>
                                          </p:stCondLst>
                                        </p:cTn>
                                        <p:tgtEl>
                                          <p:spTgt spid="6">
                                            <p:txEl>
                                              <p:pRg st="4" end="4"/>
                                            </p:txEl>
                                          </p:spTgt>
                                        </p:tgtEl>
                                        <p:attrNameLst>
                                          <p:attrName>style.visibility</p:attrName>
                                        </p:attrNameLst>
                                      </p:cBhvr>
                                      <p:to>
                                        <p:strVal val="visible"/>
                                      </p:to>
                                    </p:set>
                                    <p:animEffect transition="in" filter="barn(inVertical)">
                                      <p:cBhvr>
                                        <p:cTn id="45" dur="500"/>
                                        <p:tgtEl>
                                          <p:spTgt spid="6">
                                            <p:txEl>
                                              <p:pRg st="4" end="4"/>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1000"/>
                                        <p:tgtEl>
                                          <p:spTgt spid="7"/>
                                        </p:tgtEl>
                                      </p:cBhvr>
                                    </p:animEffect>
                                    <p:anim calcmode="lin" valueType="num">
                                      <p:cBhvr>
                                        <p:cTn id="51" dur="1000" fill="hold"/>
                                        <p:tgtEl>
                                          <p:spTgt spid="7"/>
                                        </p:tgtEl>
                                        <p:attrNameLst>
                                          <p:attrName>ppt_x</p:attrName>
                                        </p:attrNameLst>
                                      </p:cBhvr>
                                      <p:tavLst>
                                        <p:tav tm="0">
                                          <p:val>
                                            <p:strVal val="#ppt_x"/>
                                          </p:val>
                                        </p:tav>
                                        <p:tav tm="100000">
                                          <p:val>
                                            <p:strVal val="#ppt_x"/>
                                          </p:val>
                                        </p:tav>
                                      </p:tavLst>
                                    </p:anim>
                                    <p:anim calcmode="lin" valueType="num">
                                      <p:cBhvr>
                                        <p:cTn id="5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7" grpId="0"/>
    </p:bldLst>
  </p:timing>
</p:sld>
</file>

<file path=ppt/theme/theme1.xml><?xml version="1.0" encoding="utf-8"?>
<a:theme xmlns:a="http://schemas.openxmlformats.org/drawingml/2006/main" name="Flow">
  <a:themeElements>
    <a:clrScheme name="Flow">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26745</Words>
  <Application>Microsoft Office PowerPoint</Application>
  <PresentationFormat>Custom</PresentationFormat>
  <Paragraphs>1286</Paragraphs>
  <Slides>277</Slides>
  <Notes>276</Notes>
  <HiddenSlides>0</HiddenSlides>
  <MMClips>0</MMClips>
  <ScaleCrop>false</ScaleCrop>
  <HeadingPairs>
    <vt:vector size="4" baseType="variant">
      <vt:variant>
        <vt:lpstr>Theme</vt:lpstr>
      </vt:variant>
      <vt:variant>
        <vt:i4>1</vt:i4>
      </vt:variant>
      <vt:variant>
        <vt:lpstr>Slide Titles</vt:lpstr>
      </vt:variant>
      <vt:variant>
        <vt:i4>277</vt:i4>
      </vt:variant>
    </vt:vector>
  </HeadingPairs>
  <TitlesOfParts>
    <vt:vector size="278" baseType="lpstr">
      <vt:lpstr>Flow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created xsi:type="dcterms:W3CDTF">2022-08-11T15:15:34Z</dcterms:created>
  <dcterms:modified xsi:type="dcterms:W3CDTF">2022-08-11T15:15:39Z</dcterms:modified>
</cp:coreProperties>
</file>