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48" r:id="rId1"/>
  </p:sldMasterIdLst>
  <p:notesMasterIdLst>
    <p:notesMasterId r:id="rId3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5143500" type="screen16x9"/>
  <p:notesSz cx="6858000" cy="9144000"/>
  <p:embeddedFontLst>
    <p:embeddedFont>
      <p:font typeface="Calibri" pitchFamily="34" charset="0"/>
      <p:regular r:id="rId31"/>
      <p:bold r:id="rId32"/>
      <p:italic r:id="rId33"/>
      <p:boldItalic r:id="rId34"/>
    </p:embeddedFont>
    <p:embeddedFont>
      <p:font typeface="Fredoka One" charset="0"/>
      <p:regular r:id="rId35"/>
    </p:embeddedFont>
    <p:embeddedFont>
      <p:font typeface="Exo 2" charset="0"/>
      <p:regular r:id="rId36"/>
      <p:bold r:id="rId37"/>
      <p:italic r:id="rId38"/>
      <p:boldItalic r:id="rId39"/>
    </p:embeddedFont>
    <p:embeddedFont>
      <p:font typeface="Comic Sans MS" pitchFamily="66" charset="0"/>
      <p:regular r:id="rId40"/>
      <p:bold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2" roundtripDataSignature="AMtx7mjqT3Axe/7yRRuHVov+ZONMKwGg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customschemas.google.com/relationships/presentationmetadata" Target="meta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1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284579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0" name="Google Shape;53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0" name="Google Shape;62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8" name="Google Shape;64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1" name="Google Shape;54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4" name="Google Shape;684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0" name="Google Shape;73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7" name="Google Shape;737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3" name="Google Shape;743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8" name="Google Shape;748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4" name="Google Shape;754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Gv chia 2 đội.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Hs chọn số, 1 bạn đặt câu hỏi, 1 bạn trả lời với từ cho sẵn và nhận điểm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7" name="Google Shape;56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4" name="Google Shape;57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6" name="Google Shape;58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1" name="Google Shape;59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32"/>
          <p:cNvSpPr/>
          <p:nvPr/>
        </p:nvSpPr>
        <p:spPr>
          <a:xfrm rot="-5062406">
            <a:off x="-1571272" y="-173056"/>
            <a:ext cx="2818035" cy="2808784"/>
          </a:xfrm>
          <a:custGeom>
            <a:avLst/>
            <a:gdLst/>
            <a:ahLst/>
            <a:cxnLst/>
            <a:rect l="l" t="t" r="r" b="b"/>
            <a:pathLst>
              <a:path w="61535" h="61333" extrusionOk="0">
                <a:moveTo>
                  <a:pt x="25312" y="0"/>
                </a:moveTo>
                <a:lnTo>
                  <a:pt x="24384" y="40"/>
                </a:lnTo>
                <a:lnTo>
                  <a:pt x="23618" y="101"/>
                </a:lnTo>
                <a:lnTo>
                  <a:pt x="22851" y="182"/>
                </a:lnTo>
                <a:lnTo>
                  <a:pt x="22065" y="303"/>
                </a:lnTo>
                <a:lnTo>
                  <a:pt x="21298" y="464"/>
                </a:lnTo>
                <a:lnTo>
                  <a:pt x="20532" y="625"/>
                </a:lnTo>
                <a:lnTo>
                  <a:pt x="19766" y="847"/>
                </a:lnTo>
                <a:lnTo>
                  <a:pt x="18979" y="1069"/>
                </a:lnTo>
                <a:lnTo>
                  <a:pt x="18213" y="1331"/>
                </a:lnTo>
                <a:lnTo>
                  <a:pt x="17446" y="1593"/>
                </a:lnTo>
                <a:lnTo>
                  <a:pt x="16700" y="1896"/>
                </a:lnTo>
                <a:lnTo>
                  <a:pt x="15934" y="2219"/>
                </a:lnTo>
                <a:lnTo>
                  <a:pt x="15187" y="2561"/>
                </a:lnTo>
                <a:lnTo>
                  <a:pt x="14441" y="2945"/>
                </a:lnTo>
                <a:lnTo>
                  <a:pt x="13695" y="3328"/>
                </a:lnTo>
                <a:lnTo>
                  <a:pt x="12969" y="3711"/>
                </a:lnTo>
                <a:lnTo>
                  <a:pt x="12243" y="4135"/>
                </a:lnTo>
                <a:lnTo>
                  <a:pt x="11517" y="4578"/>
                </a:lnTo>
                <a:lnTo>
                  <a:pt x="10811" y="5022"/>
                </a:lnTo>
                <a:lnTo>
                  <a:pt x="10125" y="5486"/>
                </a:lnTo>
                <a:lnTo>
                  <a:pt x="9439" y="5970"/>
                </a:lnTo>
                <a:lnTo>
                  <a:pt x="8753" y="6454"/>
                </a:lnTo>
                <a:lnTo>
                  <a:pt x="8088" y="6958"/>
                </a:lnTo>
                <a:lnTo>
                  <a:pt x="7443" y="7483"/>
                </a:lnTo>
                <a:lnTo>
                  <a:pt x="6817" y="8007"/>
                </a:lnTo>
                <a:lnTo>
                  <a:pt x="6192" y="8531"/>
                </a:lnTo>
                <a:lnTo>
                  <a:pt x="5587" y="9076"/>
                </a:lnTo>
                <a:lnTo>
                  <a:pt x="4982" y="9620"/>
                </a:lnTo>
                <a:lnTo>
                  <a:pt x="4417" y="10185"/>
                </a:lnTo>
                <a:lnTo>
                  <a:pt x="3852" y="10730"/>
                </a:lnTo>
                <a:lnTo>
                  <a:pt x="3308" y="11294"/>
                </a:lnTo>
                <a:lnTo>
                  <a:pt x="2784" y="11859"/>
                </a:lnTo>
                <a:lnTo>
                  <a:pt x="2279" y="12424"/>
                </a:lnTo>
                <a:lnTo>
                  <a:pt x="2057" y="12686"/>
                </a:lnTo>
                <a:lnTo>
                  <a:pt x="1856" y="12968"/>
                </a:lnTo>
                <a:lnTo>
                  <a:pt x="1654" y="13231"/>
                </a:lnTo>
                <a:lnTo>
                  <a:pt x="1473" y="13513"/>
                </a:lnTo>
                <a:lnTo>
                  <a:pt x="1311" y="13795"/>
                </a:lnTo>
                <a:lnTo>
                  <a:pt x="1150" y="14078"/>
                </a:lnTo>
                <a:lnTo>
                  <a:pt x="868" y="14663"/>
                </a:lnTo>
                <a:lnTo>
                  <a:pt x="625" y="15268"/>
                </a:lnTo>
                <a:lnTo>
                  <a:pt x="424" y="15873"/>
                </a:lnTo>
                <a:lnTo>
                  <a:pt x="262" y="16518"/>
                </a:lnTo>
                <a:lnTo>
                  <a:pt x="141" y="17143"/>
                </a:lnTo>
                <a:lnTo>
                  <a:pt x="61" y="17809"/>
                </a:lnTo>
                <a:lnTo>
                  <a:pt x="20" y="18454"/>
                </a:lnTo>
                <a:lnTo>
                  <a:pt x="0" y="19140"/>
                </a:lnTo>
                <a:lnTo>
                  <a:pt x="20" y="19806"/>
                </a:lnTo>
                <a:lnTo>
                  <a:pt x="81" y="20491"/>
                </a:lnTo>
                <a:lnTo>
                  <a:pt x="162" y="21157"/>
                </a:lnTo>
                <a:lnTo>
                  <a:pt x="283" y="21843"/>
                </a:lnTo>
                <a:lnTo>
                  <a:pt x="424" y="22528"/>
                </a:lnTo>
                <a:lnTo>
                  <a:pt x="605" y="23214"/>
                </a:lnTo>
                <a:lnTo>
                  <a:pt x="807" y="23880"/>
                </a:lnTo>
                <a:lnTo>
                  <a:pt x="1029" y="24545"/>
                </a:lnTo>
                <a:lnTo>
                  <a:pt x="1271" y="25211"/>
                </a:lnTo>
                <a:lnTo>
                  <a:pt x="1533" y="25876"/>
                </a:lnTo>
                <a:lnTo>
                  <a:pt x="1815" y="26522"/>
                </a:lnTo>
                <a:lnTo>
                  <a:pt x="2118" y="27167"/>
                </a:lnTo>
                <a:lnTo>
                  <a:pt x="2441" y="27792"/>
                </a:lnTo>
                <a:lnTo>
                  <a:pt x="2784" y="28397"/>
                </a:lnTo>
                <a:lnTo>
                  <a:pt x="3147" y="29003"/>
                </a:lnTo>
                <a:lnTo>
                  <a:pt x="3510" y="29567"/>
                </a:lnTo>
                <a:lnTo>
                  <a:pt x="3893" y="30132"/>
                </a:lnTo>
                <a:lnTo>
                  <a:pt x="4276" y="30677"/>
                </a:lnTo>
                <a:lnTo>
                  <a:pt x="4679" y="31201"/>
                </a:lnTo>
                <a:lnTo>
                  <a:pt x="5083" y="31685"/>
                </a:lnTo>
                <a:lnTo>
                  <a:pt x="5486" y="32169"/>
                </a:lnTo>
                <a:lnTo>
                  <a:pt x="5890" y="32613"/>
                </a:lnTo>
                <a:lnTo>
                  <a:pt x="6313" y="33036"/>
                </a:lnTo>
                <a:lnTo>
                  <a:pt x="6737" y="33440"/>
                </a:lnTo>
                <a:lnTo>
                  <a:pt x="7180" y="33843"/>
                </a:lnTo>
                <a:lnTo>
                  <a:pt x="7624" y="34226"/>
                </a:lnTo>
                <a:lnTo>
                  <a:pt x="8088" y="34589"/>
                </a:lnTo>
                <a:lnTo>
                  <a:pt x="8572" y="34952"/>
                </a:lnTo>
                <a:lnTo>
                  <a:pt x="9056" y="35315"/>
                </a:lnTo>
                <a:lnTo>
                  <a:pt x="9540" y="35638"/>
                </a:lnTo>
                <a:lnTo>
                  <a:pt x="10044" y="35961"/>
                </a:lnTo>
                <a:lnTo>
                  <a:pt x="10548" y="36263"/>
                </a:lnTo>
                <a:lnTo>
                  <a:pt x="11073" y="36566"/>
                </a:lnTo>
                <a:lnTo>
                  <a:pt x="11597" y="36828"/>
                </a:lnTo>
                <a:lnTo>
                  <a:pt x="12122" y="37090"/>
                </a:lnTo>
                <a:lnTo>
                  <a:pt x="12666" y="37352"/>
                </a:lnTo>
                <a:lnTo>
                  <a:pt x="13211" y="37574"/>
                </a:lnTo>
                <a:lnTo>
                  <a:pt x="13775" y="37796"/>
                </a:lnTo>
                <a:lnTo>
                  <a:pt x="14340" y="37998"/>
                </a:lnTo>
                <a:lnTo>
                  <a:pt x="14905" y="38179"/>
                </a:lnTo>
                <a:lnTo>
                  <a:pt x="15470" y="38361"/>
                </a:lnTo>
                <a:lnTo>
                  <a:pt x="16034" y="38522"/>
                </a:lnTo>
                <a:lnTo>
                  <a:pt x="16619" y="38663"/>
                </a:lnTo>
                <a:lnTo>
                  <a:pt x="17204" y="38784"/>
                </a:lnTo>
                <a:lnTo>
                  <a:pt x="17789" y="38885"/>
                </a:lnTo>
                <a:lnTo>
                  <a:pt x="18374" y="38986"/>
                </a:lnTo>
                <a:lnTo>
                  <a:pt x="18959" y="39067"/>
                </a:lnTo>
                <a:lnTo>
                  <a:pt x="19564" y="39107"/>
                </a:lnTo>
                <a:lnTo>
                  <a:pt x="20149" y="39168"/>
                </a:lnTo>
                <a:lnTo>
                  <a:pt x="20754" y="39188"/>
                </a:lnTo>
                <a:lnTo>
                  <a:pt x="21924" y="39188"/>
                </a:lnTo>
                <a:lnTo>
                  <a:pt x="22529" y="39147"/>
                </a:lnTo>
                <a:lnTo>
                  <a:pt x="23255" y="39107"/>
                </a:lnTo>
                <a:lnTo>
                  <a:pt x="23961" y="39026"/>
                </a:lnTo>
                <a:lnTo>
                  <a:pt x="25413" y="38865"/>
                </a:lnTo>
                <a:lnTo>
                  <a:pt x="26865" y="38683"/>
                </a:lnTo>
                <a:lnTo>
                  <a:pt x="27591" y="38603"/>
                </a:lnTo>
                <a:lnTo>
                  <a:pt x="28317" y="38562"/>
                </a:lnTo>
                <a:lnTo>
                  <a:pt x="29043" y="38522"/>
                </a:lnTo>
                <a:lnTo>
                  <a:pt x="29749" y="38522"/>
                </a:lnTo>
                <a:lnTo>
                  <a:pt x="30455" y="38542"/>
                </a:lnTo>
                <a:lnTo>
                  <a:pt x="31141" y="38623"/>
                </a:lnTo>
                <a:lnTo>
                  <a:pt x="31484" y="38663"/>
                </a:lnTo>
                <a:lnTo>
                  <a:pt x="31826" y="38724"/>
                </a:lnTo>
                <a:lnTo>
                  <a:pt x="32169" y="38805"/>
                </a:lnTo>
                <a:lnTo>
                  <a:pt x="32512" y="38905"/>
                </a:lnTo>
                <a:lnTo>
                  <a:pt x="32835" y="39006"/>
                </a:lnTo>
                <a:lnTo>
                  <a:pt x="33178" y="39127"/>
                </a:lnTo>
                <a:lnTo>
                  <a:pt x="33500" y="39248"/>
                </a:lnTo>
                <a:lnTo>
                  <a:pt x="33823" y="39410"/>
                </a:lnTo>
                <a:lnTo>
                  <a:pt x="34186" y="39591"/>
                </a:lnTo>
                <a:lnTo>
                  <a:pt x="34529" y="39813"/>
                </a:lnTo>
                <a:lnTo>
                  <a:pt x="34872" y="40035"/>
                </a:lnTo>
                <a:lnTo>
                  <a:pt x="35174" y="40277"/>
                </a:lnTo>
                <a:lnTo>
                  <a:pt x="35497" y="40539"/>
                </a:lnTo>
                <a:lnTo>
                  <a:pt x="35780" y="40801"/>
                </a:lnTo>
                <a:lnTo>
                  <a:pt x="36062" y="41084"/>
                </a:lnTo>
                <a:lnTo>
                  <a:pt x="36324" y="41386"/>
                </a:lnTo>
                <a:lnTo>
                  <a:pt x="36586" y="41689"/>
                </a:lnTo>
                <a:lnTo>
                  <a:pt x="36808" y="42011"/>
                </a:lnTo>
                <a:lnTo>
                  <a:pt x="37050" y="42334"/>
                </a:lnTo>
                <a:lnTo>
                  <a:pt x="37272" y="42677"/>
                </a:lnTo>
                <a:lnTo>
                  <a:pt x="37474" y="43020"/>
                </a:lnTo>
                <a:lnTo>
                  <a:pt x="37675" y="43383"/>
                </a:lnTo>
                <a:lnTo>
                  <a:pt x="38038" y="44129"/>
                </a:lnTo>
                <a:lnTo>
                  <a:pt x="38381" y="44895"/>
                </a:lnTo>
                <a:lnTo>
                  <a:pt x="38684" y="45682"/>
                </a:lnTo>
                <a:lnTo>
                  <a:pt x="38966" y="46489"/>
                </a:lnTo>
                <a:lnTo>
                  <a:pt x="39228" y="47296"/>
                </a:lnTo>
                <a:lnTo>
                  <a:pt x="39450" y="48122"/>
                </a:lnTo>
                <a:lnTo>
                  <a:pt x="39672" y="48949"/>
                </a:lnTo>
                <a:lnTo>
                  <a:pt x="40075" y="50583"/>
                </a:lnTo>
                <a:lnTo>
                  <a:pt x="40277" y="51390"/>
                </a:lnTo>
                <a:lnTo>
                  <a:pt x="40499" y="52217"/>
                </a:lnTo>
                <a:lnTo>
                  <a:pt x="40761" y="53044"/>
                </a:lnTo>
                <a:lnTo>
                  <a:pt x="41023" y="53850"/>
                </a:lnTo>
                <a:lnTo>
                  <a:pt x="41326" y="54657"/>
                </a:lnTo>
                <a:lnTo>
                  <a:pt x="41649" y="55464"/>
                </a:lnTo>
                <a:lnTo>
                  <a:pt x="42012" y="56230"/>
                </a:lnTo>
                <a:lnTo>
                  <a:pt x="42415" y="56956"/>
                </a:lnTo>
                <a:lnTo>
                  <a:pt x="42637" y="57319"/>
                </a:lnTo>
                <a:lnTo>
                  <a:pt x="42859" y="57662"/>
                </a:lnTo>
                <a:lnTo>
                  <a:pt x="43081" y="58005"/>
                </a:lnTo>
                <a:lnTo>
                  <a:pt x="43343" y="58328"/>
                </a:lnTo>
                <a:lnTo>
                  <a:pt x="43585" y="58630"/>
                </a:lnTo>
                <a:lnTo>
                  <a:pt x="43847" y="58933"/>
                </a:lnTo>
                <a:lnTo>
                  <a:pt x="44129" y="59215"/>
                </a:lnTo>
                <a:lnTo>
                  <a:pt x="44412" y="59498"/>
                </a:lnTo>
                <a:lnTo>
                  <a:pt x="44714" y="59740"/>
                </a:lnTo>
                <a:lnTo>
                  <a:pt x="45017" y="59982"/>
                </a:lnTo>
                <a:lnTo>
                  <a:pt x="45360" y="60203"/>
                </a:lnTo>
                <a:lnTo>
                  <a:pt x="45682" y="60425"/>
                </a:lnTo>
                <a:lnTo>
                  <a:pt x="46045" y="60607"/>
                </a:lnTo>
                <a:lnTo>
                  <a:pt x="46408" y="60768"/>
                </a:lnTo>
                <a:lnTo>
                  <a:pt x="46771" y="60930"/>
                </a:lnTo>
                <a:lnTo>
                  <a:pt x="47175" y="61051"/>
                </a:lnTo>
                <a:lnTo>
                  <a:pt x="47598" y="61172"/>
                </a:lnTo>
                <a:lnTo>
                  <a:pt x="48042" y="61252"/>
                </a:lnTo>
                <a:lnTo>
                  <a:pt x="48486" y="61313"/>
                </a:lnTo>
                <a:lnTo>
                  <a:pt x="48929" y="61333"/>
                </a:lnTo>
                <a:lnTo>
                  <a:pt x="49393" y="61333"/>
                </a:lnTo>
                <a:lnTo>
                  <a:pt x="49837" y="61293"/>
                </a:lnTo>
                <a:lnTo>
                  <a:pt x="50281" y="61252"/>
                </a:lnTo>
                <a:lnTo>
                  <a:pt x="50725" y="61172"/>
                </a:lnTo>
                <a:lnTo>
                  <a:pt x="51168" y="61071"/>
                </a:lnTo>
                <a:lnTo>
                  <a:pt x="51612" y="60950"/>
                </a:lnTo>
                <a:lnTo>
                  <a:pt x="52056" y="60809"/>
                </a:lnTo>
                <a:lnTo>
                  <a:pt x="52479" y="60647"/>
                </a:lnTo>
                <a:lnTo>
                  <a:pt x="52903" y="60466"/>
                </a:lnTo>
                <a:lnTo>
                  <a:pt x="53306" y="60264"/>
                </a:lnTo>
                <a:lnTo>
                  <a:pt x="53709" y="60042"/>
                </a:lnTo>
                <a:lnTo>
                  <a:pt x="54093" y="59800"/>
                </a:lnTo>
                <a:lnTo>
                  <a:pt x="54718" y="59397"/>
                </a:lnTo>
                <a:lnTo>
                  <a:pt x="55303" y="58933"/>
                </a:lnTo>
                <a:lnTo>
                  <a:pt x="55847" y="58449"/>
                </a:lnTo>
                <a:lnTo>
                  <a:pt x="56372" y="57945"/>
                </a:lnTo>
                <a:lnTo>
                  <a:pt x="56876" y="57400"/>
                </a:lnTo>
                <a:lnTo>
                  <a:pt x="57360" y="56835"/>
                </a:lnTo>
                <a:lnTo>
                  <a:pt x="57804" y="56230"/>
                </a:lnTo>
                <a:lnTo>
                  <a:pt x="58207" y="55625"/>
                </a:lnTo>
                <a:lnTo>
                  <a:pt x="58590" y="54980"/>
                </a:lnTo>
                <a:lnTo>
                  <a:pt x="58953" y="54334"/>
                </a:lnTo>
                <a:lnTo>
                  <a:pt x="59296" y="53649"/>
                </a:lnTo>
                <a:lnTo>
                  <a:pt x="59599" y="52983"/>
                </a:lnTo>
                <a:lnTo>
                  <a:pt x="59881" y="52277"/>
                </a:lnTo>
                <a:lnTo>
                  <a:pt x="60143" y="51571"/>
                </a:lnTo>
                <a:lnTo>
                  <a:pt x="60365" y="50865"/>
                </a:lnTo>
                <a:lnTo>
                  <a:pt x="60567" y="50139"/>
                </a:lnTo>
                <a:lnTo>
                  <a:pt x="60728" y="49413"/>
                </a:lnTo>
                <a:lnTo>
                  <a:pt x="60890" y="48687"/>
                </a:lnTo>
                <a:lnTo>
                  <a:pt x="61031" y="47961"/>
                </a:lnTo>
                <a:lnTo>
                  <a:pt x="61132" y="47235"/>
                </a:lnTo>
                <a:lnTo>
                  <a:pt x="61232" y="46489"/>
                </a:lnTo>
                <a:lnTo>
                  <a:pt x="61313" y="45763"/>
                </a:lnTo>
                <a:lnTo>
                  <a:pt x="61374" y="45016"/>
                </a:lnTo>
                <a:lnTo>
                  <a:pt x="61434" y="44270"/>
                </a:lnTo>
                <a:lnTo>
                  <a:pt x="61495" y="42778"/>
                </a:lnTo>
                <a:lnTo>
                  <a:pt x="61535" y="41285"/>
                </a:lnTo>
                <a:lnTo>
                  <a:pt x="61535" y="39793"/>
                </a:lnTo>
                <a:lnTo>
                  <a:pt x="61515" y="38300"/>
                </a:lnTo>
                <a:lnTo>
                  <a:pt x="61495" y="36485"/>
                </a:lnTo>
                <a:lnTo>
                  <a:pt x="61434" y="34670"/>
                </a:lnTo>
                <a:lnTo>
                  <a:pt x="61353" y="32835"/>
                </a:lnTo>
                <a:lnTo>
                  <a:pt x="61232" y="30979"/>
                </a:lnTo>
                <a:lnTo>
                  <a:pt x="61172" y="30071"/>
                </a:lnTo>
                <a:lnTo>
                  <a:pt x="61071" y="29144"/>
                </a:lnTo>
                <a:lnTo>
                  <a:pt x="60970" y="28236"/>
                </a:lnTo>
                <a:lnTo>
                  <a:pt x="60849" y="27329"/>
                </a:lnTo>
                <a:lnTo>
                  <a:pt x="60728" y="26421"/>
                </a:lnTo>
                <a:lnTo>
                  <a:pt x="60567" y="25534"/>
                </a:lnTo>
                <a:lnTo>
                  <a:pt x="60405" y="24626"/>
                </a:lnTo>
                <a:lnTo>
                  <a:pt x="60224" y="23739"/>
                </a:lnTo>
                <a:lnTo>
                  <a:pt x="60022" y="22871"/>
                </a:lnTo>
                <a:lnTo>
                  <a:pt x="59800" y="22004"/>
                </a:lnTo>
                <a:lnTo>
                  <a:pt x="59558" y="21137"/>
                </a:lnTo>
                <a:lnTo>
                  <a:pt x="59296" y="20290"/>
                </a:lnTo>
                <a:lnTo>
                  <a:pt x="58994" y="19443"/>
                </a:lnTo>
                <a:lnTo>
                  <a:pt x="58691" y="18616"/>
                </a:lnTo>
                <a:lnTo>
                  <a:pt x="58348" y="17809"/>
                </a:lnTo>
                <a:lnTo>
                  <a:pt x="57985" y="17002"/>
                </a:lnTo>
                <a:lnTo>
                  <a:pt x="57582" y="16216"/>
                </a:lnTo>
                <a:lnTo>
                  <a:pt x="57158" y="15449"/>
                </a:lnTo>
                <a:lnTo>
                  <a:pt x="56715" y="14703"/>
                </a:lnTo>
                <a:lnTo>
                  <a:pt x="56231" y="13957"/>
                </a:lnTo>
                <a:lnTo>
                  <a:pt x="55726" y="13251"/>
                </a:lnTo>
                <a:lnTo>
                  <a:pt x="55182" y="12545"/>
                </a:lnTo>
                <a:lnTo>
                  <a:pt x="54617" y="11859"/>
                </a:lnTo>
                <a:lnTo>
                  <a:pt x="53992" y="11214"/>
                </a:lnTo>
                <a:lnTo>
                  <a:pt x="53609" y="10831"/>
                </a:lnTo>
                <a:lnTo>
                  <a:pt x="53225" y="10447"/>
                </a:lnTo>
                <a:lnTo>
                  <a:pt x="52822" y="10084"/>
                </a:lnTo>
                <a:lnTo>
                  <a:pt x="52419" y="9741"/>
                </a:lnTo>
                <a:lnTo>
                  <a:pt x="51995" y="9399"/>
                </a:lnTo>
                <a:lnTo>
                  <a:pt x="51572" y="9056"/>
                </a:lnTo>
                <a:lnTo>
                  <a:pt x="50704" y="8431"/>
                </a:lnTo>
                <a:lnTo>
                  <a:pt x="49817" y="7825"/>
                </a:lnTo>
                <a:lnTo>
                  <a:pt x="48889" y="7261"/>
                </a:lnTo>
                <a:lnTo>
                  <a:pt x="47941" y="6736"/>
                </a:lnTo>
                <a:lnTo>
                  <a:pt x="46973" y="6232"/>
                </a:lnTo>
                <a:lnTo>
                  <a:pt x="46005" y="5768"/>
                </a:lnTo>
                <a:lnTo>
                  <a:pt x="44997" y="5304"/>
                </a:lnTo>
                <a:lnTo>
                  <a:pt x="44008" y="4881"/>
                </a:lnTo>
                <a:lnTo>
                  <a:pt x="42980" y="4457"/>
                </a:lnTo>
                <a:lnTo>
                  <a:pt x="41971" y="4074"/>
                </a:lnTo>
                <a:lnTo>
                  <a:pt x="40943" y="3691"/>
                </a:lnTo>
                <a:lnTo>
                  <a:pt x="38885" y="2945"/>
                </a:lnTo>
                <a:lnTo>
                  <a:pt x="37111" y="2340"/>
                </a:lnTo>
                <a:lnTo>
                  <a:pt x="35336" y="1755"/>
                </a:lnTo>
                <a:lnTo>
                  <a:pt x="34448" y="1492"/>
                </a:lnTo>
                <a:lnTo>
                  <a:pt x="33541" y="1230"/>
                </a:lnTo>
                <a:lnTo>
                  <a:pt x="32633" y="988"/>
                </a:lnTo>
                <a:lnTo>
                  <a:pt x="31726" y="766"/>
                </a:lnTo>
                <a:lnTo>
                  <a:pt x="30818" y="565"/>
                </a:lnTo>
                <a:lnTo>
                  <a:pt x="29910" y="383"/>
                </a:lnTo>
                <a:lnTo>
                  <a:pt x="29003" y="242"/>
                </a:lnTo>
                <a:lnTo>
                  <a:pt x="28075" y="141"/>
                </a:lnTo>
                <a:lnTo>
                  <a:pt x="27167" y="61"/>
                </a:lnTo>
                <a:lnTo>
                  <a:pt x="2624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32"/>
          <p:cNvSpPr/>
          <p:nvPr/>
        </p:nvSpPr>
        <p:spPr>
          <a:xfrm flipH="1">
            <a:off x="7186165" y="2548550"/>
            <a:ext cx="2475662" cy="3341798"/>
          </a:xfrm>
          <a:custGeom>
            <a:avLst/>
            <a:gdLst/>
            <a:ahLst/>
            <a:cxnLst/>
            <a:rect l="l" t="t" r="r" b="b"/>
            <a:pathLst>
              <a:path w="42254" h="57037" extrusionOk="0">
                <a:moveTo>
                  <a:pt x="6515" y="0"/>
                </a:moveTo>
                <a:lnTo>
                  <a:pt x="5507" y="20"/>
                </a:lnTo>
                <a:lnTo>
                  <a:pt x="4498" y="61"/>
                </a:lnTo>
                <a:lnTo>
                  <a:pt x="3470" y="141"/>
                </a:lnTo>
                <a:lnTo>
                  <a:pt x="2441" y="262"/>
                </a:lnTo>
                <a:lnTo>
                  <a:pt x="1432" y="383"/>
                </a:lnTo>
                <a:lnTo>
                  <a:pt x="1291" y="5869"/>
                </a:lnTo>
                <a:lnTo>
                  <a:pt x="1110" y="11375"/>
                </a:lnTo>
                <a:lnTo>
                  <a:pt x="747" y="22347"/>
                </a:lnTo>
                <a:lnTo>
                  <a:pt x="626" y="25957"/>
                </a:lnTo>
                <a:lnTo>
                  <a:pt x="525" y="29547"/>
                </a:lnTo>
                <a:lnTo>
                  <a:pt x="444" y="33137"/>
                </a:lnTo>
                <a:lnTo>
                  <a:pt x="404" y="36747"/>
                </a:lnTo>
                <a:lnTo>
                  <a:pt x="364" y="40257"/>
                </a:lnTo>
                <a:lnTo>
                  <a:pt x="343" y="43746"/>
                </a:lnTo>
                <a:lnTo>
                  <a:pt x="303" y="47255"/>
                </a:lnTo>
                <a:lnTo>
                  <a:pt x="222" y="50765"/>
                </a:lnTo>
                <a:lnTo>
                  <a:pt x="182" y="51672"/>
                </a:lnTo>
                <a:lnTo>
                  <a:pt x="122" y="52600"/>
                </a:lnTo>
                <a:lnTo>
                  <a:pt x="41" y="53507"/>
                </a:lnTo>
                <a:lnTo>
                  <a:pt x="0" y="54415"/>
                </a:lnTo>
                <a:lnTo>
                  <a:pt x="0" y="54859"/>
                </a:lnTo>
                <a:lnTo>
                  <a:pt x="0" y="55303"/>
                </a:lnTo>
                <a:lnTo>
                  <a:pt x="21" y="55524"/>
                </a:lnTo>
                <a:lnTo>
                  <a:pt x="41" y="55746"/>
                </a:lnTo>
                <a:lnTo>
                  <a:pt x="101" y="55968"/>
                </a:lnTo>
                <a:lnTo>
                  <a:pt x="142" y="56170"/>
                </a:lnTo>
                <a:lnTo>
                  <a:pt x="182" y="56271"/>
                </a:lnTo>
                <a:lnTo>
                  <a:pt x="243" y="56351"/>
                </a:lnTo>
                <a:lnTo>
                  <a:pt x="303" y="56432"/>
                </a:lnTo>
                <a:lnTo>
                  <a:pt x="384" y="56492"/>
                </a:lnTo>
                <a:lnTo>
                  <a:pt x="565" y="56593"/>
                </a:lnTo>
                <a:lnTo>
                  <a:pt x="807" y="56674"/>
                </a:lnTo>
                <a:lnTo>
                  <a:pt x="1231" y="56815"/>
                </a:lnTo>
                <a:lnTo>
                  <a:pt x="1674" y="56896"/>
                </a:lnTo>
                <a:lnTo>
                  <a:pt x="2118" y="56977"/>
                </a:lnTo>
                <a:lnTo>
                  <a:pt x="2582" y="57017"/>
                </a:lnTo>
                <a:lnTo>
                  <a:pt x="3046" y="57017"/>
                </a:lnTo>
                <a:lnTo>
                  <a:pt x="3490" y="57037"/>
                </a:lnTo>
                <a:lnTo>
                  <a:pt x="4397" y="57017"/>
                </a:lnTo>
                <a:lnTo>
                  <a:pt x="5446" y="56977"/>
                </a:lnTo>
                <a:lnTo>
                  <a:pt x="6495" y="56916"/>
                </a:lnTo>
                <a:lnTo>
                  <a:pt x="7544" y="56835"/>
                </a:lnTo>
                <a:lnTo>
                  <a:pt x="8613" y="56755"/>
                </a:lnTo>
                <a:lnTo>
                  <a:pt x="10125" y="56593"/>
                </a:lnTo>
                <a:lnTo>
                  <a:pt x="10892" y="56533"/>
                </a:lnTo>
                <a:lnTo>
                  <a:pt x="11638" y="56513"/>
                </a:lnTo>
                <a:lnTo>
                  <a:pt x="42254" y="56513"/>
                </a:lnTo>
                <a:lnTo>
                  <a:pt x="42214" y="55988"/>
                </a:lnTo>
                <a:lnTo>
                  <a:pt x="42133" y="55484"/>
                </a:lnTo>
                <a:lnTo>
                  <a:pt x="42052" y="54960"/>
                </a:lnTo>
                <a:lnTo>
                  <a:pt x="41911" y="54455"/>
                </a:lnTo>
                <a:lnTo>
                  <a:pt x="41750" y="53971"/>
                </a:lnTo>
                <a:lnTo>
                  <a:pt x="41568" y="53467"/>
                </a:lnTo>
                <a:lnTo>
                  <a:pt x="41346" y="52983"/>
                </a:lnTo>
                <a:lnTo>
                  <a:pt x="41104" y="52499"/>
                </a:lnTo>
                <a:lnTo>
                  <a:pt x="40741" y="51914"/>
                </a:lnTo>
                <a:lnTo>
                  <a:pt x="40338" y="51329"/>
                </a:lnTo>
                <a:lnTo>
                  <a:pt x="39914" y="50765"/>
                </a:lnTo>
                <a:lnTo>
                  <a:pt x="39471" y="50220"/>
                </a:lnTo>
                <a:lnTo>
                  <a:pt x="38523" y="49131"/>
                </a:lnTo>
                <a:lnTo>
                  <a:pt x="37595" y="48062"/>
                </a:lnTo>
                <a:lnTo>
                  <a:pt x="37151" y="47517"/>
                </a:lnTo>
                <a:lnTo>
                  <a:pt x="36728" y="46953"/>
                </a:lnTo>
                <a:lnTo>
                  <a:pt x="36344" y="46388"/>
                </a:lnTo>
                <a:lnTo>
                  <a:pt x="36163" y="46106"/>
                </a:lnTo>
                <a:lnTo>
                  <a:pt x="36002" y="45803"/>
                </a:lnTo>
                <a:lnTo>
                  <a:pt x="35860" y="45501"/>
                </a:lnTo>
                <a:lnTo>
                  <a:pt x="35719" y="45198"/>
                </a:lnTo>
                <a:lnTo>
                  <a:pt x="35598" y="44895"/>
                </a:lnTo>
                <a:lnTo>
                  <a:pt x="35477" y="44593"/>
                </a:lnTo>
                <a:lnTo>
                  <a:pt x="35376" y="44270"/>
                </a:lnTo>
                <a:lnTo>
                  <a:pt x="35316" y="43927"/>
                </a:lnTo>
                <a:lnTo>
                  <a:pt x="35255" y="43605"/>
                </a:lnTo>
                <a:lnTo>
                  <a:pt x="35215" y="43262"/>
                </a:lnTo>
                <a:lnTo>
                  <a:pt x="35195" y="42979"/>
                </a:lnTo>
                <a:lnTo>
                  <a:pt x="35195" y="42717"/>
                </a:lnTo>
                <a:lnTo>
                  <a:pt x="35215" y="42173"/>
                </a:lnTo>
                <a:lnTo>
                  <a:pt x="35296" y="41628"/>
                </a:lnTo>
                <a:lnTo>
                  <a:pt x="35397" y="41084"/>
                </a:lnTo>
                <a:lnTo>
                  <a:pt x="35538" y="40539"/>
                </a:lnTo>
                <a:lnTo>
                  <a:pt x="35679" y="40015"/>
                </a:lnTo>
                <a:lnTo>
                  <a:pt x="36022" y="38946"/>
                </a:lnTo>
                <a:lnTo>
                  <a:pt x="36344" y="37857"/>
                </a:lnTo>
                <a:lnTo>
                  <a:pt x="36486" y="37332"/>
                </a:lnTo>
                <a:lnTo>
                  <a:pt x="36607" y="36788"/>
                </a:lnTo>
                <a:lnTo>
                  <a:pt x="36687" y="36263"/>
                </a:lnTo>
                <a:lnTo>
                  <a:pt x="36728" y="35719"/>
                </a:lnTo>
                <a:lnTo>
                  <a:pt x="36748" y="35436"/>
                </a:lnTo>
                <a:lnTo>
                  <a:pt x="36748" y="35174"/>
                </a:lnTo>
                <a:lnTo>
                  <a:pt x="36728" y="34892"/>
                </a:lnTo>
                <a:lnTo>
                  <a:pt x="36687" y="34630"/>
                </a:lnTo>
                <a:lnTo>
                  <a:pt x="36647" y="34367"/>
                </a:lnTo>
                <a:lnTo>
                  <a:pt x="36586" y="34085"/>
                </a:lnTo>
                <a:lnTo>
                  <a:pt x="36526" y="33843"/>
                </a:lnTo>
                <a:lnTo>
                  <a:pt x="36445" y="33581"/>
                </a:lnTo>
                <a:lnTo>
                  <a:pt x="36344" y="33339"/>
                </a:lnTo>
                <a:lnTo>
                  <a:pt x="36244" y="33097"/>
                </a:lnTo>
                <a:lnTo>
                  <a:pt x="36002" y="32633"/>
                </a:lnTo>
                <a:lnTo>
                  <a:pt x="35719" y="32169"/>
                </a:lnTo>
                <a:lnTo>
                  <a:pt x="35397" y="31746"/>
                </a:lnTo>
                <a:lnTo>
                  <a:pt x="35034" y="31342"/>
                </a:lnTo>
                <a:lnTo>
                  <a:pt x="34650" y="30959"/>
                </a:lnTo>
                <a:lnTo>
                  <a:pt x="34227" y="30596"/>
                </a:lnTo>
                <a:lnTo>
                  <a:pt x="33803" y="30253"/>
                </a:lnTo>
                <a:lnTo>
                  <a:pt x="33339" y="29930"/>
                </a:lnTo>
                <a:lnTo>
                  <a:pt x="32875" y="29608"/>
                </a:lnTo>
                <a:lnTo>
                  <a:pt x="32371" y="29325"/>
                </a:lnTo>
                <a:lnTo>
                  <a:pt x="31887" y="29063"/>
                </a:lnTo>
                <a:lnTo>
                  <a:pt x="31383" y="28821"/>
                </a:lnTo>
                <a:lnTo>
                  <a:pt x="30879" y="28599"/>
                </a:lnTo>
                <a:lnTo>
                  <a:pt x="29870" y="28176"/>
                </a:lnTo>
                <a:lnTo>
                  <a:pt x="28842" y="27772"/>
                </a:lnTo>
                <a:lnTo>
                  <a:pt x="27793" y="27369"/>
                </a:lnTo>
                <a:lnTo>
                  <a:pt x="26785" y="26925"/>
                </a:lnTo>
                <a:lnTo>
                  <a:pt x="26280" y="26703"/>
                </a:lnTo>
                <a:lnTo>
                  <a:pt x="25796" y="26461"/>
                </a:lnTo>
                <a:lnTo>
                  <a:pt x="25312" y="26199"/>
                </a:lnTo>
                <a:lnTo>
                  <a:pt x="24848" y="25937"/>
                </a:lnTo>
                <a:lnTo>
                  <a:pt x="24384" y="25634"/>
                </a:lnTo>
                <a:lnTo>
                  <a:pt x="23941" y="25332"/>
                </a:lnTo>
                <a:lnTo>
                  <a:pt x="23517" y="24989"/>
                </a:lnTo>
                <a:lnTo>
                  <a:pt x="23114" y="24626"/>
                </a:lnTo>
                <a:lnTo>
                  <a:pt x="22872" y="24364"/>
                </a:lnTo>
                <a:lnTo>
                  <a:pt x="22650" y="24122"/>
                </a:lnTo>
                <a:lnTo>
                  <a:pt x="22408" y="23860"/>
                </a:lnTo>
                <a:lnTo>
                  <a:pt x="22206" y="23577"/>
                </a:lnTo>
                <a:lnTo>
                  <a:pt x="22005" y="23315"/>
                </a:lnTo>
                <a:lnTo>
                  <a:pt x="21823" y="23033"/>
                </a:lnTo>
                <a:lnTo>
                  <a:pt x="21480" y="22448"/>
                </a:lnTo>
                <a:lnTo>
                  <a:pt x="21157" y="21843"/>
                </a:lnTo>
                <a:lnTo>
                  <a:pt x="20895" y="21217"/>
                </a:lnTo>
                <a:lnTo>
                  <a:pt x="20653" y="20592"/>
                </a:lnTo>
                <a:lnTo>
                  <a:pt x="20431" y="19927"/>
                </a:lnTo>
                <a:lnTo>
                  <a:pt x="20250" y="19261"/>
                </a:lnTo>
                <a:lnTo>
                  <a:pt x="20089" y="18575"/>
                </a:lnTo>
                <a:lnTo>
                  <a:pt x="19947" y="17869"/>
                </a:lnTo>
                <a:lnTo>
                  <a:pt x="19826" y="17164"/>
                </a:lnTo>
                <a:lnTo>
                  <a:pt x="19725" y="16458"/>
                </a:lnTo>
                <a:lnTo>
                  <a:pt x="19625" y="15732"/>
                </a:lnTo>
                <a:lnTo>
                  <a:pt x="19443" y="14279"/>
                </a:lnTo>
                <a:lnTo>
                  <a:pt x="19282" y="12807"/>
                </a:lnTo>
                <a:lnTo>
                  <a:pt x="19080" y="11375"/>
                </a:lnTo>
                <a:lnTo>
                  <a:pt x="18979" y="10649"/>
                </a:lnTo>
                <a:lnTo>
                  <a:pt x="18838" y="9943"/>
                </a:lnTo>
                <a:lnTo>
                  <a:pt x="18697" y="9237"/>
                </a:lnTo>
                <a:lnTo>
                  <a:pt x="18536" y="8552"/>
                </a:lnTo>
                <a:lnTo>
                  <a:pt x="18354" y="7866"/>
                </a:lnTo>
                <a:lnTo>
                  <a:pt x="18132" y="7200"/>
                </a:lnTo>
                <a:lnTo>
                  <a:pt x="17890" y="6555"/>
                </a:lnTo>
                <a:lnTo>
                  <a:pt x="17608" y="5930"/>
                </a:lnTo>
                <a:lnTo>
                  <a:pt x="17305" y="5304"/>
                </a:lnTo>
                <a:lnTo>
                  <a:pt x="16942" y="4720"/>
                </a:lnTo>
                <a:lnTo>
                  <a:pt x="16761" y="4437"/>
                </a:lnTo>
                <a:lnTo>
                  <a:pt x="16559" y="4155"/>
                </a:lnTo>
                <a:lnTo>
                  <a:pt x="16337" y="3872"/>
                </a:lnTo>
                <a:lnTo>
                  <a:pt x="16115" y="3610"/>
                </a:lnTo>
                <a:lnTo>
                  <a:pt x="15772" y="3247"/>
                </a:lnTo>
                <a:lnTo>
                  <a:pt x="15430" y="2904"/>
                </a:lnTo>
                <a:lnTo>
                  <a:pt x="15067" y="2602"/>
                </a:lnTo>
                <a:lnTo>
                  <a:pt x="14703" y="2299"/>
                </a:lnTo>
                <a:lnTo>
                  <a:pt x="14320" y="2037"/>
                </a:lnTo>
                <a:lnTo>
                  <a:pt x="13937" y="1775"/>
                </a:lnTo>
                <a:lnTo>
                  <a:pt x="13534" y="1553"/>
                </a:lnTo>
                <a:lnTo>
                  <a:pt x="13110" y="1331"/>
                </a:lnTo>
                <a:lnTo>
                  <a:pt x="12687" y="1129"/>
                </a:lnTo>
                <a:lnTo>
                  <a:pt x="12263" y="948"/>
                </a:lnTo>
                <a:lnTo>
                  <a:pt x="11819" y="807"/>
                </a:lnTo>
                <a:lnTo>
                  <a:pt x="11355" y="645"/>
                </a:lnTo>
                <a:lnTo>
                  <a:pt x="10912" y="524"/>
                </a:lnTo>
                <a:lnTo>
                  <a:pt x="10448" y="403"/>
                </a:lnTo>
                <a:lnTo>
                  <a:pt x="9964" y="323"/>
                </a:lnTo>
                <a:lnTo>
                  <a:pt x="9500" y="222"/>
                </a:lnTo>
                <a:lnTo>
                  <a:pt x="9016" y="161"/>
                </a:lnTo>
                <a:lnTo>
                  <a:pt x="8512" y="101"/>
                </a:lnTo>
                <a:lnTo>
                  <a:pt x="8028" y="61"/>
                </a:lnTo>
                <a:lnTo>
                  <a:pt x="7523" y="40"/>
                </a:lnTo>
                <a:lnTo>
                  <a:pt x="6515" y="0"/>
                </a:lnTo>
                <a:close/>
              </a:path>
            </a:pathLst>
          </a:custGeom>
          <a:solidFill>
            <a:srgbClr val="FFE2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" name="Google Shape;11;p32"/>
          <p:cNvGrpSpPr/>
          <p:nvPr/>
        </p:nvGrpSpPr>
        <p:grpSpPr>
          <a:xfrm>
            <a:off x="6281533" y="-10068"/>
            <a:ext cx="2862466" cy="1695774"/>
            <a:chOff x="238125" y="3383650"/>
            <a:chExt cx="1287775" cy="762900"/>
          </a:xfrm>
        </p:grpSpPr>
        <p:sp>
          <p:nvSpPr>
            <p:cNvPr id="12" name="Google Shape;12;p32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32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32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" name="Google Shape;15;p32"/>
          <p:cNvGrpSpPr/>
          <p:nvPr/>
        </p:nvGrpSpPr>
        <p:grpSpPr>
          <a:xfrm rot="-5400000">
            <a:off x="474221" y="3700871"/>
            <a:ext cx="970042" cy="1918341"/>
            <a:chOff x="961675" y="1958725"/>
            <a:chExt cx="563225" cy="1113825"/>
          </a:xfrm>
        </p:grpSpPr>
        <p:sp>
          <p:nvSpPr>
            <p:cNvPr id="16" name="Google Shape;16;p32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32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" name="Google Shape;18;p32"/>
          <p:cNvGrpSpPr/>
          <p:nvPr/>
        </p:nvGrpSpPr>
        <p:grpSpPr>
          <a:xfrm rot="10800000">
            <a:off x="1777113" y="695676"/>
            <a:ext cx="5900038" cy="3634698"/>
            <a:chOff x="6012925" y="2964625"/>
            <a:chExt cx="1368950" cy="1009975"/>
          </a:xfrm>
        </p:grpSpPr>
        <p:sp>
          <p:nvSpPr>
            <p:cNvPr id="19" name="Google Shape;19;p32"/>
            <p:cNvSpPr/>
            <p:nvPr/>
          </p:nvSpPr>
          <p:spPr>
            <a:xfrm>
              <a:off x="6057275" y="3010525"/>
              <a:ext cx="1324600" cy="885925"/>
            </a:xfrm>
            <a:custGeom>
              <a:avLst/>
              <a:gdLst/>
              <a:ahLst/>
              <a:cxnLst/>
              <a:rect l="l" t="t" r="r" b="b"/>
              <a:pathLst>
                <a:path w="52984" h="35437" extrusionOk="0">
                  <a:moveTo>
                    <a:pt x="38866" y="0"/>
                  </a:moveTo>
                  <a:lnTo>
                    <a:pt x="38261" y="20"/>
                  </a:lnTo>
                  <a:lnTo>
                    <a:pt x="37656" y="81"/>
                  </a:lnTo>
                  <a:lnTo>
                    <a:pt x="37071" y="182"/>
                  </a:lnTo>
                  <a:lnTo>
                    <a:pt x="36466" y="323"/>
                  </a:lnTo>
                  <a:lnTo>
                    <a:pt x="35861" y="525"/>
                  </a:lnTo>
                  <a:lnTo>
                    <a:pt x="35276" y="767"/>
                  </a:lnTo>
                  <a:lnTo>
                    <a:pt x="34691" y="1089"/>
                  </a:lnTo>
                  <a:lnTo>
                    <a:pt x="34146" y="1412"/>
                  </a:lnTo>
                  <a:lnTo>
                    <a:pt x="33602" y="1694"/>
                  </a:lnTo>
                  <a:lnTo>
                    <a:pt x="33057" y="1936"/>
                  </a:lnTo>
                  <a:lnTo>
                    <a:pt x="32553" y="2158"/>
                  </a:lnTo>
                  <a:lnTo>
                    <a:pt x="32029" y="2360"/>
                  </a:lnTo>
                  <a:lnTo>
                    <a:pt x="31525" y="2541"/>
                  </a:lnTo>
                  <a:lnTo>
                    <a:pt x="31040" y="2683"/>
                  </a:lnTo>
                  <a:lnTo>
                    <a:pt x="30536" y="2804"/>
                  </a:lnTo>
                  <a:lnTo>
                    <a:pt x="30052" y="2904"/>
                  </a:lnTo>
                  <a:lnTo>
                    <a:pt x="29568" y="2985"/>
                  </a:lnTo>
                  <a:lnTo>
                    <a:pt x="29084" y="3046"/>
                  </a:lnTo>
                  <a:lnTo>
                    <a:pt x="28600" y="3086"/>
                  </a:lnTo>
                  <a:lnTo>
                    <a:pt x="28116" y="3126"/>
                  </a:lnTo>
                  <a:lnTo>
                    <a:pt x="27148" y="3126"/>
                  </a:lnTo>
                  <a:lnTo>
                    <a:pt x="26644" y="3106"/>
                  </a:lnTo>
                  <a:lnTo>
                    <a:pt x="26139" y="3066"/>
                  </a:lnTo>
                  <a:lnTo>
                    <a:pt x="25091" y="2945"/>
                  </a:lnTo>
                  <a:lnTo>
                    <a:pt x="24022" y="2804"/>
                  </a:lnTo>
                  <a:lnTo>
                    <a:pt x="22872" y="2622"/>
                  </a:lnTo>
                  <a:lnTo>
                    <a:pt x="20371" y="2199"/>
                  </a:lnTo>
                  <a:lnTo>
                    <a:pt x="19000" y="1957"/>
                  </a:lnTo>
                  <a:lnTo>
                    <a:pt x="17507" y="1735"/>
                  </a:lnTo>
                  <a:lnTo>
                    <a:pt x="16741" y="1654"/>
                  </a:lnTo>
                  <a:lnTo>
                    <a:pt x="15974" y="1594"/>
                  </a:lnTo>
                  <a:lnTo>
                    <a:pt x="15208" y="1594"/>
                  </a:lnTo>
                  <a:lnTo>
                    <a:pt x="14442" y="1634"/>
                  </a:lnTo>
                  <a:lnTo>
                    <a:pt x="13675" y="1694"/>
                  </a:lnTo>
                  <a:lnTo>
                    <a:pt x="12929" y="1815"/>
                  </a:lnTo>
                  <a:lnTo>
                    <a:pt x="12183" y="1957"/>
                  </a:lnTo>
                  <a:lnTo>
                    <a:pt x="11437" y="2158"/>
                  </a:lnTo>
                  <a:lnTo>
                    <a:pt x="10710" y="2380"/>
                  </a:lnTo>
                  <a:lnTo>
                    <a:pt x="10005" y="2642"/>
                  </a:lnTo>
                  <a:lnTo>
                    <a:pt x="9299" y="2945"/>
                  </a:lnTo>
                  <a:lnTo>
                    <a:pt x="8613" y="3288"/>
                  </a:lnTo>
                  <a:lnTo>
                    <a:pt x="7947" y="3651"/>
                  </a:lnTo>
                  <a:lnTo>
                    <a:pt x="7302" y="4054"/>
                  </a:lnTo>
                  <a:lnTo>
                    <a:pt x="6657" y="4498"/>
                  </a:lnTo>
                  <a:lnTo>
                    <a:pt x="6051" y="4962"/>
                  </a:lnTo>
                  <a:lnTo>
                    <a:pt x="5446" y="5466"/>
                  </a:lnTo>
                  <a:lnTo>
                    <a:pt x="4882" y="6010"/>
                  </a:lnTo>
                  <a:lnTo>
                    <a:pt x="4337" y="6575"/>
                  </a:lnTo>
                  <a:lnTo>
                    <a:pt x="3813" y="7180"/>
                  </a:lnTo>
                  <a:lnTo>
                    <a:pt x="3329" y="7805"/>
                  </a:lnTo>
                  <a:lnTo>
                    <a:pt x="2865" y="8471"/>
                  </a:lnTo>
                  <a:lnTo>
                    <a:pt x="2441" y="9157"/>
                  </a:lnTo>
                  <a:lnTo>
                    <a:pt x="2038" y="9883"/>
                  </a:lnTo>
                  <a:lnTo>
                    <a:pt x="1675" y="10629"/>
                  </a:lnTo>
                  <a:lnTo>
                    <a:pt x="1332" y="11416"/>
                  </a:lnTo>
                  <a:lnTo>
                    <a:pt x="1050" y="12202"/>
                  </a:lnTo>
                  <a:lnTo>
                    <a:pt x="787" y="13049"/>
                  </a:lnTo>
                  <a:lnTo>
                    <a:pt x="566" y="13896"/>
                  </a:lnTo>
                  <a:lnTo>
                    <a:pt x="384" y="14784"/>
                  </a:lnTo>
                  <a:lnTo>
                    <a:pt x="243" y="15691"/>
                  </a:lnTo>
                  <a:lnTo>
                    <a:pt x="142" y="16619"/>
                  </a:lnTo>
                  <a:lnTo>
                    <a:pt x="82" y="17547"/>
                  </a:lnTo>
                  <a:lnTo>
                    <a:pt x="41" y="18434"/>
                  </a:lnTo>
                  <a:lnTo>
                    <a:pt x="21" y="19302"/>
                  </a:lnTo>
                  <a:lnTo>
                    <a:pt x="1" y="20129"/>
                  </a:lnTo>
                  <a:lnTo>
                    <a:pt x="21" y="20915"/>
                  </a:lnTo>
                  <a:lnTo>
                    <a:pt x="61" y="21682"/>
                  </a:lnTo>
                  <a:lnTo>
                    <a:pt x="122" y="22408"/>
                  </a:lnTo>
                  <a:lnTo>
                    <a:pt x="203" y="23113"/>
                  </a:lnTo>
                  <a:lnTo>
                    <a:pt x="324" y="23799"/>
                  </a:lnTo>
                  <a:lnTo>
                    <a:pt x="465" y="24465"/>
                  </a:lnTo>
                  <a:lnTo>
                    <a:pt x="646" y="25090"/>
                  </a:lnTo>
                  <a:lnTo>
                    <a:pt x="848" y="25675"/>
                  </a:lnTo>
                  <a:lnTo>
                    <a:pt x="1070" y="26260"/>
                  </a:lnTo>
                  <a:lnTo>
                    <a:pt x="1332" y="26804"/>
                  </a:lnTo>
                  <a:lnTo>
                    <a:pt x="1635" y="27349"/>
                  </a:lnTo>
                  <a:lnTo>
                    <a:pt x="1977" y="27853"/>
                  </a:lnTo>
                  <a:lnTo>
                    <a:pt x="2340" y="28337"/>
                  </a:lnTo>
                  <a:lnTo>
                    <a:pt x="2744" y="28801"/>
                  </a:lnTo>
                  <a:lnTo>
                    <a:pt x="3208" y="29265"/>
                  </a:lnTo>
                  <a:lnTo>
                    <a:pt x="3692" y="29688"/>
                  </a:lnTo>
                  <a:lnTo>
                    <a:pt x="4216" y="30092"/>
                  </a:lnTo>
                  <a:lnTo>
                    <a:pt x="4781" y="30495"/>
                  </a:lnTo>
                  <a:lnTo>
                    <a:pt x="5406" y="30878"/>
                  </a:lnTo>
                  <a:lnTo>
                    <a:pt x="6072" y="31241"/>
                  </a:lnTo>
                  <a:lnTo>
                    <a:pt x="6757" y="31584"/>
                  </a:lnTo>
                  <a:lnTo>
                    <a:pt x="7524" y="31927"/>
                  </a:lnTo>
                  <a:lnTo>
                    <a:pt x="8331" y="32250"/>
                  </a:lnTo>
                  <a:lnTo>
                    <a:pt x="9178" y="32552"/>
                  </a:lnTo>
                  <a:lnTo>
                    <a:pt x="10085" y="32855"/>
                  </a:lnTo>
                  <a:lnTo>
                    <a:pt x="11033" y="33157"/>
                  </a:lnTo>
                  <a:lnTo>
                    <a:pt x="12042" y="33440"/>
                  </a:lnTo>
                  <a:lnTo>
                    <a:pt x="13111" y="33702"/>
                  </a:lnTo>
                  <a:lnTo>
                    <a:pt x="14200" y="33964"/>
                  </a:lnTo>
                  <a:lnTo>
                    <a:pt x="15309" y="34206"/>
                  </a:lnTo>
                  <a:lnTo>
                    <a:pt x="16438" y="34408"/>
                  </a:lnTo>
                  <a:lnTo>
                    <a:pt x="17568" y="34610"/>
                  </a:lnTo>
                  <a:lnTo>
                    <a:pt x="18697" y="34771"/>
                  </a:lnTo>
                  <a:lnTo>
                    <a:pt x="19847" y="34932"/>
                  </a:lnTo>
                  <a:lnTo>
                    <a:pt x="21017" y="35053"/>
                  </a:lnTo>
                  <a:lnTo>
                    <a:pt x="22166" y="35174"/>
                  </a:lnTo>
                  <a:lnTo>
                    <a:pt x="23316" y="35255"/>
                  </a:lnTo>
                  <a:lnTo>
                    <a:pt x="24486" y="35336"/>
                  </a:lnTo>
                  <a:lnTo>
                    <a:pt x="25635" y="35396"/>
                  </a:lnTo>
                  <a:lnTo>
                    <a:pt x="26785" y="35416"/>
                  </a:lnTo>
                  <a:lnTo>
                    <a:pt x="27935" y="35437"/>
                  </a:lnTo>
                  <a:lnTo>
                    <a:pt x="29064" y="35437"/>
                  </a:lnTo>
                  <a:lnTo>
                    <a:pt x="30193" y="35416"/>
                  </a:lnTo>
                  <a:lnTo>
                    <a:pt x="31323" y="35376"/>
                  </a:lnTo>
                  <a:lnTo>
                    <a:pt x="32432" y="35316"/>
                  </a:lnTo>
                  <a:lnTo>
                    <a:pt x="33521" y="35255"/>
                  </a:lnTo>
                  <a:lnTo>
                    <a:pt x="34610" y="35154"/>
                  </a:lnTo>
                  <a:lnTo>
                    <a:pt x="35659" y="35053"/>
                  </a:lnTo>
                  <a:lnTo>
                    <a:pt x="36708" y="34932"/>
                  </a:lnTo>
                  <a:lnTo>
                    <a:pt x="37716" y="34811"/>
                  </a:lnTo>
                  <a:lnTo>
                    <a:pt x="38725" y="34650"/>
                  </a:lnTo>
                  <a:lnTo>
                    <a:pt x="39693" y="34489"/>
                  </a:lnTo>
                  <a:lnTo>
                    <a:pt x="40641" y="34307"/>
                  </a:lnTo>
                  <a:lnTo>
                    <a:pt x="41569" y="34105"/>
                  </a:lnTo>
                  <a:lnTo>
                    <a:pt x="42456" y="33904"/>
                  </a:lnTo>
                  <a:lnTo>
                    <a:pt x="43303" y="33682"/>
                  </a:lnTo>
                  <a:lnTo>
                    <a:pt x="44130" y="33460"/>
                  </a:lnTo>
                  <a:lnTo>
                    <a:pt x="44917" y="33198"/>
                  </a:lnTo>
                  <a:lnTo>
                    <a:pt x="45683" y="32936"/>
                  </a:lnTo>
                  <a:lnTo>
                    <a:pt x="46389" y="32673"/>
                  </a:lnTo>
                  <a:lnTo>
                    <a:pt x="46732" y="32532"/>
                  </a:lnTo>
                  <a:lnTo>
                    <a:pt x="47075" y="32371"/>
                  </a:lnTo>
                  <a:lnTo>
                    <a:pt x="47397" y="32210"/>
                  </a:lnTo>
                  <a:lnTo>
                    <a:pt x="47700" y="32048"/>
                  </a:lnTo>
                  <a:lnTo>
                    <a:pt x="48002" y="31867"/>
                  </a:lnTo>
                  <a:lnTo>
                    <a:pt x="48305" y="31685"/>
                  </a:lnTo>
                  <a:lnTo>
                    <a:pt x="48849" y="31282"/>
                  </a:lnTo>
                  <a:lnTo>
                    <a:pt x="49374" y="30858"/>
                  </a:lnTo>
                  <a:lnTo>
                    <a:pt x="49858" y="30415"/>
                  </a:lnTo>
                  <a:lnTo>
                    <a:pt x="50281" y="29930"/>
                  </a:lnTo>
                  <a:lnTo>
                    <a:pt x="50705" y="29406"/>
                  </a:lnTo>
                  <a:lnTo>
                    <a:pt x="51068" y="28882"/>
                  </a:lnTo>
                  <a:lnTo>
                    <a:pt x="51391" y="28317"/>
                  </a:lnTo>
                  <a:lnTo>
                    <a:pt x="51693" y="27732"/>
                  </a:lnTo>
                  <a:lnTo>
                    <a:pt x="51976" y="27107"/>
                  </a:lnTo>
                  <a:lnTo>
                    <a:pt x="52197" y="26482"/>
                  </a:lnTo>
                  <a:lnTo>
                    <a:pt x="52399" y="25836"/>
                  </a:lnTo>
                  <a:lnTo>
                    <a:pt x="52581" y="25171"/>
                  </a:lnTo>
                  <a:lnTo>
                    <a:pt x="52722" y="24485"/>
                  </a:lnTo>
                  <a:lnTo>
                    <a:pt x="52823" y="23779"/>
                  </a:lnTo>
                  <a:lnTo>
                    <a:pt x="52903" y="23053"/>
                  </a:lnTo>
                  <a:lnTo>
                    <a:pt x="52964" y="22327"/>
                  </a:lnTo>
                  <a:lnTo>
                    <a:pt x="52984" y="21581"/>
                  </a:lnTo>
                  <a:lnTo>
                    <a:pt x="52984" y="20814"/>
                  </a:lnTo>
                  <a:lnTo>
                    <a:pt x="52964" y="20048"/>
                  </a:lnTo>
                  <a:lnTo>
                    <a:pt x="52903" y="19261"/>
                  </a:lnTo>
                  <a:lnTo>
                    <a:pt x="52823" y="18475"/>
                  </a:lnTo>
                  <a:lnTo>
                    <a:pt x="52722" y="17688"/>
                  </a:lnTo>
                  <a:lnTo>
                    <a:pt x="52601" y="16881"/>
                  </a:lnTo>
                  <a:lnTo>
                    <a:pt x="52460" y="16075"/>
                  </a:lnTo>
                  <a:lnTo>
                    <a:pt x="52278" y="15268"/>
                  </a:lnTo>
                  <a:lnTo>
                    <a:pt x="52097" y="14461"/>
                  </a:lnTo>
                  <a:lnTo>
                    <a:pt x="51895" y="13634"/>
                  </a:lnTo>
                  <a:lnTo>
                    <a:pt x="51653" y="12827"/>
                  </a:lnTo>
                  <a:lnTo>
                    <a:pt x="51411" y="12001"/>
                  </a:lnTo>
                  <a:lnTo>
                    <a:pt x="51149" y="11214"/>
                  </a:lnTo>
                  <a:lnTo>
                    <a:pt x="50846" y="10427"/>
                  </a:lnTo>
                  <a:lnTo>
                    <a:pt x="50523" y="9661"/>
                  </a:lnTo>
                  <a:lnTo>
                    <a:pt x="50181" y="8915"/>
                  </a:lnTo>
                  <a:lnTo>
                    <a:pt x="49818" y="8209"/>
                  </a:lnTo>
                  <a:lnTo>
                    <a:pt x="49434" y="7503"/>
                  </a:lnTo>
                  <a:lnTo>
                    <a:pt x="49031" y="6837"/>
                  </a:lnTo>
                  <a:lnTo>
                    <a:pt x="48607" y="6192"/>
                  </a:lnTo>
                  <a:lnTo>
                    <a:pt x="48184" y="5567"/>
                  </a:lnTo>
                  <a:lnTo>
                    <a:pt x="47720" y="4982"/>
                  </a:lnTo>
                  <a:lnTo>
                    <a:pt x="47256" y="4417"/>
                  </a:lnTo>
                  <a:lnTo>
                    <a:pt x="46752" y="3893"/>
                  </a:lnTo>
                  <a:lnTo>
                    <a:pt x="46268" y="3389"/>
                  </a:lnTo>
                  <a:lnTo>
                    <a:pt x="45743" y="2925"/>
                  </a:lnTo>
                  <a:lnTo>
                    <a:pt x="45219" y="2481"/>
                  </a:lnTo>
                  <a:lnTo>
                    <a:pt x="44675" y="2078"/>
                  </a:lnTo>
                  <a:lnTo>
                    <a:pt x="44130" y="1694"/>
                  </a:lnTo>
                  <a:lnTo>
                    <a:pt x="43565" y="1351"/>
                  </a:lnTo>
                  <a:lnTo>
                    <a:pt x="43001" y="1049"/>
                  </a:lnTo>
                  <a:lnTo>
                    <a:pt x="42436" y="787"/>
                  </a:lnTo>
                  <a:lnTo>
                    <a:pt x="41851" y="565"/>
                  </a:lnTo>
                  <a:lnTo>
                    <a:pt x="41266" y="363"/>
                  </a:lnTo>
                  <a:lnTo>
                    <a:pt x="40661" y="222"/>
                  </a:lnTo>
                  <a:lnTo>
                    <a:pt x="40076" y="101"/>
                  </a:lnTo>
                  <a:lnTo>
                    <a:pt x="39471" y="41"/>
                  </a:lnTo>
                  <a:lnTo>
                    <a:pt x="3886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32"/>
            <p:cNvSpPr/>
            <p:nvPr/>
          </p:nvSpPr>
          <p:spPr>
            <a:xfrm>
              <a:off x="7165050" y="2964625"/>
              <a:ext cx="189600" cy="218350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32"/>
            <p:cNvSpPr/>
            <p:nvPr/>
          </p:nvSpPr>
          <p:spPr>
            <a:xfrm>
              <a:off x="6116275" y="3023125"/>
              <a:ext cx="172475" cy="132125"/>
            </a:xfrm>
            <a:custGeom>
              <a:avLst/>
              <a:gdLst/>
              <a:ahLst/>
              <a:cxnLst/>
              <a:rect l="l" t="t" r="r" b="b"/>
              <a:pathLst>
                <a:path w="6899" h="5285" extrusionOk="0">
                  <a:moveTo>
                    <a:pt x="5386" y="0"/>
                  </a:moveTo>
                  <a:lnTo>
                    <a:pt x="5063" y="21"/>
                  </a:lnTo>
                  <a:lnTo>
                    <a:pt x="4720" y="81"/>
                  </a:lnTo>
                  <a:lnTo>
                    <a:pt x="4357" y="162"/>
                  </a:lnTo>
                  <a:lnTo>
                    <a:pt x="3974" y="283"/>
                  </a:lnTo>
                  <a:lnTo>
                    <a:pt x="3591" y="444"/>
                  </a:lnTo>
                  <a:lnTo>
                    <a:pt x="3207" y="626"/>
                  </a:lnTo>
                  <a:lnTo>
                    <a:pt x="2804" y="827"/>
                  </a:lnTo>
                  <a:lnTo>
                    <a:pt x="2401" y="1090"/>
                  </a:lnTo>
                  <a:lnTo>
                    <a:pt x="1997" y="1372"/>
                  </a:lnTo>
                  <a:lnTo>
                    <a:pt x="1796" y="1533"/>
                  </a:lnTo>
                  <a:lnTo>
                    <a:pt x="1614" y="1695"/>
                  </a:lnTo>
                  <a:lnTo>
                    <a:pt x="1271" y="2017"/>
                  </a:lnTo>
                  <a:lnTo>
                    <a:pt x="969" y="2380"/>
                  </a:lnTo>
                  <a:lnTo>
                    <a:pt x="707" y="2743"/>
                  </a:lnTo>
                  <a:lnTo>
                    <a:pt x="485" y="3106"/>
                  </a:lnTo>
                  <a:lnTo>
                    <a:pt x="323" y="3469"/>
                  </a:lnTo>
                  <a:lnTo>
                    <a:pt x="182" y="3812"/>
                  </a:lnTo>
                  <a:lnTo>
                    <a:pt x="81" y="4135"/>
                  </a:lnTo>
                  <a:lnTo>
                    <a:pt x="21" y="4438"/>
                  </a:lnTo>
                  <a:lnTo>
                    <a:pt x="1" y="4700"/>
                  </a:lnTo>
                  <a:lnTo>
                    <a:pt x="1" y="4922"/>
                  </a:lnTo>
                  <a:lnTo>
                    <a:pt x="61" y="5103"/>
                  </a:lnTo>
                  <a:lnTo>
                    <a:pt x="81" y="5164"/>
                  </a:lnTo>
                  <a:lnTo>
                    <a:pt x="122" y="5224"/>
                  </a:lnTo>
                  <a:lnTo>
                    <a:pt x="182" y="5264"/>
                  </a:lnTo>
                  <a:lnTo>
                    <a:pt x="243" y="5285"/>
                  </a:lnTo>
                  <a:lnTo>
                    <a:pt x="384" y="5285"/>
                  </a:lnTo>
                  <a:lnTo>
                    <a:pt x="485" y="5244"/>
                  </a:lnTo>
                  <a:lnTo>
                    <a:pt x="565" y="5184"/>
                  </a:lnTo>
                  <a:lnTo>
                    <a:pt x="767" y="5043"/>
                  </a:lnTo>
                  <a:lnTo>
                    <a:pt x="989" y="4861"/>
                  </a:lnTo>
                  <a:lnTo>
                    <a:pt x="1493" y="4377"/>
                  </a:lnTo>
                  <a:lnTo>
                    <a:pt x="2078" y="3792"/>
                  </a:lnTo>
                  <a:lnTo>
                    <a:pt x="2401" y="3469"/>
                  </a:lnTo>
                  <a:lnTo>
                    <a:pt x="2764" y="3127"/>
                  </a:lnTo>
                  <a:lnTo>
                    <a:pt x="3167" y="2804"/>
                  </a:lnTo>
                  <a:lnTo>
                    <a:pt x="3591" y="2461"/>
                  </a:lnTo>
                  <a:lnTo>
                    <a:pt x="4034" y="2118"/>
                  </a:lnTo>
                  <a:lnTo>
                    <a:pt x="4539" y="1795"/>
                  </a:lnTo>
                  <a:lnTo>
                    <a:pt x="5063" y="1493"/>
                  </a:lnTo>
                  <a:lnTo>
                    <a:pt x="5628" y="1190"/>
                  </a:lnTo>
                  <a:lnTo>
                    <a:pt x="6253" y="928"/>
                  </a:lnTo>
                  <a:lnTo>
                    <a:pt x="6898" y="686"/>
                  </a:lnTo>
                  <a:lnTo>
                    <a:pt x="6838" y="585"/>
                  </a:lnTo>
                  <a:lnTo>
                    <a:pt x="6777" y="505"/>
                  </a:lnTo>
                  <a:lnTo>
                    <a:pt x="6616" y="343"/>
                  </a:lnTo>
                  <a:lnTo>
                    <a:pt x="6434" y="202"/>
                  </a:lnTo>
                  <a:lnTo>
                    <a:pt x="6213" y="101"/>
                  </a:lnTo>
                  <a:lnTo>
                    <a:pt x="5971" y="41"/>
                  </a:lnTo>
                  <a:lnTo>
                    <a:pt x="56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32"/>
            <p:cNvSpPr/>
            <p:nvPr/>
          </p:nvSpPr>
          <p:spPr>
            <a:xfrm>
              <a:off x="6524700" y="3909025"/>
              <a:ext cx="511300" cy="65575"/>
            </a:xfrm>
            <a:custGeom>
              <a:avLst/>
              <a:gdLst/>
              <a:ahLst/>
              <a:cxnLst/>
              <a:rect l="l" t="t" r="r" b="b"/>
              <a:pathLst>
                <a:path w="20452" h="2623" extrusionOk="0">
                  <a:moveTo>
                    <a:pt x="19806" y="1"/>
                  </a:moveTo>
                  <a:lnTo>
                    <a:pt x="19342" y="41"/>
                  </a:lnTo>
                  <a:lnTo>
                    <a:pt x="18757" y="142"/>
                  </a:lnTo>
                  <a:lnTo>
                    <a:pt x="18051" y="283"/>
                  </a:lnTo>
                  <a:lnTo>
                    <a:pt x="17325" y="384"/>
                  </a:lnTo>
                  <a:lnTo>
                    <a:pt x="16539" y="505"/>
                  </a:lnTo>
                  <a:lnTo>
                    <a:pt x="15712" y="586"/>
                  </a:lnTo>
                  <a:lnTo>
                    <a:pt x="14824" y="666"/>
                  </a:lnTo>
                  <a:lnTo>
                    <a:pt x="13896" y="727"/>
                  </a:lnTo>
                  <a:lnTo>
                    <a:pt x="12928" y="787"/>
                  </a:lnTo>
                  <a:lnTo>
                    <a:pt x="11920" y="807"/>
                  </a:lnTo>
                  <a:lnTo>
                    <a:pt x="10851" y="828"/>
                  </a:lnTo>
                  <a:lnTo>
                    <a:pt x="9742" y="828"/>
                  </a:lnTo>
                  <a:lnTo>
                    <a:pt x="8592" y="807"/>
                  </a:lnTo>
                  <a:lnTo>
                    <a:pt x="7382" y="767"/>
                  </a:lnTo>
                  <a:lnTo>
                    <a:pt x="6152" y="707"/>
                  </a:lnTo>
                  <a:lnTo>
                    <a:pt x="4861" y="606"/>
                  </a:lnTo>
                  <a:lnTo>
                    <a:pt x="3530" y="505"/>
                  </a:lnTo>
                  <a:lnTo>
                    <a:pt x="2158" y="384"/>
                  </a:lnTo>
                  <a:lnTo>
                    <a:pt x="1614" y="344"/>
                  </a:lnTo>
                  <a:lnTo>
                    <a:pt x="1150" y="344"/>
                  </a:lnTo>
                  <a:lnTo>
                    <a:pt x="767" y="384"/>
                  </a:lnTo>
                  <a:lnTo>
                    <a:pt x="444" y="444"/>
                  </a:lnTo>
                  <a:lnTo>
                    <a:pt x="323" y="505"/>
                  </a:lnTo>
                  <a:lnTo>
                    <a:pt x="222" y="545"/>
                  </a:lnTo>
                  <a:lnTo>
                    <a:pt x="141" y="606"/>
                  </a:lnTo>
                  <a:lnTo>
                    <a:pt x="61" y="666"/>
                  </a:lnTo>
                  <a:lnTo>
                    <a:pt x="20" y="747"/>
                  </a:lnTo>
                  <a:lnTo>
                    <a:pt x="0" y="807"/>
                  </a:lnTo>
                  <a:lnTo>
                    <a:pt x="0" y="888"/>
                  </a:lnTo>
                  <a:lnTo>
                    <a:pt x="20" y="969"/>
                  </a:lnTo>
                  <a:lnTo>
                    <a:pt x="41" y="1050"/>
                  </a:lnTo>
                  <a:lnTo>
                    <a:pt x="101" y="1130"/>
                  </a:lnTo>
                  <a:lnTo>
                    <a:pt x="182" y="1211"/>
                  </a:lnTo>
                  <a:lnTo>
                    <a:pt x="283" y="1292"/>
                  </a:lnTo>
                  <a:lnTo>
                    <a:pt x="404" y="1372"/>
                  </a:lnTo>
                  <a:lnTo>
                    <a:pt x="545" y="1453"/>
                  </a:lnTo>
                  <a:lnTo>
                    <a:pt x="888" y="1614"/>
                  </a:lnTo>
                  <a:lnTo>
                    <a:pt x="1331" y="1776"/>
                  </a:lnTo>
                  <a:lnTo>
                    <a:pt x="1856" y="1897"/>
                  </a:lnTo>
                  <a:lnTo>
                    <a:pt x="2461" y="2018"/>
                  </a:lnTo>
                  <a:lnTo>
                    <a:pt x="3167" y="2098"/>
                  </a:lnTo>
                  <a:lnTo>
                    <a:pt x="4659" y="2260"/>
                  </a:lnTo>
                  <a:lnTo>
                    <a:pt x="6172" y="2401"/>
                  </a:lnTo>
                  <a:lnTo>
                    <a:pt x="7685" y="2522"/>
                  </a:lnTo>
                  <a:lnTo>
                    <a:pt x="9197" y="2603"/>
                  </a:lnTo>
                  <a:lnTo>
                    <a:pt x="9964" y="2623"/>
                  </a:lnTo>
                  <a:lnTo>
                    <a:pt x="11517" y="2623"/>
                  </a:lnTo>
                  <a:lnTo>
                    <a:pt x="12303" y="2582"/>
                  </a:lnTo>
                  <a:lnTo>
                    <a:pt x="13090" y="2542"/>
                  </a:lnTo>
                  <a:lnTo>
                    <a:pt x="13876" y="2481"/>
                  </a:lnTo>
                  <a:lnTo>
                    <a:pt x="14683" y="2381"/>
                  </a:lnTo>
                  <a:lnTo>
                    <a:pt x="15490" y="2280"/>
                  </a:lnTo>
                  <a:lnTo>
                    <a:pt x="16276" y="2139"/>
                  </a:lnTo>
                  <a:lnTo>
                    <a:pt x="17023" y="1957"/>
                  </a:lnTo>
                  <a:lnTo>
                    <a:pt x="17708" y="1776"/>
                  </a:lnTo>
                  <a:lnTo>
                    <a:pt x="18334" y="1554"/>
                  </a:lnTo>
                  <a:lnTo>
                    <a:pt x="18898" y="1332"/>
                  </a:lnTo>
                  <a:lnTo>
                    <a:pt x="19362" y="1110"/>
                  </a:lnTo>
                  <a:lnTo>
                    <a:pt x="19766" y="888"/>
                  </a:lnTo>
                  <a:lnTo>
                    <a:pt x="20088" y="686"/>
                  </a:lnTo>
                  <a:lnTo>
                    <a:pt x="20310" y="485"/>
                  </a:lnTo>
                  <a:lnTo>
                    <a:pt x="20371" y="404"/>
                  </a:lnTo>
                  <a:lnTo>
                    <a:pt x="20431" y="323"/>
                  </a:lnTo>
                  <a:lnTo>
                    <a:pt x="20451" y="243"/>
                  </a:lnTo>
                  <a:lnTo>
                    <a:pt x="20451" y="182"/>
                  </a:lnTo>
                  <a:lnTo>
                    <a:pt x="20411" y="122"/>
                  </a:lnTo>
                  <a:lnTo>
                    <a:pt x="20350" y="81"/>
                  </a:lnTo>
                  <a:lnTo>
                    <a:pt x="20270" y="41"/>
                  </a:lnTo>
                  <a:lnTo>
                    <a:pt x="20149" y="21"/>
                  </a:lnTo>
                  <a:lnTo>
                    <a:pt x="199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32"/>
            <p:cNvSpPr/>
            <p:nvPr/>
          </p:nvSpPr>
          <p:spPr>
            <a:xfrm>
              <a:off x="6012925" y="3613050"/>
              <a:ext cx="210775" cy="250125"/>
            </a:xfrm>
            <a:custGeom>
              <a:avLst/>
              <a:gdLst/>
              <a:ahLst/>
              <a:cxnLst/>
              <a:rect l="l" t="t" r="r" b="b"/>
              <a:pathLst>
                <a:path w="8431" h="10005" extrusionOk="0">
                  <a:moveTo>
                    <a:pt x="101" y="1"/>
                  </a:moveTo>
                  <a:lnTo>
                    <a:pt x="61" y="485"/>
                  </a:lnTo>
                  <a:lnTo>
                    <a:pt x="20" y="949"/>
                  </a:lnTo>
                  <a:lnTo>
                    <a:pt x="0" y="1413"/>
                  </a:lnTo>
                  <a:lnTo>
                    <a:pt x="20" y="1876"/>
                  </a:lnTo>
                  <a:lnTo>
                    <a:pt x="40" y="2320"/>
                  </a:lnTo>
                  <a:lnTo>
                    <a:pt x="81" y="2744"/>
                  </a:lnTo>
                  <a:lnTo>
                    <a:pt x="141" y="3167"/>
                  </a:lnTo>
                  <a:lnTo>
                    <a:pt x="202" y="3591"/>
                  </a:lnTo>
                  <a:lnTo>
                    <a:pt x="303" y="3994"/>
                  </a:lnTo>
                  <a:lnTo>
                    <a:pt x="424" y="4377"/>
                  </a:lnTo>
                  <a:lnTo>
                    <a:pt x="565" y="4761"/>
                  </a:lnTo>
                  <a:lnTo>
                    <a:pt x="706" y="5144"/>
                  </a:lnTo>
                  <a:lnTo>
                    <a:pt x="887" y="5507"/>
                  </a:lnTo>
                  <a:lnTo>
                    <a:pt x="1089" y="5850"/>
                  </a:lnTo>
                  <a:lnTo>
                    <a:pt x="1311" y="6193"/>
                  </a:lnTo>
                  <a:lnTo>
                    <a:pt x="1553" y="6515"/>
                  </a:lnTo>
                  <a:lnTo>
                    <a:pt x="1795" y="6818"/>
                  </a:lnTo>
                  <a:lnTo>
                    <a:pt x="2077" y="7120"/>
                  </a:lnTo>
                  <a:lnTo>
                    <a:pt x="2380" y="7423"/>
                  </a:lnTo>
                  <a:lnTo>
                    <a:pt x="2723" y="7705"/>
                  </a:lnTo>
                  <a:lnTo>
                    <a:pt x="3066" y="7967"/>
                  </a:lnTo>
                  <a:lnTo>
                    <a:pt x="3429" y="8209"/>
                  </a:lnTo>
                  <a:lnTo>
                    <a:pt x="3832" y="8451"/>
                  </a:lnTo>
                  <a:lnTo>
                    <a:pt x="4235" y="8673"/>
                  </a:lnTo>
                  <a:lnTo>
                    <a:pt x="4679" y="8895"/>
                  </a:lnTo>
                  <a:lnTo>
                    <a:pt x="5143" y="9097"/>
                  </a:lnTo>
                  <a:lnTo>
                    <a:pt x="5627" y="9278"/>
                  </a:lnTo>
                  <a:lnTo>
                    <a:pt x="6131" y="9440"/>
                  </a:lnTo>
                  <a:lnTo>
                    <a:pt x="6676" y="9601"/>
                  </a:lnTo>
                  <a:lnTo>
                    <a:pt x="7241" y="9742"/>
                  </a:lnTo>
                  <a:lnTo>
                    <a:pt x="7825" y="9883"/>
                  </a:lnTo>
                  <a:lnTo>
                    <a:pt x="8431" y="10004"/>
                  </a:lnTo>
                  <a:lnTo>
                    <a:pt x="7785" y="9641"/>
                  </a:lnTo>
                  <a:lnTo>
                    <a:pt x="7180" y="9278"/>
                  </a:lnTo>
                  <a:lnTo>
                    <a:pt x="6595" y="8895"/>
                  </a:lnTo>
                  <a:lnTo>
                    <a:pt x="6051" y="8512"/>
                  </a:lnTo>
                  <a:lnTo>
                    <a:pt x="5526" y="8109"/>
                  </a:lnTo>
                  <a:lnTo>
                    <a:pt x="5042" y="7705"/>
                  </a:lnTo>
                  <a:lnTo>
                    <a:pt x="4598" y="7282"/>
                  </a:lnTo>
                  <a:lnTo>
                    <a:pt x="4155" y="6878"/>
                  </a:lnTo>
                  <a:lnTo>
                    <a:pt x="3751" y="6455"/>
                  </a:lnTo>
                  <a:lnTo>
                    <a:pt x="3388" y="6031"/>
                  </a:lnTo>
                  <a:lnTo>
                    <a:pt x="3025" y="5608"/>
                  </a:lnTo>
                  <a:lnTo>
                    <a:pt x="2703" y="5204"/>
                  </a:lnTo>
                  <a:lnTo>
                    <a:pt x="2400" y="4801"/>
                  </a:lnTo>
                  <a:lnTo>
                    <a:pt x="2118" y="4398"/>
                  </a:lnTo>
                  <a:lnTo>
                    <a:pt x="1856" y="3994"/>
                  </a:lnTo>
                  <a:lnTo>
                    <a:pt x="1634" y="3611"/>
                  </a:lnTo>
                  <a:lnTo>
                    <a:pt x="1210" y="2865"/>
                  </a:lnTo>
                  <a:lnTo>
                    <a:pt x="887" y="2179"/>
                  </a:lnTo>
                  <a:lnTo>
                    <a:pt x="605" y="1574"/>
                  </a:lnTo>
                  <a:lnTo>
                    <a:pt x="403" y="1029"/>
                  </a:lnTo>
                  <a:lnTo>
                    <a:pt x="262" y="606"/>
                  </a:lnTo>
                  <a:lnTo>
                    <a:pt x="161" y="26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" name="Google Shape;24;p32"/>
          <p:cNvSpPr txBox="1">
            <a:spLocks noGrp="1"/>
          </p:cNvSpPr>
          <p:nvPr>
            <p:ph type="ctrTitle"/>
          </p:nvPr>
        </p:nvSpPr>
        <p:spPr>
          <a:xfrm>
            <a:off x="1891488" y="1556968"/>
            <a:ext cx="5361000" cy="12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5" name="Google Shape;25;p32"/>
          <p:cNvSpPr txBox="1">
            <a:spLocks noGrp="1"/>
          </p:cNvSpPr>
          <p:nvPr>
            <p:ph type="subTitle" idx="1"/>
          </p:nvPr>
        </p:nvSpPr>
        <p:spPr>
          <a:xfrm>
            <a:off x="2622575" y="3190600"/>
            <a:ext cx="38988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26" name="Google Shape;26;p32"/>
          <p:cNvGrpSpPr/>
          <p:nvPr/>
        </p:nvGrpSpPr>
        <p:grpSpPr>
          <a:xfrm>
            <a:off x="7664899" y="1459525"/>
            <a:ext cx="894071" cy="666866"/>
            <a:chOff x="7664899" y="1459525"/>
            <a:chExt cx="894071" cy="666866"/>
          </a:xfrm>
        </p:grpSpPr>
        <p:sp>
          <p:nvSpPr>
            <p:cNvPr id="27" name="Google Shape;27;p32"/>
            <p:cNvSpPr/>
            <p:nvPr/>
          </p:nvSpPr>
          <p:spPr>
            <a:xfrm rot="-1305975">
              <a:off x="8072349" y="1519172"/>
              <a:ext cx="413129" cy="475802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32"/>
            <p:cNvSpPr/>
            <p:nvPr/>
          </p:nvSpPr>
          <p:spPr>
            <a:xfrm rot="-615088">
              <a:off x="8176597" y="1821503"/>
              <a:ext cx="247588" cy="285132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" name="Google Shape;29;p32"/>
            <p:cNvGrpSpPr/>
            <p:nvPr/>
          </p:nvGrpSpPr>
          <p:grpSpPr>
            <a:xfrm>
              <a:off x="7664899" y="1459525"/>
              <a:ext cx="475779" cy="475800"/>
              <a:chOff x="1460350" y="2402425"/>
              <a:chExt cx="208950" cy="208950"/>
            </a:xfrm>
          </p:grpSpPr>
          <p:sp>
            <p:nvSpPr>
              <p:cNvPr id="30" name="Google Shape;30;p32"/>
              <p:cNvSpPr/>
              <p:nvPr/>
            </p:nvSpPr>
            <p:spPr>
              <a:xfrm>
                <a:off x="1460350" y="2402425"/>
                <a:ext cx="208950" cy="208950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8358" extrusionOk="0">
                    <a:moveTo>
                      <a:pt x="4035" y="1"/>
                    </a:moveTo>
                    <a:lnTo>
                      <a:pt x="3651" y="49"/>
                    </a:lnTo>
                    <a:lnTo>
                      <a:pt x="3218" y="97"/>
                    </a:lnTo>
                    <a:lnTo>
                      <a:pt x="2786" y="241"/>
                    </a:lnTo>
                    <a:lnTo>
                      <a:pt x="2402" y="385"/>
                    </a:lnTo>
                    <a:lnTo>
                      <a:pt x="2066" y="577"/>
                    </a:lnTo>
                    <a:lnTo>
                      <a:pt x="1682" y="817"/>
                    </a:lnTo>
                    <a:lnTo>
                      <a:pt x="1393" y="1058"/>
                    </a:lnTo>
                    <a:lnTo>
                      <a:pt x="1105" y="1346"/>
                    </a:lnTo>
                    <a:lnTo>
                      <a:pt x="865" y="1634"/>
                    </a:lnTo>
                    <a:lnTo>
                      <a:pt x="625" y="1970"/>
                    </a:lnTo>
                    <a:lnTo>
                      <a:pt x="433" y="2354"/>
                    </a:lnTo>
                    <a:lnTo>
                      <a:pt x="241" y="2690"/>
                    </a:lnTo>
                    <a:lnTo>
                      <a:pt x="145" y="3075"/>
                    </a:lnTo>
                    <a:lnTo>
                      <a:pt x="49" y="3459"/>
                    </a:lnTo>
                    <a:lnTo>
                      <a:pt x="1" y="3891"/>
                    </a:lnTo>
                    <a:lnTo>
                      <a:pt x="1" y="4323"/>
                    </a:lnTo>
                    <a:lnTo>
                      <a:pt x="49" y="4707"/>
                    </a:lnTo>
                    <a:lnTo>
                      <a:pt x="97" y="5140"/>
                    </a:lnTo>
                    <a:lnTo>
                      <a:pt x="241" y="5572"/>
                    </a:lnTo>
                    <a:lnTo>
                      <a:pt x="385" y="5956"/>
                    </a:lnTo>
                    <a:lnTo>
                      <a:pt x="577" y="6292"/>
                    </a:lnTo>
                    <a:lnTo>
                      <a:pt x="817" y="6628"/>
                    </a:lnTo>
                    <a:lnTo>
                      <a:pt x="1057" y="6965"/>
                    </a:lnTo>
                    <a:lnTo>
                      <a:pt x="1345" y="7253"/>
                    </a:lnTo>
                    <a:lnTo>
                      <a:pt x="1634" y="7493"/>
                    </a:lnTo>
                    <a:lnTo>
                      <a:pt x="1970" y="7733"/>
                    </a:lnTo>
                    <a:lnTo>
                      <a:pt x="2306" y="7925"/>
                    </a:lnTo>
                    <a:lnTo>
                      <a:pt x="2690" y="8069"/>
                    </a:lnTo>
                    <a:lnTo>
                      <a:pt x="3074" y="8213"/>
                    </a:lnTo>
                    <a:lnTo>
                      <a:pt x="3458" y="8309"/>
                    </a:lnTo>
                    <a:lnTo>
                      <a:pt x="3891" y="8357"/>
                    </a:lnTo>
                    <a:lnTo>
                      <a:pt x="4275" y="8357"/>
                    </a:lnTo>
                    <a:lnTo>
                      <a:pt x="4707" y="8309"/>
                    </a:lnTo>
                    <a:lnTo>
                      <a:pt x="5139" y="8261"/>
                    </a:lnTo>
                    <a:lnTo>
                      <a:pt x="5524" y="8117"/>
                    </a:lnTo>
                    <a:lnTo>
                      <a:pt x="5956" y="7973"/>
                    </a:lnTo>
                    <a:lnTo>
                      <a:pt x="6292" y="7781"/>
                    </a:lnTo>
                    <a:lnTo>
                      <a:pt x="6628" y="7541"/>
                    </a:lnTo>
                    <a:lnTo>
                      <a:pt x="6964" y="7301"/>
                    </a:lnTo>
                    <a:lnTo>
                      <a:pt x="7252" y="7013"/>
                    </a:lnTo>
                    <a:lnTo>
                      <a:pt x="7493" y="6724"/>
                    </a:lnTo>
                    <a:lnTo>
                      <a:pt x="7733" y="6388"/>
                    </a:lnTo>
                    <a:lnTo>
                      <a:pt x="7925" y="6004"/>
                    </a:lnTo>
                    <a:lnTo>
                      <a:pt x="8069" y="5668"/>
                    </a:lnTo>
                    <a:lnTo>
                      <a:pt x="8213" y="5284"/>
                    </a:lnTo>
                    <a:lnTo>
                      <a:pt x="8309" y="4900"/>
                    </a:lnTo>
                    <a:lnTo>
                      <a:pt x="8357" y="4467"/>
                    </a:lnTo>
                    <a:lnTo>
                      <a:pt x="8357" y="4035"/>
                    </a:lnTo>
                    <a:lnTo>
                      <a:pt x="8309" y="3651"/>
                    </a:lnTo>
                    <a:lnTo>
                      <a:pt x="8261" y="3219"/>
                    </a:lnTo>
                    <a:lnTo>
                      <a:pt x="8117" y="2786"/>
                    </a:lnTo>
                    <a:lnTo>
                      <a:pt x="7973" y="2402"/>
                    </a:lnTo>
                    <a:lnTo>
                      <a:pt x="7781" y="2066"/>
                    </a:lnTo>
                    <a:lnTo>
                      <a:pt x="7541" y="1730"/>
                    </a:lnTo>
                    <a:lnTo>
                      <a:pt x="7300" y="1394"/>
                    </a:lnTo>
                    <a:lnTo>
                      <a:pt x="7012" y="1106"/>
                    </a:lnTo>
                    <a:lnTo>
                      <a:pt x="6724" y="865"/>
                    </a:lnTo>
                    <a:lnTo>
                      <a:pt x="6388" y="625"/>
                    </a:lnTo>
                    <a:lnTo>
                      <a:pt x="6004" y="433"/>
                    </a:lnTo>
                    <a:lnTo>
                      <a:pt x="5668" y="289"/>
                    </a:lnTo>
                    <a:lnTo>
                      <a:pt x="5283" y="145"/>
                    </a:lnTo>
                    <a:lnTo>
                      <a:pt x="4851" y="49"/>
                    </a:lnTo>
                    <a:lnTo>
                      <a:pt x="446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32"/>
              <p:cNvSpPr/>
              <p:nvPr/>
            </p:nvSpPr>
            <p:spPr>
              <a:xfrm>
                <a:off x="1460350" y="2402425"/>
                <a:ext cx="208950" cy="208950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8358" fill="none" extrusionOk="0">
                    <a:moveTo>
                      <a:pt x="8261" y="3219"/>
                    </a:moveTo>
                    <a:lnTo>
                      <a:pt x="8261" y="3219"/>
                    </a:lnTo>
                    <a:lnTo>
                      <a:pt x="8309" y="3651"/>
                    </a:lnTo>
                    <a:lnTo>
                      <a:pt x="8357" y="4035"/>
                    </a:lnTo>
                    <a:lnTo>
                      <a:pt x="8357" y="4467"/>
                    </a:lnTo>
                    <a:lnTo>
                      <a:pt x="8309" y="4900"/>
                    </a:lnTo>
                    <a:lnTo>
                      <a:pt x="8213" y="5284"/>
                    </a:lnTo>
                    <a:lnTo>
                      <a:pt x="8069" y="5668"/>
                    </a:lnTo>
                    <a:lnTo>
                      <a:pt x="7925" y="6004"/>
                    </a:lnTo>
                    <a:lnTo>
                      <a:pt x="7733" y="6388"/>
                    </a:lnTo>
                    <a:lnTo>
                      <a:pt x="7493" y="6724"/>
                    </a:lnTo>
                    <a:lnTo>
                      <a:pt x="7252" y="7013"/>
                    </a:lnTo>
                    <a:lnTo>
                      <a:pt x="6964" y="7301"/>
                    </a:lnTo>
                    <a:lnTo>
                      <a:pt x="6628" y="7541"/>
                    </a:lnTo>
                    <a:lnTo>
                      <a:pt x="6292" y="7781"/>
                    </a:lnTo>
                    <a:lnTo>
                      <a:pt x="5956" y="7973"/>
                    </a:lnTo>
                    <a:lnTo>
                      <a:pt x="5524" y="8117"/>
                    </a:lnTo>
                    <a:lnTo>
                      <a:pt x="5139" y="8261"/>
                    </a:lnTo>
                    <a:lnTo>
                      <a:pt x="5139" y="8261"/>
                    </a:lnTo>
                    <a:lnTo>
                      <a:pt x="4707" y="8309"/>
                    </a:lnTo>
                    <a:lnTo>
                      <a:pt x="4275" y="8357"/>
                    </a:lnTo>
                    <a:lnTo>
                      <a:pt x="3891" y="8357"/>
                    </a:lnTo>
                    <a:lnTo>
                      <a:pt x="3458" y="8309"/>
                    </a:lnTo>
                    <a:lnTo>
                      <a:pt x="3074" y="8213"/>
                    </a:lnTo>
                    <a:lnTo>
                      <a:pt x="2690" y="8069"/>
                    </a:lnTo>
                    <a:lnTo>
                      <a:pt x="2306" y="7925"/>
                    </a:lnTo>
                    <a:lnTo>
                      <a:pt x="1970" y="7733"/>
                    </a:lnTo>
                    <a:lnTo>
                      <a:pt x="1634" y="7493"/>
                    </a:lnTo>
                    <a:lnTo>
                      <a:pt x="1345" y="7253"/>
                    </a:lnTo>
                    <a:lnTo>
                      <a:pt x="1057" y="6965"/>
                    </a:lnTo>
                    <a:lnTo>
                      <a:pt x="817" y="6628"/>
                    </a:lnTo>
                    <a:lnTo>
                      <a:pt x="577" y="6292"/>
                    </a:lnTo>
                    <a:lnTo>
                      <a:pt x="385" y="5956"/>
                    </a:lnTo>
                    <a:lnTo>
                      <a:pt x="241" y="5572"/>
                    </a:lnTo>
                    <a:lnTo>
                      <a:pt x="97" y="5140"/>
                    </a:lnTo>
                    <a:lnTo>
                      <a:pt x="97" y="5140"/>
                    </a:lnTo>
                    <a:lnTo>
                      <a:pt x="49" y="4707"/>
                    </a:lnTo>
                    <a:lnTo>
                      <a:pt x="1" y="4323"/>
                    </a:lnTo>
                    <a:lnTo>
                      <a:pt x="1" y="3891"/>
                    </a:lnTo>
                    <a:lnTo>
                      <a:pt x="49" y="3459"/>
                    </a:lnTo>
                    <a:lnTo>
                      <a:pt x="145" y="3075"/>
                    </a:lnTo>
                    <a:lnTo>
                      <a:pt x="241" y="2690"/>
                    </a:lnTo>
                    <a:lnTo>
                      <a:pt x="433" y="2354"/>
                    </a:lnTo>
                    <a:lnTo>
                      <a:pt x="625" y="1970"/>
                    </a:lnTo>
                    <a:lnTo>
                      <a:pt x="865" y="1634"/>
                    </a:lnTo>
                    <a:lnTo>
                      <a:pt x="1105" y="1346"/>
                    </a:lnTo>
                    <a:lnTo>
                      <a:pt x="1393" y="1058"/>
                    </a:lnTo>
                    <a:lnTo>
                      <a:pt x="1682" y="817"/>
                    </a:lnTo>
                    <a:lnTo>
                      <a:pt x="2066" y="577"/>
                    </a:lnTo>
                    <a:lnTo>
                      <a:pt x="2402" y="385"/>
                    </a:lnTo>
                    <a:lnTo>
                      <a:pt x="2786" y="241"/>
                    </a:lnTo>
                    <a:lnTo>
                      <a:pt x="3218" y="97"/>
                    </a:lnTo>
                    <a:lnTo>
                      <a:pt x="3218" y="97"/>
                    </a:lnTo>
                    <a:lnTo>
                      <a:pt x="3651" y="49"/>
                    </a:lnTo>
                    <a:lnTo>
                      <a:pt x="4035" y="1"/>
                    </a:lnTo>
                    <a:lnTo>
                      <a:pt x="4467" y="1"/>
                    </a:lnTo>
                    <a:lnTo>
                      <a:pt x="4851" y="49"/>
                    </a:lnTo>
                    <a:lnTo>
                      <a:pt x="5283" y="145"/>
                    </a:lnTo>
                    <a:lnTo>
                      <a:pt x="5668" y="289"/>
                    </a:lnTo>
                    <a:lnTo>
                      <a:pt x="6004" y="433"/>
                    </a:lnTo>
                    <a:lnTo>
                      <a:pt x="6388" y="625"/>
                    </a:lnTo>
                    <a:lnTo>
                      <a:pt x="6724" y="865"/>
                    </a:lnTo>
                    <a:lnTo>
                      <a:pt x="7012" y="1106"/>
                    </a:lnTo>
                    <a:lnTo>
                      <a:pt x="7300" y="1394"/>
                    </a:lnTo>
                    <a:lnTo>
                      <a:pt x="7541" y="1730"/>
                    </a:lnTo>
                    <a:lnTo>
                      <a:pt x="7781" y="2066"/>
                    </a:lnTo>
                    <a:lnTo>
                      <a:pt x="7973" y="2402"/>
                    </a:lnTo>
                    <a:lnTo>
                      <a:pt x="8117" y="2786"/>
                    </a:lnTo>
                    <a:lnTo>
                      <a:pt x="8261" y="321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32;p32"/>
              <p:cNvSpPr/>
              <p:nvPr/>
            </p:nvSpPr>
            <p:spPr>
              <a:xfrm>
                <a:off x="1495175" y="2421650"/>
                <a:ext cx="1224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3651" extrusionOk="0">
                    <a:moveTo>
                      <a:pt x="2546" y="192"/>
                    </a:moveTo>
                    <a:lnTo>
                      <a:pt x="2786" y="240"/>
                    </a:lnTo>
                    <a:lnTo>
                      <a:pt x="3026" y="289"/>
                    </a:lnTo>
                    <a:lnTo>
                      <a:pt x="3266" y="385"/>
                    </a:lnTo>
                    <a:lnTo>
                      <a:pt x="3458" y="529"/>
                    </a:lnTo>
                    <a:lnTo>
                      <a:pt x="3554" y="673"/>
                    </a:lnTo>
                    <a:lnTo>
                      <a:pt x="3650" y="865"/>
                    </a:lnTo>
                    <a:lnTo>
                      <a:pt x="3650" y="1057"/>
                    </a:lnTo>
                    <a:lnTo>
                      <a:pt x="3506" y="1249"/>
                    </a:lnTo>
                    <a:lnTo>
                      <a:pt x="3362" y="1393"/>
                    </a:lnTo>
                    <a:lnTo>
                      <a:pt x="3170" y="1537"/>
                    </a:lnTo>
                    <a:lnTo>
                      <a:pt x="2930" y="1585"/>
                    </a:lnTo>
                    <a:lnTo>
                      <a:pt x="2690" y="1633"/>
                    </a:lnTo>
                    <a:lnTo>
                      <a:pt x="2450" y="1585"/>
                    </a:lnTo>
                    <a:lnTo>
                      <a:pt x="2210" y="1537"/>
                    </a:lnTo>
                    <a:lnTo>
                      <a:pt x="1969" y="1441"/>
                    </a:lnTo>
                    <a:lnTo>
                      <a:pt x="1777" y="1297"/>
                    </a:lnTo>
                    <a:lnTo>
                      <a:pt x="1633" y="1105"/>
                    </a:lnTo>
                    <a:lnTo>
                      <a:pt x="1585" y="961"/>
                    </a:lnTo>
                    <a:lnTo>
                      <a:pt x="1585" y="769"/>
                    </a:lnTo>
                    <a:lnTo>
                      <a:pt x="1681" y="577"/>
                    </a:lnTo>
                    <a:lnTo>
                      <a:pt x="1873" y="385"/>
                    </a:lnTo>
                    <a:lnTo>
                      <a:pt x="2065" y="289"/>
                    </a:lnTo>
                    <a:lnTo>
                      <a:pt x="2306" y="240"/>
                    </a:lnTo>
                    <a:lnTo>
                      <a:pt x="2546" y="192"/>
                    </a:lnTo>
                    <a:close/>
                    <a:moveTo>
                      <a:pt x="2306" y="0"/>
                    </a:move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close/>
                  </a:path>
                </a:pathLst>
              </a:custGeom>
              <a:solidFill>
                <a:srgbClr val="210A06">
                  <a:alpha val="3137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33;p32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fill="none" extrusionOk="0">
                    <a:moveTo>
                      <a:pt x="1105" y="1441"/>
                    </a:moveTo>
                    <a:lnTo>
                      <a:pt x="1105" y="1441"/>
                    </a:lnTo>
                    <a:lnTo>
                      <a:pt x="865" y="1393"/>
                    </a:lnTo>
                    <a:lnTo>
                      <a:pt x="625" y="1345"/>
                    </a:lnTo>
                    <a:lnTo>
                      <a:pt x="384" y="1249"/>
                    </a:lnTo>
                    <a:lnTo>
                      <a:pt x="192" y="1105"/>
                    </a:lnTo>
                    <a:lnTo>
                      <a:pt x="48" y="913"/>
                    </a:lnTo>
                    <a:lnTo>
                      <a:pt x="0" y="769"/>
                    </a:lnTo>
                    <a:lnTo>
                      <a:pt x="0" y="577"/>
                    </a:lnTo>
                    <a:lnTo>
                      <a:pt x="96" y="385"/>
                    </a:lnTo>
                    <a:lnTo>
                      <a:pt x="96" y="385"/>
                    </a:lnTo>
                    <a:lnTo>
                      <a:pt x="288" y="193"/>
                    </a:lnTo>
                    <a:lnTo>
                      <a:pt x="480" y="97"/>
                    </a:lnTo>
                    <a:lnTo>
                      <a:pt x="721" y="48"/>
                    </a:lnTo>
                    <a:lnTo>
                      <a:pt x="961" y="0"/>
                    </a:lnTo>
                    <a:lnTo>
                      <a:pt x="961" y="0"/>
                    </a:lnTo>
                    <a:lnTo>
                      <a:pt x="1201" y="48"/>
                    </a:lnTo>
                    <a:lnTo>
                      <a:pt x="1441" y="97"/>
                    </a:lnTo>
                    <a:lnTo>
                      <a:pt x="1681" y="193"/>
                    </a:lnTo>
                    <a:lnTo>
                      <a:pt x="1873" y="337"/>
                    </a:lnTo>
                    <a:lnTo>
                      <a:pt x="1969" y="481"/>
                    </a:lnTo>
                    <a:lnTo>
                      <a:pt x="2065" y="673"/>
                    </a:lnTo>
                    <a:lnTo>
                      <a:pt x="2065" y="865"/>
                    </a:lnTo>
                    <a:lnTo>
                      <a:pt x="1921" y="1057"/>
                    </a:lnTo>
                    <a:lnTo>
                      <a:pt x="1921" y="1057"/>
                    </a:lnTo>
                    <a:lnTo>
                      <a:pt x="1777" y="1201"/>
                    </a:lnTo>
                    <a:lnTo>
                      <a:pt x="1585" y="1345"/>
                    </a:lnTo>
                    <a:lnTo>
                      <a:pt x="1345" y="1393"/>
                    </a:lnTo>
                    <a:lnTo>
                      <a:pt x="1105" y="14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32"/>
              <p:cNvSpPr/>
              <p:nvPr/>
            </p:nvSpPr>
            <p:spPr>
              <a:xfrm>
                <a:off x="1495175" y="2421650"/>
                <a:ext cx="1224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3651" fill="none" extrusionOk="0">
                    <a:moveTo>
                      <a:pt x="2642" y="0"/>
                    </a:moveTo>
                    <a:lnTo>
                      <a:pt x="2642" y="0"/>
                    </a:lnTo>
                    <a:lnTo>
                      <a:pt x="2306" y="0"/>
                    </a:ln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210" y="3650"/>
                    </a:lnTo>
                    <a:lnTo>
                      <a:pt x="2210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lnTo>
                      <a:pt x="2642" y="0"/>
                    </a:lnTo>
                  </a:path>
                </a:pathLst>
              </a:custGeom>
              <a:solidFill>
                <a:srgbClr val="210A06">
                  <a:alpha val="3137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5;p32"/>
              <p:cNvSpPr/>
              <p:nvPr/>
            </p:nvSpPr>
            <p:spPr>
              <a:xfrm>
                <a:off x="1582825" y="2607750"/>
                <a:ext cx="10825" cy="24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97" extrusionOk="0">
                    <a:moveTo>
                      <a:pt x="0" y="96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close/>
                    <a:moveTo>
                      <a:pt x="48" y="96"/>
                    </a:moveTo>
                    <a:lnTo>
                      <a:pt x="48" y="96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48" y="96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48"/>
                    </a:lnTo>
                    <a:lnTo>
                      <a:pt x="288" y="48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close/>
                  </a:path>
                </a:pathLst>
              </a:custGeom>
              <a:solidFill>
                <a:srgbClr val="FA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36;p32"/>
              <p:cNvSpPr/>
              <p:nvPr/>
            </p:nvSpPr>
            <p:spPr>
              <a:xfrm>
                <a:off x="1582825" y="2610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37;p32"/>
              <p:cNvSpPr/>
              <p:nvPr/>
            </p:nvSpPr>
            <p:spPr>
              <a:xfrm>
                <a:off x="1584025" y="2610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38;p32"/>
              <p:cNvSpPr/>
              <p:nvPr/>
            </p:nvSpPr>
            <p:spPr>
              <a:xfrm>
                <a:off x="1584025" y="2608950"/>
                <a:ext cx="48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93" h="49" fill="none" extrusionOk="0">
                    <a:moveTo>
                      <a:pt x="192" y="0"/>
                    </a:moveTo>
                    <a:lnTo>
                      <a:pt x="192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19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39;p32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40;p32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32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2;p32"/>
              <p:cNvSpPr/>
              <p:nvPr/>
            </p:nvSpPr>
            <p:spPr>
              <a:xfrm>
                <a:off x="1590025" y="2607750"/>
                <a:ext cx="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" h="4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43;p32"/>
              <p:cNvSpPr/>
              <p:nvPr/>
            </p:nvSpPr>
            <p:spPr>
              <a:xfrm>
                <a:off x="15900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44;p32"/>
              <p:cNvSpPr/>
              <p:nvPr/>
            </p:nvSpPr>
            <p:spPr>
              <a:xfrm>
                <a:off x="15900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45;p32"/>
              <p:cNvSpPr/>
              <p:nvPr/>
            </p:nvSpPr>
            <p:spPr>
              <a:xfrm>
                <a:off x="1590025" y="260775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46;p32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;p32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32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32"/>
              <p:cNvSpPr/>
              <p:nvPr/>
            </p:nvSpPr>
            <p:spPr>
              <a:xfrm>
                <a:off x="1591225" y="260775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32"/>
              <p:cNvSpPr/>
              <p:nvPr/>
            </p:nvSpPr>
            <p:spPr>
              <a:xfrm>
                <a:off x="15924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32"/>
              <p:cNvSpPr/>
              <p:nvPr/>
            </p:nvSpPr>
            <p:spPr>
              <a:xfrm>
                <a:off x="15924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32"/>
              <p:cNvSpPr/>
              <p:nvPr/>
            </p:nvSpPr>
            <p:spPr>
              <a:xfrm>
                <a:off x="15936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32"/>
              <p:cNvSpPr/>
              <p:nvPr/>
            </p:nvSpPr>
            <p:spPr>
              <a:xfrm>
                <a:off x="15936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32"/>
              <p:cNvSpPr/>
              <p:nvPr/>
            </p:nvSpPr>
            <p:spPr>
              <a:xfrm>
                <a:off x="1477175" y="2515300"/>
                <a:ext cx="192125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3843" fill="none" extrusionOk="0">
                    <a:moveTo>
                      <a:pt x="7684" y="0"/>
                    </a:moveTo>
                    <a:lnTo>
                      <a:pt x="7684" y="0"/>
                    </a:ln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3314" y="2738"/>
                    </a:lnTo>
                    <a:lnTo>
                      <a:pt x="3314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55;p32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extrusionOk="0">
                    <a:moveTo>
                      <a:pt x="961" y="0"/>
                    </a:move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  <a:close/>
                  </a:path>
                </a:pathLst>
              </a:custGeom>
              <a:solidFill>
                <a:srgbClr val="FFFFFF">
                  <a:alpha val="23921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56;p32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fill="none" extrusionOk="0">
                    <a:moveTo>
                      <a:pt x="961" y="0"/>
                    </a:moveTo>
                    <a:lnTo>
                      <a:pt x="961" y="0"/>
                    </a:ln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57;p32"/>
              <p:cNvSpPr/>
              <p:nvPr/>
            </p:nvSpPr>
            <p:spPr>
              <a:xfrm>
                <a:off x="1477175" y="2515300"/>
                <a:ext cx="192125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3843" extrusionOk="0">
                    <a:moveTo>
                      <a:pt x="7684" y="0"/>
                    </a:move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  <a:close/>
                  </a:path>
                </a:pathLst>
              </a:custGeom>
              <a:solidFill>
                <a:srgbClr val="210A06">
                  <a:alpha val="3137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8" name="Google Shape;58;p32"/>
          <p:cNvGrpSpPr/>
          <p:nvPr/>
        </p:nvGrpSpPr>
        <p:grpSpPr>
          <a:xfrm>
            <a:off x="513430" y="1075379"/>
            <a:ext cx="860092" cy="986675"/>
            <a:chOff x="513430" y="1075379"/>
            <a:chExt cx="860092" cy="986675"/>
          </a:xfrm>
        </p:grpSpPr>
        <p:sp>
          <p:nvSpPr>
            <p:cNvPr id="59" name="Google Shape;59;p32"/>
            <p:cNvSpPr/>
            <p:nvPr/>
          </p:nvSpPr>
          <p:spPr>
            <a:xfrm flipH="1">
              <a:off x="513430" y="1459529"/>
              <a:ext cx="413138" cy="475806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" name="Google Shape;60;p32"/>
            <p:cNvGrpSpPr/>
            <p:nvPr/>
          </p:nvGrpSpPr>
          <p:grpSpPr>
            <a:xfrm rot="3427758">
              <a:off x="806718" y="1166397"/>
              <a:ext cx="475768" cy="475796"/>
              <a:chOff x="1460350" y="2402425"/>
              <a:chExt cx="208950" cy="208950"/>
            </a:xfrm>
          </p:grpSpPr>
          <p:sp>
            <p:nvSpPr>
              <p:cNvPr id="61" name="Google Shape;61;p32"/>
              <p:cNvSpPr/>
              <p:nvPr/>
            </p:nvSpPr>
            <p:spPr>
              <a:xfrm>
                <a:off x="1460350" y="2402425"/>
                <a:ext cx="208950" cy="208950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8358" extrusionOk="0">
                    <a:moveTo>
                      <a:pt x="4035" y="1"/>
                    </a:moveTo>
                    <a:lnTo>
                      <a:pt x="3651" y="49"/>
                    </a:lnTo>
                    <a:lnTo>
                      <a:pt x="3218" y="97"/>
                    </a:lnTo>
                    <a:lnTo>
                      <a:pt x="2786" y="241"/>
                    </a:lnTo>
                    <a:lnTo>
                      <a:pt x="2402" y="385"/>
                    </a:lnTo>
                    <a:lnTo>
                      <a:pt x="2066" y="577"/>
                    </a:lnTo>
                    <a:lnTo>
                      <a:pt x="1682" y="817"/>
                    </a:lnTo>
                    <a:lnTo>
                      <a:pt x="1393" y="1058"/>
                    </a:lnTo>
                    <a:lnTo>
                      <a:pt x="1105" y="1346"/>
                    </a:lnTo>
                    <a:lnTo>
                      <a:pt x="865" y="1634"/>
                    </a:lnTo>
                    <a:lnTo>
                      <a:pt x="625" y="1970"/>
                    </a:lnTo>
                    <a:lnTo>
                      <a:pt x="433" y="2354"/>
                    </a:lnTo>
                    <a:lnTo>
                      <a:pt x="241" y="2690"/>
                    </a:lnTo>
                    <a:lnTo>
                      <a:pt x="145" y="3075"/>
                    </a:lnTo>
                    <a:lnTo>
                      <a:pt x="49" y="3459"/>
                    </a:lnTo>
                    <a:lnTo>
                      <a:pt x="1" y="3891"/>
                    </a:lnTo>
                    <a:lnTo>
                      <a:pt x="1" y="4323"/>
                    </a:lnTo>
                    <a:lnTo>
                      <a:pt x="49" y="4707"/>
                    </a:lnTo>
                    <a:lnTo>
                      <a:pt x="97" y="5140"/>
                    </a:lnTo>
                    <a:lnTo>
                      <a:pt x="241" y="5572"/>
                    </a:lnTo>
                    <a:lnTo>
                      <a:pt x="385" y="5956"/>
                    </a:lnTo>
                    <a:lnTo>
                      <a:pt x="577" y="6292"/>
                    </a:lnTo>
                    <a:lnTo>
                      <a:pt x="817" y="6628"/>
                    </a:lnTo>
                    <a:lnTo>
                      <a:pt x="1057" y="6965"/>
                    </a:lnTo>
                    <a:lnTo>
                      <a:pt x="1345" y="7253"/>
                    </a:lnTo>
                    <a:lnTo>
                      <a:pt x="1634" y="7493"/>
                    </a:lnTo>
                    <a:lnTo>
                      <a:pt x="1970" y="7733"/>
                    </a:lnTo>
                    <a:lnTo>
                      <a:pt x="2306" y="7925"/>
                    </a:lnTo>
                    <a:lnTo>
                      <a:pt x="2690" y="8069"/>
                    </a:lnTo>
                    <a:lnTo>
                      <a:pt x="3074" y="8213"/>
                    </a:lnTo>
                    <a:lnTo>
                      <a:pt x="3458" y="8309"/>
                    </a:lnTo>
                    <a:lnTo>
                      <a:pt x="3891" y="8357"/>
                    </a:lnTo>
                    <a:lnTo>
                      <a:pt x="4275" y="8357"/>
                    </a:lnTo>
                    <a:lnTo>
                      <a:pt x="4707" y="8309"/>
                    </a:lnTo>
                    <a:lnTo>
                      <a:pt x="5139" y="8261"/>
                    </a:lnTo>
                    <a:lnTo>
                      <a:pt x="5524" y="8117"/>
                    </a:lnTo>
                    <a:lnTo>
                      <a:pt x="5956" y="7973"/>
                    </a:lnTo>
                    <a:lnTo>
                      <a:pt x="6292" y="7781"/>
                    </a:lnTo>
                    <a:lnTo>
                      <a:pt x="6628" y="7541"/>
                    </a:lnTo>
                    <a:lnTo>
                      <a:pt x="6964" y="7301"/>
                    </a:lnTo>
                    <a:lnTo>
                      <a:pt x="7252" y="7013"/>
                    </a:lnTo>
                    <a:lnTo>
                      <a:pt x="7493" y="6724"/>
                    </a:lnTo>
                    <a:lnTo>
                      <a:pt x="7733" y="6388"/>
                    </a:lnTo>
                    <a:lnTo>
                      <a:pt x="7925" y="6004"/>
                    </a:lnTo>
                    <a:lnTo>
                      <a:pt x="8069" y="5668"/>
                    </a:lnTo>
                    <a:lnTo>
                      <a:pt x="8213" y="5284"/>
                    </a:lnTo>
                    <a:lnTo>
                      <a:pt x="8309" y="4900"/>
                    </a:lnTo>
                    <a:lnTo>
                      <a:pt x="8357" y="4467"/>
                    </a:lnTo>
                    <a:lnTo>
                      <a:pt x="8357" y="4035"/>
                    </a:lnTo>
                    <a:lnTo>
                      <a:pt x="8309" y="3651"/>
                    </a:lnTo>
                    <a:lnTo>
                      <a:pt x="8261" y="3219"/>
                    </a:lnTo>
                    <a:lnTo>
                      <a:pt x="8117" y="2786"/>
                    </a:lnTo>
                    <a:lnTo>
                      <a:pt x="7973" y="2402"/>
                    </a:lnTo>
                    <a:lnTo>
                      <a:pt x="7781" y="2066"/>
                    </a:lnTo>
                    <a:lnTo>
                      <a:pt x="7541" y="1730"/>
                    </a:lnTo>
                    <a:lnTo>
                      <a:pt x="7300" y="1394"/>
                    </a:lnTo>
                    <a:lnTo>
                      <a:pt x="7012" y="1106"/>
                    </a:lnTo>
                    <a:lnTo>
                      <a:pt x="6724" y="865"/>
                    </a:lnTo>
                    <a:lnTo>
                      <a:pt x="6388" y="625"/>
                    </a:lnTo>
                    <a:lnTo>
                      <a:pt x="6004" y="433"/>
                    </a:lnTo>
                    <a:lnTo>
                      <a:pt x="5668" y="289"/>
                    </a:lnTo>
                    <a:lnTo>
                      <a:pt x="5283" y="145"/>
                    </a:lnTo>
                    <a:lnTo>
                      <a:pt x="4851" y="49"/>
                    </a:lnTo>
                    <a:lnTo>
                      <a:pt x="446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32"/>
              <p:cNvSpPr/>
              <p:nvPr/>
            </p:nvSpPr>
            <p:spPr>
              <a:xfrm>
                <a:off x="1460350" y="2402425"/>
                <a:ext cx="208950" cy="208950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8358" fill="none" extrusionOk="0">
                    <a:moveTo>
                      <a:pt x="8261" y="3219"/>
                    </a:moveTo>
                    <a:lnTo>
                      <a:pt x="8261" y="3219"/>
                    </a:lnTo>
                    <a:lnTo>
                      <a:pt x="8309" y="3651"/>
                    </a:lnTo>
                    <a:lnTo>
                      <a:pt x="8357" y="4035"/>
                    </a:lnTo>
                    <a:lnTo>
                      <a:pt x="8357" y="4467"/>
                    </a:lnTo>
                    <a:lnTo>
                      <a:pt x="8309" y="4900"/>
                    </a:lnTo>
                    <a:lnTo>
                      <a:pt x="8213" y="5284"/>
                    </a:lnTo>
                    <a:lnTo>
                      <a:pt x="8069" y="5668"/>
                    </a:lnTo>
                    <a:lnTo>
                      <a:pt x="7925" y="6004"/>
                    </a:lnTo>
                    <a:lnTo>
                      <a:pt x="7733" y="6388"/>
                    </a:lnTo>
                    <a:lnTo>
                      <a:pt x="7493" y="6724"/>
                    </a:lnTo>
                    <a:lnTo>
                      <a:pt x="7252" y="7013"/>
                    </a:lnTo>
                    <a:lnTo>
                      <a:pt x="6964" y="7301"/>
                    </a:lnTo>
                    <a:lnTo>
                      <a:pt x="6628" y="7541"/>
                    </a:lnTo>
                    <a:lnTo>
                      <a:pt x="6292" y="7781"/>
                    </a:lnTo>
                    <a:lnTo>
                      <a:pt x="5956" y="7973"/>
                    </a:lnTo>
                    <a:lnTo>
                      <a:pt x="5524" y="8117"/>
                    </a:lnTo>
                    <a:lnTo>
                      <a:pt x="5139" y="8261"/>
                    </a:lnTo>
                    <a:lnTo>
                      <a:pt x="5139" y="8261"/>
                    </a:lnTo>
                    <a:lnTo>
                      <a:pt x="4707" y="8309"/>
                    </a:lnTo>
                    <a:lnTo>
                      <a:pt x="4275" y="8357"/>
                    </a:lnTo>
                    <a:lnTo>
                      <a:pt x="3891" y="8357"/>
                    </a:lnTo>
                    <a:lnTo>
                      <a:pt x="3458" y="8309"/>
                    </a:lnTo>
                    <a:lnTo>
                      <a:pt x="3074" y="8213"/>
                    </a:lnTo>
                    <a:lnTo>
                      <a:pt x="2690" y="8069"/>
                    </a:lnTo>
                    <a:lnTo>
                      <a:pt x="2306" y="7925"/>
                    </a:lnTo>
                    <a:lnTo>
                      <a:pt x="1970" y="7733"/>
                    </a:lnTo>
                    <a:lnTo>
                      <a:pt x="1634" y="7493"/>
                    </a:lnTo>
                    <a:lnTo>
                      <a:pt x="1345" y="7253"/>
                    </a:lnTo>
                    <a:lnTo>
                      <a:pt x="1057" y="6965"/>
                    </a:lnTo>
                    <a:lnTo>
                      <a:pt x="817" y="6628"/>
                    </a:lnTo>
                    <a:lnTo>
                      <a:pt x="577" y="6292"/>
                    </a:lnTo>
                    <a:lnTo>
                      <a:pt x="385" y="5956"/>
                    </a:lnTo>
                    <a:lnTo>
                      <a:pt x="241" y="5572"/>
                    </a:lnTo>
                    <a:lnTo>
                      <a:pt x="97" y="5140"/>
                    </a:lnTo>
                    <a:lnTo>
                      <a:pt x="97" y="5140"/>
                    </a:lnTo>
                    <a:lnTo>
                      <a:pt x="49" y="4707"/>
                    </a:lnTo>
                    <a:lnTo>
                      <a:pt x="1" y="4323"/>
                    </a:lnTo>
                    <a:lnTo>
                      <a:pt x="1" y="3891"/>
                    </a:lnTo>
                    <a:lnTo>
                      <a:pt x="49" y="3459"/>
                    </a:lnTo>
                    <a:lnTo>
                      <a:pt x="145" y="3075"/>
                    </a:lnTo>
                    <a:lnTo>
                      <a:pt x="241" y="2690"/>
                    </a:lnTo>
                    <a:lnTo>
                      <a:pt x="433" y="2354"/>
                    </a:lnTo>
                    <a:lnTo>
                      <a:pt x="625" y="1970"/>
                    </a:lnTo>
                    <a:lnTo>
                      <a:pt x="865" y="1634"/>
                    </a:lnTo>
                    <a:lnTo>
                      <a:pt x="1105" y="1346"/>
                    </a:lnTo>
                    <a:lnTo>
                      <a:pt x="1393" y="1058"/>
                    </a:lnTo>
                    <a:lnTo>
                      <a:pt x="1682" y="817"/>
                    </a:lnTo>
                    <a:lnTo>
                      <a:pt x="2066" y="577"/>
                    </a:lnTo>
                    <a:lnTo>
                      <a:pt x="2402" y="385"/>
                    </a:lnTo>
                    <a:lnTo>
                      <a:pt x="2786" y="241"/>
                    </a:lnTo>
                    <a:lnTo>
                      <a:pt x="3218" y="97"/>
                    </a:lnTo>
                    <a:lnTo>
                      <a:pt x="3218" y="97"/>
                    </a:lnTo>
                    <a:lnTo>
                      <a:pt x="3651" y="49"/>
                    </a:lnTo>
                    <a:lnTo>
                      <a:pt x="4035" y="1"/>
                    </a:lnTo>
                    <a:lnTo>
                      <a:pt x="4467" y="1"/>
                    </a:lnTo>
                    <a:lnTo>
                      <a:pt x="4851" y="49"/>
                    </a:lnTo>
                    <a:lnTo>
                      <a:pt x="5283" y="145"/>
                    </a:lnTo>
                    <a:lnTo>
                      <a:pt x="5668" y="289"/>
                    </a:lnTo>
                    <a:lnTo>
                      <a:pt x="6004" y="433"/>
                    </a:lnTo>
                    <a:lnTo>
                      <a:pt x="6388" y="625"/>
                    </a:lnTo>
                    <a:lnTo>
                      <a:pt x="6724" y="865"/>
                    </a:lnTo>
                    <a:lnTo>
                      <a:pt x="7012" y="1106"/>
                    </a:lnTo>
                    <a:lnTo>
                      <a:pt x="7300" y="1394"/>
                    </a:lnTo>
                    <a:lnTo>
                      <a:pt x="7541" y="1730"/>
                    </a:lnTo>
                    <a:lnTo>
                      <a:pt x="7781" y="2066"/>
                    </a:lnTo>
                    <a:lnTo>
                      <a:pt x="7973" y="2402"/>
                    </a:lnTo>
                    <a:lnTo>
                      <a:pt x="8117" y="2786"/>
                    </a:lnTo>
                    <a:lnTo>
                      <a:pt x="8261" y="321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63;p32"/>
              <p:cNvSpPr/>
              <p:nvPr/>
            </p:nvSpPr>
            <p:spPr>
              <a:xfrm>
                <a:off x="1495175" y="2421650"/>
                <a:ext cx="1224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3651" extrusionOk="0">
                    <a:moveTo>
                      <a:pt x="2546" y="192"/>
                    </a:moveTo>
                    <a:lnTo>
                      <a:pt x="2786" y="240"/>
                    </a:lnTo>
                    <a:lnTo>
                      <a:pt x="3026" y="289"/>
                    </a:lnTo>
                    <a:lnTo>
                      <a:pt x="3266" y="385"/>
                    </a:lnTo>
                    <a:lnTo>
                      <a:pt x="3458" y="529"/>
                    </a:lnTo>
                    <a:lnTo>
                      <a:pt x="3554" y="673"/>
                    </a:lnTo>
                    <a:lnTo>
                      <a:pt x="3650" y="865"/>
                    </a:lnTo>
                    <a:lnTo>
                      <a:pt x="3650" y="1057"/>
                    </a:lnTo>
                    <a:lnTo>
                      <a:pt x="3506" y="1249"/>
                    </a:lnTo>
                    <a:lnTo>
                      <a:pt x="3362" y="1393"/>
                    </a:lnTo>
                    <a:lnTo>
                      <a:pt x="3170" y="1537"/>
                    </a:lnTo>
                    <a:lnTo>
                      <a:pt x="2930" y="1585"/>
                    </a:lnTo>
                    <a:lnTo>
                      <a:pt x="2690" y="1633"/>
                    </a:lnTo>
                    <a:lnTo>
                      <a:pt x="2450" y="1585"/>
                    </a:lnTo>
                    <a:lnTo>
                      <a:pt x="2210" y="1537"/>
                    </a:lnTo>
                    <a:lnTo>
                      <a:pt x="1969" y="1441"/>
                    </a:lnTo>
                    <a:lnTo>
                      <a:pt x="1777" y="1297"/>
                    </a:lnTo>
                    <a:lnTo>
                      <a:pt x="1633" y="1105"/>
                    </a:lnTo>
                    <a:lnTo>
                      <a:pt x="1585" y="961"/>
                    </a:lnTo>
                    <a:lnTo>
                      <a:pt x="1585" y="769"/>
                    </a:lnTo>
                    <a:lnTo>
                      <a:pt x="1681" y="577"/>
                    </a:lnTo>
                    <a:lnTo>
                      <a:pt x="1873" y="385"/>
                    </a:lnTo>
                    <a:lnTo>
                      <a:pt x="2065" y="289"/>
                    </a:lnTo>
                    <a:lnTo>
                      <a:pt x="2306" y="240"/>
                    </a:lnTo>
                    <a:lnTo>
                      <a:pt x="2546" y="192"/>
                    </a:lnTo>
                    <a:close/>
                    <a:moveTo>
                      <a:pt x="2306" y="0"/>
                    </a:move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close/>
                  </a:path>
                </a:pathLst>
              </a:custGeom>
              <a:solidFill>
                <a:srgbClr val="210A06">
                  <a:alpha val="3137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64;p32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fill="none" extrusionOk="0">
                    <a:moveTo>
                      <a:pt x="1105" y="1441"/>
                    </a:moveTo>
                    <a:lnTo>
                      <a:pt x="1105" y="1441"/>
                    </a:lnTo>
                    <a:lnTo>
                      <a:pt x="865" y="1393"/>
                    </a:lnTo>
                    <a:lnTo>
                      <a:pt x="625" y="1345"/>
                    </a:lnTo>
                    <a:lnTo>
                      <a:pt x="384" y="1249"/>
                    </a:lnTo>
                    <a:lnTo>
                      <a:pt x="192" y="1105"/>
                    </a:lnTo>
                    <a:lnTo>
                      <a:pt x="48" y="913"/>
                    </a:lnTo>
                    <a:lnTo>
                      <a:pt x="0" y="769"/>
                    </a:lnTo>
                    <a:lnTo>
                      <a:pt x="0" y="577"/>
                    </a:lnTo>
                    <a:lnTo>
                      <a:pt x="96" y="385"/>
                    </a:lnTo>
                    <a:lnTo>
                      <a:pt x="96" y="385"/>
                    </a:lnTo>
                    <a:lnTo>
                      <a:pt x="288" y="193"/>
                    </a:lnTo>
                    <a:lnTo>
                      <a:pt x="480" y="97"/>
                    </a:lnTo>
                    <a:lnTo>
                      <a:pt x="721" y="48"/>
                    </a:lnTo>
                    <a:lnTo>
                      <a:pt x="961" y="0"/>
                    </a:lnTo>
                    <a:lnTo>
                      <a:pt x="961" y="0"/>
                    </a:lnTo>
                    <a:lnTo>
                      <a:pt x="1201" y="48"/>
                    </a:lnTo>
                    <a:lnTo>
                      <a:pt x="1441" y="97"/>
                    </a:lnTo>
                    <a:lnTo>
                      <a:pt x="1681" y="193"/>
                    </a:lnTo>
                    <a:lnTo>
                      <a:pt x="1873" y="337"/>
                    </a:lnTo>
                    <a:lnTo>
                      <a:pt x="1969" y="481"/>
                    </a:lnTo>
                    <a:lnTo>
                      <a:pt x="2065" y="673"/>
                    </a:lnTo>
                    <a:lnTo>
                      <a:pt x="2065" y="865"/>
                    </a:lnTo>
                    <a:lnTo>
                      <a:pt x="1921" y="1057"/>
                    </a:lnTo>
                    <a:lnTo>
                      <a:pt x="1921" y="1057"/>
                    </a:lnTo>
                    <a:lnTo>
                      <a:pt x="1777" y="1201"/>
                    </a:lnTo>
                    <a:lnTo>
                      <a:pt x="1585" y="1345"/>
                    </a:lnTo>
                    <a:lnTo>
                      <a:pt x="1345" y="1393"/>
                    </a:lnTo>
                    <a:lnTo>
                      <a:pt x="1105" y="14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65;p32"/>
              <p:cNvSpPr/>
              <p:nvPr/>
            </p:nvSpPr>
            <p:spPr>
              <a:xfrm>
                <a:off x="1495175" y="2421650"/>
                <a:ext cx="1224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3651" fill="none" extrusionOk="0">
                    <a:moveTo>
                      <a:pt x="2642" y="0"/>
                    </a:moveTo>
                    <a:lnTo>
                      <a:pt x="2642" y="0"/>
                    </a:lnTo>
                    <a:lnTo>
                      <a:pt x="2306" y="0"/>
                    </a:ln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210" y="3650"/>
                    </a:lnTo>
                    <a:lnTo>
                      <a:pt x="2210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lnTo>
                      <a:pt x="2642" y="0"/>
                    </a:lnTo>
                  </a:path>
                </a:pathLst>
              </a:custGeom>
              <a:solidFill>
                <a:srgbClr val="210A06">
                  <a:alpha val="3137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66;p32"/>
              <p:cNvSpPr/>
              <p:nvPr/>
            </p:nvSpPr>
            <p:spPr>
              <a:xfrm>
                <a:off x="1582825" y="2607750"/>
                <a:ext cx="10825" cy="24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97" extrusionOk="0">
                    <a:moveTo>
                      <a:pt x="0" y="96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close/>
                    <a:moveTo>
                      <a:pt x="48" y="96"/>
                    </a:moveTo>
                    <a:lnTo>
                      <a:pt x="48" y="96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48" y="96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48"/>
                    </a:lnTo>
                    <a:lnTo>
                      <a:pt x="288" y="48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close/>
                  </a:path>
                </a:pathLst>
              </a:custGeom>
              <a:solidFill>
                <a:srgbClr val="FA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67;p32"/>
              <p:cNvSpPr/>
              <p:nvPr/>
            </p:nvSpPr>
            <p:spPr>
              <a:xfrm>
                <a:off x="1582825" y="2610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68;p32"/>
              <p:cNvSpPr/>
              <p:nvPr/>
            </p:nvSpPr>
            <p:spPr>
              <a:xfrm>
                <a:off x="1584025" y="2610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69;p32"/>
              <p:cNvSpPr/>
              <p:nvPr/>
            </p:nvSpPr>
            <p:spPr>
              <a:xfrm>
                <a:off x="1584025" y="2608950"/>
                <a:ext cx="48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93" h="49" fill="none" extrusionOk="0">
                    <a:moveTo>
                      <a:pt x="192" y="0"/>
                    </a:moveTo>
                    <a:lnTo>
                      <a:pt x="192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19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70;p32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71;p32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72;p32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73;p32"/>
              <p:cNvSpPr/>
              <p:nvPr/>
            </p:nvSpPr>
            <p:spPr>
              <a:xfrm>
                <a:off x="1590025" y="2607750"/>
                <a:ext cx="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" h="4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74;p32"/>
              <p:cNvSpPr/>
              <p:nvPr/>
            </p:nvSpPr>
            <p:spPr>
              <a:xfrm>
                <a:off x="15900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75;p32"/>
              <p:cNvSpPr/>
              <p:nvPr/>
            </p:nvSpPr>
            <p:spPr>
              <a:xfrm>
                <a:off x="15900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76;p32"/>
              <p:cNvSpPr/>
              <p:nvPr/>
            </p:nvSpPr>
            <p:spPr>
              <a:xfrm>
                <a:off x="1590025" y="260775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77;p32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78;p32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79;p32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80;p32"/>
              <p:cNvSpPr/>
              <p:nvPr/>
            </p:nvSpPr>
            <p:spPr>
              <a:xfrm>
                <a:off x="1591225" y="260775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81;p32"/>
              <p:cNvSpPr/>
              <p:nvPr/>
            </p:nvSpPr>
            <p:spPr>
              <a:xfrm>
                <a:off x="15924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82;p32"/>
              <p:cNvSpPr/>
              <p:nvPr/>
            </p:nvSpPr>
            <p:spPr>
              <a:xfrm>
                <a:off x="15924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83;p32"/>
              <p:cNvSpPr/>
              <p:nvPr/>
            </p:nvSpPr>
            <p:spPr>
              <a:xfrm>
                <a:off x="15936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84;p32"/>
              <p:cNvSpPr/>
              <p:nvPr/>
            </p:nvSpPr>
            <p:spPr>
              <a:xfrm>
                <a:off x="15936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85;p32"/>
              <p:cNvSpPr/>
              <p:nvPr/>
            </p:nvSpPr>
            <p:spPr>
              <a:xfrm>
                <a:off x="1477175" y="2515300"/>
                <a:ext cx="192125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3843" fill="none" extrusionOk="0">
                    <a:moveTo>
                      <a:pt x="7684" y="0"/>
                    </a:moveTo>
                    <a:lnTo>
                      <a:pt x="7684" y="0"/>
                    </a:ln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3314" y="2738"/>
                    </a:lnTo>
                    <a:lnTo>
                      <a:pt x="3314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32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extrusionOk="0">
                    <a:moveTo>
                      <a:pt x="961" y="0"/>
                    </a:move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  <a:close/>
                  </a:path>
                </a:pathLst>
              </a:custGeom>
              <a:solidFill>
                <a:srgbClr val="FFFFFF">
                  <a:alpha val="23921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32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fill="none" extrusionOk="0">
                    <a:moveTo>
                      <a:pt x="961" y="0"/>
                    </a:moveTo>
                    <a:lnTo>
                      <a:pt x="961" y="0"/>
                    </a:ln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88;p32"/>
              <p:cNvSpPr/>
              <p:nvPr/>
            </p:nvSpPr>
            <p:spPr>
              <a:xfrm>
                <a:off x="1477175" y="2515300"/>
                <a:ext cx="192125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3843" extrusionOk="0">
                    <a:moveTo>
                      <a:pt x="7684" y="0"/>
                    </a:move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  <a:close/>
                  </a:path>
                </a:pathLst>
              </a:custGeom>
              <a:solidFill>
                <a:srgbClr val="210A06">
                  <a:alpha val="3137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9" name="Google Shape;89;p32"/>
            <p:cNvSpPr/>
            <p:nvPr/>
          </p:nvSpPr>
          <p:spPr>
            <a:xfrm rot="-690935" flipH="1">
              <a:off x="653014" y="1755069"/>
              <a:ext cx="247596" cy="285140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0" name="Google Shape;90;p32"/>
          <p:cNvSpPr/>
          <p:nvPr/>
        </p:nvSpPr>
        <p:spPr>
          <a:xfrm>
            <a:off x="3111240" y="4225945"/>
            <a:ext cx="475354" cy="442198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32"/>
          <p:cNvSpPr/>
          <p:nvPr/>
        </p:nvSpPr>
        <p:spPr>
          <a:xfrm>
            <a:off x="5914958" y="876443"/>
            <a:ext cx="401005" cy="334811"/>
          </a:xfrm>
          <a:custGeom>
            <a:avLst/>
            <a:gdLst/>
            <a:ahLst/>
            <a:cxnLst/>
            <a:rect l="l" t="t" r="r" b="b"/>
            <a:pathLst>
              <a:path w="4660" h="3891" extrusionOk="0">
                <a:moveTo>
                  <a:pt x="1826" y="1"/>
                </a:moveTo>
                <a:lnTo>
                  <a:pt x="1778" y="145"/>
                </a:lnTo>
                <a:lnTo>
                  <a:pt x="1634" y="433"/>
                </a:lnTo>
                <a:lnTo>
                  <a:pt x="1538" y="913"/>
                </a:lnTo>
                <a:lnTo>
                  <a:pt x="1201" y="721"/>
                </a:lnTo>
                <a:lnTo>
                  <a:pt x="865" y="577"/>
                </a:lnTo>
                <a:lnTo>
                  <a:pt x="625" y="529"/>
                </a:lnTo>
                <a:lnTo>
                  <a:pt x="385" y="529"/>
                </a:lnTo>
                <a:lnTo>
                  <a:pt x="193" y="625"/>
                </a:lnTo>
                <a:lnTo>
                  <a:pt x="97" y="769"/>
                </a:lnTo>
                <a:lnTo>
                  <a:pt x="1" y="961"/>
                </a:lnTo>
                <a:lnTo>
                  <a:pt x="1" y="1153"/>
                </a:lnTo>
                <a:lnTo>
                  <a:pt x="97" y="1346"/>
                </a:lnTo>
                <a:lnTo>
                  <a:pt x="145" y="1442"/>
                </a:lnTo>
                <a:lnTo>
                  <a:pt x="289" y="1538"/>
                </a:lnTo>
                <a:lnTo>
                  <a:pt x="385" y="1586"/>
                </a:lnTo>
                <a:lnTo>
                  <a:pt x="673" y="1634"/>
                </a:lnTo>
                <a:lnTo>
                  <a:pt x="961" y="1730"/>
                </a:lnTo>
                <a:lnTo>
                  <a:pt x="1057" y="1826"/>
                </a:lnTo>
                <a:lnTo>
                  <a:pt x="1057" y="1970"/>
                </a:lnTo>
                <a:lnTo>
                  <a:pt x="1009" y="2114"/>
                </a:lnTo>
                <a:lnTo>
                  <a:pt x="961" y="2258"/>
                </a:lnTo>
                <a:lnTo>
                  <a:pt x="769" y="2546"/>
                </a:lnTo>
                <a:lnTo>
                  <a:pt x="673" y="2690"/>
                </a:lnTo>
                <a:lnTo>
                  <a:pt x="673" y="2786"/>
                </a:lnTo>
                <a:lnTo>
                  <a:pt x="721" y="2882"/>
                </a:lnTo>
                <a:lnTo>
                  <a:pt x="817" y="2978"/>
                </a:lnTo>
                <a:lnTo>
                  <a:pt x="1105" y="3122"/>
                </a:lnTo>
                <a:lnTo>
                  <a:pt x="1730" y="3315"/>
                </a:lnTo>
                <a:lnTo>
                  <a:pt x="1778" y="3315"/>
                </a:lnTo>
                <a:lnTo>
                  <a:pt x="1826" y="3267"/>
                </a:lnTo>
                <a:lnTo>
                  <a:pt x="1874" y="3122"/>
                </a:lnTo>
                <a:lnTo>
                  <a:pt x="1922" y="2594"/>
                </a:lnTo>
                <a:lnTo>
                  <a:pt x="1970" y="2450"/>
                </a:lnTo>
                <a:lnTo>
                  <a:pt x="2018" y="2354"/>
                </a:lnTo>
                <a:lnTo>
                  <a:pt x="2114" y="2306"/>
                </a:lnTo>
                <a:lnTo>
                  <a:pt x="2258" y="2258"/>
                </a:lnTo>
                <a:lnTo>
                  <a:pt x="2402" y="2258"/>
                </a:lnTo>
                <a:lnTo>
                  <a:pt x="2546" y="2306"/>
                </a:lnTo>
                <a:lnTo>
                  <a:pt x="2690" y="2402"/>
                </a:lnTo>
                <a:lnTo>
                  <a:pt x="2786" y="2498"/>
                </a:lnTo>
                <a:lnTo>
                  <a:pt x="2834" y="2642"/>
                </a:lnTo>
                <a:lnTo>
                  <a:pt x="2834" y="2786"/>
                </a:lnTo>
                <a:lnTo>
                  <a:pt x="2738" y="2930"/>
                </a:lnTo>
                <a:lnTo>
                  <a:pt x="2642" y="3074"/>
                </a:lnTo>
                <a:lnTo>
                  <a:pt x="2402" y="3315"/>
                </a:lnTo>
                <a:lnTo>
                  <a:pt x="2354" y="3411"/>
                </a:lnTo>
                <a:lnTo>
                  <a:pt x="2354" y="3459"/>
                </a:lnTo>
                <a:lnTo>
                  <a:pt x="2402" y="3555"/>
                </a:lnTo>
                <a:lnTo>
                  <a:pt x="2498" y="3603"/>
                </a:lnTo>
                <a:lnTo>
                  <a:pt x="2834" y="3747"/>
                </a:lnTo>
                <a:lnTo>
                  <a:pt x="3411" y="3891"/>
                </a:lnTo>
                <a:lnTo>
                  <a:pt x="3507" y="3747"/>
                </a:lnTo>
                <a:lnTo>
                  <a:pt x="3699" y="3459"/>
                </a:lnTo>
                <a:lnTo>
                  <a:pt x="4083" y="2498"/>
                </a:lnTo>
                <a:lnTo>
                  <a:pt x="4659" y="1153"/>
                </a:lnTo>
                <a:lnTo>
                  <a:pt x="4659" y="1105"/>
                </a:lnTo>
                <a:lnTo>
                  <a:pt x="4659" y="1057"/>
                </a:lnTo>
                <a:lnTo>
                  <a:pt x="4515" y="913"/>
                </a:lnTo>
                <a:lnTo>
                  <a:pt x="4323" y="769"/>
                </a:lnTo>
                <a:lnTo>
                  <a:pt x="4083" y="625"/>
                </a:lnTo>
                <a:lnTo>
                  <a:pt x="3891" y="577"/>
                </a:lnTo>
                <a:lnTo>
                  <a:pt x="3699" y="625"/>
                </a:lnTo>
                <a:lnTo>
                  <a:pt x="3603" y="673"/>
                </a:lnTo>
                <a:lnTo>
                  <a:pt x="3555" y="769"/>
                </a:lnTo>
                <a:lnTo>
                  <a:pt x="3555" y="913"/>
                </a:lnTo>
                <a:lnTo>
                  <a:pt x="3555" y="1057"/>
                </a:lnTo>
                <a:lnTo>
                  <a:pt x="3555" y="1201"/>
                </a:lnTo>
                <a:lnTo>
                  <a:pt x="3459" y="1346"/>
                </a:lnTo>
                <a:lnTo>
                  <a:pt x="3363" y="1394"/>
                </a:lnTo>
                <a:lnTo>
                  <a:pt x="3171" y="1442"/>
                </a:lnTo>
                <a:lnTo>
                  <a:pt x="3026" y="1490"/>
                </a:lnTo>
                <a:lnTo>
                  <a:pt x="2834" y="1442"/>
                </a:lnTo>
                <a:lnTo>
                  <a:pt x="2738" y="1346"/>
                </a:lnTo>
                <a:lnTo>
                  <a:pt x="2642" y="1249"/>
                </a:lnTo>
                <a:lnTo>
                  <a:pt x="2594" y="1057"/>
                </a:lnTo>
                <a:lnTo>
                  <a:pt x="2642" y="961"/>
                </a:lnTo>
                <a:lnTo>
                  <a:pt x="2738" y="673"/>
                </a:lnTo>
                <a:lnTo>
                  <a:pt x="2930" y="481"/>
                </a:lnTo>
                <a:lnTo>
                  <a:pt x="2978" y="385"/>
                </a:lnTo>
                <a:lnTo>
                  <a:pt x="2978" y="337"/>
                </a:lnTo>
                <a:lnTo>
                  <a:pt x="2882" y="241"/>
                </a:lnTo>
                <a:lnTo>
                  <a:pt x="2594" y="145"/>
                </a:lnTo>
                <a:lnTo>
                  <a:pt x="192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32"/>
          <p:cNvSpPr/>
          <p:nvPr/>
        </p:nvSpPr>
        <p:spPr>
          <a:xfrm>
            <a:off x="2429650" y="448100"/>
            <a:ext cx="471223" cy="363809"/>
          </a:xfrm>
          <a:custGeom>
            <a:avLst/>
            <a:gdLst/>
            <a:ahLst/>
            <a:cxnLst/>
            <a:rect l="l" t="t" r="r" b="b"/>
            <a:pathLst>
              <a:path w="5476" h="4228" extrusionOk="0">
                <a:moveTo>
                  <a:pt x="3506" y="1"/>
                </a:moveTo>
                <a:lnTo>
                  <a:pt x="3122" y="97"/>
                </a:lnTo>
                <a:lnTo>
                  <a:pt x="2162" y="481"/>
                </a:lnTo>
                <a:lnTo>
                  <a:pt x="673" y="1105"/>
                </a:lnTo>
                <a:lnTo>
                  <a:pt x="673" y="1153"/>
                </a:lnTo>
                <a:lnTo>
                  <a:pt x="673" y="1346"/>
                </a:lnTo>
                <a:lnTo>
                  <a:pt x="865" y="1778"/>
                </a:lnTo>
                <a:lnTo>
                  <a:pt x="1057" y="2162"/>
                </a:lnTo>
                <a:lnTo>
                  <a:pt x="1105" y="2354"/>
                </a:lnTo>
                <a:lnTo>
                  <a:pt x="625" y="2354"/>
                </a:lnTo>
                <a:lnTo>
                  <a:pt x="289" y="2402"/>
                </a:lnTo>
                <a:lnTo>
                  <a:pt x="145" y="2498"/>
                </a:lnTo>
                <a:lnTo>
                  <a:pt x="97" y="2546"/>
                </a:lnTo>
                <a:lnTo>
                  <a:pt x="0" y="2738"/>
                </a:lnTo>
                <a:lnTo>
                  <a:pt x="0" y="2978"/>
                </a:lnTo>
                <a:lnTo>
                  <a:pt x="49" y="3171"/>
                </a:lnTo>
                <a:lnTo>
                  <a:pt x="193" y="3363"/>
                </a:lnTo>
                <a:lnTo>
                  <a:pt x="337" y="3555"/>
                </a:lnTo>
                <a:lnTo>
                  <a:pt x="481" y="3651"/>
                </a:lnTo>
                <a:lnTo>
                  <a:pt x="625" y="3699"/>
                </a:lnTo>
                <a:lnTo>
                  <a:pt x="769" y="3699"/>
                </a:lnTo>
                <a:lnTo>
                  <a:pt x="913" y="3603"/>
                </a:lnTo>
                <a:lnTo>
                  <a:pt x="1105" y="3459"/>
                </a:lnTo>
                <a:lnTo>
                  <a:pt x="1297" y="3363"/>
                </a:lnTo>
                <a:lnTo>
                  <a:pt x="1345" y="3363"/>
                </a:lnTo>
                <a:lnTo>
                  <a:pt x="1441" y="3459"/>
                </a:lnTo>
                <a:lnTo>
                  <a:pt x="1537" y="3699"/>
                </a:lnTo>
                <a:lnTo>
                  <a:pt x="1585" y="3987"/>
                </a:lnTo>
                <a:lnTo>
                  <a:pt x="1681" y="4227"/>
                </a:lnTo>
                <a:lnTo>
                  <a:pt x="1921" y="4227"/>
                </a:lnTo>
                <a:lnTo>
                  <a:pt x="2306" y="4083"/>
                </a:lnTo>
                <a:lnTo>
                  <a:pt x="2930" y="3747"/>
                </a:lnTo>
                <a:lnTo>
                  <a:pt x="3026" y="3699"/>
                </a:lnTo>
                <a:lnTo>
                  <a:pt x="2978" y="3699"/>
                </a:lnTo>
                <a:lnTo>
                  <a:pt x="2834" y="3603"/>
                </a:lnTo>
                <a:lnTo>
                  <a:pt x="2642" y="3459"/>
                </a:lnTo>
                <a:lnTo>
                  <a:pt x="2594" y="3315"/>
                </a:lnTo>
                <a:lnTo>
                  <a:pt x="2546" y="3171"/>
                </a:lnTo>
                <a:lnTo>
                  <a:pt x="2594" y="3026"/>
                </a:lnTo>
                <a:lnTo>
                  <a:pt x="2642" y="2882"/>
                </a:lnTo>
                <a:lnTo>
                  <a:pt x="2786" y="2786"/>
                </a:lnTo>
                <a:lnTo>
                  <a:pt x="2930" y="2642"/>
                </a:lnTo>
                <a:lnTo>
                  <a:pt x="3074" y="2594"/>
                </a:lnTo>
                <a:lnTo>
                  <a:pt x="3314" y="2546"/>
                </a:lnTo>
                <a:lnTo>
                  <a:pt x="3458" y="2594"/>
                </a:lnTo>
                <a:lnTo>
                  <a:pt x="3554" y="2690"/>
                </a:lnTo>
                <a:lnTo>
                  <a:pt x="3554" y="2834"/>
                </a:lnTo>
                <a:lnTo>
                  <a:pt x="3554" y="3026"/>
                </a:lnTo>
                <a:lnTo>
                  <a:pt x="3506" y="3363"/>
                </a:lnTo>
                <a:lnTo>
                  <a:pt x="3458" y="3507"/>
                </a:lnTo>
                <a:lnTo>
                  <a:pt x="3506" y="3603"/>
                </a:lnTo>
                <a:lnTo>
                  <a:pt x="3698" y="3603"/>
                </a:lnTo>
                <a:lnTo>
                  <a:pt x="4035" y="3507"/>
                </a:lnTo>
                <a:lnTo>
                  <a:pt x="4803" y="3219"/>
                </a:lnTo>
                <a:lnTo>
                  <a:pt x="4899" y="3171"/>
                </a:lnTo>
                <a:lnTo>
                  <a:pt x="4947" y="3026"/>
                </a:lnTo>
                <a:lnTo>
                  <a:pt x="4899" y="2930"/>
                </a:lnTo>
                <a:lnTo>
                  <a:pt x="4803" y="2786"/>
                </a:lnTo>
                <a:lnTo>
                  <a:pt x="4611" y="2546"/>
                </a:lnTo>
                <a:lnTo>
                  <a:pt x="4467" y="2306"/>
                </a:lnTo>
                <a:lnTo>
                  <a:pt x="4371" y="2162"/>
                </a:lnTo>
                <a:lnTo>
                  <a:pt x="4371" y="2114"/>
                </a:lnTo>
                <a:lnTo>
                  <a:pt x="4371" y="2066"/>
                </a:lnTo>
                <a:lnTo>
                  <a:pt x="4563" y="2018"/>
                </a:lnTo>
                <a:lnTo>
                  <a:pt x="4899" y="2018"/>
                </a:lnTo>
                <a:lnTo>
                  <a:pt x="5139" y="1970"/>
                </a:lnTo>
                <a:lnTo>
                  <a:pt x="5331" y="1874"/>
                </a:lnTo>
                <a:lnTo>
                  <a:pt x="5427" y="1730"/>
                </a:lnTo>
                <a:lnTo>
                  <a:pt x="5475" y="1538"/>
                </a:lnTo>
                <a:lnTo>
                  <a:pt x="5475" y="1346"/>
                </a:lnTo>
                <a:lnTo>
                  <a:pt x="5427" y="1202"/>
                </a:lnTo>
                <a:lnTo>
                  <a:pt x="5283" y="1009"/>
                </a:lnTo>
                <a:lnTo>
                  <a:pt x="5091" y="817"/>
                </a:lnTo>
                <a:lnTo>
                  <a:pt x="4899" y="721"/>
                </a:lnTo>
                <a:lnTo>
                  <a:pt x="4755" y="721"/>
                </a:lnTo>
                <a:lnTo>
                  <a:pt x="4659" y="769"/>
                </a:lnTo>
                <a:lnTo>
                  <a:pt x="4563" y="817"/>
                </a:lnTo>
                <a:lnTo>
                  <a:pt x="4419" y="1057"/>
                </a:lnTo>
                <a:lnTo>
                  <a:pt x="4323" y="1153"/>
                </a:lnTo>
                <a:lnTo>
                  <a:pt x="4227" y="1250"/>
                </a:lnTo>
                <a:lnTo>
                  <a:pt x="4131" y="1250"/>
                </a:lnTo>
                <a:lnTo>
                  <a:pt x="4035" y="1153"/>
                </a:lnTo>
                <a:lnTo>
                  <a:pt x="3891" y="721"/>
                </a:lnTo>
                <a:lnTo>
                  <a:pt x="3746" y="289"/>
                </a:lnTo>
                <a:lnTo>
                  <a:pt x="3698" y="97"/>
                </a:lnTo>
                <a:lnTo>
                  <a:pt x="365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32"/>
          <p:cNvSpPr/>
          <p:nvPr/>
        </p:nvSpPr>
        <p:spPr>
          <a:xfrm>
            <a:off x="5559477" y="4225960"/>
            <a:ext cx="355483" cy="392721"/>
          </a:xfrm>
          <a:custGeom>
            <a:avLst/>
            <a:gdLst/>
            <a:ahLst/>
            <a:cxnLst/>
            <a:rect l="l" t="t" r="r" b="b"/>
            <a:pathLst>
              <a:path w="4131" h="4564" extrusionOk="0">
                <a:moveTo>
                  <a:pt x="3411" y="1"/>
                </a:moveTo>
                <a:lnTo>
                  <a:pt x="3266" y="49"/>
                </a:lnTo>
                <a:lnTo>
                  <a:pt x="3122" y="97"/>
                </a:lnTo>
                <a:lnTo>
                  <a:pt x="3026" y="193"/>
                </a:lnTo>
                <a:lnTo>
                  <a:pt x="2930" y="289"/>
                </a:lnTo>
                <a:lnTo>
                  <a:pt x="2834" y="529"/>
                </a:lnTo>
                <a:lnTo>
                  <a:pt x="2642" y="817"/>
                </a:lnTo>
                <a:lnTo>
                  <a:pt x="2546" y="865"/>
                </a:lnTo>
                <a:lnTo>
                  <a:pt x="2402" y="865"/>
                </a:lnTo>
                <a:lnTo>
                  <a:pt x="2306" y="769"/>
                </a:lnTo>
                <a:lnTo>
                  <a:pt x="2162" y="673"/>
                </a:lnTo>
                <a:lnTo>
                  <a:pt x="1874" y="385"/>
                </a:lnTo>
                <a:lnTo>
                  <a:pt x="1778" y="289"/>
                </a:lnTo>
                <a:lnTo>
                  <a:pt x="1682" y="241"/>
                </a:lnTo>
                <a:lnTo>
                  <a:pt x="1586" y="241"/>
                </a:lnTo>
                <a:lnTo>
                  <a:pt x="1490" y="337"/>
                </a:lnTo>
                <a:lnTo>
                  <a:pt x="1249" y="625"/>
                </a:lnTo>
                <a:lnTo>
                  <a:pt x="913" y="1153"/>
                </a:lnTo>
                <a:lnTo>
                  <a:pt x="913" y="1202"/>
                </a:lnTo>
                <a:lnTo>
                  <a:pt x="961" y="1250"/>
                </a:lnTo>
                <a:lnTo>
                  <a:pt x="1057" y="1346"/>
                </a:lnTo>
                <a:lnTo>
                  <a:pt x="1586" y="1490"/>
                </a:lnTo>
                <a:lnTo>
                  <a:pt x="1682" y="1586"/>
                </a:lnTo>
                <a:lnTo>
                  <a:pt x="1778" y="1682"/>
                </a:lnTo>
                <a:lnTo>
                  <a:pt x="1826" y="1778"/>
                </a:lnTo>
                <a:lnTo>
                  <a:pt x="1826" y="1922"/>
                </a:lnTo>
                <a:lnTo>
                  <a:pt x="1778" y="2066"/>
                </a:lnTo>
                <a:lnTo>
                  <a:pt x="1730" y="2162"/>
                </a:lnTo>
                <a:lnTo>
                  <a:pt x="1586" y="2306"/>
                </a:lnTo>
                <a:lnTo>
                  <a:pt x="1490" y="2354"/>
                </a:lnTo>
                <a:lnTo>
                  <a:pt x="1345" y="2402"/>
                </a:lnTo>
                <a:lnTo>
                  <a:pt x="1201" y="2354"/>
                </a:lnTo>
                <a:lnTo>
                  <a:pt x="1057" y="2258"/>
                </a:lnTo>
                <a:lnTo>
                  <a:pt x="961" y="2114"/>
                </a:lnTo>
                <a:lnTo>
                  <a:pt x="769" y="1826"/>
                </a:lnTo>
                <a:lnTo>
                  <a:pt x="721" y="1730"/>
                </a:lnTo>
                <a:lnTo>
                  <a:pt x="625" y="1682"/>
                </a:lnTo>
                <a:lnTo>
                  <a:pt x="529" y="1730"/>
                </a:lnTo>
                <a:lnTo>
                  <a:pt x="433" y="1826"/>
                </a:lnTo>
                <a:lnTo>
                  <a:pt x="241" y="2114"/>
                </a:lnTo>
                <a:lnTo>
                  <a:pt x="1" y="2690"/>
                </a:lnTo>
                <a:lnTo>
                  <a:pt x="97" y="2786"/>
                </a:lnTo>
                <a:lnTo>
                  <a:pt x="337" y="3026"/>
                </a:lnTo>
                <a:lnTo>
                  <a:pt x="1153" y="3651"/>
                </a:lnTo>
                <a:lnTo>
                  <a:pt x="2354" y="4515"/>
                </a:lnTo>
                <a:lnTo>
                  <a:pt x="2402" y="4563"/>
                </a:lnTo>
                <a:lnTo>
                  <a:pt x="2450" y="4563"/>
                </a:lnTo>
                <a:lnTo>
                  <a:pt x="2642" y="4467"/>
                </a:lnTo>
                <a:lnTo>
                  <a:pt x="2786" y="4275"/>
                </a:lnTo>
                <a:lnTo>
                  <a:pt x="2978" y="4083"/>
                </a:lnTo>
                <a:lnTo>
                  <a:pt x="3074" y="3891"/>
                </a:lnTo>
                <a:lnTo>
                  <a:pt x="3074" y="3699"/>
                </a:lnTo>
                <a:lnTo>
                  <a:pt x="3026" y="3603"/>
                </a:lnTo>
                <a:lnTo>
                  <a:pt x="2978" y="3555"/>
                </a:lnTo>
                <a:lnTo>
                  <a:pt x="2834" y="3507"/>
                </a:lnTo>
                <a:lnTo>
                  <a:pt x="2690" y="3459"/>
                </a:lnTo>
                <a:lnTo>
                  <a:pt x="2546" y="3411"/>
                </a:lnTo>
                <a:lnTo>
                  <a:pt x="2450" y="3315"/>
                </a:lnTo>
                <a:lnTo>
                  <a:pt x="2402" y="3171"/>
                </a:lnTo>
                <a:lnTo>
                  <a:pt x="2402" y="3026"/>
                </a:lnTo>
                <a:lnTo>
                  <a:pt x="2402" y="2834"/>
                </a:lnTo>
                <a:lnTo>
                  <a:pt x="2498" y="2690"/>
                </a:lnTo>
                <a:lnTo>
                  <a:pt x="2594" y="2594"/>
                </a:lnTo>
                <a:lnTo>
                  <a:pt x="2738" y="2546"/>
                </a:lnTo>
                <a:lnTo>
                  <a:pt x="2882" y="2546"/>
                </a:lnTo>
                <a:lnTo>
                  <a:pt x="3026" y="2594"/>
                </a:lnTo>
                <a:lnTo>
                  <a:pt x="3218" y="2786"/>
                </a:lnTo>
                <a:lnTo>
                  <a:pt x="3363" y="2978"/>
                </a:lnTo>
                <a:lnTo>
                  <a:pt x="3507" y="3075"/>
                </a:lnTo>
                <a:lnTo>
                  <a:pt x="3555" y="3075"/>
                </a:lnTo>
                <a:lnTo>
                  <a:pt x="3651" y="2978"/>
                </a:lnTo>
                <a:lnTo>
                  <a:pt x="3795" y="2738"/>
                </a:lnTo>
                <a:lnTo>
                  <a:pt x="4131" y="2162"/>
                </a:lnTo>
                <a:lnTo>
                  <a:pt x="4131" y="2066"/>
                </a:lnTo>
                <a:lnTo>
                  <a:pt x="4035" y="1922"/>
                </a:lnTo>
                <a:lnTo>
                  <a:pt x="3747" y="1730"/>
                </a:lnTo>
                <a:lnTo>
                  <a:pt x="3315" y="1538"/>
                </a:lnTo>
                <a:lnTo>
                  <a:pt x="3603" y="1250"/>
                </a:lnTo>
                <a:lnTo>
                  <a:pt x="3795" y="961"/>
                </a:lnTo>
                <a:lnTo>
                  <a:pt x="3939" y="721"/>
                </a:lnTo>
                <a:lnTo>
                  <a:pt x="3939" y="529"/>
                </a:lnTo>
                <a:lnTo>
                  <a:pt x="3891" y="289"/>
                </a:lnTo>
                <a:lnTo>
                  <a:pt x="3795" y="145"/>
                </a:lnTo>
                <a:lnTo>
                  <a:pt x="3651" y="49"/>
                </a:lnTo>
                <a:lnTo>
                  <a:pt x="341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3"/>
          <p:cNvSpPr txBox="1">
            <a:spLocks noGrp="1"/>
          </p:cNvSpPr>
          <p:nvPr>
            <p:ph type="title"/>
          </p:nvPr>
        </p:nvSpPr>
        <p:spPr>
          <a:xfrm>
            <a:off x="2069613" y="1474788"/>
            <a:ext cx="2305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6" name="Google Shape;96;p33"/>
          <p:cNvSpPr txBox="1">
            <a:spLocks noGrp="1"/>
          </p:cNvSpPr>
          <p:nvPr>
            <p:ph type="subTitle" idx="1"/>
          </p:nvPr>
        </p:nvSpPr>
        <p:spPr>
          <a:xfrm>
            <a:off x="2069613" y="2002488"/>
            <a:ext cx="2305500" cy="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3"/>
          <p:cNvSpPr txBox="1">
            <a:spLocks noGrp="1"/>
          </p:cNvSpPr>
          <p:nvPr>
            <p:ph type="title" idx="2"/>
          </p:nvPr>
        </p:nvSpPr>
        <p:spPr>
          <a:xfrm>
            <a:off x="5922982" y="1474788"/>
            <a:ext cx="2305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8" name="Google Shape;98;p33"/>
          <p:cNvSpPr txBox="1">
            <a:spLocks noGrp="1"/>
          </p:cNvSpPr>
          <p:nvPr>
            <p:ph type="subTitle" idx="3"/>
          </p:nvPr>
        </p:nvSpPr>
        <p:spPr>
          <a:xfrm>
            <a:off x="5922983" y="2002488"/>
            <a:ext cx="2305500" cy="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3"/>
          <p:cNvSpPr txBox="1">
            <a:spLocks noGrp="1"/>
          </p:cNvSpPr>
          <p:nvPr>
            <p:ph type="title" idx="4"/>
          </p:nvPr>
        </p:nvSpPr>
        <p:spPr>
          <a:xfrm>
            <a:off x="2069613" y="2985451"/>
            <a:ext cx="2305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0" name="Google Shape;100;p33"/>
          <p:cNvSpPr txBox="1">
            <a:spLocks noGrp="1"/>
          </p:cNvSpPr>
          <p:nvPr>
            <p:ph type="subTitle" idx="5"/>
          </p:nvPr>
        </p:nvSpPr>
        <p:spPr>
          <a:xfrm>
            <a:off x="2069613" y="3513162"/>
            <a:ext cx="2305500" cy="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3"/>
          <p:cNvSpPr txBox="1">
            <a:spLocks noGrp="1"/>
          </p:cNvSpPr>
          <p:nvPr>
            <p:ph type="title" idx="6"/>
          </p:nvPr>
        </p:nvSpPr>
        <p:spPr>
          <a:xfrm>
            <a:off x="5922982" y="2985451"/>
            <a:ext cx="2305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2" name="Google Shape;102;p33"/>
          <p:cNvSpPr txBox="1">
            <a:spLocks noGrp="1"/>
          </p:cNvSpPr>
          <p:nvPr>
            <p:ph type="subTitle" idx="7"/>
          </p:nvPr>
        </p:nvSpPr>
        <p:spPr>
          <a:xfrm>
            <a:off x="5922983" y="3513162"/>
            <a:ext cx="2305500" cy="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3"/>
          <p:cNvSpPr txBox="1">
            <a:spLocks noGrp="1"/>
          </p:cNvSpPr>
          <p:nvPr>
            <p:ph type="title" idx="8"/>
          </p:nvPr>
        </p:nvSpPr>
        <p:spPr>
          <a:xfrm>
            <a:off x="874125" y="1739750"/>
            <a:ext cx="1048200" cy="6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47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04" name="Google Shape;104;p33"/>
          <p:cNvSpPr txBox="1">
            <a:spLocks noGrp="1"/>
          </p:cNvSpPr>
          <p:nvPr>
            <p:ph type="title" idx="9"/>
          </p:nvPr>
        </p:nvSpPr>
        <p:spPr>
          <a:xfrm>
            <a:off x="874125" y="3264925"/>
            <a:ext cx="1048200" cy="5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47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05" name="Google Shape;105;p33"/>
          <p:cNvSpPr txBox="1">
            <a:spLocks noGrp="1"/>
          </p:cNvSpPr>
          <p:nvPr>
            <p:ph type="title" idx="13"/>
          </p:nvPr>
        </p:nvSpPr>
        <p:spPr>
          <a:xfrm>
            <a:off x="4724300" y="1739750"/>
            <a:ext cx="1048200" cy="6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47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06" name="Google Shape;106;p33"/>
          <p:cNvSpPr txBox="1">
            <a:spLocks noGrp="1"/>
          </p:cNvSpPr>
          <p:nvPr>
            <p:ph type="title" idx="14"/>
          </p:nvPr>
        </p:nvSpPr>
        <p:spPr>
          <a:xfrm>
            <a:off x="4724300" y="3264925"/>
            <a:ext cx="1048200" cy="5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47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07" name="Google Shape;107;p33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33"/>
          <p:cNvSpPr/>
          <p:nvPr/>
        </p:nvSpPr>
        <p:spPr>
          <a:xfrm rot="10800000" flipH="1">
            <a:off x="-517827" y="-1339308"/>
            <a:ext cx="2475662" cy="3341798"/>
          </a:xfrm>
          <a:custGeom>
            <a:avLst/>
            <a:gdLst/>
            <a:ahLst/>
            <a:cxnLst/>
            <a:rect l="l" t="t" r="r" b="b"/>
            <a:pathLst>
              <a:path w="42254" h="57037" extrusionOk="0">
                <a:moveTo>
                  <a:pt x="6515" y="0"/>
                </a:moveTo>
                <a:lnTo>
                  <a:pt x="5507" y="20"/>
                </a:lnTo>
                <a:lnTo>
                  <a:pt x="4498" y="61"/>
                </a:lnTo>
                <a:lnTo>
                  <a:pt x="3470" y="141"/>
                </a:lnTo>
                <a:lnTo>
                  <a:pt x="2441" y="262"/>
                </a:lnTo>
                <a:lnTo>
                  <a:pt x="1432" y="383"/>
                </a:lnTo>
                <a:lnTo>
                  <a:pt x="1291" y="5869"/>
                </a:lnTo>
                <a:lnTo>
                  <a:pt x="1110" y="11375"/>
                </a:lnTo>
                <a:lnTo>
                  <a:pt x="747" y="22347"/>
                </a:lnTo>
                <a:lnTo>
                  <a:pt x="626" y="25957"/>
                </a:lnTo>
                <a:lnTo>
                  <a:pt x="525" y="29547"/>
                </a:lnTo>
                <a:lnTo>
                  <a:pt x="444" y="33137"/>
                </a:lnTo>
                <a:lnTo>
                  <a:pt x="404" y="36747"/>
                </a:lnTo>
                <a:lnTo>
                  <a:pt x="364" y="40257"/>
                </a:lnTo>
                <a:lnTo>
                  <a:pt x="343" y="43746"/>
                </a:lnTo>
                <a:lnTo>
                  <a:pt x="303" y="47255"/>
                </a:lnTo>
                <a:lnTo>
                  <a:pt x="222" y="50765"/>
                </a:lnTo>
                <a:lnTo>
                  <a:pt x="182" y="51672"/>
                </a:lnTo>
                <a:lnTo>
                  <a:pt x="122" y="52600"/>
                </a:lnTo>
                <a:lnTo>
                  <a:pt x="41" y="53507"/>
                </a:lnTo>
                <a:lnTo>
                  <a:pt x="0" y="54415"/>
                </a:lnTo>
                <a:lnTo>
                  <a:pt x="0" y="54859"/>
                </a:lnTo>
                <a:lnTo>
                  <a:pt x="0" y="55303"/>
                </a:lnTo>
                <a:lnTo>
                  <a:pt x="21" y="55524"/>
                </a:lnTo>
                <a:lnTo>
                  <a:pt x="41" y="55746"/>
                </a:lnTo>
                <a:lnTo>
                  <a:pt x="101" y="55968"/>
                </a:lnTo>
                <a:lnTo>
                  <a:pt x="142" y="56170"/>
                </a:lnTo>
                <a:lnTo>
                  <a:pt x="182" y="56271"/>
                </a:lnTo>
                <a:lnTo>
                  <a:pt x="243" y="56351"/>
                </a:lnTo>
                <a:lnTo>
                  <a:pt x="303" y="56432"/>
                </a:lnTo>
                <a:lnTo>
                  <a:pt x="384" y="56492"/>
                </a:lnTo>
                <a:lnTo>
                  <a:pt x="565" y="56593"/>
                </a:lnTo>
                <a:lnTo>
                  <a:pt x="807" y="56674"/>
                </a:lnTo>
                <a:lnTo>
                  <a:pt x="1231" y="56815"/>
                </a:lnTo>
                <a:lnTo>
                  <a:pt x="1674" y="56896"/>
                </a:lnTo>
                <a:lnTo>
                  <a:pt x="2118" y="56977"/>
                </a:lnTo>
                <a:lnTo>
                  <a:pt x="2582" y="57017"/>
                </a:lnTo>
                <a:lnTo>
                  <a:pt x="3046" y="57017"/>
                </a:lnTo>
                <a:lnTo>
                  <a:pt x="3490" y="57037"/>
                </a:lnTo>
                <a:lnTo>
                  <a:pt x="4397" y="57017"/>
                </a:lnTo>
                <a:lnTo>
                  <a:pt x="5446" y="56977"/>
                </a:lnTo>
                <a:lnTo>
                  <a:pt x="6495" y="56916"/>
                </a:lnTo>
                <a:lnTo>
                  <a:pt x="7544" y="56835"/>
                </a:lnTo>
                <a:lnTo>
                  <a:pt x="8613" y="56755"/>
                </a:lnTo>
                <a:lnTo>
                  <a:pt x="10125" y="56593"/>
                </a:lnTo>
                <a:lnTo>
                  <a:pt x="10892" y="56533"/>
                </a:lnTo>
                <a:lnTo>
                  <a:pt x="11638" y="56513"/>
                </a:lnTo>
                <a:lnTo>
                  <a:pt x="42254" y="56513"/>
                </a:lnTo>
                <a:lnTo>
                  <a:pt x="42214" y="55988"/>
                </a:lnTo>
                <a:lnTo>
                  <a:pt x="42133" y="55484"/>
                </a:lnTo>
                <a:lnTo>
                  <a:pt x="42052" y="54960"/>
                </a:lnTo>
                <a:lnTo>
                  <a:pt x="41911" y="54455"/>
                </a:lnTo>
                <a:lnTo>
                  <a:pt x="41750" y="53971"/>
                </a:lnTo>
                <a:lnTo>
                  <a:pt x="41568" y="53467"/>
                </a:lnTo>
                <a:lnTo>
                  <a:pt x="41346" y="52983"/>
                </a:lnTo>
                <a:lnTo>
                  <a:pt x="41104" y="52499"/>
                </a:lnTo>
                <a:lnTo>
                  <a:pt x="40741" y="51914"/>
                </a:lnTo>
                <a:lnTo>
                  <a:pt x="40338" y="51329"/>
                </a:lnTo>
                <a:lnTo>
                  <a:pt x="39914" y="50765"/>
                </a:lnTo>
                <a:lnTo>
                  <a:pt x="39471" y="50220"/>
                </a:lnTo>
                <a:lnTo>
                  <a:pt x="38523" y="49131"/>
                </a:lnTo>
                <a:lnTo>
                  <a:pt x="37595" y="48062"/>
                </a:lnTo>
                <a:lnTo>
                  <a:pt x="37151" y="47517"/>
                </a:lnTo>
                <a:lnTo>
                  <a:pt x="36728" y="46953"/>
                </a:lnTo>
                <a:lnTo>
                  <a:pt x="36344" y="46388"/>
                </a:lnTo>
                <a:lnTo>
                  <a:pt x="36163" y="46106"/>
                </a:lnTo>
                <a:lnTo>
                  <a:pt x="36002" y="45803"/>
                </a:lnTo>
                <a:lnTo>
                  <a:pt x="35860" y="45501"/>
                </a:lnTo>
                <a:lnTo>
                  <a:pt x="35719" y="45198"/>
                </a:lnTo>
                <a:lnTo>
                  <a:pt x="35598" y="44895"/>
                </a:lnTo>
                <a:lnTo>
                  <a:pt x="35477" y="44593"/>
                </a:lnTo>
                <a:lnTo>
                  <a:pt x="35376" y="44270"/>
                </a:lnTo>
                <a:lnTo>
                  <a:pt x="35316" y="43927"/>
                </a:lnTo>
                <a:lnTo>
                  <a:pt x="35255" y="43605"/>
                </a:lnTo>
                <a:lnTo>
                  <a:pt x="35215" y="43262"/>
                </a:lnTo>
                <a:lnTo>
                  <a:pt x="35195" y="42979"/>
                </a:lnTo>
                <a:lnTo>
                  <a:pt x="35195" y="42717"/>
                </a:lnTo>
                <a:lnTo>
                  <a:pt x="35215" y="42173"/>
                </a:lnTo>
                <a:lnTo>
                  <a:pt x="35296" y="41628"/>
                </a:lnTo>
                <a:lnTo>
                  <a:pt x="35397" y="41084"/>
                </a:lnTo>
                <a:lnTo>
                  <a:pt x="35538" y="40539"/>
                </a:lnTo>
                <a:lnTo>
                  <a:pt x="35679" y="40015"/>
                </a:lnTo>
                <a:lnTo>
                  <a:pt x="36022" y="38946"/>
                </a:lnTo>
                <a:lnTo>
                  <a:pt x="36344" y="37857"/>
                </a:lnTo>
                <a:lnTo>
                  <a:pt x="36486" y="37332"/>
                </a:lnTo>
                <a:lnTo>
                  <a:pt x="36607" y="36788"/>
                </a:lnTo>
                <a:lnTo>
                  <a:pt x="36687" y="36263"/>
                </a:lnTo>
                <a:lnTo>
                  <a:pt x="36728" y="35719"/>
                </a:lnTo>
                <a:lnTo>
                  <a:pt x="36748" y="35436"/>
                </a:lnTo>
                <a:lnTo>
                  <a:pt x="36748" y="35174"/>
                </a:lnTo>
                <a:lnTo>
                  <a:pt x="36728" y="34892"/>
                </a:lnTo>
                <a:lnTo>
                  <a:pt x="36687" y="34630"/>
                </a:lnTo>
                <a:lnTo>
                  <a:pt x="36647" y="34367"/>
                </a:lnTo>
                <a:lnTo>
                  <a:pt x="36586" y="34085"/>
                </a:lnTo>
                <a:lnTo>
                  <a:pt x="36526" y="33843"/>
                </a:lnTo>
                <a:lnTo>
                  <a:pt x="36445" y="33581"/>
                </a:lnTo>
                <a:lnTo>
                  <a:pt x="36344" y="33339"/>
                </a:lnTo>
                <a:lnTo>
                  <a:pt x="36244" y="33097"/>
                </a:lnTo>
                <a:lnTo>
                  <a:pt x="36002" y="32633"/>
                </a:lnTo>
                <a:lnTo>
                  <a:pt x="35719" y="32169"/>
                </a:lnTo>
                <a:lnTo>
                  <a:pt x="35397" y="31746"/>
                </a:lnTo>
                <a:lnTo>
                  <a:pt x="35034" y="31342"/>
                </a:lnTo>
                <a:lnTo>
                  <a:pt x="34650" y="30959"/>
                </a:lnTo>
                <a:lnTo>
                  <a:pt x="34227" y="30596"/>
                </a:lnTo>
                <a:lnTo>
                  <a:pt x="33803" y="30253"/>
                </a:lnTo>
                <a:lnTo>
                  <a:pt x="33339" y="29930"/>
                </a:lnTo>
                <a:lnTo>
                  <a:pt x="32875" y="29608"/>
                </a:lnTo>
                <a:lnTo>
                  <a:pt x="32371" y="29325"/>
                </a:lnTo>
                <a:lnTo>
                  <a:pt x="31887" y="29063"/>
                </a:lnTo>
                <a:lnTo>
                  <a:pt x="31383" y="28821"/>
                </a:lnTo>
                <a:lnTo>
                  <a:pt x="30879" y="28599"/>
                </a:lnTo>
                <a:lnTo>
                  <a:pt x="29870" y="28176"/>
                </a:lnTo>
                <a:lnTo>
                  <a:pt x="28842" y="27772"/>
                </a:lnTo>
                <a:lnTo>
                  <a:pt x="27793" y="27369"/>
                </a:lnTo>
                <a:lnTo>
                  <a:pt x="26785" y="26925"/>
                </a:lnTo>
                <a:lnTo>
                  <a:pt x="26280" y="26703"/>
                </a:lnTo>
                <a:lnTo>
                  <a:pt x="25796" y="26461"/>
                </a:lnTo>
                <a:lnTo>
                  <a:pt x="25312" y="26199"/>
                </a:lnTo>
                <a:lnTo>
                  <a:pt x="24848" y="25937"/>
                </a:lnTo>
                <a:lnTo>
                  <a:pt x="24384" y="25634"/>
                </a:lnTo>
                <a:lnTo>
                  <a:pt x="23941" y="25332"/>
                </a:lnTo>
                <a:lnTo>
                  <a:pt x="23517" y="24989"/>
                </a:lnTo>
                <a:lnTo>
                  <a:pt x="23114" y="24626"/>
                </a:lnTo>
                <a:lnTo>
                  <a:pt x="22872" y="24364"/>
                </a:lnTo>
                <a:lnTo>
                  <a:pt x="22650" y="24122"/>
                </a:lnTo>
                <a:lnTo>
                  <a:pt x="22408" y="23860"/>
                </a:lnTo>
                <a:lnTo>
                  <a:pt x="22206" y="23577"/>
                </a:lnTo>
                <a:lnTo>
                  <a:pt x="22005" y="23315"/>
                </a:lnTo>
                <a:lnTo>
                  <a:pt x="21823" y="23033"/>
                </a:lnTo>
                <a:lnTo>
                  <a:pt x="21480" y="22448"/>
                </a:lnTo>
                <a:lnTo>
                  <a:pt x="21157" y="21843"/>
                </a:lnTo>
                <a:lnTo>
                  <a:pt x="20895" y="21217"/>
                </a:lnTo>
                <a:lnTo>
                  <a:pt x="20653" y="20592"/>
                </a:lnTo>
                <a:lnTo>
                  <a:pt x="20431" y="19927"/>
                </a:lnTo>
                <a:lnTo>
                  <a:pt x="20250" y="19261"/>
                </a:lnTo>
                <a:lnTo>
                  <a:pt x="20089" y="18575"/>
                </a:lnTo>
                <a:lnTo>
                  <a:pt x="19947" y="17869"/>
                </a:lnTo>
                <a:lnTo>
                  <a:pt x="19826" y="17164"/>
                </a:lnTo>
                <a:lnTo>
                  <a:pt x="19725" y="16458"/>
                </a:lnTo>
                <a:lnTo>
                  <a:pt x="19625" y="15732"/>
                </a:lnTo>
                <a:lnTo>
                  <a:pt x="19443" y="14279"/>
                </a:lnTo>
                <a:lnTo>
                  <a:pt x="19282" y="12807"/>
                </a:lnTo>
                <a:lnTo>
                  <a:pt x="19080" y="11375"/>
                </a:lnTo>
                <a:lnTo>
                  <a:pt x="18979" y="10649"/>
                </a:lnTo>
                <a:lnTo>
                  <a:pt x="18838" y="9943"/>
                </a:lnTo>
                <a:lnTo>
                  <a:pt x="18697" y="9237"/>
                </a:lnTo>
                <a:lnTo>
                  <a:pt x="18536" y="8552"/>
                </a:lnTo>
                <a:lnTo>
                  <a:pt x="18354" y="7866"/>
                </a:lnTo>
                <a:lnTo>
                  <a:pt x="18132" y="7200"/>
                </a:lnTo>
                <a:lnTo>
                  <a:pt x="17890" y="6555"/>
                </a:lnTo>
                <a:lnTo>
                  <a:pt x="17608" y="5930"/>
                </a:lnTo>
                <a:lnTo>
                  <a:pt x="17305" y="5304"/>
                </a:lnTo>
                <a:lnTo>
                  <a:pt x="16942" y="4720"/>
                </a:lnTo>
                <a:lnTo>
                  <a:pt x="16761" y="4437"/>
                </a:lnTo>
                <a:lnTo>
                  <a:pt x="16559" y="4155"/>
                </a:lnTo>
                <a:lnTo>
                  <a:pt x="16337" y="3872"/>
                </a:lnTo>
                <a:lnTo>
                  <a:pt x="16115" y="3610"/>
                </a:lnTo>
                <a:lnTo>
                  <a:pt x="15772" y="3247"/>
                </a:lnTo>
                <a:lnTo>
                  <a:pt x="15430" y="2904"/>
                </a:lnTo>
                <a:lnTo>
                  <a:pt x="15067" y="2602"/>
                </a:lnTo>
                <a:lnTo>
                  <a:pt x="14703" y="2299"/>
                </a:lnTo>
                <a:lnTo>
                  <a:pt x="14320" y="2037"/>
                </a:lnTo>
                <a:lnTo>
                  <a:pt x="13937" y="1775"/>
                </a:lnTo>
                <a:lnTo>
                  <a:pt x="13534" y="1553"/>
                </a:lnTo>
                <a:lnTo>
                  <a:pt x="13110" y="1331"/>
                </a:lnTo>
                <a:lnTo>
                  <a:pt x="12687" y="1129"/>
                </a:lnTo>
                <a:lnTo>
                  <a:pt x="12263" y="948"/>
                </a:lnTo>
                <a:lnTo>
                  <a:pt x="11819" y="807"/>
                </a:lnTo>
                <a:lnTo>
                  <a:pt x="11355" y="645"/>
                </a:lnTo>
                <a:lnTo>
                  <a:pt x="10912" y="524"/>
                </a:lnTo>
                <a:lnTo>
                  <a:pt x="10448" y="403"/>
                </a:lnTo>
                <a:lnTo>
                  <a:pt x="9964" y="323"/>
                </a:lnTo>
                <a:lnTo>
                  <a:pt x="9500" y="222"/>
                </a:lnTo>
                <a:lnTo>
                  <a:pt x="9016" y="161"/>
                </a:lnTo>
                <a:lnTo>
                  <a:pt x="8512" y="101"/>
                </a:lnTo>
                <a:lnTo>
                  <a:pt x="8028" y="61"/>
                </a:lnTo>
                <a:lnTo>
                  <a:pt x="7523" y="40"/>
                </a:lnTo>
                <a:lnTo>
                  <a:pt x="6515" y="0"/>
                </a:lnTo>
                <a:close/>
              </a:path>
            </a:pathLst>
          </a:custGeom>
          <a:solidFill>
            <a:srgbClr val="FFE2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9" name="Google Shape;109;p33"/>
          <p:cNvGrpSpPr/>
          <p:nvPr/>
        </p:nvGrpSpPr>
        <p:grpSpPr>
          <a:xfrm rot="10800000">
            <a:off x="-408312" y="3449289"/>
            <a:ext cx="2862466" cy="1695774"/>
            <a:chOff x="238125" y="3383650"/>
            <a:chExt cx="1287775" cy="762900"/>
          </a:xfrm>
        </p:grpSpPr>
        <p:sp>
          <p:nvSpPr>
            <p:cNvPr id="110" name="Google Shape;110;p33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33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33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3" name="Google Shape;113;p33"/>
          <p:cNvGrpSpPr/>
          <p:nvPr/>
        </p:nvGrpSpPr>
        <p:grpSpPr>
          <a:xfrm rot="5400000">
            <a:off x="7701648" y="-484217"/>
            <a:ext cx="970042" cy="1918341"/>
            <a:chOff x="961675" y="1958725"/>
            <a:chExt cx="563225" cy="1113825"/>
          </a:xfrm>
        </p:grpSpPr>
        <p:sp>
          <p:nvSpPr>
            <p:cNvPr id="114" name="Google Shape;114;p33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33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6" name="Google Shape;116;p33"/>
          <p:cNvSpPr/>
          <p:nvPr/>
        </p:nvSpPr>
        <p:spPr>
          <a:xfrm rot="5737592">
            <a:off x="7386584" y="2356154"/>
            <a:ext cx="3536688" cy="3525078"/>
          </a:xfrm>
          <a:custGeom>
            <a:avLst/>
            <a:gdLst/>
            <a:ahLst/>
            <a:cxnLst/>
            <a:rect l="l" t="t" r="r" b="b"/>
            <a:pathLst>
              <a:path w="61535" h="61333" extrusionOk="0">
                <a:moveTo>
                  <a:pt x="25312" y="0"/>
                </a:moveTo>
                <a:lnTo>
                  <a:pt x="24384" y="40"/>
                </a:lnTo>
                <a:lnTo>
                  <a:pt x="23618" y="101"/>
                </a:lnTo>
                <a:lnTo>
                  <a:pt x="22851" y="182"/>
                </a:lnTo>
                <a:lnTo>
                  <a:pt x="22065" y="303"/>
                </a:lnTo>
                <a:lnTo>
                  <a:pt x="21298" y="464"/>
                </a:lnTo>
                <a:lnTo>
                  <a:pt x="20532" y="625"/>
                </a:lnTo>
                <a:lnTo>
                  <a:pt x="19766" y="847"/>
                </a:lnTo>
                <a:lnTo>
                  <a:pt x="18979" y="1069"/>
                </a:lnTo>
                <a:lnTo>
                  <a:pt x="18213" y="1331"/>
                </a:lnTo>
                <a:lnTo>
                  <a:pt x="17446" y="1593"/>
                </a:lnTo>
                <a:lnTo>
                  <a:pt x="16700" y="1896"/>
                </a:lnTo>
                <a:lnTo>
                  <a:pt x="15934" y="2219"/>
                </a:lnTo>
                <a:lnTo>
                  <a:pt x="15187" y="2561"/>
                </a:lnTo>
                <a:lnTo>
                  <a:pt x="14441" y="2945"/>
                </a:lnTo>
                <a:lnTo>
                  <a:pt x="13695" y="3328"/>
                </a:lnTo>
                <a:lnTo>
                  <a:pt x="12969" y="3711"/>
                </a:lnTo>
                <a:lnTo>
                  <a:pt x="12243" y="4135"/>
                </a:lnTo>
                <a:lnTo>
                  <a:pt x="11517" y="4578"/>
                </a:lnTo>
                <a:lnTo>
                  <a:pt x="10811" y="5022"/>
                </a:lnTo>
                <a:lnTo>
                  <a:pt x="10125" y="5486"/>
                </a:lnTo>
                <a:lnTo>
                  <a:pt x="9439" y="5970"/>
                </a:lnTo>
                <a:lnTo>
                  <a:pt x="8753" y="6454"/>
                </a:lnTo>
                <a:lnTo>
                  <a:pt x="8088" y="6958"/>
                </a:lnTo>
                <a:lnTo>
                  <a:pt x="7443" y="7483"/>
                </a:lnTo>
                <a:lnTo>
                  <a:pt x="6817" y="8007"/>
                </a:lnTo>
                <a:lnTo>
                  <a:pt x="6192" y="8531"/>
                </a:lnTo>
                <a:lnTo>
                  <a:pt x="5587" y="9076"/>
                </a:lnTo>
                <a:lnTo>
                  <a:pt x="4982" y="9620"/>
                </a:lnTo>
                <a:lnTo>
                  <a:pt x="4417" y="10185"/>
                </a:lnTo>
                <a:lnTo>
                  <a:pt x="3852" y="10730"/>
                </a:lnTo>
                <a:lnTo>
                  <a:pt x="3308" y="11294"/>
                </a:lnTo>
                <a:lnTo>
                  <a:pt x="2784" y="11859"/>
                </a:lnTo>
                <a:lnTo>
                  <a:pt x="2279" y="12424"/>
                </a:lnTo>
                <a:lnTo>
                  <a:pt x="2057" y="12686"/>
                </a:lnTo>
                <a:lnTo>
                  <a:pt x="1856" y="12968"/>
                </a:lnTo>
                <a:lnTo>
                  <a:pt x="1654" y="13231"/>
                </a:lnTo>
                <a:lnTo>
                  <a:pt x="1473" y="13513"/>
                </a:lnTo>
                <a:lnTo>
                  <a:pt x="1311" y="13795"/>
                </a:lnTo>
                <a:lnTo>
                  <a:pt x="1150" y="14078"/>
                </a:lnTo>
                <a:lnTo>
                  <a:pt x="868" y="14663"/>
                </a:lnTo>
                <a:lnTo>
                  <a:pt x="625" y="15268"/>
                </a:lnTo>
                <a:lnTo>
                  <a:pt x="424" y="15873"/>
                </a:lnTo>
                <a:lnTo>
                  <a:pt x="262" y="16518"/>
                </a:lnTo>
                <a:lnTo>
                  <a:pt x="141" y="17143"/>
                </a:lnTo>
                <a:lnTo>
                  <a:pt x="61" y="17809"/>
                </a:lnTo>
                <a:lnTo>
                  <a:pt x="20" y="18454"/>
                </a:lnTo>
                <a:lnTo>
                  <a:pt x="0" y="19140"/>
                </a:lnTo>
                <a:lnTo>
                  <a:pt x="20" y="19806"/>
                </a:lnTo>
                <a:lnTo>
                  <a:pt x="81" y="20491"/>
                </a:lnTo>
                <a:lnTo>
                  <a:pt x="162" y="21157"/>
                </a:lnTo>
                <a:lnTo>
                  <a:pt x="283" y="21843"/>
                </a:lnTo>
                <a:lnTo>
                  <a:pt x="424" y="22528"/>
                </a:lnTo>
                <a:lnTo>
                  <a:pt x="605" y="23214"/>
                </a:lnTo>
                <a:lnTo>
                  <a:pt x="807" y="23880"/>
                </a:lnTo>
                <a:lnTo>
                  <a:pt x="1029" y="24545"/>
                </a:lnTo>
                <a:lnTo>
                  <a:pt x="1271" y="25211"/>
                </a:lnTo>
                <a:lnTo>
                  <a:pt x="1533" y="25876"/>
                </a:lnTo>
                <a:lnTo>
                  <a:pt x="1815" y="26522"/>
                </a:lnTo>
                <a:lnTo>
                  <a:pt x="2118" y="27167"/>
                </a:lnTo>
                <a:lnTo>
                  <a:pt x="2441" y="27792"/>
                </a:lnTo>
                <a:lnTo>
                  <a:pt x="2784" y="28397"/>
                </a:lnTo>
                <a:lnTo>
                  <a:pt x="3147" y="29003"/>
                </a:lnTo>
                <a:lnTo>
                  <a:pt x="3510" y="29567"/>
                </a:lnTo>
                <a:lnTo>
                  <a:pt x="3893" y="30132"/>
                </a:lnTo>
                <a:lnTo>
                  <a:pt x="4276" y="30677"/>
                </a:lnTo>
                <a:lnTo>
                  <a:pt x="4679" y="31201"/>
                </a:lnTo>
                <a:lnTo>
                  <a:pt x="5083" y="31685"/>
                </a:lnTo>
                <a:lnTo>
                  <a:pt x="5486" y="32169"/>
                </a:lnTo>
                <a:lnTo>
                  <a:pt x="5890" y="32613"/>
                </a:lnTo>
                <a:lnTo>
                  <a:pt x="6313" y="33036"/>
                </a:lnTo>
                <a:lnTo>
                  <a:pt x="6737" y="33440"/>
                </a:lnTo>
                <a:lnTo>
                  <a:pt x="7180" y="33843"/>
                </a:lnTo>
                <a:lnTo>
                  <a:pt x="7624" y="34226"/>
                </a:lnTo>
                <a:lnTo>
                  <a:pt x="8088" y="34589"/>
                </a:lnTo>
                <a:lnTo>
                  <a:pt x="8572" y="34952"/>
                </a:lnTo>
                <a:lnTo>
                  <a:pt x="9056" y="35315"/>
                </a:lnTo>
                <a:lnTo>
                  <a:pt x="9540" y="35638"/>
                </a:lnTo>
                <a:lnTo>
                  <a:pt x="10044" y="35961"/>
                </a:lnTo>
                <a:lnTo>
                  <a:pt x="10548" y="36263"/>
                </a:lnTo>
                <a:lnTo>
                  <a:pt x="11073" y="36566"/>
                </a:lnTo>
                <a:lnTo>
                  <a:pt x="11597" y="36828"/>
                </a:lnTo>
                <a:lnTo>
                  <a:pt x="12122" y="37090"/>
                </a:lnTo>
                <a:lnTo>
                  <a:pt x="12666" y="37352"/>
                </a:lnTo>
                <a:lnTo>
                  <a:pt x="13211" y="37574"/>
                </a:lnTo>
                <a:lnTo>
                  <a:pt x="13775" y="37796"/>
                </a:lnTo>
                <a:lnTo>
                  <a:pt x="14340" y="37998"/>
                </a:lnTo>
                <a:lnTo>
                  <a:pt x="14905" y="38179"/>
                </a:lnTo>
                <a:lnTo>
                  <a:pt x="15470" y="38361"/>
                </a:lnTo>
                <a:lnTo>
                  <a:pt x="16034" y="38522"/>
                </a:lnTo>
                <a:lnTo>
                  <a:pt x="16619" y="38663"/>
                </a:lnTo>
                <a:lnTo>
                  <a:pt x="17204" y="38784"/>
                </a:lnTo>
                <a:lnTo>
                  <a:pt x="17789" y="38885"/>
                </a:lnTo>
                <a:lnTo>
                  <a:pt x="18374" y="38986"/>
                </a:lnTo>
                <a:lnTo>
                  <a:pt x="18959" y="39067"/>
                </a:lnTo>
                <a:lnTo>
                  <a:pt x="19564" y="39107"/>
                </a:lnTo>
                <a:lnTo>
                  <a:pt x="20149" y="39168"/>
                </a:lnTo>
                <a:lnTo>
                  <a:pt x="20754" y="39188"/>
                </a:lnTo>
                <a:lnTo>
                  <a:pt x="21924" y="39188"/>
                </a:lnTo>
                <a:lnTo>
                  <a:pt x="22529" y="39147"/>
                </a:lnTo>
                <a:lnTo>
                  <a:pt x="23255" y="39107"/>
                </a:lnTo>
                <a:lnTo>
                  <a:pt x="23961" y="39026"/>
                </a:lnTo>
                <a:lnTo>
                  <a:pt x="25413" y="38865"/>
                </a:lnTo>
                <a:lnTo>
                  <a:pt x="26865" y="38683"/>
                </a:lnTo>
                <a:lnTo>
                  <a:pt x="27591" y="38603"/>
                </a:lnTo>
                <a:lnTo>
                  <a:pt x="28317" y="38562"/>
                </a:lnTo>
                <a:lnTo>
                  <a:pt x="29043" y="38522"/>
                </a:lnTo>
                <a:lnTo>
                  <a:pt x="29749" y="38522"/>
                </a:lnTo>
                <a:lnTo>
                  <a:pt x="30455" y="38542"/>
                </a:lnTo>
                <a:lnTo>
                  <a:pt x="31141" y="38623"/>
                </a:lnTo>
                <a:lnTo>
                  <a:pt x="31484" y="38663"/>
                </a:lnTo>
                <a:lnTo>
                  <a:pt x="31826" y="38724"/>
                </a:lnTo>
                <a:lnTo>
                  <a:pt x="32169" y="38805"/>
                </a:lnTo>
                <a:lnTo>
                  <a:pt x="32512" y="38905"/>
                </a:lnTo>
                <a:lnTo>
                  <a:pt x="32835" y="39006"/>
                </a:lnTo>
                <a:lnTo>
                  <a:pt x="33178" y="39127"/>
                </a:lnTo>
                <a:lnTo>
                  <a:pt x="33500" y="39248"/>
                </a:lnTo>
                <a:lnTo>
                  <a:pt x="33823" y="39410"/>
                </a:lnTo>
                <a:lnTo>
                  <a:pt x="34186" y="39591"/>
                </a:lnTo>
                <a:lnTo>
                  <a:pt x="34529" y="39813"/>
                </a:lnTo>
                <a:lnTo>
                  <a:pt x="34872" y="40035"/>
                </a:lnTo>
                <a:lnTo>
                  <a:pt x="35174" y="40277"/>
                </a:lnTo>
                <a:lnTo>
                  <a:pt x="35497" y="40539"/>
                </a:lnTo>
                <a:lnTo>
                  <a:pt x="35780" y="40801"/>
                </a:lnTo>
                <a:lnTo>
                  <a:pt x="36062" y="41084"/>
                </a:lnTo>
                <a:lnTo>
                  <a:pt x="36324" y="41386"/>
                </a:lnTo>
                <a:lnTo>
                  <a:pt x="36586" y="41689"/>
                </a:lnTo>
                <a:lnTo>
                  <a:pt x="36808" y="42011"/>
                </a:lnTo>
                <a:lnTo>
                  <a:pt x="37050" y="42334"/>
                </a:lnTo>
                <a:lnTo>
                  <a:pt x="37272" y="42677"/>
                </a:lnTo>
                <a:lnTo>
                  <a:pt x="37474" y="43020"/>
                </a:lnTo>
                <a:lnTo>
                  <a:pt x="37675" y="43383"/>
                </a:lnTo>
                <a:lnTo>
                  <a:pt x="38038" y="44129"/>
                </a:lnTo>
                <a:lnTo>
                  <a:pt x="38381" y="44895"/>
                </a:lnTo>
                <a:lnTo>
                  <a:pt x="38684" y="45682"/>
                </a:lnTo>
                <a:lnTo>
                  <a:pt x="38966" y="46489"/>
                </a:lnTo>
                <a:lnTo>
                  <a:pt x="39228" y="47296"/>
                </a:lnTo>
                <a:lnTo>
                  <a:pt x="39450" y="48122"/>
                </a:lnTo>
                <a:lnTo>
                  <a:pt x="39672" y="48949"/>
                </a:lnTo>
                <a:lnTo>
                  <a:pt x="40075" y="50583"/>
                </a:lnTo>
                <a:lnTo>
                  <a:pt x="40277" y="51390"/>
                </a:lnTo>
                <a:lnTo>
                  <a:pt x="40499" y="52217"/>
                </a:lnTo>
                <a:lnTo>
                  <a:pt x="40761" y="53044"/>
                </a:lnTo>
                <a:lnTo>
                  <a:pt x="41023" y="53850"/>
                </a:lnTo>
                <a:lnTo>
                  <a:pt x="41326" y="54657"/>
                </a:lnTo>
                <a:lnTo>
                  <a:pt x="41649" y="55464"/>
                </a:lnTo>
                <a:lnTo>
                  <a:pt x="42012" y="56230"/>
                </a:lnTo>
                <a:lnTo>
                  <a:pt x="42415" y="56956"/>
                </a:lnTo>
                <a:lnTo>
                  <a:pt x="42637" y="57319"/>
                </a:lnTo>
                <a:lnTo>
                  <a:pt x="42859" y="57662"/>
                </a:lnTo>
                <a:lnTo>
                  <a:pt x="43081" y="58005"/>
                </a:lnTo>
                <a:lnTo>
                  <a:pt x="43343" y="58328"/>
                </a:lnTo>
                <a:lnTo>
                  <a:pt x="43585" y="58630"/>
                </a:lnTo>
                <a:lnTo>
                  <a:pt x="43847" y="58933"/>
                </a:lnTo>
                <a:lnTo>
                  <a:pt x="44129" y="59215"/>
                </a:lnTo>
                <a:lnTo>
                  <a:pt x="44412" y="59498"/>
                </a:lnTo>
                <a:lnTo>
                  <a:pt x="44714" y="59740"/>
                </a:lnTo>
                <a:lnTo>
                  <a:pt x="45017" y="59982"/>
                </a:lnTo>
                <a:lnTo>
                  <a:pt x="45360" y="60203"/>
                </a:lnTo>
                <a:lnTo>
                  <a:pt x="45682" y="60425"/>
                </a:lnTo>
                <a:lnTo>
                  <a:pt x="46045" y="60607"/>
                </a:lnTo>
                <a:lnTo>
                  <a:pt x="46408" y="60768"/>
                </a:lnTo>
                <a:lnTo>
                  <a:pt x="46771" y="60930"/>
                </a:lnTo>
                <a:lnTo>
                  <a:pt x="47175" y="61051"/>
                </a:lnTo>
                <a:lnTo>
                  <a:pt x="47598" y="61172"/>
                </a:lnTo>
                <a:lnTo>
                  <a:pt x="48042" y="61252"/>
                </a:lnTo>
                <a:lnTo>
                  <a:pt x="48486" y="61313"/>
                </a:lnTo>
                <a:lnTo>
                  <a:pt x="48929" y="61333"/>
                </a:lnTo>
                <a:lnTo>
                  <a:pt x="49393" y="61333"/>
                </a:lnTo>
                <a:lnTo>
                  <a:pt x="49837" y="61293"/>
                </a:lnTo>
                <a:lnTo>
                  <a:pt x="50281" y="61252"/>
                </a:lnTo>
                <a:lnTo>
                  <a:pt x="50725" y="61172"/>
                </a:lnTo>
                <a:lnTo>
                  <a:pt x="51168" y="61071"/>
                </a:lnTo>
                <a:lnTo>
                  <a:pt x="51612" y="60950"/>
                </a:lnTo>
                <a:lnTo>
                  <a:pt x="52056" y="60809"/>
                </a:lnTo>
                <a:lnTo>
                  <a:pt x="52479" y="60647"/>
                </a:lnTo>
                <a:lnTo>
                  <a:pt x="52903" y="60466"/>
                </a:lnTo>
                <a:lnTo>
                  <a:pt x="53306" y="60264"/>
                </a:lnTo>
                <a:lnTo>
                  <a:pt x="53709" y="60042"/>
                </a:lnTo>
                <a:lnTo>
                  <a:pt x="54093" y="59800"/>
                </a:lnTo>
                <a:lnTo>
                  <a:pt x="54718" y="59397"/>
                </a:lnTo>
                <a:lnTo>
                  <a:pt x="55303" y="58933"/>
                </a:lnTo>
                <a:lnTo>
                  <a:pt x="55847" y="58449"/>
                </a:lnTo>
                <a:lnTo>
                  <a:pt x="56372" y="57945"/>
                </a:lnTo>
                <a:lnTo>
                  <a:pt x="56876" y="57400"/>
                </a:lnTo>
                <a:lnTo>
                  <a:pt x="57360" y="56835"/>
                </a:lnTo>
                <a:lnTo>
                  <a:pt x="57804" y="56230"/>
                </a:lnTo>
                <a:lnTo>
                  <a:pt x="58207" y="55625"/>
                </a:lnTo>
                <a:lnTo>
                  <a:pt x="58590" y="54980"/>
                </a:lnTo>
                <a:lnTo>
                  <a:pt x="58953" y="54334"/>
                </a:lnTo>
                <a:lnTo>
                  <a:pt x="59296" y="53649"/>
                </a:lnTo>
                <a:lnTo>
                  <a:pt x="59599" y="52983"/>
                </a:lnTo>
                <a:lnTo>
                  <a:pt x="59881" y="52277"/>
                </a:lnTo>
                <a:lnTo>
                  <a:pt x="60143" y="51571"/>
                </a:lnTo>
                <a:lnTo>
                  <a:pt x="60365" y="50865"/>
                </a:lnTo>
                <a:lnTo>
                  <a:pt x="60567" y="50139"/>
                </a:lnTo>
                <a:lnTo>
                  <a:pt x="60728" y="49413"/>
                </a:lnTo>
                <a:lnTo>
                  <a:pt x="60890" y="48687"/>
                </a:lnTo>
                <a:lnTo>
                  <a:pt x="61031" y="47961"/>
                </a:lnTo>
                <a:lnTo>
                  <a:pt x="61132" y="47235"/>
                </a:lnTo>
                <a:lnTo>
                  <a:pt x="61232" y="46489"/>
                </a:lnTo>
                <a:lnTo>
                  <a:pt x="61313" y="45763"/>
                </a:lnTo>
                <a:lnTo>
                  <a:pt x="61374" y="45016"/>
                </a:lnTo>
                <a:lnTo>
                  <a:pt x="61434" y="44270"/>
                </a:lnTo>
                <a:lnTo>
                  <a:pt x="61495" y="42778"/>
                </a:lnTo>
                <a:lnTo>
                  <a:pt x="61535" y="41285"/>
                </a:lnTo>
                <a:lnTo>
                  <a:pt x="61535" y="39793"/>
                </a:lnTo>
                <a:lnTo>
                  <a:pt x="61515" y="38300"/>
                </a:lnTo>
                <a:lnTo>
                  <a:pt x="61495" y="36485"/>
                </a:lnTo>
                <a:lnTo>
                  <a:pt x="61434" y="34670"/>
                </a:lnTo>
                <a:lnTo>
                  <a:pt x="61353" y="32835"/>
                </a:lnTo>
                <a:lnTo>
                  <a:pt x="61232" y="30979"/>
                </a:lnTo>
                <a:lnTo>
                  <a:pt x="61172" y="30071"/>
                </a:lnTo>
                <a:lnTo>
                  <a:pt x="61071" y="29144"/>
                </a:lnTo>
                <a:lnTo>
                  <a:pt x="60970" y="28236"/>
                </a:lnTo>
                <a:lnTo>
                  <a:pt x="60849" y="27329"/>
                </a:lnTo>
                <a:lnTo>
                  <a:pt x="60728" y="26421"/>
                </a:lnTo>
                <a:lnTo>
                  <a:pt x="60567" y="25534"/>
                </a:lnTo>
                <a:lnTo>
                  <a:pt x="60405" y="24626"/>
                </a:lnTo>
                <a:lnTo>
                  <a:pt x="60224" y="23739"/>
                </a:lnTo>
                <a:lnTo>
                  <a:pt x="60022" y="22871"/>
                </a:lnTo>
                <a:lnTo>
                  <a:pt x="59800" y="22004"/>
                </a:lnTo>
                <a:lnTo>
                  <a:pt x="59558" y="21137"/>
                </a:lnTo>
                <a:lnTo>
                  <a:pt x="59296" y="20290"/>
                </a:lnTo>
                <a:lnTo>
                  <a:pt x="58994" y="19443"/>
                </a:lnTo>
                <a:lnTo>
                  <a:pt x="58691" y="18616"/>
                </a:lnTo>
                <a:lnTo>
                  <a:pt x="58348" y="17809"/>
                </a:lnTo>
                <a:lnTo>
                  <a:pt x="57985" y="17002"/>
                </a:lnTo>
                <a:lnTo>
                  <a:pt x="57582" y="16216"/>
                </a:lnTo>
                <a:lnTo>
                  <a:pt x="57158" y="15449"/>
                </a:lnTo>
                <a:lnTo>
                  <a:pt x="56715" y="14703"/>
                </a:lnTo>
                <a:lnTo>
                  <a:pt x="56231" y="13957"/>
                </a:lnTo>
                <a:lnTo>
                  <a:pt x="55726" y="13251"/>
                </a:lnTo>
                <a:lnTo>
                  <a:pt x="55182" y="12545"/>
                </a:lnTo>
                <a:lnTo>
                  <a:pt x="54617" y="11859"/>
                </a:lnTo>
                <a:lnTo>
                  <a:pt x="53992" y="11214"/>
                </a:lnTo>
                <a:lnTo>
                  <a:pt x="53609" y="10831"/>
                </a:lnTo>
                <a:lnTo>
                  <a:pt x="53225" y="10447"/>
                </a:lnTo>
                <a:lnTo>
                  <a:pt x="52822" y="10084"/>
                </a:lnTo>
                <a:lnTo>
                  <a:pt x="52419" y="9741"/>
                </a:lnTo>
                <a:lnTo>
                  <a:pt x="51995" y="9399"/>
                </a:lnTo>
                <a:lnTo>
                  <a:pt x="51572" y="9056"/>
                </a:lnTo>
                <a:lnTo>
                  <a:pt x="50704" y="8431"/>
                </a:lnTo>
                <a:lnTo>
                  <a:pt x="49817" y="7825"/>
                </a:lnTo>
                <a:lnTo>
                  <a:pt x="48889" y="7261"/>
                </a:lnTo>
                <a:lnTo>
                  <a:pt x="47941" y="6736"/>
                </a:lnTo>
                <a:lnTo>
                  <a:pt x="46973" y="6232"/>
                </a:lnTo>
                <a:lnTo>
                  <a:pt x="46005" y="5768"/>
                </a:lnTo>
                <a:lnTo>
                  <a:pt x="44997" y="5304"/>
                </a:lnTo>
                <a:lnTo>
                  <a:pt x="44008" y="4881"/>
                </a:lnTo>
                <a:lnTo>
                  <a:pt x="42980" y="4457"/>
                </a:lnTo>
                <a:lnTo>
                  <a:pt x="41971" y="4074"/>
                </a:lnTo>
                <a:lnTo>
                  <a:pt x="40943" y="3691"/>
                </a:lnTo>
                <a:lnTo>
                  <a:pt x="38885" y="2945"/>
                </a:lnTo>
                <a:lnTo>
                  <a:pt x="37111" y="2340"/>
                </a:lnTo>
                <a:lnTo>
                  <a:pt x="35336" y="1755"/>
                </a:lnTo>
                <a:lnTo>
                  <a:pt x="34448" y="1492"/>
                </a:lnTo>
                <a:lnTo>
                  <a:pt x="33541" y="1230"/>
                </a:lnTo>
                <a:lnTo>
                  <a:pt x="32633" y="988"/>
                </a:lnTo>
                <a:lnTo>
                  <a:pt x="31726" y="766"/>
                </a:lnTo>
                <a:lnTo>
                  <a:pt x="30818" y="565"/>
                </a:lnTo>
                <a:lnTo>
                  <a:pt x="29910" y="383"/>
                </a:lnTo>
                <a:lnTo>
                  <a:pt x="29003" y="242"/>
                </a:lnTo>
                <a:lnTo>
                  <a:pt x="28075" y="141"/>
                </a:lnTo>
                <a:lnTo>
                  <a:pt x="27167" y="61"/>
                </a:lnTo>
                <a:lnTo>
                  <a:pt x="2624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7" name="Google Shape;117;p33"/>
          <p:cNvGrpSpPr/>
          <p:nvPr/>
        </p:nvGrpSpPr>
        <p:grpSpPr>
          <a:xfrm>
            <a:off x="289955" y="534604"/>
            <a:ext cx="860092" cy="986675"/>
            <a:chOff x="289955" y="534604"/>
            <a:chExt cx="860092" cy="986675"/>
          </a:xfrm>
        </p:grpSpPr>
        <p:sp>
          <p:nvSpPr>
            <p:cNvPr id="118" name="Google Shape;118;p33"/>
            <p:cNvSpPr/>
            <p:nvPr/>
          </p:nvSpPr>
          <p:spPr>
            <a:xfrm flipH="1">
              <a:off x="289955" y="918754"/>
              <a:ext cx="413138" cy="475806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9" name="Google Shape;119;p33"/>
            <p:cNvGrpSpPr/>
            <p:nvPr/>
          </p:nvGrpSpPr>
          <p:grpSpPr>
            <a:xfrm rot="3427758">
              <a:off x="583243" y="625622"/>
              <a:ext cx="475768" cy="475796"/>
              <a:chOff x="1460350" y="2402425"/>
              <a:chExt cx="208950" cy="208950"/>
            </a:xfrm>
          </p:grpSpPr>
          <p:sp>
            <p:nvSpPr>
              <p:cNvPr id="120" name="Google Shape;120;p33"/>
              <p:cNvSpPr/>
              <p:nvPr/>
            </p:nvSpPr>
            <p:spPr>
              <a:xfrm>
                <a:off x="1460350" y="2402425"/>
                <a:ext cx="208950" cy="208950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8358" extrusionOk="0">
                    <a:moveTo>
                      <a:pt x="4035" y="1"/>
                    </a:moveTo>
                    <a:lnTo>
                      <a:pt x="3651" y="49"/>
                    </a:lnTo>
                    <a:lnTo>
                      <a:pt x="3218" y="97"/>
                    </a:lnTo>
                    <a:lnTo>
                      <a:pt x="2786" y="241"/>
                    </a:lnTo>
                    <a:lnTo>
                      <a:pt x="2402" y="385"/>
                    </a:lnTo>
                    <a:lnTo>
                      <a:pt x="2066" y="577"/>
                    </a:lnTo>
                    <a:lnTo>
                      <a:pt x="1682" y="817"/>
                    </a:lnTo>
                    <a:lnTo>
                      <a:pt x="1393" y="1058"/>
                    </a:lnTo>
                    <a:lnTo>
                      <a:pt x="1105" y="1346"/>
                    </a:lnTo>
                    <a:lnTo>
                      <a:pt x="865" y="1634"/>
                    </a:lnTo>
                    <a:lnTo>
                      <a:pt x="625" y="1970"/>
                    </a:lnTo>
                    <a:lnTo>
                      <a:pt x="433" y="2354"/>
                    </a:lnTo>
                    <a:lnTo>
                      <a:pt x="241" y="2690"/>
                    </a:lnTo>
                    <a:lnTo>
                      <a:pt x="145" y="3075"/>
                    </a:lnTo>
                    <a:lnTo>
                      <a:pt x="49" y="3459"/>
                    </a:lnTo>
                    <a:lnTo>
                      <a:pt x="1" y="3891"/>
                    </a:lnTo>
                    <a:lnTo>
                      <a:pt x="1" y="4323"/>
                    </a:lnTo>
                    <a:lnTo>
                      <a:pt x="49" y="4707"/>
                    </a:lnTo>
                    <a:lnTo>
                      <a:pt x="97" y="5140"/>
                    </a:lnTo>
                    <a:lnTo>
                      <a:pt x="241" y="5572"/>
                    </a:lnTo>
                    <a:lnTo>
                      <a:pt x="385" y="5956"/>
                    </a:lnTo>
                    <a:lnTo>
                      <a:pt x="577" y="6292"/>
                    </a:lnTo>
                    <a:lnTo>
                      <a:pt x="817" y="6628"/>
                    </a:lnTo>
                    <a:lnTo>
                      <a:pt x="1057" y="6965"/>
                    </a:lnTo>
                    <a:lnTo>
                      <a:pt x="1345" y="7253"/>
                    </a:lnTo>
                    <a:lnTo>
                      <a:pt x="1634" y="7493"/>
                    </a:lnTo>
                    <a:lnTo>
                      <a:pt x="1970" y="7733"/>
                    </a:lnTo>
                    <a:lnTo>
                      <a:pt x="2306" y="7925"/>
                    </a:lnTo>
                    <a:lnTo>
                      <a:pt x="2690" y="8069"/>
                    </a:lnTo>
                    <a:lnTo>
                      <a:pt x="3074" y="8213"/>
                    </a:lnTo>
                    <a:lnTo>
                      <a:pt x="3458" y="8309"/>
                    </a:lnTo>
                    <a:lnTo>
                      <a:pt x="3891" y="8357"/>
                    </a:lnTo>
                    <a:lnTo>
                      <a:pt x="4275" y="8357"/>
                    </a:lnTo>
                    <a:lnTo>
                      <a:pt x="4707" y="8309"/>
                    </a:lnTo>
                    <a:lnTo>
                      <a:pt x="5139" y="8261"/>
                    </a:lnTo>
                    <a:lnTo>
                      <a:pt x="5524" y="8117"/>
                    </a:lnTo>
                    <a:lnTo>
                      <a:pt x="5956" y="7973"/>
                    </a:lnTo>
                    <a:lnTo>
                      <a:pt x="6292" y="7781"/>
                    </a:lnTo>
                    <a:lnTo>
                      <a:pt x="6628" y="7541"/>
                    </a:lnTo>
                    <a:lnTo>
                      <a:pt x="6964" y="7301"/>
                    </a:lnTo>
                    <a:lnTo>
                      <a:pt x="7252" y="7013"/>
                    </a:lnTo>
                    <a:lnTo>
                      <a:pt x="7493" y="6724"/>
                    </a:lnTo>
                    <a:lnTo>
                      <a:pt x="7733" y="6388"/>
                    </a:lnTo>
                    <a:lnTo>
                      <a:pt x="7925" y="6004"/>
                    </a:lnTo>
                    <a:lnTo>
                      <a:pt x="8069" y="5668"/>
                    </a:lnTo>
                    <a:lnTo>
                      <a:pt x="8213" y="5284"/>
                    </a:lnTo>
                    <a:lnTo>
                      <a:pt x="8309" y="4900"/>
                    </a:lnTo>
                    <a:lnTo>
                      <a:pt x="8357" y="4467"/>
                    </a:lnTo>
                    <a:lnTo>
                      <a:pt x="8357" y="4035"/>
                    </a:lnTo>
                    <a:lnTo>
                      <a:pt x="8309" y="3651"/>
                    </a:lnTo>
                    <a:lnTo>
                      <a:pt x="8261" y="3219"/>
                    </a:lnTo>
                    <a:lnTo>
                      <a:pt x="8117" y="2786"/>
                    </a:lnTo>
                    <a:lnTo>
                      <a:pt x="7973" y="2402"/>
                    </a:lnTo>
                    <a:lnTo>
                      <a:pt x="7781" y="2066"/>
                    </a:lnTo>
                    <a:lnTo>
                      <a:pt x="7541" y="1730"/>
                    </a:lnTo>
                    <a:lnTo>
                      <a:pt x="7300" y="1394"/>
                    </a:lnTo>
                    <a:lnTo>
                      <a:pt x="7012" y="1106"/>
                    </a:lnTo>
                    <a:lnTo>
                      <a:pt x="6724" y="865"/>
                    </a:lnTo>
                    <a:lnTo>
                      <a:pt x="6388" y="625"/>
                    </a:lnTo>
                    <a:lnTo>
                      <a:pt x="6004" y="433"/>
                    </a:lnTo>
                    <a:lnTo>
                      <a:pt x="5668" y="289"/>
                    </a:lnTo>
                    <a:lnTo>
                      <a:pt x="5283" y="145"/>
                    </a:lnTo>
                    <a:lnTo>
                      <a:pt x="4851" y="49"/>
                    </a:lnTo>
                    <a:lnTo>
                      <a:pt x="446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21;p33"/>
              <p:cNvSpPr/>
              <p:nvPr/>
            </p:nvSpPr>
            <p:spPr>
              <a:xfrm>
                <a:off x="1460350" y="2402425"/>
                <a:ext cx="208950" cy="208950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8358" fill="none" extrusionOk="0">
                    <a:moveTo>
                      <a:pt x="8261" y="3219"/>
                    </a:moveTo>
                    <a:lnTo>
                      <a:pt x="8261" y="3219"/>
                    </a:lnTo>
                    <a:lnTo>
                      <a:pt x="8309" y="3651"/>
                    </a:lnTo>
                    <a:lnTo>
                      <a:pt x="8357" y="4035"/>
                    </a:lnTo>
                    <a:lnTo>
                      <a:pt x="8357" y="4467"/>
                    </a:lnTo>
                    <a:lnTo>
                      <a:pt x="8309" y="4900"/>
                    </a:lnTo>
                    <a:lnTo>
                      <a:pt x="8213" y="5284"/>
                    </a:lnTo>
                    <a:lnTo>
                      <a:pt x="8069" y="5668"/>
                    </a:lnTo>
                    <a:lnTo>
                      <a:pt x="7925" y="6004"/>
                    </a:lnTo>
                    <a:lnTo>
                      <a:pt x="7733" y="6388"/>
                    </a:lnTo>
                    <a:lnTo>
                      <a:pt x="7493" y="6724"/>
                    </a:lnTo>
                    <a:lnTo>
                      <a:pt x="7252" y="7013"/>
                    </a:lnTo>
                    <a:lnTo>
                      <a:pt x="6964" y="7301"/>
                    </a:lnTo>
                    <a:lnTo>
                      <a:pt x="6628" y="7541"/>
                    </a:lnTo>
                    <a:lnTo>
                      <a:pt x="6292" y="7781"/>
                    </a:lnTo>
                    <a:lnTo>
                      <a:pt x="5956" y="7973"/>
                    </a:lnTo>
                    <a:lnTo>
                      <a:pt x="5524" y="8117"/>
                    </a:lnTo>
                    <a:lnTo>
                      <a:pt x="5139" y="8261"/>
                    </a:lnTo>
                    <a:lnTo>
                      <a:pt x="5139" y="8261"/>
                    </a:lnTo>
                    <a:lnTo>
                      <a:pt x="4707" y="8309"/>
                    </a:lnTo>
                    <a:lnTo>
                      <a:pt x="4275" y="8357"/>
                    </a:lnTo>
                    <a:lnTo>
                      <a:pt x="3891" y="8357"/>
                    </a:lnTo>
                    <a:lnTo>
                      <a:pt x="3458" y="8309"/>
                    </a:lnTo>
                    <a:lnTo>
                      <a:pt x="3074" y="8213"/>
                    </a:lnTo>
                    <a:lnTo>
                      <a:pt x="2690" y="8069"/>
                    </a:lnTo>
                    <a:lnTo>
                      <a:pt x="2306" y="7925"/>
                    </a:lnTo>
                    <a:lnTo>
                      <a:pt x="1970" y="7733"/>
                    </a:lnTo>
                    <a:lnTo>
                      <a:pt x="1634" y="7493"/>
                    </a:lnTo>
                    <a:lnTo>
                      <a:pt x="1345" y="7253"/>
                    </a:lnTo>
                    <a:lnTo>
                      <a:pt x="1057" y="6965"/>
                    </a:lnTo>
                    <a:lnTo>
                      <a:pt x="817" y="6628"/>
                    </a:lnTo>
                    <a:lnTo>
                      <a:pt x="577" y="6292"/>
                    </a:lnTo>
                    <a:lnTo>
                      <a:pt x="385" y="5956"/>
                    </a:lnTo>
                    <a:lnTo>
                      <a:pt x="241" y="5572"/>
                    </a:lnTo>
                    <a:lnTo>
                      <a:pt x="97" y="5140"/>
                    </a:lnTo>
                    <a:lnTo>
                      <a:pt x="97" y="5140"/>
                    </a:lnTo>
                    <a:lnTo>
                      <a:pt x="49" y="4707"/>
                    </a:lnTo>
                    <a:lnTo>
                      <a:pt x="1" y="4323"/>
                    </a:lnTo>
                    <a:lnTo>
                      <a:pt x="1" y="3891"/>
                    </a:lnTo>
                    <a:lnTo>
                      <a:pt x="49" y="3459"/>
                    </a:lnTo>
                    <a:lnTo>
                      <a:pt x="145" y="3075"/>
                    </a:lnTo>
                    <a:lnTo>
                      <a:pt x="241" y="2690"/>
                    </a:lnTo>
                    <a:lnTo>
                      <a:pt x="433" y="2354"/>
                    </a:lnTo>
                    <a:lnTo>
                      <a:pt x="625" y="1970"/>
                    </a:lnTo>
                    <a:lnTo>
                      <a:pt x="865" y="1634"/>
                    </a:lnTo>
                    <a:lnTo>
                      <a:pt x="1105" y="1346"/>
                    </a:lnTo>
                    <a:lnTo>
                      <a:pt x="1393" y="1058"/>
                    </a:lnTo>
                    <a:lnTo>
                      <a:pt x="1682" y="817"/>
                    </a:lnTo>
                    <a:lnTo>
                      <a:pt x="2066" y="577"/>
                    </a:lnTo>
                    <a:lnTo>
                      <a:pt x="2402" y="385"/>
                    </a:lnTo>
                    <a:lnTo>
                      <a:pt x="2786" y="241"/>
                    </a:lnTo>
                    <a:lnTo>
                      <a:pt x="3218" y="97"/>
                    </a:lnTo>
                    <a:lnTo>
                      <a:pt x="3218" y="97"/>
                    </a:lnTo>
                    <a:lnTo>
                      <a:pt x="3651" y="49"/>
                    </a:lnTo>
                    <a:lnTo>
                      <a:pt x="4035" y="1"/>
                    </a:lnTo>
                    <a:lnTo>
                      <a:pt x="4467" y="1"/>
                    </a:lnTo>
                    <a:lnTo>
                      <a:pt x="4851" y="49"/>
                    </a:lnTo>
                    <a:lnTo>
                      <a:pt x="5283" y="145"/>
                    </a:lnTo>
                    <a:lnTo>
                      <a:pt x="5668" y="289"/>
                    </a:lnTo>
                    <a:lnTo>
                      <a:pt x="6004" y="433"/>
                    </a:lnTo>
                    <a:lnTo>
                      <a:pt x="6388" y="625"/>
                    </a:lnTo>
                    <a:lnTo>
                      <a:pt x="6724" y="865"/>
                    </a:lnTo>
                    <a:lnTo>
                      <a:pt x="7012" y="1106"/>
                    </a:lnTo>
                    <a:lnTo>
                      <a:pt x="7300" y="1394"/>
                    </a:lnTo>
                    <a:lnTo>
                      <a:pt x="7541" y="1730"/>
                    </a:lnTo>
                    <a:lnTo>
                      <a:pt x="7781" y="2066"/>
                    </a:lnTo>
                    <a:lnTo>
                      <a:pt x="7973" y="2402"/>
                    </a:lnTo>
                    <a:lnTo>
                      <a:pt x="8117" y="2786"/>
                    </a:lnTo>
                    <a:lnTo>
                      <a:pt x="8261" y="321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122;p33"/>
              <p:cNvSpPr/>
              <p:nvPr/>
            </p:nvSpPr>
            <p:spPr>
              <a:xfrm>
                <a:off x="1495175" y="2421650"/>
                <a:ext cx="1224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3651" extrusionOk="0">
                    <a:moveTo>
                      <a:pt x="2546" y="192"/>
                    </a:moveTo>
                    <a:lnTo>
                      <a:pt x="2786" y="240"/>
                    </a:lnTo>
                    <a:lnTo>
                      <a:pt x="3026" y="289"/>
                    </a:lnTo>
                    <a:lnTo>
                      <a:pt x="3266" y="385"/>
                    </a:lnTo>
                    <a:lnTo>
                      <a:pt x="3458" y="529"/>
                    </a:lnTo>
                    <a:lnTo>
                      <a:pt x="3554" y="673"/>
                    </a:lnTo>
                    <a:lnTo>
                      <a:pt x="3650" y="865"/>
                    </a:lnTo>
                    <a:lnTo>
                      <a:pt x="3650" y="1057"/>
                    </a:lnTo>
                    <a:lnTo>
                      <a:pt x="3506" y="1249"/>
                    </a:lnTo>
                    <a:lnTo>
                      <a:pt x="3362" y="1393"/>
                    </a:lnTo>
                    <a:lnTo>
                      <a:pt x="3170" y="1537"/>
                    </a:lnTo>
                    <a:lnTo>
                      <a:pt x="2930" y="1585"/>
                    </a:lnTo>
                    <a:lnTo>
                      <a:pt x="2690" y="1633"/>
                    </a:lnTo>
                    <a:lnTo>
                      <a:pt x="2450" y="1585"/>
                    </a:lnTo>
                    <a:lnTo>
                      <a:pt x="2210" y="1537"/>
                    </a:lnTo>
                    <a:lnTo>
                      <a:pt x="1969" y="1441"/>
                    </a:lnTo>
                    <a:lnTo>
                      <a:pt x="1777" y="1297"/>
                    </a:lnTo>
                    <a:lnTo>
                      <a:pt x="1633" y="1105"/>
                    </a:lnTo>
                    <a:lnTo>
                      <a:pt x="1585" y="961"/>
                    </a:lnTo>
                    <a:lnTo>
                      <a:pt x="1585" y="769"/>
                    </a:lnTo>
                    <a:lnTo>
                      <a:pt x="1681" y="577"/>
                    </a:lnTo>
                    <a:lnTo>
                      <a:pt x="1873" y="385"/>
                    </a:lnTo>
                    <a:lnTo>
                      <a:pt x="2065" y="289"/>
                    </a:lnTo>
                    <a:lnTo>
                      <a:pt x="2306" y="240"/>
                    </a:lnTo>
                    <a:lnTo>
                      <a:pt x="2546" y="192"/>
                    </a:lnTo>
                    <a:close/>
                    <a:moveTo>
                      <a:pt x="2306" y="0"/>
                    </a:move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close/>
                  </a:path>
                </a:pathLst>
              </a:custGeom>
              <a:solidFill>
                <a:srgbClr val="210A06">
                  <a:alpha val="3137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23;p33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fill="none" extrusionOk="0">
                    <a:moveTo>
                      <a:pt x="1105" y="1441"/>
                    </a:moveTo>
                    <a:lnTo>
                      <a:pt x="1105" y="1441"/>
                    </a:lnTo>
                    <a:lnTo>
                      <a:pt x="865" y="1393"/>
                    </a:lnTo>
                    <a:lnTo>
                      <a:pt x="625" y="1345"/>
                    </a:lnTo>
                    <a:lnTo>
                      <a:pt x="384" y="1249"/>
                    </a:lnTo>
                    <a:lnTo>
                      <a:pt x="192" y="1105"/>
                    </a:lnTo>
                    <a:lnTo>
                      <a:pt x="48" y="913"/>
                    </a:lnTo>
                    <a:lnTo>
                      <a:pt x="0" y="769"/>
                    </a:lnTo>
                    <a:lnTo>
                      <a:pt x="0" y="577"/>
                    </a:lnTo>
                    <a:lnTo>
                      <a:pt x="96" y="385"/>
                    </a:lnTo>
                    <a:lnTo>
                      <a:pt x="96" y="385"/>
                    </a:lnTo>
                    <a:lnTo>
                      <a:pt x="288" y="193"/>
                    </a:lnTo>
                    <a:lnTo>
                      <a:pt x="480" y="97"/>
                    </a:lnTo>
                    <a:lnTo>
                      <a:pt x="721" y="48"/>
                    </a:lnTo>
                    <a:lnTo>
                      <a:pt x="961" y="0"/>
                    </a:lnTo>
                    <a:lnTo>
                      <a:pt x="961" y="0"/>
                    </a:lnTo>
                    <a:lnTo>
                      <a:pt x="1201" y="48"/>
                    </a:lnTo>
                    <a:lnTo>
                      <a:pt x="1441" y="97"/>
                    </a:lnTo>
                    <a:lnTo>
                      <a:pt x="1681" y="193"/>
                    </a:lnTo>
                    <a:lnTo>
                      <a:pt x="1873" y="337"/>
                    </a:lnTo>
                    <a:lnTo>
                      <a:pt x="1969" y="481"/>
                    </a:lnTo>
                    <a:lnTo>
                      <a:pt x="2065" y="673"/>
                    </a:lnTo>
                    <a:lnTo>
                      <a:pt x="2065" y="865"/>
                    </a:lnTo>
                    <a:lnTo>
                      <a:pt x="1921" y="1057"/>
                    </a:lnTo>
                    <a:lnTo>
                      <a:pt x="1921" y="1057"/>
                    </a:lnTo>
                    <a:lnTo>
                      <a:pt x="1777" y="1201"/>
                    </a:lnTo>
                    <a:lnTo>
                      <a:pt x="1585" y="1345"/>
                    </a:lnTo>
                    <a:lnTo>
                      <a:pt x="1345" y="1393"/>
                    </a:lnTo>
                    <a:lnTo>
                      <a:pt x="1105" y="14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24;p33"/>
              <p:cNvSpPr/>
              <p:nvPr/>
            </p:nvSpPr>
            <p:spPr>
              <a:xfrm>
                <a:off x="1495175" y="2421650"/>
                <a:ext cx="1224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3651" fill="none" extrusionOk="0">
                    <a:moveTo>
                      <a:pt x="2642" y="0"/>
                    </a:moveTo>
                    <a:lnTo>
                      <a:pt x="2642" y="0"/>
                    </a:lnTo>
                    <a:lnTo>
                      <a:pt x="2306" y="0"/>
                    </a:ln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210" y="3650"/>
                    </a:lnTo>
                    <a:lnTo>
                      <a:pt x="2210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lnTo>
                      <a:pt x="2642" y="0"/>
                    </a:lnTo>
                  </a:path>
                </a:pathLst>
              </a:custGeom>
              <a:solidFill>
                <a:srgbClr val="210A06">
                  <a:alpha val="3137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25;p33"/>
              <p:cNvSpPr/>
              <p:nvPr/>
            </p:nvSpPr>
            <p:spPr>
              <a:xfrm>
                <a:off x="1582825" y="2607750"/>
                <a:ext cx="10825" cy="24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97" extrusionOk="0">
                    <a:moveTo>
                      <a:pt x="0" y="96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close/>
                    <a:moveTo>
                      <a:pt x="48" y="96"/>
                    </a:moveTo>
                    <a:lnTo>
                      <a:pt x="48" y="96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48" y="96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48"/>
                    </a:lnTo>
                    <a:lnTo>
                      <a:pt x="288" y="48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close/>
                  </a:path>
                </a:pathLst>
              </a:custGeom>
              <a:solidFill>
                <a:srgbClr val="FA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26;p33"/>
              <p:cNvSpPr/>
              <p:nvPr/>
            </p:nvSpPr>
            <p:spPr>
              <a:xfrm>
                <a:off x="1582825" y="2610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27;p33"/>
              <p:cNvSpPr/>
              <p:nvPr/>
            </p:nvSpPr>
            <p:spPr>
              <a:xfrm>
                <a:off x="1584025" y="2610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28;p33"/>
              <p:cNvSpPr/>
              <p:nvPr/>
            </p:nvSpPr>
            <p:spPr>
              <a:xfrm>
                <a:off x="1584025" y="2608950"/>
                <a:ext cx="48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93" h="49" fill="none" extrusionOk="0">
                    <a:moveTo>
                      <a:pt x="192" y="0"/>
                    </a:moveTo>
                    <a:lnTo>
                      <a:pt x="192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19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29;p33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30;p33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31;p33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32;p33"/>
              <p:cNvSpPr/>
              <p:nvPr/>
            </p:nvSpPr>
            <p:spPr>
              <a:xfrm>
                <a:off x="1590025" y="2607750"/>
                <a:ext cx="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" h="4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33;p33"/>
              <p:cNvSpPr/>
              <p:nvPr/>
            </p:nvSpPr>
            <p:spPr>
              <a:xfrm>
                <a:off x="15900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34;p33"/>
              <p:cNvSpPr/>
              <p:nvPr/>
            </p:nvSpPr>
            <p:spPr>
              <a:xfrm>
                <a:off x="15900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33"/>
              <p:cNvSpPr/>
              <p:nvPr/>
            </p:nvSpPr>
            <p:spPr>
              <a:xfrm>
                <a:off x="1590025" y="260775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36;p33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33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33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33"/>
              <p:cNvSpPr/>
              <p:nvPr/>
            </p:nvSpPr>
            <p:spPr>
              <a:xfrm>
                <a:off x="1591225" y="260775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0;p33"/>
              <p:cNvSpPr/>
              <p:nvPr/>
            </p:nvSpPr>
            <p:spPr>
              <a:xfrm>
                <a:off x="15924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1;p33"/>
              <p:cNvSpPr/>
              <p:nvPr/>
            </p:nvSpPr>
            <p:spPr>
              <a:xfrm>
                <a:off x="15924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33"/>
              <p:cNvSpPr/>
              <p:nvPr/>
            </p:nvSpPr>
            <p:spPr>
              <a:xfrm>
                <a:off x="15936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43;p33"/>
              <p:cNvSpPr/>
              <p:nvPr/>
            </p:nvSpPr>
            <p:spPr>
              <a:xfrm>
                <a:off x="15936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144;p33"/>
              <p:cNvSpPr/>
              <p:nvPr/>
            </p:nvSpPr>
            <p:spPr>
              <a:xfrm>
                <a:off x="1477175" y="2515300"/>
                <a:ext cx="192125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3843" fill="none" extrusionOk="0">
                    <a:moveTo>
                      <a:pt x="7684" y="0"/>
                    </a:moveTo>
                    <a:lnTo>
                      <a:pt x="7684" y="0"/>
                    </a:ln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3314" y="2738"/>
                    </a:lnTo>
                    <a:lnTo>
                      <a:pt x="3314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33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extrusionOk="0">
                    <a:moveTo>
                      <a:pt x="961" y="0"/>
                    </a:move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  <a:close/>
                  </a:path>
                </a:pathLst>
              </a:custGeom>
              <a:solidFill>
                <a:srgbClr val="FFFFFF">
                  <a:alpha val="23921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33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fill="none" extrusionOk="0">
                    <a:moveTo>
                      <a:pt x="961" y="0"/>
                    </a:moveTo>
                    <a:lnTo>
                      <a:pt x="961" y="0"/>
                    </a:ln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47;p33"/>
              <p:cNvSpPr/>
              <p:nvPr/>
            </p:nvSpPr>
            <p:spPr>
              <a:xfrm>
                <a:off x="1477175" y="2515300"/>
                <a:ext cx="192125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3843" extrusionOk="0">
                    <a:moveTo>
                      <a:pt x="7684" y="0"/>
                    </a:move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  <a:close/>
                  </a:path>
                </a:pathLst>
              </a:custGeom>
              <a:solidFill>
                <a:srgbClr val="210A06">
                  <a:alpha val="3137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8" name="Google Shape;148;p33"/>
            <p:cNvSpPr/>
            <p:nvPr/>
          </p:nvSpPr>
          <p:spPr>
            <a:xfrm rot="-690935" flipH="1">
              <a:off x="429539" y="1214294"/>
              <a:ext cx="247596" cy="285140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9" name="Google Shape;149;p33"/>
          <p:cNvGrpSpPr/>
          <p:nvPr/>
        </p:nvGrpSpPr>
        <p:grpSpPr>
          <a:xfrm>
            <a:off x="7976962" y="1017725"/>
            <a:ext cx="894071" cy="666866"/>
            <a:chOff x="7976962" y="1017725"/>
            <a:chExt cx="894071" cy="666866"/>
          </a:xfrm>
        </p:grpSpPr>
        <p:sp>
          <p:nvSpPr>
            <p:cNvPr id="150" name="Google Shape;150;p33"/>
            <p:cNvSpPr/>
            <p:nvPr/>
          </p:nvSpPr>
          <p:spPr>
            <a:xfrm rot="-1305975">
              <a:off x="8384412" y="1077372"/>
              <a:ext cx="413129" cy="475802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33"/>
            <p:cNvSpPr/>
            <p:nvPr/>
          </p:nvSpPr>
          <p:spPr>
            <a:xfrm rot="-615088">
              <a:off x="8488660" y="1379703"/>
              <a:ext cx="247588" cy="285132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2" name="Google Shape;152;p33"/>
            <p:cNvGrpSpPr/>
            <p:nvPr/>
          </p:nvGrpSpPr>
          <p:grpSpPr>
            <a:xfrm>
              <a:off x="7976962" y="1017725"/>
              <a:ext cx="475779" cy="475800"/>
              <a:chOff x="1460350" y="2402425"/>
              <a:chExt cx="208950" cy="208950"/>
            </a:xfrm>
          </p:grpSpPr>
          <p:sp>
            <p:nvSpPr>
              <p:cNvPr id="153" name="Google Shape;153;p33"/>
              <p:cNvSpPr/>
              <p:nvPr/>
            </p:nvSpPr>
            <p:spPr>
              <a:xfrm>
                <a:off x="1460350" y="2402425"/>
                <a:ext cx="208950" cy="208950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8358" extrusionOk="0">
                    <a:moveTo>
                      <a:pt x="4035" y="1"/>
                    </a:moveTo>
                    <a:lnTo>
                      <a:pt x="3651" y="49"/>
                    </a:lnTo>
                    <a:lnTo>
                      <a:pt x="3218" y="97"/>
                    </a:lnTo>
                    <a:lnTo>
                      <a:pt x="2786" y="241"/>
                    </a:lnTo>
                    <a:lnTo>
                      <a:pt x="2402" y="385"/>
                    </a:lnTo>
                    <a:lnTo>
                      <a:pt x="2066" y="577"/>
                    </a:lnTo>
                    <a:lnTo>
                      <a:pt x="1682" y="817"/>
                    </a:lnTo>
                    <a:lnTo>
                      <a:pt x="1393" y="1058"/>
                    </a:lnTo>
                    <a:lnTo>
                      <a:pt x="1105" y="1346"/>
                    </a:lnTo>
                    <a:lnTo>
                      <a:pt x="865" y="1634"/>
                    </a:lnTo>
                    <a:lnTo>
                      <a:pt x="625" y="1970"/>
                    </a:lnTo>
                    <a:lnTo>
                      <a:pt x="433" y="2354"/>
                    </a:lnTo>
                    <a:lnTo>
                      <a:pt x="241" y="2690"/>
                    </a:lnTo>
                    <a:lnTo>
                      <a:pt x="145" y="3075"/>
                    </a:lnTo>
                    <a:lnTo>
                      <a:pt x="49" y="3459"/>
                    </a:lnTo>
                    <a:lnTo>
                      <a:pt x="1" y="3891"/>
                    </a:lnTo>
                    <a:lnTo>
                      <a:pt x="1" y="4323"/>
                    </a:lnTo>
                    <a:lnTo>
                      <a:pt x="49" y="4707"/>
                    </a:lnTo>
                    <a:lnTo>
                      <a:pt x="97" y="5140"/>
                    </a:lnTo>
                    <a:lnTo>
                      <a:pt x="241" y="5572"/>
                    </a:lnTo>
                    <a:lnTo>
                      <a:pt x="385" y="5956"/>
                    </a:lnTo>
                    <a:lnTo>
                      <a:pt x="577" y="6292"/>
                    </a:lnTo>
                    <a:lnTo>
                      <a:pt x="817" y="6628"/>
                    </a:lnTo>
                    <a:lnTo>
                      <a:pt x="1057" y="6965"/>
                    </a:lnTo>
                    <a:lnTo>
                      <a:pt x="1345" y="7253"/>
                    </a:lnTo>
                    <a:lnTo>
                      <a:pt x="1634" y="7493"/>
                    </a:lnTo>
                    <a:lnTo>
                      <a:pt x="1970" y="7733"/>
                    </a:lnTo>
                    <a:lnTo>
                      <a:pt x="2306" y="7925"/>
                    </a:lnTo>
                    <a:lnTo>
                      <a:pt x="2690" y="8069"/>
                    </a:lnTo>
                    <a:lnTo>
                      <a:pt x="3074" y="8213"/>
                    </a:lnTo>
                    <a:lnTo>
                      <a:pt x="3458" y="8309"/>
                    </a:lnTo>
                    <a:lnTo>
                      <a:pt x="3891" y="8357"/>
                    </a:lnTo>
                    <a:lnTo>
                      <a:pt x="4275" y="8357"/>
                    </a:lnTo>
                    <a:lnTo>
                      <a:pt x="4707" y="8309"/>
                    </a:lnTo>
                    <a:lnTo>
                      <a:pt x="5139" y="8261"/>
                    </a:lnTo>
                    <a:lnTo>
                      <a:pt x="5524" y="8117"/>
                    </a:lnTo>
                    <a:lnTo>
                      <a:pt x="5956" y="7973"/>
                    </a:lnTo>
                    <a:lnTo>
                      <a:pt x="6292" y="7781"/>
                    </a:lnTo>
                    <a:lnTo>
                      <a:pt x="6628" y="7541"/>
                    </a:lnTo>
                    <a:lnTo>
                      <a:pt x="6964" y="7301"/>
                    </a:lnTo>
                    <a:lnTo>
                      <a:pt x="7252" y="7013"/>
                    </a:lnTo>
                    <a:lnTo>
                      <a:pt x="7493" y="6724"/>
                    </a:lnTo>
                    <a:lnTo>
                      <a:pt x="7733" y="6388"/>
                    </a:lnTo>
                    <a:lnTo>
                      <a:pt x="7925" y="6004"/>
                    </a:lnTo>
                    <a:lnTo>
                      <a:pt x="8069" y="5668"/>
                    </a:lnTo>
                    <a:lnTo>
                      <a:pt x="8213" y="5284"/>
                    </a:lnTo>
                    <a:lnTo>
                      <a:pt x="8309" y="4900"/>
                    </a:lnTo>
                    <a:lnTo>
                      <a:pt x="8357" y="4467"/>
                    </a:lnTo>
                    <a:lnTo>
                      <a:pt x="8357" y="4035"/>
                    </a:lnTo>
                    <a:lnTo>
                      <a:pt x="8309" y="3651"/>
                    </a:lnTo>
                    <a:lnTo>
                      <a:pt x="8261" y="3219"/>
                    </a:lnTo>
                    <a:lnTo>
                      <a:pt x="8117" y="2786"/>
                    </a:lnTo>
                    <a:lnTo>
                      <a:pt x="7973" y="2402"/>
                    </a:lnTo>
                    <a:lnTo>
                      <a:pt x="7781" y="2066"/>
                    </a:lnTo>
                    <a:lnTo>
                      <a:pt x="7541" y="1730"/>
                    </a:lnTo>
                    <a:lnTo>
                      <a:pt x="7300" y="1394"/>
                    </a:lnTo>
                    <a:lnTo>
                      <a:pt x="7012" y="1106"/>
                    </a:lnTo>
                    <a:lnTo>
                      <a:pt x="6724" y="865"/>
                    </a:lnTo>
                    <a:lnTo>
                      <a:pt x="6388" y="625"/>
                    </a:lnTo>
                    <a:lnTo>
                      <a:pt x="6004" y="433"/>
                    </a:lnTo>
                    <a:lnTo>
                      <a:pt x="5668" y="289"/>
                    </a:lnTo>
                    <a:lnTo>
                      <a:pt x="5283" y="145"/>
                    </a:lnTo>
                    <a:lnTo>
                      <a:pt x="4851" y="49"/>
                    </a:lnTo>
                    <a:lnTo>
                      <a:pt x="446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54;p33"/>
              <p:cNvSpPr/>
              <p:nvPr/>
            </p:nvSpPr>
            <p:spPr>
              <a:xfrm>
                <a:off x="1460350" y="2402425"/>
                <a:ext cx="208950" cy="208950"/>
              </a:xfrm>
              <a:custGeom>
                <a:avLst/>
                <a:gdLst/>
                <a:ahLst/>
                <a:cxnLst/>
                <a:rect l="l" t="t" r="r" b="b"/>
                <a:pathLst>
                  <a:path w="8358" h="8358" fill="none" extrusionOk="0">
                    <a:moveTo>
                      <a:pt x="8261" y="3219"/>
                    </a:moveTo>
                    <a:lnTo>
                      <a:pt x="8261" y="3219"/>
                    </a:lnTo>
                    <a:lnTo>
                      <a:pt x="8309" y="3651"/>
                    </a:lnTo>
                    <a:lnTo>
                      <a:pt x="8357" y="4035"/>
                    </a:lnTo>
                    <a:lnTo>
                      <a:pt x="8357" y="4467"/>
                    </a:lnTo>
                    <a:lnTo>
                      <a:pt x="8309" y="4900"/>
                    </a:lnTo>
                    <a:lnTo>
                      <a:pt x="8213" y="5284"/>
                    </a:lnTo>
                    <a:lnTo>
                      <a:pt x="8069" y="5668"/>
                    </a:lnTo>
                    <a:lnTo>
                      <a:pt x="7925" y="6004"/>
                    </a:lnTo>
                    <a:lnTo>
                      <a:pt x="7733" y="6388"/>
                    </a:lnTo>
                    <a:lnTo>
                      <a:pt x="7493" y="6724"/>
                    </a:lnTo>
                    <a:lnTo>
                      <a:pt x="7252" y="7013"/>
                    </a:lnTo>
                    <a:lnTo>
                      <a:pt x="6964" y="7301"/>
                    </a:lnTo>
                    <a:lnTo>
                      <a:pt x="6628" y="7541"/>
                    </a:lnTo>
                    <a:lnTo>
                      <a:pt x="6292" y="7781"/>
                    </a:lnTo>
                    <a:lnTo>
                      <a:pt x="5956" y="7973"/>
                    </a:lnTo>
                    <a:lnTo>
                      <a:pt x="5524" y="8117"/>
                    </a:lnTo>
                    <a:lnTo>
                      <a:pt x="5139" y="8261"/>
                    </a:lnTo>
                    <a:lnTo>
                      <a:pt x="5139" y="8261"/>
                    </a:lnTo>
                    <a:lnTo>
                      <a:pt x="4707" y="8309"/>
                    </a:lnTo>
                    <a:lnTo>
                      <a:pt x="4275" y="8357"/>
                    </a:lnTo>
                    <a:lnTo>
                      <a:pt x="3891" y="8357"/>
                    </a:lnTo>
                    <a:lnTo>
                      <a:pt x="3458" y="8309"/>
                    </a:lnTo>
                    <a:lnTo>
                      <a:pt x="3074" y="8213"/>
                    </a:lnTo>
                    <a:lnTo>
                      <a:pt x="2690" y="8069"/>
                    </a:lnTo>
                    <a:lnTo>
                      <a:pt x="2306" y="7925"/>
                    </a:lnTo>
                    <a:lnTo>
                      <a:pt x="1970" y="7733"/>
                    </a:lnTo>
                    <a:lnTo>
                      <a:pt x="1634" y="7493"/>
                    </a:lnTo>
                    <a:lnTo>
                      <a:pt x="1345" y="7253"/>
                    </a:lnTo>
                    <a:lnTo>
                      <a:pt x="1057" y="6965"/>
                    </a:lnTo>
                    <a:lnTo>
                      <a:pt x="817" y="6628"/>
                    </a:lnTo>
                    <a:lnTo>
                      <a:pt x="577" y="6292"/>
                    </a:lnTo>
                    <a:lnTo>
                      <a:pt x="385" y="5956"/>
                    </a:lnTo>
                    <a:lnTo>
                      <a:pt x="241" y="5572"/>
                    </a:lnTo>
                    <a:lnTo>
                      <a:pt x="97" y="5140"/>
                    </a:lnTo>
                    <a:lnTo>
                      <a:pt x="97" y="5140"/>
                    </a:lnTo>
                    <a:lnTo>
                      <a:pt x="49" y="4707"/>
                    </a:lnTo>
                    <a:lnTo>
                      <a:pt x="1" y="4323"/>
                    </a:lnTo>
                    <a:lnTo>
                      <a:pt x="1" y="3891"/>
                    </a:lnTo>
                    <a:lnTo>
                      <a:pt x="49" y="3459"/>
                    </a:lnTo>
                    <a:lnTo>
                      <a:pt x="145" y="3075"/>
                    </a:lnTo>
                    <a:lnTo>
                      <a:pt x="241" y="2690"/>
                    </a:lnTo>
                    <a:lnTo>
                      <a:pt x="433" y="2354"/>
                    </a:lnTo>
                    <a:lnTo>
                      <a:pt x="625" y="1970"/>
                    </a:lnTo>
                    <a:lnTo>
                      <a:pt x="865" y="1634"/>
                    </a:lnTo>
                    <a:lnTo>
                      <a:pt x="1105" y="1346"/>
                    </a:lnTo>
                    <a:lnTo>
                      <a:pt x="1393" y="1058"/>
                    </a:lnTo>
                    <a:lnTo>
                      <a:pt x="1682" y="817"/>
                    </a:lnTo>
                    <a:lnTo>
                      <a:pt x="2066" y="577"/>
                    </a:lnTo>
                    <a:lnTo>
                      <a:pt x="2402" y="385"/>
                    </a:lnTo>
                    <a:lnTo>
                      <a:pt x="2786" y="241"/>
                    </a:lnTo>
                    <a:lnTo>
                      <a:pt x="3218" y="97"/>
                    </a:lnTo>
                    <a:lnTo>
                      <a:pt x="3218" y="97"/>
                    </a:lnTo>
                    <a:lnTo>
                      <a:pt x="3651" y="49"/>
                    </a:lnTo>
                    <a:lnTo>
                      <a:pt x="4035" y="1"/>
                    </a:lnTo>
                    <a:lnTo>
                      <a:pt x="4467" y="1"/>
                    </a:lnTo>
                    <a:lnTo>
                      <a:pt x="4851" y="49"/>
                    </a:lnTo>
                    <a:lnTo>
                      <a:pt x="5283" y="145"/>
                    </a:lnTo>
                    <a:lnTo>
                      <a:pt x="5668" y="289"/>
                    </a:lnTo>
                    <a:lnTo>
                      <a:pt x="6004" y="433"/>
                    </a:lnTo>
                    <a:lnTo>
                      <a:pt x="6388" y="625"/>
                    </a:lnTo>
                    <a:lnTo>
                      <a:pt x="6724" y="865"/>
                    </a:lnTo>
                    <a:lnTo>
                      <a:pt x="7012" y="1106"/>
                    </a:lnTo>
                    <a:lnTo>
                      <a:pt x="7300" y="1394"/>
                    </a:lnTo>
                    <a:lnTo>
                      <a:pt x="7541" y="1730"/>
                    </a:lnTo>
                    <a:lnTo>
                      <a:pt x="7781" y="2066"/>
                    </a:lnTo>
                    <a:lnTo>
                      <a:pt x="7973" y="2402"/>
                    </a:lnTo>
                    <a:lnTo>
                      <a:pt x="8117" y="2786"/>
                    </a:lnTo>
                    <a:lnTo>
                      <a:pt x="8261" y="321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55;p33"/>
              <p:cNvSpPr/>
              <p:nvPr/>
            </p:nvSpPr>
            <p:spPr>
              <a:xfrm>
                <a:off x="1495175" y="2421650"/>
                <a:ext cx="1224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3651" extrusionOk="0">
                    <a:moveTo>
                      <a:pt x="2546" y="192"/>
                    </a:moveTo>
                    <a:lnTo>
                      <a:pt x="2786" y="240"/>
                    </a:lnTo>
                    <a:lnTo>
                      <a:pt x="3026" y="289"/>
                    </a:lnTo>
                    <a:lnTo>
                      <a:pt x="3266" y="385"/>
                    </a:lnTo>
                    <a:lnTo>
                      <a:pt x="3458" y="529"/>
                    </a:lnTo>
                    <a:lnTo>
                      <a:pt x="3554" y="673"/>
                    </a:lnTo>
                    <a:lnTo>
                      <a:pt x="3650" y="865"/>
                    </a:lnTo>
                    <a:lnTo>
                      <a:pt x="3650" y="1057"/>
                    </a:lnTo>
                    <a:lnTo>
                      <a:pt x="3506" y="1249"/>
                    </a:lnTo>
                    <a:lnTo>
                      <a:pt x="3362" y="1393"/>
                    </a:lnTo>
                    <a:lnTo>
                      <a:pt x="3170" y="1537"/>
                    </a:lnTo>
                    <a:lnTo>
                      <a:pt x="2930" y="1585"/>
                    </a:lnTo>
                    <a:lnTo>
                      <a:pt x="2690" y="1633"/>
                    </a:lnTo>
                    <a:lnTo>
                      <a:pt x="2450" y="1585"/>
                    </a:lnTo>
                    <a:lnTo>
                      <a:pt x="2210" y="1537"/>
                    </a:lnTo>
                    <a:lnTo>
                      <a:pt x="1969" y="1441"/>
                    </a:lnTo>
                    <a:lnTo>
                      <a:pt x="1777" y="1297"/>
                    </a:lnTo>
                    <a:lnTo>
                      <a:pt x="1633" y="1105"/>
                    </a:lnTo>
                    <a:lnTo>
                      <a:pt x="1585" y="961"/>
                    </a:lnTo>
                    <a:lnTo>
                      <a:pt x="1585" y="769"/>
                    </a:lnTo>
                    <a:lnTo>
                      <a:pt x="1681" y="577"/>
                    </a:lnTo>
                    <a:lnTo>
                      <a:pt x="1873" y="385"/>
                    </a:lnTo>
                    <a:lnTo>
                      <a:pt x="2065" y="289"/>
                    </a:lnTo>
                    <a:lnTo>
                      <a:pt x="2306" y="240"/>
                    </a:lnTo>
                    <a:lnTo>
                      <a:pt x="2546" y="192"/>
                    </a:lnTo>
                    <a:close/>
                    <a:moveTo>
                      <a:pt x="2306" y="0"/>
                    </a:move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close/>
                  </a:path>
                </a:pathLst>
              </a:custGeom>
              <a:solidFill>
                <a:srgbClr val="210A06">
                  <a:alpha val="3137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156;p33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fill="none" extrusionOk="0">
                    <a:moveTo>
                      <a:pt x="1105" y="1441"/>
                    </a:moveTo>
                    <a:lnTo>
                      <a:pt x="1105" y="1441"/>
                    </a:lnTo>
                    <a:lnTo>
                      <a:pt x="865" y="1393"/>
                    </a:lnTo>
                    <a:lnTo>
                      <a:pt x="625" y="1345"/>
                    </a:lnTo>
                    <a:lnTo>
                      <a:pt x="384" y="1249"/>
                    </a:lnTo>
                    <a:lnTo>
                      <a:pt x="192" y="1105"/>
                    </a:lnTo>
                    <a:lnTo>
                      <a:pt x="48" y="913"/>
                    </a:lnTo>
                    <a:lnTo>
                      <a:pt x="0" y="769"/>
                    </a:lnTo>
                    <a:lnTo>
                      <a:pt x="0" y="577"/>
                    </a:lnTo>
                    <a:lnTo>
                      <a:pt x="96" y="385"/>
                    </a:lnTo>
                    <a:lnTo>
                      <a:pt x="96" y="385"/>
                    </a:lnTo>
                    <a:lnTo>
                      <a:pt x="288" y="193"/>
                    </a:lnTo>
                    <a:lnTo>
                      <a:pt x="480" y="97"/>
                    </a:lnTo>
                    <a:lnTo>
                      <a:pt x="721" y="48"/>
                    </a:lnTo>
                    <a:lnTo>
                      <a:pt x="961" y="0"/>
                    </a:lnTo>
                    <a:lnTo>
                      <a:pt x="961" y="0"/>
                    </a:lnTo>
                    <a:lnTo>
                      <a:pt x="1201" y="48"/>
                    </a:lnTo>
                    <a:lnTo>
                      <a:pt x="1441" y="97"/>
                    </a:lnTo>
                    <a:lnTo>
                      <a:pt x="1681" y="193"/>
                    </a:lnTo>
                    <a:lnTo>
                      <a:pt x="1873" y="337"/>
                    </a:lnTo>
                    <a:lnTo>
                      <a:pt x="1969" y="481"/>
                    </a:lnTo>
                    <a:lnTo>
                      <a:pt x="2065" y="673"/>
                    </a:lnTo>
                    <a:lnTo>
                      <a:pt x="2065" y="865"/>
                    </a:lnTo>
                    <a:lnTo>
                      <a:pt x="1921" y="1057"/>
                    </a:lnTo>
                    <a:lnTo>
                      <a:pt x="1921" y="1057"/>
                    </a:lnTo>
                    <a:lnTo>
                      <a:pt x="1777" y="1201"/>
                    </a:lnTo>
                    <a:lnTo>
                      <a:pt x="1585" y="1345"/>
                    </a:lnTo>
                    <a:lnTo>
                      <a:pt x="1345" y="1393"/>
                    </a:lnTo>
                    <a:lnTo>
                      <a:pt x="1105" y="14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57;p33"/>
              <p:cNvSpPr/>
              <p:nvPr/>
            </p:nvSpPr>
            <p:spPr>
              <a:xfrm>
                <a:off x="1495175" y="2421650"/>
                <a:ext cx="122475" cy="91275"/>
              </a:xfrm>
              <a:custGeom>
                <a:avLst/>
                <a:gdLst/>
                <a:ahLst/>
                <a:cxnLst/>
                <a:rect l="l" t="t" r="r" b="b"/>
                <a:pathLst>
                  <a:path w="4899" h="3651" fill="none" extrusionOk="0">
                    <a:moveTo>
                      <a:pt x="2642" y="0"/>
                    </a:moveTo>
                    <a:lnTo>
                      <a:pt x="2642" y="0"/>
                    </a:lnTo>
                    <a:lnTo>
                      <a:pt x="2306" y="0"/>
                    </a:lnTo>
                    <a:lnTo>
                      <a:pt x="1969" y="48"/>
                    </a:lnTo>
                    <a:lnTo>
                      <a:pt x="1585" y="144"/>
                    </a:lnTo>
                    <a:lnTo>
                      <a:pt x="1249" y="289"/>
                    </a:lnTo>
                    <a:lnTo>
                      <a:pt x="1249" y="289"/>
                    </a:lnTo>
                    <a:lnTo>
                      <a:pt x="865" y="481"/>
                    </a:lnTo>
                    <a:lnTo>
                      <a:pt x="529" y="721"/>
                    </a:lnTo>
                    <a:lnTo>
                      <a:pt x="289" y="961"/>
                    </a:lnTo>
                    <a:lnTo>
                      <a:pt x="144" y="1249"/>
                    </a:lnTo>
                    <a:lnTo>
                      <a:pt x="48" y="1489"/>
                    </a:lnTo>
                    <a:lnTo>
                      <a:pt x="0" y="1777"/>
                    </a:lnTo>
                    <a:lnTo>
                      <a:pt x="0" y="2065"/>
                    </a:lnTo>
                    <a:lnTo>
                      <a:pt x="96" y="2354"/>
                    </a:lnTo>
                    <a:lnTo>
                      <a:pt x="192" y="2594"/>
                    </a:lnTo>
                    <a:lnTo>
                      <a:pt x="385" y="2882"/>
                    </a:lnTo>
                    <a:lnTo>
                      <a:pt x="577" y="3074"/>
                    </a:lnTo>
                    <a:lnTo>
                      <a:pt x="865" y="3266"/>
                    </a:lnTo>
                    <a:lnTo>
                      <a:pt x="1153" y="3458"/>
                    </a:lnTo>
                    <a:lnTo>
                      <a:pt x="1441" y="3554"/>
                    </a:lnTo>
                    <a:lnTo>
                      <a:pt x="1825" y="3650"/>
                    </a:lnTo>
                    <a:lnTo>
                      <a:pt x="2210" y="3650"/>
                    </a:lnTo>
                    <a:lnTo>
                      <a:pt x="2210" y="3650"/>
                    </a:lnTo>
                    <a:lnTo>
                      <a:pt x="2594" y="3650"/>
                    </a:lnTo>
                    <a:lnTo>
                      <a:pt x="2978" y="3554"/>
                    </a:lnTo>
                    <a:lnTo>
                      <a:pt x="3410" y="3410"/>
                    </a:lnTo>
                    <a:lnTo>
                      <a:pt x="3842" y="3170"/>
                    </a:lnTo>
                    <a:lnTo>
                      <a:pt x="3842" y="3170"/>
                    </a:lnTo>
                    <a:lnTo>
                      <a:pt x="4179" y="2978"/>
                    </a:lnTo>
                    <a:lnTo>
                      <a:pt x="4467" y="2690"/>
                    </a:lnTo>
                    <a:lnTo>
                      <a:pt x="4659" y="2450"/>
                    </a:lnTo>
                    <a:lnTo>
                      <a:pt x="4803" y="2210"/>
                    </a:lnTo>
                    <a:lnTo>
                      <a:pt x="4899" y="1921"/>
                    </a:lnTo>
                    <a:lnTo>
                      <a:pt x="4899" y="1633"/>
                    </a:lnTo>
                    <a:lnTo>
                      <a:pt x="4851" y="1393"/>
                    </a:lnTo>
                    <a:lnTo>
                      <a:pt x="4803" y="1153"/>
                    </a:lnTo>
                    <a:lnTo>
                      <a:pt x="4659" y="913"/>
                    </a:lnTo>
                    <a:lnTo>
                      <a:pt x="4467" y="673"/>
                    </a:lnTo>
                    <a:lnTo>
                      <a:pt x="4227" y="481"/>
                    </a:lnTo>
                    <a:lnTo>
                      <a:pt x="3986" y="337"/>
                    </a:lnTo>
                    <a:lnTo>
                      <a:pt x="3698" y="192"/>
                    </a:lnTo>
                    <a:lnTo>
                      <a:pt x="3362" y="48"/>
                    </a:lnTo>
                    <a:lnTo>
                      <a:pt x="3026" y="0"/>
                    </a:lnTo>
                    <a:lnTo>
                      <a:pt x="2642" y="0"/>
                    </a:lnTo>
                  </a:path>
                </a:pathLst>
              </a:custGeom>
              <a:solidFill>
                <a:srgbClr val="210A06">
                  <a:alpha val="3137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p33"/>
              <p:cNvSpPr/>
              <p:nvPr/>
            </p:nvSpPr>
            <p:spPr>
              <a:xfrm>
                <a:off x="1582825" y="2607750"/>
                <a:ext cx="10825" cy="24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97" extrusionOk="0">
                    <a:moveTo>
                      <a:pt x="0" y="96"/>
                    </a:move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lnTo>
                      <a:pt x="0" y="96"/>
                    </a:lnTo>
                    <a:close/>
                    <a:moveTo>
                      <a:pt x="48" y="96"/>
                    </a:moveTo>
                    <a:lnTo>
                      <a:pt x="48" y="96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48" y="96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48" y="96"/>
                    </a:lnTo>
                    <a:lnTo>
                      <a:pt x="48" y="96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40" y="48"/>
                    </a:move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lnTo>
                      <a:pt x="240" y="48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48"/>
                    </a:lnTo>
                    <a:lnTo>
                      <a:pt x="288" y="48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  <a:moveTo>
                      <a:pt x="288" y="0"/>
                    </a:move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288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288" y="0"/>
                    </a:lnTo>
                    <a:lnTo>
                      <a:pt x="288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36" y="0"/>
                    </a:move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6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  <a:moveTo>
                      <a:pt x="384" y="0"/>
                    </a:move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lnTo>
                      <a:pt x="384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close/>
                    <a:moveTo>
                      <a:pt x="432" y="0"/>
                    </a:move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lnTo>
                      <a:pt x="432" y="0"/>
                    </a:lnTo>
                    <a:close/>
                  </a:path>
                </a:pathLst>
              </a:custGeom>
              <a:solidFill>
                <a:srgbClr val="FAF9F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59;p33"/>
              <p:cNvSpPr/>
              <p:nvPr/>
            </p:nvSpPr>
            <p:spPr>
              <a:xfrm>
                <a:off x="1582825" y="2610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60;p33"/>
              <p:cNvSpPr/>
              <p:nvPr/>
            </p:nvSpPr>
            <p:spPr>
              <a:xfrm>
                <a:off x="1584025" y="2610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p33"/>
              <p:cNvSpPr/>
              <p:nvPr/>
            </p:nvSpPr>
            <p:spPr>
              <a:xfrm>
                <a:off x="1584025" y="2608950"/>
                <a:ext cx="48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93" h="49" fill="none" extrusionOk="0">
                    <a:moveTo>
                      <a:pt x="192" y="0"/>
                    </a:moveTo>
                    <a:lnTo>
                      <a:pt x="192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19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33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33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33"/>
              <p:cNvSpPr/>
              <p:nvPr/>
            </p:nvSpPr>
            <p:spPr>
              <a:xfrm>
                <a:off x="1588825" y="26089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33"/>
              <p:cNvSpPr/>
              <p:nvPr/>
            </p:nvSpPr>
            <p:spPr>
              <a:xfrm>
                <a:off x="1590025" y="2607750"/>
                <a:ext cx="25" cy="1225"/>
              </a:xfrm>
              <a:custGeom>
                <a:avLst/>
                <a:gdLst/>
                <a:ahLst/>
                <a:cxnLst/>
                <a:rect l="l" t="t" r="r" b="b"/>
                <a:pathLst>
                  <a:path w="1" h="4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33"/>
              <p:cNvSpPr/>
              <p:nvPr/>
            </p:nvSpPr>
            <p:spPr>
              <a:xfrm>
                <a:off x="15900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33"/>
              <p:cNvSpPr/>
              <p:nvPr/>
            </p:nvSpPr>
            <p:spPr>
              <a:xfrm>
                <a:off x="15900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68;p33"/>
              <p:cNvSpPr/>
              <p:nvPr/>
            </p:nvSpPr>
            <p:spPr>
              <a:xfrm>
                <a:off x="1590025" y="260775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p33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70;p33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33"/>
              <p:cNvSpPr/>
              <p:nvPr/>
            </p:nvSpPr>
            <p:spPr>
              <a:xfrm>
                <a:off x="15912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72;p33"/>
              <p:cNvSpPr/>
              <p:nvPr/>
            </p:nvSpPr>
            <p:spPr>
              <a:xfrm>
                <a:off x="1591225" y="2607750"/>
                <a:ext cx="12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" h="1" fill="none" extrusionOk="0">
                    <a:moveTo>
                      <a:pt x="48" y="0"/>
                    </a:moveTo>
                    <a:lnTo>
                      <a:pt x="4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33"/>
              <p:cNvSpPr/>
              <p:nvPr/>
            </p:nvSpPr>
            <p:spPr>
              <a:xfrm>
                <a:off x="15924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74;p33"/>
              <p:cNvSpPr/>
              <p:nvPr/>
            </p:nvSpPr>
            <p:spPr>
              <a:xfrm>
                <a:off x="15924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33"/>
              <p:cNvSpPr/>
              <p:nvPr/>
            </p:nvSpPr>
            <p:spPr>
              <a:xfrm>
                <a:off x="15936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33"/>
              <p:cNvSpPr/>
              <p:nvPr/>
            </p:nvSpPr>
            <p:spPr>
              <a:xfrm>
                <a:off x="1593625" y="26077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33"/>
              <p:cNvSpPr/>
              <p:nvPr/>
            </p:nvSpPr>
            <p:spPr>
              <a:xfrm>
                <a:off x="1477175" y="2515300"/>
                <a:ext cx="192125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3843" fill="none" extrusionOk="0">
                    <a:moveTo>
                      <a:pt x="7684" y="0"/>
                    </a:moveTo>
                    <a:lnTo>
                      <a:pt x="7684" y="0"/>
                    </a:ln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3314" y="2738"/>
                    </a:lnTo>
                    <a:lnTo>
                      <a:pt x="3314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14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562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10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33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extrusionOk="0">
                    <a:moveTo>
                      <a:pt x="961" y="0"/>
                    </a:move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  <a:close/>
                  </a:path>
                </a:pathLst>
              </a:custGeom>
              <a:solidFill>
                <a:srgbClr val="FFFFFF">
                  <a:alpha val="23921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79;p33"/>
              <p:cNvSpPr/>
              <p:nvPr/>
            </p:nvSpPr>
            <p:spPr>
              <a:xfrm>
                <a:off x="1534800" y="2426450"/>
                <a:ext cx="516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1442" fill="none" extrusionOk="0">
                    <a:moveTo>
                      <a:pt x="961" y="0"/>
                    </a:moveTo>
                    <a:lnTo>
                      <a:pt x="961" y="0"/>
                    </a:lnTo>
                    <a:lnTo>
                      <a:pt x="721" y="48"/>
                    </a:lnTo>
                    <a:lnTo>
                      <a:pt x="480" y="97"/>
                    </a:lnTo>
                    <a:lnTo>
                      <a:pt x="288" y="193"/>
                    </a:lnTo>
                    <a:lnTo>
                      <a:pt x="96" y="385"/>
                    </a:lnTo>
                    <a:lnTo>
                      <a:pt x="96" y="385"/>
                    </a:lnTo>
                    <a:lnTo>
                      <a:pt x="0" y="577"/>
                    </a:lnTo>
                    <a:lnTo>
                      <a:pt x="0" y="769"/>
                    </a:lnTo>
                    <a:lnTo>
                      <a:pt x="48" y="913"/>
                    </a:lnTo>
                    <a:lnTo>
                      <a:pt x="192" y="1105"/>
                    </a:lnTo>
                    <a:lnTo>
                      <a:pt x="384" y="1249"/>
                    </a:lnTo>
                    <a:lnTo>
                      <a:pt x="625" y="1345"/>
                    </a:lnTo>
                    <a:lnTo>
                      <a:pt x="865" y="1393"/>
                    </a:lnTo>
                    <a:lnTo>
                      <a:pt x="1105" y="1441"/>
                    </a:lnTo>
                    <a:lnTo>
                      <a:pt x="1105" y="1441"/>
                    </a:lnTo>
                    <a:lnTo>
                      <a:pt x="1345" y="1393"/>
                    </a:lnTo>
                    <a:lnTo>
                      <a:pt x="1585" y="1345"/>
                    </a:lnTo>
                    <a:lnTo>
                      <a:pt x="1777" y="1201"/>
                    </a:lnTo>
                    <a:lnTo>
                      <a:pt x="1921" y="1057"/>
                    </a:lnTo>
                    <a:lnTo>
                      <a:pt x="1921" y="1057"/>
                    </a:lnTo>
                    <a:lnTo>
                      <a:pt x="2065" y="865"/>
                    </a:lnTo>
                    <a:lnTo>
                      <a:pt x="2065" y="673"/>
                    </a:lnTo>
                    <a:lnTo>
                      <a:pt x="1969" y="481"/>
                    </a:lnTo>
                    <a:lnTo>
                      <a:pt x="1873" y="337"/>
                    </a:lnTo>
                    <a:lnTo>
                      <a:pt x="1681" y="193"/>
                    </a:lnTo>
                    <a:lnTo>
                      <a:pt x="1441" y="97"/>
                    </a:lnTo>
                    <a:lnTo>
                      <a:pt x="1201" y="48"/>
                    </a:lnTo>
                    <a:lnTo>
                      <a:pt x="96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33"/>
              <p:cNvSpPr/>
              <p:nvPr/>
            </p:nvSpPr>
            <p:spPr>
              <a:xfrm>
                <a:off x="1477175" y="2515300"/>
                <a:ext cx="192125" cy="96075"/>
              </a:xfrm>
              <a:custGeom>
                <a:avLst/>
                <a:gdLst/>
                <a:ahLst/>
                <a:cxnLst/>
                <a:rect l="l" t="t" r="r" b="b"/>
                <a:pathLst>
                  <a:path w="7685" h="3843" extrusionOk="0">
                    <a:moveTo>
                      <a:pt x="7684" y="0"/>
                    </a:moveTo>
                    <a:lnTo>
                      <a:pt x="7204" y="721"/>
                    </a:lnTo>
                    <a:lnTo>
                      <a:pt x="6724" y="1297"/>
                    </a:lnTo>
                    <a:lnTo>
                      <a:pt x="6195" y="1777"/>
                    </a:lnTo>
                    <a:lnTo>
                      <a:pt x="5667" y="2161"/>
                    </a:lnTo>
                    <a:lnTo>
                      <a:pt x="5091" y="2450"/>
                    </a:lnTo>
                    <a:lnTo>
                      <a:pt x="4514" y="2594"/>
                    </a:lnTo>
                    <a:lnTo>
                      <a:pt x="3938" y="2738"/>
                    </a:lnTo>
                    <a:lnTo>
                      <a:pt x="2882" y="2738"/>
                    </a:lnTo>
                    <a:lnTo>
                      <a:pt x="2449" y="2690"/>
                    </a:lnTo>
                    <a:lnTo>
                      <a:pt x="1585" y="2498"/>
                    </a:lnTo>
                    <a:lnTo>
                      <a:pt x="768" y="2258"/>
                    </a:lnTo>
                    <a:lnTo>
                      <a:pt x="0" y="1969"/>
                    </a:lnTo>
                    <a:lnTo>
                      <a:pt x="336" y="2354"/>
                    </a:lnTo>
                    <a:lnTo>
                      <a:pt x="672" y="2738"/>
                    </a:lnTo>
                    <a:lnTo>
                      <a:pt x="1057" y="3074"/>
                    </a:lnTo>
                    <a:lnTo>
                      <a:pt x="1489" y="3314"/>
                    </a:lnTo>
                    <a:lnTo>
                      <a:pt x="1969" y="3554"/>
                    </a:lnTo>
                    <a:lnTo>
                      <a:pt x="2449" y="3698"/>
                    </a:lnTo>
                    <a:lnTo>
                      <a:pt x="2978" y="3794"/>
                    </a:lnTo>
                    <a:lnTo>
                      <a:pt x="3506" y="3842"/>
                    </a:lnTo>
                    <a:lnTo>
                      <a:pt x="3890" y="3842"/>
                    </a:lnTo>
                    <a:lnTo>
                      <a:pt x="4226" y="3794"/>
                    </a:lnTo>
                    <a:lnTo>
                      <a:pt x="4274" y="3794"/>
                    </a:lnTo>
                    <a:lnTo>
                      <a:pt x="4466" y="3746"/>
                    </a:lnTo>
                    <a:lnTo>
                      <a:pt x="4514" y="3746"/>
                    </a:lnTo>
                    <a:lnTo>
                      <a:pt x="4514" y="3698"/>
                    </a:lnTo>
                    <a:lnTo>
                      <a:pt x="4658" y="3698"/>
                    </a:lnTo>
                    <a:lnTo>
                      <a:pt x="5283" y="3458"/>
                    </a:lnTo>
                    <a:lnTo>
                      <a:pt x="5811" y="3122"/>
                    </a:lnTo>
                    <a:lnTo>
                      <a:pt x="6339" y="2738"/>
                    </a:lnTo>
                    <a:lnTo>
                      <a:pt x="6724" y="2306"/>
                    </a:lnTo>
                    <a:lnTo>
                      <a:pt x="7108" y="1777"/>
                    </a:lnTo>
                    <a:lnTo>
                      <a:pt x="7396" y="1249"/>
                    </a:lnTo>
                    <a:lnTo>
                      <a:pt x="7588" y="625"/>
                    </a:lnTo>
                    <a:lnTo>
                      <a:pt x="7684" y="0"/>
                    </a:lnTo>
                    <a:close/>
                  </a:path>
                </a:pathLst>
              </a:custGeom>
              <a:solidFill>
                <a:srgbClr val="210A06">
                  <a:alpha val="3137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81" name="Google Shape;181;p33"/>
          <p:cNvSpPr/>
          <p:nvPr/>
        </p:nvSpPr>
        <p:spPr>
          <a:xfrm>
            <a:off x="7227502" y="4513510"/>
            <a:ext cx="355483" cy="392721"/>
          </a:xfrm>
          <a:custGeom>
            <a:avLst/>
            <a:gdLst/>
            <a:ahLst/>
            <a:cxnLst/>
            <a:rect l="l" t="t" r="r" b="b"/>
            <a:pathLst>
              <a:path w="4131" h="4564" extrusionOk="0">
                <a:moveTo>
                  <a:pt x="3411" y="1"/>
                </a:moveTo>
                <a:lnTo>
                  <a:pt x="3266" y="49"/>
                </a:lnTo>
                <a:lnTo>
                  <a:pt x="3122" y="97"/>
                </a:lnTo>
                <a:lnTo>
                  <a:pt x="3026" y="193"/>
                </a:lnTo>
                <a:lnTo>
                  <a:pt x="2930" y="289"/>
                </a:lnTo>
                <a:lnTo>
                  <a:pt x="2834" y="529"/>
                </a:lnTo>
                <a:lnTo>
                  <a:pt x="2642" y="817"/>
                </a:lnTo>
                <a:lnTo>
                  <a:pt x="2546" y="865"/>
                </a:lnTo>
                <a:lnTo>
                  <a:pt x="2402" y="865"/>
                </a:lnTo>
                <a:lnTo>
                  <a:pt x="2306" y="769"/>
                </a:lnTo>
                <a:lnTo>
                  <a:pt x="2162" y="673"/>
                </a:lnTo>
                <a:lnTo>
                  <a:pt x="1874" y="385"/>
                </a:lnTo>
                <a:lnTo>
                  <a:pt x="1778" y="289"/>
                </a:lnTo>
                <a:lnTo>
                  <a:pt x="1682" y="241"/>
                </a:lnTo>
                <a:lnTo>
                  <a:pt x="1586" y="241"/>
                </a:lnTo>
                <a:lnTo>
                  <a:pt x="1490" y="337"/>
                </a:lnTo>
                <a:lnTo>
                  <a:pt x="1249" y="625"/>
                </a:lnTo>
                <a:lnTo>
                  <a:pt x="913" y="1153"/>
                </a:lnTo>
                <a:lnTo>
                  <a:pt x="913" y="1202"/>
                </a:lnTo>
                <a:lnTo>
                  <a:pt x="961" y="1250"/>
                </a:lnTo>
                <a:lnTo>
                  <a:pt x="1057" y="1346"/>
                </a:lnTo>
                <a:lnTo>
                  <a:pt x="1586" y="1490"/>
                </a:lnTo>
                <a:lnTo>
                  <a:pt x="1682" y="1586"/>
                </a:lnTo>
                <a:lnTo>
                  <a:pt x="1778" y="1682"/>
                </a:lnTo>
                <a:lnTo>
                  <a:pt x="1826" y="1778"/>
                </a:lnTo>
                <a:lnTo>
                  <a:pt x="1826" y="1922"/>
                </a:lnTo>
                <a:lnTo>
                  <a:pt x="1778" y="2066"/>
                </a:lnTo>
                <a:lnTo>
                  <a:pt x="1730" y="2162"/>
                </a:lnTo>
                <a:lnTo>
                  <a:pt x="1586" y="2306"/>
                </a:lnTo>
                <a:lnTo>
                  <a:pt x="1490" y="2354"/>
                </a:lnTo>
                <a:lnTo>
                  <a:pt x="1345" y="2402"/>
                </a:lnTo>
                <a:lnTo>
                  <a:pt x="1201" y="2354"/>
                </a:lnTo>
                <a:lnTo>
                  <a:pt x="1057" y="2258"/>
                </a:lnTo>
                <a:lnTo>
                  <a:pt x="961" y="2114"/>
                </a:lnTo>
                <a:lnTo>
                  <a:pt x="769" y="1826"/>
                </a:lnTo>
                <a:lnTo>
                  <a:pt x="721" y="1730"/>
                </a:lnTo>
                <a:lnTo>
                  <a:pt x="625" y="1682"/>
                </a:lnTo>
                <a:lnTo>
                  <a:pt x="529" y="1730"/>
                </a:lnTo>
                <a:lnTo>
                  <a:pt x="433" y="1826"/>
                </a:lnTo>
                <a:lnTo>
                  <a:pt x="241" y="2114"/>
                </a:lnTo>
                <a:lnTo>
                  <a:pt x="1" y="2690"/>
                </a:lnTo>
                <a:lnTo>
                  <a:pt x="97" y="2786"/>
                </a:lnTo>
                <a:lnTo>
                  <a:pt x="337" y="3026"/>
                </a:lnTo>
                <a:lnTo>
                  <a:pt x="1153" y="3651"/>
                </a:lnTo>
                <a:lnTo>
                  <a:pt x="2354" y="4515"/>
                </a:lnTo>
                <a:lnTo>
                  <a:pt x="2402" y="4563"/>
                </a:lnTo>
                <a:lnTo>
                  <a:pt x="2450" y="4563"/>
                </a:lnTo>
                <a:lnTo>
                  <a:pt x="2642" y="4467"/>
                </a:lnTo>
                <a:lnTo>
                  <a:pt x="2786" y="4275"/>
                </a:lnTo>
                <a:lnTo>
                  <a:pt x="2978" y="4083"/>
                </a:lnTo>
                <a:lnTo>
                  <a:pt x="3074" y="3891"/>
                </a:lnTo>
                <a:lnTo>
                  <a:pt x="3074" y="3699"/>
                </a:lnTo>
                <a:lnTo>
                  <a:pt x="3026" y="3603"/>
                </a:lnTo>
                <a:lnTo>
                  <a:pt x="2978" y="3555"/>
                </a:lnTo>
                <a:lnTo>
                  <a:pt x="2834" y="3507"/>
                </a:lnTo>
                <a:lnTo>
                  <a:pt x="2690" y="3459"/>
                </a:lnTo>
                <a:lnTo>
                  <a:pt x="2546" y="3411"/>
                </a:lnTo>
                <a:lnTo>
                  <a:pt x="2450" y="3315"/>
                </a:lnTo>
                <a:lnTo>
                  <a:pt x="2402" y="3171"/>
                </a:lnTo>
                <a:lnTo>
                  <a:pt x="2402" y="3026"/>
                </a:lnTo>
                <a:lnTo>
                  <a:pt x="2402" y="2834"/>
                </a:lnTo>
                <a:lnTo>
                  <a:pt x="2498" y="2690"/>
                </a:lnTo>
                <a:lnTo>
                  <a:pt x="2594" y="2594"/>
                </a:lnTo>
                <a:lnTo>
                  <a:pt x="2738" y="2546"/>
                </a:lnTo>
                <a:lnTo>
                  <a:pt x="2882" y="2546"/>
                </a:lnTo>
                <a:lnTo>
                  <a:pt x="3026" y="2594"/>
                </a:lnTo>
                <a:lnTo>
                  <a:pt x="3218" y="2786"/>
                </a:lnTo>
                <a:lnTo>
                  <a:pt x="3363" y="2978"/>
                </a:lnTo>
                <a:lnTo>
                  <a:pt x="3507" y="3075"/>
                </a:lnTo>
                <a:lnTo>
                  <a:pt x="3555" y="3075"/>
                </a:lnTo>
                <a:lnTo>
                  <a:pt x="3651" y="2978"/>
                </a:lnTo>
                <a:lnTo>
                  <a:pt x="3795" y="2738"/>
                </a:lnTo>
                <a:lnTo>
                  <a:pt x="4131" y="2162"/>
                </a:lnTo>
                <a:lnTo>
                  <a:pt x="4131" y="2066"/>
                </a:lnTo>
                <a:lnTo>
                  <a:pt x="4035" y="1922"/>
                </a:lnTo>
                <a:lnTo>
                  <a:pt x="3747" y="1730"/>
                </a:lnTo>
                <a:lnTo>
                  <a:pt x="3315" y="1538"/>
                </a:lnTo>
                <a:lnTo>
                  <a:pt x="3603" y="1250"/>
                </a:lnTo>
                <a:lnTo>
                  <a:pt x="3795" y="961"/>
                </a:lnTo>
                <a:lnTo>
                  <a:pt x="3939" y="721"/>
                </a:lnTo>
                <a:lnTo>
                  <a:pt x="3939" y="529"/>
                </a:lnTo>
                <a:lnTo>
                  <a:pt x="3891" y="289"/>
                </a:lnTo>
                <a:lnTo>
                  <a:pt x="3795" y="145"/>
                </a:lnTo>
                <a:lnTo>
                  <a:pt x="3651" y="49"/>
                </a:lnTo>
                <a:lnTo>
                  <a:pt x="341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33"/>
          <p:cNvSpPr/>
          <p:nvPr/>
        </p:nvSpPr>
        <p:spPr>
          <a:xfrm>
            <a:off x="3174365" y="4496095"/>
            <a:ext cx="475354" cy="442198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4"/>
          <p:cNvSpPr txBox="1">
            <a:spLocks noGrp="1"/>
          </p:cNvSpPr>
          <p:nvPr>
            <p:ph type="title"/>
          </p:nvPr>
        </p:nvSpPr>
        <p:spPr>
          <a:xfrm>
            <a:off x="2290050" y="3426675"/>
            <a:ext cx="4563900" cy="4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85" name="Google Shape;185;p34"/>
          <p:cNvSpPr txBox="1">
            <a:spLocks noGrp="1"/>
          </p:cNvSpPr>
          <p:nvPr>
            <p:ph type="subTitle" idx="1"/>
          </p:nvPr>
        </p:nvSpPr>
        <p:spPr>
          <a:xfrm>
            <a:off x="1458125" y="1188100"/>
            <a:ext cx="6227700" cy="17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6" name="Google Shape;186;p34"/>
          <p:cNvSpPr/>
          <p:nvPr/>
        </p:nvSpPr>
        <p:spPr>
          <a:xfrm rot="198679">
            <a:off x="1126505" y="3327840"/>
            <a:ext cx="93173" cy="130945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34"/>
          <p:cNvSpPr/>
          <p:nvPr/>
        </p:nvSpPr>
        <p:spPr>
          <a:xfrm rot="-4032399">
            <a:off x="5815970" y="749652"/>
            <a:ext cx="155691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34"/>
          <p:cNvSpPr/>
          <p:nvPr/>
        </p:nvSpPr>
        <p:spPr>
          <a:xfrm rot="5400000">
            <a:off x="679002" y="2813053"/>
            <a:ext cx="95099" cy="74097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34"/>
          <p:cNvSpPr/>
          <p:nvPr/>
        </p:nvSpPr>
        <p:spPr>
          <a:xfrm rot="5400000">
            <a:off x="798314" y="4060757"/>
            <a:ext cx="157623" cy="112887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rgbClr val="8FC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34"/>
          <p:cNvSpPr/>
          <p:nvPr/>
        </p:nvSpPr>
        <p:spPr>
          <a:xfrm rot="5400000">
            <a:off x="8120287" y="1066195"/>
            <a:ext cx="104046" cy="78705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rgbClr val="FF97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34"/>
          <p:cNvSpPr/>
          <p:nvPr/>
        </p:nvSpPr>
        <p:spPr>
          <a:xfrm rot="684224">
            <a:off x="5605996" y="4220879"/>
            <a:ext cx="85509" cy="171607"/>
          </a:xfrm>
          <a:custGeom>
            <a:avLst/>
            <a:gdLst/>
            <a:ahLst/>
            <a:cxnLst/>
            <a:rect l="l" t="t" r="r" b="b"/>
            <a:pathLst>
              <a:path w="1596" h="3203" extrusionOk="0">
                <a:moveTo>
                  <a:pt x="564" y="1"/>
                </a:moveTo>
                <a:cubicBezTo>
                  <a:pt x="535" y="1"/>
                  <a:pt x="510" y="20"/>
                  <a:pt x="500" y="39"/>
                </a:cubicBezTo>
                <a:cubicBezTo>
                  <a:pt x="464" y="182"/>
                  <a:pt x="357" y="301"/>
                  <a:pt x="333" y="444"/>
                </a:cubicBezTo>
                <a:cubicBezTo>
                  <a:pt x="250" y="587"/>
                  <a:pt x="214" y="730"/>
                  <a:pt x="191" y="885"/>
                </a:cubicBezTo>
                <a:cubicBezTo>
                  <a:pt x="107" y="956"/>
                  <a:pt x="155" y="1052"/>
                  <a:pt x="143" y="1135"/>
                </a:cubicBezTo>
                <a:cubicBezTo>
                  <a:pt x="12" y="1504"/>
                  <a:pt x="0" y="1873"/>
                  <a:pt x="119" y="2230"/>
                </a:cubicBezTo>
                <a:cubicBezTo>
                  <a:pt x="167" y="2385"/>
                  <a:pt x="155" y="2564"/>
                  <a:pt x="286" y="2683"/>
                </a:cubicBezTo>
                <a:cubicBezTo>
                  <a:pt x="286" y="2695"/>
                  <a:pt x="286" y="2718"/>
                  <a:pt x="298" y="2730"/>
                </a:cubicBezTo>
                <a:cubicBezTo>
                  <a:pt x="286" y="2778"/>
                  <a:pt x="298" y="2814"/>
                  <a:pt x="345" y="2826"/>
                </a:cubicBezTo>
                <a:cubicBezTo>
                  <a:pt x="357" y="2849"/>
                  <a:pt x="369" y="2861"/>
                  <a:pt x="393" y="2885"/>
                </a:cubicBezTo>
                <a:cubicBezTo>
                  <a:pt x="417" y="2921"/>
                  <a:pt x="429" y="2968"/>
                  <a:pt x="452" y="3004"/>
                </a:cubicBezTo>
                <a:cubicBezTo>
                  <a:pt x="545" y="3139"/>
                  <a:pt x="632" y="3202"/>
                  <a:pt x="755" y="3202"/>
                </a:cubicBezTo>
                <a:cubicBezTo>
                  <a:pt x="806" y="3202"/>
                  <a:pt x="863" y="3192"/>
                  <a:pt x="929" y="3171"/>
                </a:cubicBezTo>
                <a:cubicBezTo>
                  <a:pt x="988" y="3159"/>
                  <a:pt x="1048" y="3135"/>
                  <a:pt x="1084" y="3076"/>
                </a:cubicBezTo>
                <a:cubicBezTo>
                  <a:pt x="1191" y="3040"/>
                  <a:pt x="1286" y="2992"/>
                  <a:pt x="1310" y="2849"/>
                </a:cubicBezTo>
                <a:cubicBezTo>
                  <a:pt x="1310" y="2814"/>
                  <a:pt x="1357" y="2778"/>
                  <a:pt x="1381" y="2742"/>
                </a:cubicBezTo>
                <a:cubicBezTo>
                  <a:pt x="1476" y="2623"/>
                  <a:pt x="1524" y="2480"/>
                  <a:pt x="1536" y="2337"/>
                </a:cubicBezTo>
                <a:cubicBezTo>
                  <a:pt x="1572" y="2147"/>
                  <a:pt x="1595" y="1956"/>
                  <a:pt x="1488" y="1778"/>
                </a:cubicBezTo>
                <a:cubicBezTo>
                  <a:pt x="1465" y="1659"/>
                  <a:pt x="1393" y="1575"/>
                  <a:pt x="1310" y="1492"/>
                </a:cubicBezTo>
                <a:cubicBezTo>
                  <a:pt x="1203" y="1397"/>
                  <a:pt x="1107" y="1290"/>
                  <a:pt x="1000" y="1182"/>
                </a:cubicBezTo>
                <a:cubicBezTo>
                  <a:pt x="833" y="1040"/>
                  <a:pt x="714" y="861"/>
                  <a:pt x="643" y="647"/>
                </a:cubicBezTo>
                <a:cubicBezTo>
                  <a:pt x="631" y="528"/>
                  <a:pt x="631" y="409"/>
                  <a:pt x="631" y="301"/>
                </a:cubicBezTo>
                <a:cubicBezTo>
                  <a:pt x="631" y="218"/>
                  <a:pt x="631" y="135"/>
                  <a:pt x="631" y="63"/>
                </a:cubicBezTo>
                <a:cubicBezTo>
                  <a:pt x="631" y="39"/>
                  <a:pt x="595" y="16"/>
                  <a:pt x="583" y="4"/>
                </a:cubicBezTo>
                <a:cubicBezTo>
                  <a:pt x="577" y="2"/>
                  <a:pt x="570" y="1"/>
                  <a:pt x="5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34"/>
          <p:cNvSpPr/>
          <p:nvPr/>
        </p:nvSpPr>
        <p:spPr>
          <a:xfrm rot="1747020">
            <a:off x="3154270" y="469510"/>
            <a:ext cx="97671" cy="140961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34"/>
          <p:cNvSpPr/>
          <p:nvPr/>
        </p:nvSpPr>
        <p:spPr>
          <a:xfrm rot="-4032455">
            <a:off x="8664094" y="3047438"/>
            <a:ext cx="155692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34"/>
          <p:cNvSpPr/>
          <p:nvPr/>
        </p:nvSpPr>
        <p:spPr>
          <a:xfrm>
            <a:off x="431850" y="1408213"/>
            <a:ext cx="140162" cy="188609"/>
          </a:xfrm>
          <a:custGeom>
            <a:avLst/>
            <a:gdLst/>
            <a:ahLst/>
            <a:cxnLst/>
            <a:rect l="l" t="t" r="r" b="b"/>
            <a:pathLst>
              <a:path w="3275" h="4407" extrusionOk="0">
                <a:moveTo>
                  <a:pt x="1631" y="1"/>
                </a:moveTo>
                <a:cubicBezTo>
                  <a:pt x="1405" y="1"/>
                  <a:pt x="1417" y="489"/>
                  <a:pt x="1381" y="763"/>
                </a:cubicBezTo>
                <a:cubicBezTo>
                  <a:pt x="1310" y="1310"/>
                  <a:pt x="834" y="1787"/>
                  <a:pt x="310" y="1930"/>
                </a:cubicBezTo>
                <a:cubicBezTo>
                  <a:pt x="203" y="1965"/>
                  <a:pt x="60" y="2001"/>
                  <a:pt x="24" y="2120"/>
                </a:cubicBezTo>
                <a:cubicBezTo>
                  <a:pt x="0" y="2203"/>
                  <a:pt x="60" y="2299"/>
                  <a:pt x="143" y="2346"/>
                </a:cubicBezTo>
                <a:cubicBezTo>
                  <a:pt x="227" y="2394"/>
                  <a:pt x="322" y="2418"/>
                  <a:pt x="405" y="2442"/>
                </a:cubicBezTo>
                <a:cubicBezTo>
                  <a:pt x="727" y="2537"/>
                  <a:pt x="989" y="2787"/>
                  <a:pt x="1143" y="3073"/>
                </a:cubicBezTo>
                <a:cubicBezTo>
                  <a:pt x="1310" y="3370"/>
                  <a:pt x="1381" y="3704"/>
                  <a:pt x="1417" y="4025"/>
                </a:cubicBezTo>
                <a:cubicBezTo>
                  <a:pt x="1429" y="4180"/>
                  <a:pt x="1477" y="4394"/>
                  <a:pt x="1631" y="4406"/>
                </a:cubicBezTo>
                <a:cubicBezTo>
                  <a:pt x="1798" y="4394"/>
                  <a:pt x="1846" y="4180"/>
                  <a:pt x="1858" y="4025"/>
                </a:cubicBezTo>
                <a:cubicBezTo>
                  <a:pt x="1893" y="3704"/>
                  <a:pt x="1965" y="3370"/>
                  <a:pt x="2120" y="3073"/>
                </a:cubicBezTo>
                <a:cubicBezTo>
                  <a:pt x="2286" y="2787"/>
                  <a:pt x="2548" y="2537"/>
                  <a:pt x="2858" y="2442"/>
                </a:cubicBezTo>
                <a:cubicBezTo>
                  <a:pt x="2953" y="2418"/>
                  <a:pt x="3048" y="2394"/>
                  <a:pt x="3132" y="2346"/>
                </a:cubicBezTo>
                <a:cubicBezTo>
                  <a:pt x="3215" y="2299"/>
                  <a:pt x="3275" y="2203"/>
                  <a:pt x="3251" y="2120"/>
                </a:cubicBezTo>
                <a:cubicBezTo>
                  <a:pt x="3215" y="2001"/>
                  <a:pt x="3072" y="1965"/>
                  <a:pt x="2965" y="1930"/>
                </a:cubicBezTo>
                <a:cubicBezTo>
                  <a:pt x="2441" y="1787"/>
                  <a:pt x="1989" y="1310"/>
                  <a:pt x="1929" y="763"/>
                </a:cubicBezTo>
                <a:cubicBezTo>
                  <a:pt x="1893" y="489"/>
                  <a:pt x="1870" y="1"/>
                  <a:pt x="1631" y="1"/>
                </a:cubicBezTo>
                <a:close/>
              </a:path>
            </a:pathLst>
          </a:custGeom>
          <a:solidFill>
            <a:srgbClr val="9D6E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34"/>
          <p:cNvSpPr/>
          <p:nvPr/>
        </p:nvSpPr>
        <p:spPr>
          <a:xfrm>
            <a:off x="6754658" y="4603494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34"/>
          <p:cNvSpPr/>
          <p:nvPr/>
        </p:nvSpPr>
        <p:spPr>
          <a:xfrm rot="198691">
            <a:off x="7965205" y="3016765"/>
            <a:ext cx="93175" cy="130948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" name="Google Shape;197;p34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81875" y="3854975"/>
            <a:ext cx="2102200" cy="143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3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248636" flipH="1">
            <a:off x="7845884" y="-629213"/>
            <a:ext cx="3590905" cy="1917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Google Shape;200;p35"/>
          <p:cNvGrpSpPr/>
          <p:nvPr/>
        </p:nvGrpSpPr>
        <p:grpSpPr>
          <a:xfrm>
            <a:off x="4870108" y="630544"/>
            <a:ext cx="4112429" cy="3882309"/>
            <a:chOff x="4544102" y="322705"/>
            <a:chExt cx="4764719" cy="4498098"/>
          </a:xfrm>
        </p:grpSpPr>
        <p:sp>
          <p:nvSpPr>
            <p:cNvPr id="201" name="Google Shape;201;p35"/>
            <p:cNvSpPr/>
            <p:nvPr/>
          </p:nvSpPr>
          <p:spPr>
            <a:xfrm rot="-5400000">
              <a:off x="4868120" y="592796"/>
              <a:ext cx="3880390" cy="3390833"/>
            </a:xfrm>
            <a:custGeom>
              <a:avLst/>
              <a:gdLst/>
              <a:ahLst/>
              <a:cxnLst/>
              <a:rect l="l" t="t" r="r" b="b"/>
              <a:pathLst>
                <a:path w="46369" h="40519" extrusionOk="0">
                  <a:moveTo>
                    <a:pt x="35639" y="0"/>
                  </a:moveTo>
                  <a:lnTo>
                    <a:pt x="35135" y="20"/>
                  </a:lnTo>
                  <a:lnTo>
                    <a:pt x="34631" y="61"/>
                  </a:lnTo>
                  <a:lnTo>
                    <a:pt x="34126" y="121"/>
                  </a:lnTo>
                  <a:lnTo>
                    <a:pt x="33602" y="202"/>
                  </a:lnTo>
                  <a:lnTo>
                    <a:pt x="33098" y="303"/>
                  </a:lnTo>
                  <a:lnTo>
                    <a:pt x="32614" y="424"/>
                  </a:lnTo>
                  <a:lnTo>
                    <a:pt x="32110" y="565"/>
                  </a:lnTo>
                  <a:lnTo>
                    <a:pt x="31625" y="706"/>
                  </a:lnTo>
                  <a:lnTo>
                    <a:pt x="31141" y="887"/>
                  </a:lnTo>
                  <a:lnTo>
                    <a:pt x="30657" y="1089"/>
                  </a:lnTo>
                  <a:lnTo>
                    <a:pt x="30193" y="1291"/>
                  </a:lnTo>
                  <a:lnTo>
                    <a:pt x="29730" y="1513"/>
                  </a:lnTo>
                  <a:lnTo>
                    <a:pt x="29286" y="1755"/>
                  </a:lnTo>
                  <a:lnTo>
                    <a:pt x="28842" y="1997"/>
                  </a:lnTo>
                  <a:lnTo>
                    <a:pt x="27995" y="2602"/>
                  </a:lnTo>
                  <a:lnTo>
                    <a:pt x="27209" y="3126"/>
                  </a:lnTo>
                  <a:lnTo>
                    <a:pt x="26422" y="3590"/>
                  </a:lnTo>
                  <a:lnTo>
                    <a:pt x="25676" y="3993"/>
                  </a:lnTo>
                  <a:lnTo>
                    <a:pt x="24929" y="4336"/>
                  </a:lnTo>
                  <a:lnTo>
                    <a:pt x="24546" y="4498"/>
                  </a:lnTo>
                  <a:lnTo>
                    <a:pt x="24183" y="4639"/>
                  </a:lnTo>
                  <a:lnTo>
                    <a:pt x="23820" y="4760"/>
                  </a:lnTo>
                  <a:lnTo>
                    <a:pt x="23437" y="4861"/>
                  </a:lnTo>
                  <a:lnTo>
                    <a:pt x="22711" y="5062"/>
                  </a:lnTo>
                  <a:lnTo>
                    <a:pt x="21945" y="5204"/>
                  </a:lnTo>
                  <a:lnTo>
                    <a:pt x="21158" y="5304"/>
                  </a:lnTo>
                  <a:lnTo>
                    <a:pt x="20371" y="5365"/>
                  </a:lnTo>
                  <a:lnTo>
                    <a:pt x="19524" y="5405"/>
                  </a:lnTo>
                  <a:lnTo>
                    <a:pt x="17729" y="5405"/>
                  </a:lnTo>
                  <a:lnTo>
                    <a:pt x="16761" y="5365"/>
                  </a:lnTo>
                  <a:lnTo>
                    <a:pt x="15733" y="5304"/>
                  </a:lnTo>
                  <a:lnTo>
                    <a:pt x="15208" y="5284"/>
                  </a:lnTo>
                  <a:lnTo>
                    <a:pt x="14664" y="5284"/>
                  </a:lnTo>
                  <a:lnTo>
                    <a:pt x="14099" y="5345"/>
                  </a:lnTo>
                  <a:lnTo>
                    <a:pt x="13534" y="5405"/>
                  </a:lnTo>
                  <a:lnTo>
                    <a:pt x="12969" y="5506"/>
                  </a:lnTo>
                  <a:lnTo>
                    <a:pt x="12385" y="5627"/>
                  </a:lnTo>
                  <a:lnTo>
                    <a:pt x="11800" y="5788"/>
                  </a:lnTo>
                  <a:lnTo>
                    <a:pt x="11215" y="5970"/>
                  </a:lnTo>
                  <a:lnTo>
                    <a:pt x="10630" y="6172"/>
                  </a:lnTo>
                  <a:lnTo>
                    <a:pt x="10045" y="6414"/>
                  </a:lnTo>
                  <a:lnTo>
                    <a:pt x="9480" y="6676"/>
                  </a:lnTo>
                  <a:lnTo>
                    <a:pt x="8895" y="6958"/>
                  </a:lnTo>
                  <a:lnTo>
                    <a:pt x="8310" y="7281"/>
                  </a:lnTo>
                  <a:lnTo>
                    <a:pt x="7746" y="7624"/>
                  </a:lnTo>
                  <a:lnTo>
                    <a:pt x="7201" y="7987"/>
                  </a:lnTo>
                  <a:lnTo>
                    <a:pt x="6657" y="8370"/>
                  </a:lnTo>
                  <a:lnTo>
                    <a:pt x="6112" y="8794"/>
                  </a:lnTo>
                  <a:lnTo>
                    <a:pt x="5588" y="9237"/>
                  </a:lnTo>
                  <a:lnTo>
                    <a:pt x="5063" y="9681"/>
                  </a:lnTo>
                  <a:lnTo>
                    <a:pt x="4579" y="10185"/>
                  </a:lnTo>
                  <a:lnTo>
                    <a:pt x="4095" y="10689"/>
                  </a:lnTo>
                  <a:lnTo>
                    <a:pt x="3631" y="11214"/>
                  </a:lnTo>
                  <a:lnTo>
                    <a:pt x="3188" y="11779"/>
                  </a:lnTo>
                  <a:lnTo>
                    <a:pt x="2764" y="12343"/>
                  </a:lnTo>
                  <a:lnTo>
                    <a:pt x="2381" y="12948"/>
                  </a:lnTo>
                  <a:lnTo>
                    <a:pt x="1998" y="13574"/>
                  </a:lnTo>
                  <a:lnTo>
                    <a:pt x="1655" y="14199"/>
                  </a:lnTo>
                  <a:lnTo>
                    <a:pt x="1332" y="14864"/>
                  </a:lnTo>
                  <a:lnTo>
                    <a:pt x="1030" y="15550"/>
                  </a:lnTo>
                  <a:lnTo>
                    <a:pt x="767" y="16256"/>
                  </a:lnTo>
                  <a:lnTo>
                    <a:pt x="546" y="16962"/>
                  </a:lnTo>
                  <a:lnTo>
                    <a:pt x="344" y="17708"/>
                  </a:lnTo>
                  <a:lnTo>
                    <a:pt x="182" y="18454"/>
                  </a:lnTo>
                  <a:lnTo>
                    <a:pt x="82" y="19201"/>
                  </a:lnTo>
                  <a:lnTo>
                    <a:pt x="21" y="19947"/>
                  </a:lnTo>
                  <a:lnTo>
                    <a:pt x="1" y="20673"/>
                  </a:lnTo>
                  <a:lnTo>
                    <a:pt x="41" y="21379"/>
                  </a:lnTo>
                  <a:lnTo>
                    <a:pt x="102" y="22085"/>
                  </a:lnTo>
                  <a:lnTo>
                    <a:pt x="223" y="22791"/>
                  </a:lnTo>
                  <a:lnTo>
                    <a:pt x="384" y="23476"/>
                  </a:lnTo>
                  <a:lnTo>
                    <a:pt x="566" y="24142"/>
                  </a:lnTo>
                  <a:lnTo>
                    <a:pt x="808" y="24807"/>
                  </a:lnTo>
                  <a:lnTo>
                    <a:pt x="1070" y="25433"/>
                  </a:lnTo>
                  <a:lnTo>
                    <a:pt x="1352" y="26058"/>
                  </a:lnTo>
                  <a:lnTo>
                    <a:pt x="1695" y="26683"/>
                  </a:lnTo>
                  <a:lnTo>
                    <a:pt x="2038" y="27268"/>
                  </a:lnTo>
                  <a:lnTo>
                    <a:pt x="2441" y="27833"/>
                  </a:lnTo>
                  <a:lnTo>
                    <a:pt x="2845" y="28397"/>
                  </a:lnTo>
                  <a:lnTo>
                    <a:pt x="3288" y="28922"/>
                  </a:lnTo>
                  <a:lnTo>
                    <a:pt x="3752" y="29426"/>
                  </a:lnTo>
                  <a:lnTo>
                    <a:pt x="4236" y="29910"/>
                  </a:lnTo>
                  <a:lnTo>
                    <a:pt x="4741" y="30374"/>
                  </a:lnTo>
                  <a:lnTo>
                    <a:pt x="5265" y="30818"/>
                  </a:lnTo>
                  <a:lnTo>
                    <a:pt x="5810" y="31221"/>
                  </a:lnTo>
                  <a:lnTo>
                    <a:pt x="6354" y="31604"/>
                  </a:lnTo>
                  <a:lnTo>
                    <a:pt x="6939" y="31967"/>
                  </a:lnTo>
                  <a:lnTo>
                    <a:pt x="7524" y="32290"/>
                  </a:lnTo>
                  <a:lnTo>
                    <a:pt x="8109" y="32572"/>
                  </a:lnTo>
                  <a:lnTo>
                    <a:pt x="8714" y="32835"/>
                  </a:lnTo>
                  <a:lnTo>
                    <a:pt x="9319" y="33077"/>
                  </a:lnTo>
                  <a:lnTo>
                    <a:pt x="9944" y="33278"/>
                  </a:lnTo>
                  <a:lnTo>
                    <a:pt x="10569" y="33440"/>
                  </a:lnTo>
                  <a:lnTo>
                    <a:pt x="11195" y="33561"/>
                  </a:lnTo>
                  <a:lnTo>
                    <a:pt x="11820" y="33662"/>
                  </a:lnTo>
                  <a:lnTo>
                    <a:pt x="13292" y="33803"/>
                  </a:lnTo>
                  <a:lnTo>
                    <a:pt x="14704" y="33944"/>
                  </a:lnTo>
                  <a:lnTo>
                    <a:pt x="15390" y="34025"/>
                  </a:lnTo>
                  <a:lnTo>
                    <a:pt x="16055" y="34105"/>
                  </a:lnTo>
                  <a:lnTo>
                    <a:pt x="16701" y="34206"/>
                  </a:lnTo>
                  <a:lnTo>
                    <a:pt x="17326" y="34347"/>
                  </a:lnTo>
                  <a:lnTo>
                    <a:pt x="17931" y="34509"/>
                  </a:lnTo>
                  <a:lnTo>
                    <a:pt x="18496" y="34710"/>
                  </a:lnTo>
                  <a:lnTo>
                    <a:pt x="18778" y="34811"/>
                  </a:lnTo>
                  <a:lnTo>
                    <a:pt x="19040" y="34932"/>
                  </a:lnTo>
                  <a:lnTo>
                    <a:pt x="19302" y="35073"/>
                  </a:lnTo>
                  <a:lnTo>
                    <a:pt x="19565" y="35235"/>
                  </a:lnTo>
                  <a:lnTo>
                    <a:pt x="19807" y="35396"/>
                  </a:lnTo>
                  <a:lnTo>
                    <a:pt x="20028" y="35557"/>
                  </a:lnTo>
                  <a:lnTo>
                    <a:pt x="20271" y="35759"/>
                  </a:lnTo>
                  <a:lnTo>
                    <a:pt x="20472" y="35961"/>
                  </a:lnTo>
                  <a:lnTo>
                    <a:pt x="20674" y="36183"/>
                  </a:lnTo>
                  <a:lnTo>
                    <a:pt x="20876" y="36425"/>
                  </a:lnTo>
                  <a:lnTo>
                    <a:pt x="21077" y="36687"/>
                  </a:lnTo>
                  <a:lnTo>
                    <a:pt x="21239" y="36969"/>
                  </a:lnTo>
                  <a:lnTo>
                    <a:pt x="21541" y="37453"/>
                  </a:lnTo>
                  <a:lnTo>
                    <a:pt x="21864" y="37917"/>
                  </a:lnTo>
                  <a:lnTo>
                    <a:pt x="22207" y="38341"/>
                  </a:lnTo>
                  <a:lnTo>
                    <a:pt x="22570" y="38764"/>
                  </a:lnTo>
                  <a:lnTo>
                    <a:pt x="22953" y="39127"/>
                  </a:lnTo>
                  <a:lnTo>
                    <a:pt x="23356" y="39470"/>
                  </a:lnTo>
                  <a:lnTo>
                    <a:pt x="23558" y="39611"/>
                  </a:lnTo>
                  <a:lnTo>
                    <a:pt x="23780" y="39752"/>
                  </a:lnTo>
                  <a:lnTo>
                    <a:pt x="24002" y="39894"/>
                  </a:lnTo>
                  <a:lnTo>
                    <a:pt x="24224" y="40015"/>
                  </a:lnTo>
                  <a:lnTo>
                    <a:pt x="24466" y="40115"/>
                  </a:lnTo>
                  <a:lnTo>
                    <a:pt x="24728" y="40216"/>
                  </a:lnTo>
                  <a:lnTo>
                    <a:pt x="24970" y="40297"/>
                  </a:lnTo>
                  <a:lnTo>
                    <a:pt x="25232" y="40378"/>
                  </a:lnTo>
                  <a:lnTo>
                    <a:pt x="25514" y="40438"/>
                  </a:lnTo>
                  <a:lnTo>
                    <a:pt x="25797" y="40479"/>
                  </a:lnTo>
                  <a:lnTo>
                    <a:pt x="26079" y="40519"/>
                  </a:lnTo>
                  <a:lnTo>
                    <a:pt x="27007" y="40519"/>
                  </a:lnTo>
                  <a:lnTo>
                    <a:pt x="27330" y="40479"/>
                  </a:lnTo>
                  <a:lnTo>
                    <a:pt x="27672" y="40438"/>
                  </a:lnTo>
                  <a:lnTo>
                    <a:pt x="28015" y="40378"/>
                  </a:lnTo>
                  <a:lnTo>
                    <a:pt x="28378" y="40297"/>
                  </a:lnTo>
                  <a:lnTo>
                    <a:pt x="28741" y="40196"/>
                  </a:lnTo>
                  <a:lnTo>
                    <a:pt x="29125" y="40075"/>
                  </a:lnTo>
                  <a:lnTo>
                    <a:pt x="29810" y="39833"/>
                  </a:lnTo>
                  <a:lnTo>
                    <a:pt x="30456" y="39591"/>
                  </a:lnTo>
                  <a:lnTo>
                    <a:pt x="31061" y="39309"/>
                  </a:lnTo>
                  <a:lnTo>
                    <a:pt x="31646" y="39006"/>
                  </a:lnTo>
                  <a:lnTo>
                    <a:pt x="32210" y="38704"/>
                  </a:lnTo>
                  <a:lnTo>
                    <a:pt x="32715" y="38381"/>
                  </a:lnTo>
                  <a:lnTo>
                    <a:pt x="33219" y="38038"/>
                  </a:lnTo>
                  <a:lnTo>
                    <a:pt x="33683" y="37675"/>
                  </a:lnTo>
                  <a:lnTo>
                    <a:pt x="34126" y="37312"/>
                  </a:lnTo>
                  <a:lnTo>
                    <a:pt x="34530" y="36929"/>
                  </a:lnTo>
                  <a:lnTo>
                    <a:pt x="34913" y="36546"/>
                  </a:lnTo>
                  <a:lnTo>
                    <a:pt x="35296" y="36162"/>
                  </a:lnTo>
                  <a:lnTo>
                    <a:pt x="35639" y="35759"/>
                  </a:lnTo>
                  <a:lnTo>
                    <a:pt x="35962" y="35356"/>
                  </a:lnTo>
                  <a:lnTo>
                    <a:pt x="36264" y="34932"/>
                  </a:lnTo>
                  <a:lnTo>
                    <a:pt x="36547" y="34529"/>
                  </a:lnTo>
                  <a:lnTo>
                    <a:pt x="36809" y="34105"/>
                  </a:lnTo>
                  <a:lnTo>
                    <a:pt x="37051" y="33702"/>
                  </a:lnTo>
                  <a:lnTo>
                    <a:pt x="37293" y="33278"/>
                  </a:lnTo>
                  <a:lnTo>
                    <a:pt x="37515" y="32875"/>
                  </a:lnTo>
                  <a:lnTo>
                    <a:pt x="37918" y="32048"/>
                  </a:lnTo>
                  <a:lnTo>
                    <a:pt x="38281" y="31261"/>
                  </a:lnTo>
                  <a:lnTo>
                    <a:pt x="38604" y="30495"/>
                  </a:lnTo>
                  <a:lnTo>
                    <a:pt x="38886" y="29789"/>
                  </a:lnTo>
                  <a:lnTo>
                    <a:pt x="39169" y="29124"/>
                  </a:lnTo>
                  <a:lnTo>
                    <a:pt x="39431" y="28519"/>
                  </a:lnTo>
                  <a:lnTo>
                    <a:pt x="39713" y="27954"/>
                  </a:lnTo>
                  <a:lnTo>
                    <a:pt x="40016" y="27429"/>
                  </a:lnTo>
                  <a:lnTo>
                    <a:pt x="40338" y="26925"/>
                  </a:lnTo>
                  <a:lnTo>
                    <a:pt x="40681" y="26441"/>
                  </a:lnTo>
                  <a:lnTo>
                    <a:pt x="41044" y="25957"/>
                  </a:lnTo>
                  <a:lnTo>
                    <a:pt x="41407" y="25493"/>
                  </a:lnTo>
                  <a:lnTo>
                    <a:pt x="42154" y="24565"/>
                  </a:lnTo>
                  <a:lnTo>
                    <a:pt x="42920" y="23618"/>
                  </a:lnTo>
                  <a:lnTo>
                    <a:pt x="43283" y="23133"/>
                  </a:lnTo>
                  <a:lnTo>
                    <a:pt x="43646" y="22649"/>
                  </a:lnTo>
                  <a:lnTo>
                    <a:pt x="43989" y="22125"/>
                  </a:lnTo>
                  <a:lnTo>
                    <a:pt x="44312" y="21601"/>
                  </a:lnTo>
                  <a:lnTo>
                    <a:pt x="44614" y="21036"/>
                  </a:lnTo>
                  <a:lnTo>
                    <a:pt x="44896" y="20451"/>
                  </a:lnTo>
                  <a:lnTo>
                    <a:pt x="45159" y="19806"/>
                  </a:lnTo>
                  <a:lnTo>
                    <a:pt x="45421" y="19059"/>
                  </a:lnTo>
                  <a:lnTo>
                    <a:pt x="45663" y="18253"/>
                  </a:lnTo>
                  <a:lnTo>
                    <a:pt x="45885" y="17385"/>
                  </a:lnTo>
                  <a:lnTo>
                    <a:pt x="46066" y="16437"/>
                  </a:lnTo>
                  <a:lnTo>
                    <a:pt x="46147" y="15953"/>
                  </a:lnTo>
                  <a:lnTo>
                    <a:pt x="46207" y="15449"/>
                  </a:lnTo>
                  <a:lnTo>
                    <a:pt x="46268" y="14945"/>
                  </a:lnTo>
                  <a:lnTo>
                    <a:pt x="46308" y="14421"/>
                  </a:lnTo>
                  <a:lnTo>
                    <a:pt x="46349" y="13896"/>
                  </a:lnTo>
                  <a:lnTo>
                    <a:pt x="46369" y="13352"/>
                  </a:lnTo>
                  <a:lnTo>
                    <a:pt x="46369" y="12807"/>
                  </a:lnTo>
                  <a:lnTo>
                    <a:pt x="46349" y="12242"/>
                  </a:lnTo>
                  <a:lnTo>
                    <a:pt x="46308" y="11698"/>
                  </a:lnTo>
                  <a:lnTo>
                    <a:pt x="46268" y="11133"/>
                  </a:lnTo>
                  <a:lnTo>
                    <a:pt x="46187" y="10568"/>
                  </a:lnTo>
                  <a:lnTo>
                    <a:pt x="46107" y="10004"/>
                  </a:lnTo>
                  <a:lnTo>
                    <a:pt x="45986" y="9419"/>
                  </a:lnTo>
                  <a:lnTo>
                    <a:pt x="45844" y="8854"/>
                  </a:lnTo>
                  <a:lnTo>
                    <a:pt x="45703" y="8289"/>
                  </a:lnTo>
                  <a:lnTo>
                    <a:pt x="45522" y="7725"/>
                  </a:lnTo>
                  <a:lnTo>
                    <a:pt x="45300" y="7160"/>
                  </a:lnTo>
                  <a:lnTo>
                    <a:pt x="45078" y="6595"/>
                  </a:lnTo>
                  <a:lnTo>
                    <a:pt x="44816" y="6051"/>
                  </a:lnTo>
                  <a:lnTo>
                    <a:pt x="44533" y="5486"/>
                  </a:lnTo>
                  <a:lnTo>
                    <a:pt x="44231" y="4941"/>
                  </a:lnTo>
                  <a:lnTo>
                    <a:pt x="43888" y="4417"/>
                  </a:lnTo>
                  <a:lnTo>
                    <a:pt x="43505" y="3893"/>
                  </a:lnTo>
                  <a:lnTo>
                    <a:pt x="43122" y="3429"/>
                  </a:lnTo>
                  <a:lnTo>
                    <a:pt x="42738" y="2985"/>
                  </a:lnTo>
                  <a:lnTo>
                    <a:pt x="42335" y="2582"/>
                  </a:lnTo>
                  <a:lnTo>
                    <a:pt x="41912" y="2198"/>
                  </a:lnTo>
                  <a:lnTo>
                    <a:pt x="41468" y="1856"/>
                  </a:lnTo>
                  <a:lnTo>
                    <a:pt x="41024" y="1533"/>
                  </a:lnTo>
                  <a:lnTo>
                    <a:pt x="40560" y="1250"/>
                  </a:lnTo>
                  <a:lnTo>
                    <a:pt x="40096" y="1008"/>
                  </a:lnTo>
                  <a:lnTo>
                    <a:pt x="39632" y="787"/>
                  </a:lnTo>
                  <a:lnTo>
                    <a:pt x="39148" y="605"/>
                  </a:lnTo>
                  <a:lnTo>
                    <a:pt x="38664" y="444"/>
                  </a:lnTo>
                  <a:lnTo>
                    <a:pt x="38160" y="303"/>
                  </a:lnTo>
                  <a:lnTo>
                    <a:pt x="37676" y="182"/>
                  </a:lnTo>
                  <a:lnTo>
                    <a:pt x="37172" y="101"/>
                  </a:lnTo>
                  <a:lnTo>
                    <a:pt x="36668" y="40"/>
                  </a:lnTo>
                  <a:lnTo>
                    <a:pt x="36163" y="20"/>
                  </a:lnTo>
                  <a:lnTo>
                    <a:pt x="356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35"/>
            <p:cNvSpPr/>
            <p:nvPr/>
          </p:nvSpPr>
          <p:spPr>
            <a:xfrm rot="-5400000">
              <a:off x="4089190" y="777616"/>
              <a:ext cx="1694705" cy="784882"/>
            </a:xfrm>
            <a:custGeom>
              <a:avLst/>
              <a:gdLst/>
              <a:ahLst/>
              <a:cxnLst/>
              <a:rect l="l" t="t" r="r" b="b"/>
              <a:pathLst>
                <a:path w="20251" h="9379" extrusionOk="0">
                  <a:moveTo>
                    <a:pt x="12324" y="0"/>
                  </a:moveTo>
                  <a:lnTo>
                    <a:pt x="11679" y="20"/>
                  </a:lnTo>
                  <a:lnTo>
                    <a:pt x="11013" y="61"/>
                  </a:lnTo>
                  <a:lnTo>
                    <a:pt x="10327" y="141"/>
                  </a:lnTo>
                  <a:lnTo>
                    <a:pt x="9601" y="262"/>
                  </a:lnTo>
                  <a:lnTo>
                    <a:pt x="8835" y="424"/>
                  </a:lnTo>
                  <a:lnTo>
                    <a:pt x="8028" y="605"/>
                  </a:lnTo>
                  <a:lnTo>
                    <a:pt x="7625" y="726"/>
                  </a:lnTo>
                  <a:lnTo>
                    <a:pt x="7221" y="847"/>
                  </a:lnTo>
                  <a:lnTo>
                    <a:pt x="6495" y="1089"/>
                  </a:lnTo>
                  <a:lnTo>
                    <a:pt x="5830" y="1372"/>
                  </a:lnTo>
                  <a:lnTo>
                    <a:pt x="5204" y="1674"/>
                  </a:lnTo>
                  <a:lnTo>
                    <a:pt x="4640" y="1997"/>
                  </a:lnTo>
                  <a:lnTo>
                    <a:pt x="4115" y="2340"/>
                  </a:lnTo>
                  <a:lnTo>
                    <a:pt x="3651" y="2683"/>
                  </a:lnTo>
                  <a:lnTo>
                    <a:pt x="3228" y="3046"/>
                  </a:lnTo>
                  <a:lnTo>
                    <a:pt x="2825" y="3409"/>
                  </a:lnTo>
                  <a:lnTo>
                    <a:pt x="2482" y="3752"/>
                  </a:lnTo>
                  <a:lnTo>
                    <a:pt x="2159" y="4115"/>
                  </a:lnTo>
                  <a:lnTo>
                    <a:pt x="1856" y="4457"/>
                  </a:lnTo>
                  <a:lnTo>
                    <a:pt x="1332" y="5103"/>
                  </a:lnTo>
                  <a:lnTo>
                    <a:pt x="868" y="5688"/>
                  </a:lnTo>
                  <a:lnTo>
                    <a:pt x="606" y="6031"/>
                  </a:lnTo>
                  <a:lnTo>
                    <a:pt x="384" y="6353"/>
                  </a:lnTo>
                  <a:lnTo>
                    <a:pt x="223" y="6656"/>
                  </a:lnTo>
                  <a:lnTo>
                    <a:pt x="102" y="6938"/>
                  </a:lnTo>
                  <a:lnTo>
                    <a:pt x="41" y="7200"/>
                  </a:lnTo>
                  <a:lnTo>
                    <a:pt x="1" y="7422"/>
                  </a:lnTo>
                  <a:lnTo>
                    <a:pt x="21" y="7624"/>
                  </a:lnTo>
                  <a:lnTo>
                    <a:pt x="82" y="7805"/>
                  </a:lnTo>
                  <a:lnTo>
                    <a:pt x="162" y="7947"/>
                  </a:lnTo>
                  <a:lnTo>
                    <a:pt x="283" y="8047"/>
                  </a:lnTo>
                  <a:lnTo>
                    <a:pt x="445" y="8128"/>
                  </a:lnTo>
                  <a:lnTo>
                    <a:pt x="626" y="8168"/>
                  </a:lnTo>
                  <a:lnTo>
                    <a:pt x="828" y="8189"/>
                  </a:lnTo>
                  <a:lnTo>
                    <a:pt x="1070" y="8148"/>
                  </a:lnTo>
                  <a:lnTo>
                    <a:pt x="1312" y="8088"/>
                  </a:lnTo>
                  <a:lnTo>
                    <a:pt x="1594" y="7967"/>
                  </a:lnTo>
                  <a:lnTo>
                    <a:pt x="2542" y="7422"/>
                  </a:lnTo>
                  <a:lnTo>
                    <a:pt x="3450" y="6918"/>
                  </a:lnTo>
                  <a:lnTo>
                    <a:pt x="4357" y="6474"/>
                  </a:lnTo>
                  <a:lnTo>
                    <a:pt x="5204" y="6091"/>
                  </a:lnTo>
                  <a:lnTo>
                    <a:pt x="6052" y="5768"/>
                  </a:lnTo>
                  <a:lnTo>
                    <a:pt x="6858" y="5486"/>
                  </a:lnTo>
                  <a:lnTo>
                    <a:pt x="7645" y="5264"/>
                  </a:lnTo>
                  <a:lnTo>
                    <a:pt x="8411" y="5083"/>
                  </a:lnTo>
                  <a:lnTo>
                    <a:pt x="9158" y="4942"/>
                  </a:lnTo>
                  <a:lnTo>
                    <a:pt x="9884" y="4861"/>
                  </a:lnTo>
                  <a:lnTo>
                    <a:pt x="10590" y="4820"/>
                  </a:lnTo>
                  <a:lnTo>
                    <a:pt x="11275" y="4820"/>
                  </a:lnTo>
                  <a:lnTo>
                    <a:pt x="11941" y="4861"/>
                  </a:lnTo>
                  <a:lnTo>
                    <a:pt x="12606" y="4921"/>
                  </a:lnTo>
                  <a:lnTo>
                    <a:pt x="13232" y="5042"/>
                  </a:lnTo>
                  <a:lnTo>
                    <a:pt x="13857" y="5204"/>
                  </a:lnTo>
                  <a:lnTo>
                    <a:pt x="14159" y="5284"/>
                  </a:lnTo>
                  <a:lnTo>
                    <a:pt x="14442" y="5405"/>
                  </a:lnTo>
                  <a:lnTo>
                    <a:pt x="14724" y="5526"/>
                  </a:lnTo>
                  <a:lnTo>
                    <a:pt x="14986" y="5647"/>
                  </a:lnTo>
                  <a:lnTo>
                    <a:pt x="15248" y="5809"/>
                  </a:lnTo>
                  <a:lnTo>
                    <a:pt x="15491" y="5970"/>
                  </a:lnTo>
                  <a:lnTo>
                    <a:pt x="15975" y="6313"/>
                  </a:lnTo>
                  <a:lnTo>
                    <a:pt x="16398" y="6676"/>
                  </a:lnTo>
                  <a:lnTo>
                    <a:pt x="16801" y="7059"/>
                  </a:lnTo>
                  <a:lnTo>
                    <a:pt x="17185" y="7442"/>
                  </a:lnTo>
                  <a:lnTo>
                    <a:pt x="17528" y="7826"/>
                  </a:lnTo>
                  <a:lnTo>
                    <a:pt x="18133" y="8511"/>
                  </a:lnTo>
                  <a:lnTo>
                    <a:pt x="18415" y="8814"/>
                  </a:lnTo>
                  <a:lnTo>
                    <a:pt x="18677" y="9056"/>
                  </a:lnTo>
                  <a:lnTo>
                    <a:pt x="18899" y="9237"/>
                  </a:lnTo>
                  <a:lnTo>
                    <a:pt x="19020" y="9298"/>
                  </a:lnTo>
                  <a:lnTo>
                    <a:pt x="19141" y="9358"/>
                  </a:lnTo>
                  <a:lnTo>
                    <a:pt x="19242" y="9379"/>
                  </a:lnTo>
                  <a:lnTo>
                    <a:pt x="19363" y="9379"/>
                  </a:lnTo>
                  <a:lnTo>
                    <a:pt x="19464" y="9358"/>
                  </a:lnTo>
                  <a:lnTo>
                    <a:pt x="19565" y="9318"/>
                  </a:lnTo>
                  <a:lnTo>
                    <a:pt x="19665" y="9237"/>
                  </a:lnTo>
                  <a:lnTo>
                    <a:pt x="19746" y="9157"/>
                  </a:lnTo>
                  <a:lnTo>
                    <a:pt x="19847" y="9036"/>
                  </a:lnTo>
                  <a:lnTo>
                    <a:pt x="19928" y="8915"/>
                  </a:lnTo>
                  <a:lnTo>
                    <a:pt x="19988" y="8753"/>
                  </a:lnTo>
                  <a:lnTo>
                    <a:pt x="20049" y="8592"/>
                  </a:lnTo>
                  <a:lnTo>
                    <a:pt x="20109" y="8411"/>
                  </a:lnTo>
                  <a:lnTo>
                    <a:pt x="20149" y="8209"/>
                  </a:lnTo>
                  <a:lnTo>
                    <a:pt x="20230" y="7765"/>
                  </a:lnTo>
                  <a:lnTo>
                    <a:pt x="20250" y="7281"/>
                  </a:lnTo>
                  <a:lnTo>
                    <a:pt x="20230" y="6757"/>
                  </a:lnTo>
                  <a:lnTo>
                    <a:pt x="20170" y="6212"/>
                  </a:lnTo>
                  <a:lnTo>
                    <a:pt x="20049" y="5627"/>
                  </a:lnTo>
                  <a:lnTo>
                    <a:pt x="19968" y="5345"/>
                  </a:lnTo>
                  <a:lnTo>
                    <a:pt x="19887" y="5042"/>
                  </a:lnTo>
                  <a:lnTo>
                    <a:pt x="19766" y="4760"/>
                  </a:lnTo>
                  <a:lnTo>
                    <a:pt x="19665" y="4457"/>
                  </a:lnTo>
                  <a:lnTo>
                    <a:pt x="19524" y="4175"/>
                  </a:lnTo>
                  <a:lnTo>
                    <a:pt x="19363" y="3873"/>
                  </a:lnTo>
                  <a:lnTo>
                    <a:pt x="19202" y="3590"/>
                  </a:lnTo>
                  <a:lnTo>
                    <a:pt x="19020" y="3308"/>
                  </a:lnTo>
                  <a:lnTo>
                    <a:pt x="18818" y="3025"/>
                  </a:lnTo>
                  <a:lnTo>
                    <a:pt x="18617" y="2763"/>
                  </a:lnTo>
                  <a:lnTo>
                    <a:pt x="18375" y="2501"/>
                  </a:lnTo>
                  <a:lnTo>
                    <a:pt x="18133" y="2259"/>
                  </a:lnTo>
                  <a:lnTo>
                    <a:pt x="17850" y="2017"/>
                  </a:lnTo>
                  <a:lnTo>
                    <a:pt x="17568" y="1775"/>
                  </a:lnTo>
                  <a:lnTo>
                    <a:pt x="17104" y="1452"/>
                  </a:lnTo>
                  <a:lnTo>
                    <a:pt x="16620" y="1150"/>
                  </a:lnTo>
                  <a:lnTo>
                    <a:pt x="16136" y="888"/>
                  </a:lnTo>
                  <a:lnTo>
                    <a:pt x="15632" y="646"/>
                  </a:lnTo>
                  <a:lnTo>
                    <a:pt x="15127" y="464"/>
                  </a:lnTo>
                  <a:lnTo>
                    <a:pt x="14603" y="303"/>
                  </a:lnTo>
                  <a:lnTo>
                    <a:pt x="14059" y="162"/>
                  </a:lnTo>
                  <a:lnTo>
                    <a:pt x="13514" y="81"/>
                  </a:lnTo>
                  <a:lnTo>
                    <a:pt x="12929" y="20"/>
                  </a:lnTo>
                  <a:lnTo>
                    <a:pt x="123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35"/>
            <p:cNvSpPr/>
            <p:nvPr/>
          </p:nvSpPr>
          <p:spPr>
            <a:xfrm rot="-5400000">
              <a:off x="7984669" y="2625693"/>
              <a:ext cx="688644" cy="433907"/>
            </a:xfrm>
            <a:custGeom>
              <a:avLst/>
              <a:gdLst/>
              <a:ahLst/>
              <a:cxnLst/>
              <a:rect l="l" t="t" r="r" b="b"/>
              <a:pathLst>
                <a:path w="8229" h="5185" extrusionOk="0">
                  <a:moveTo>
                    <a:pt x="2077" y="1"/>
                  </a:moveTo>
                  <a:lnTo>
                    <a:pt x="1634" y="21"/>
                  </a:lnTo>
                  <a:lnTo>
                    <a:pt x="1271" y="81"/>
                  </a:lnTo>
                  <a:lnTo>
                    <a:pt x="928" y="162"/>
                  </a:lnTo>
                  <a:lnTo>
                    <a:pt x="645" y="283"/>
                  </a:lnTo>
                  <a:lnTo>
                    <a:pt x="424" y="444"/>
                  </a:lnTo>
                  <a:lnTo>
                    <a:pt x="323" y="525"/>
                  </a:lnTo>
                  <a:lnTo>
                    <a:pt x="242" y="606"/>
                  </a:lnTo>
                  <a:lnTo>
                    <a:pt x="161" y="707"/>
                  </a:lnTo>
                  <a:lnTo>
                    <a:pt x="101" y="787"/>
                  </a:lnTo>
                  <a:lnTo>
                    <a:pt x="61" y="888"/>
                  </a:lnTo>
                  <a:lnTo>
                    <a:pt x="20" y="989"/>
                  </a:lnTo>
                  <a:lnTo>
                    <a:pt x="20" y="1090"/>
                  </a:lnTo>
                  <a:lnTo>
                    <a:pt x="0" y="1191"/>
                  </a:lnTo>
                  <a:lnTo>
                    <a:pt x="20" y="1292"/>
                  </a:lnTo>
                  <a:lnTo>
                    <a:pt x="40" y="1392"/>
                  </a:lnTo>
                  <a:lnTo>
                    <a:pt x="81" y="1493"/>
                  </a:lnTo>
                  <a:lnTo>
                    <a:pt x="121" y="1574"/>
                  </a:lnTo>
                  <a:lnTo>
                    <a:pt x="182" y="1675"/>
                  </a:lnTo>
                  <a:lnTo>
                    <a:pt x="262" y="1776"/>
                  </a:lnTo>
                  <a:lnTo>
                    <a:pt x="343" y="1856"/>
                  </a:lnTo>
                  <a:lnTo>
                    <a:pt x="444" y="1937"/>
                  </a:lnTo>
                  <a:lnTo>
                    <a:pt x="565" y="2018"/>
                  </a:lnTo>
                  <a:lnTo>
                    <a:pt x="706" y="2078"/>
                  </a:lnTo>
                  <a:lnTo>
                    <a:pt x="1008" y="2219"/>
                  </a:lnTo>
                  <a:lnTo>
                    <a:pt x="1372" y="2300"/>
                  </a:lnTo>
                  <a:lnTo>
                    <a:pt x="1735" y="2381"/>
                  </a:lnTo>
                  <a:lnTo>
                    <a:pt x="2077" y="2421"/>
                  </a:lnTo>
                  <a:lnTo>
                    <a:pt x="2703" y="2481"/>
                  </a:lnTo>
                  <a:lnTo>
                    <a:pt x="3227" y="2522"/>
                  </a:lnTo>
                  <a:lnTo>
                    <a:pt x="3671" y="2582"/>
                  </a:lnTo>
                  <a:lnTo>
                    <a:pt x="3893" y="2623"/>
                  </a:lnTo>
                  <a:lnTo>
                    <a:pt x="4094" y="2663"/>
                  </a:lnTo>
                  <a:lnTo>
                    <a:pt x="4296" y="2744"/>
                  </a:lnTo>
                  <a:lnTo>
                    <a:pt x="4477" y="2865"/>
                  </a:lnTo>
                  <a:lnTo>
                    <a:pt x="4679" y="2986"/>
                  </a:lnTo>
                  <a:lnTo>
                    <a:pt x="4881" y="3167"/>
                  </a:lnTo>
                  <a:lnTo>
                    <a:pt x="5083" y="3369"/>
                  </a:lnTo>
                  <a:lnTo>
                    <a:pt x="5284" y="3631"/>
                  </a:lnTo>
                  <a:lnTo>
                    <a:pt x="5990" y="4539"/>
                  </a:lnTo>
                  <a:lnTo>
                    <a:pt x="6252" y="4841"/>
                  </a:lnTo>
                  <a:lnTo>
                    <a:pt x="6373" y="4962"/>
                  </a:lnTo>
                  <a:lnTo>
                    <a:pt x="6474" y="5043"/>
                  </a:lnTo>
                  <a:lnTo>
                    <a:pt x="6595" y="5103"/>
                  </a:lnTo>
                  <a:lnTo>
                    <a:pt x="6716" y="5164"/>
                  </a:lnTo>
                  <a:lnTo>
                    <a:pt x="6837" y="5184"/>
                  </a:lnTo>
                  <a:lnTo>
                    <a:pt x="6978" y="5184"/>
                  </a:lnTo>
                  <a:lnTo>
                    <a:pt x="7120" y="5164"/>
                  </a:lnTo>
                  <a:lnTo>
                    <a:pt x="7281" y="5124"/>
                  </a:lnTo>
                  <a:lnTo>
                    <a:pt x="7644" y="4982"/>
                  </a:lnTo>
                  <a:lnTo>
                    <a:pt x="7745" y="4922"/>
                  </a:lnTo>
                  <a:lnTo>
                    <a:pt x="7846" y="4861"/>
                  </a:lnTo>
                  <a:lnTo>
                    <a:pt x="7926" y="4801"/>
                  </a:lnTo>
                  <a:lnTo>
                    <a:pt x="7987" y="4720"/>
                  </a:lnTo>
                  <a:lnTo>
                    <a:pt x="8047" y="4619"/>
                  </a:lnTo>
                  <a:lnTo>
                    <a:pt x="8108" y="4539"/>
                  </a:lnTo>
                  <a:lnTo>
                    <a:pt x="8189" y="4317"/>
                  </a:lnTo>
                  <a:lnTo>
                    <a:pt x="8229" y="4095"/>
                  </a:lnTo>
                  <a:lnTo>
                    <a:pt x="8229" y="3833"/>
                  </a:lnTo>
                  <a:lnTo>
                    <a:pt x="8209" y="3550"/>
                  </a:lnTo>
                  <a:lnTo>
                    <a:pt x="8148" y="3268"/>
                  </a:lnTo>
                  <a:lnTo>
                    <a:pt x="8047" y="2986"/>
                  </a:lnTo>
                  <a:lnTo>
                    <a:pt x="7926" y="2683"/>
                  </a:lnTo>
                  <a:lnTo>
                    <a:pt x="7785" y="2401"/>
                  </a:lnTo>
                  <a:lnTo>
                    <a:pt x="7604" y="2098"/>
                  </a:lnTo>
                  <a:lnTo>
                    <a:pt x="7382" y="1816"/>
                  </a:lnTo>
                  <a:lnTo>
                    <a:pt x="7160" y="1554"/>
                  </a:lnTo>
                  <a:lnTo>
                    <a:pt x="6898" y="1292"/>
                  </a:lnTo>
                  <a:lnTo>
                    <a:pt x="6615" y="1070"/>
                  </a:lnTo>
                  <a:lnTo>
                    <a:pt x="6313" y="868"/>
                  </a:lnTo>
                  <a:lnTo>
                    <a:pt x="5970" y="686"/>
                  </a:lnTo>
                  <a:lnTo>
                    <a:pt x="5627" y="525"/>
                  </a:lnTo>
                  <a:lnTo>
                    <a:pt x="5244" y="404"/>
                  </a:lnTo>
                  <a:lnTo>
                    <a:pt x="4881" y="303"/>
                  </a:lnTo>
                  <a:lnTo>
                    <a:pt x="4498" y="223"/>
                  </a:lnTo>
                  <a:lnTo>
                    <a:pt x="4114" y="142"/>
                  </a:lnTo>
                  <a:lnTo>
                    <a:pt x="3751" y="102"/>
                  </a:lnTo>
                  <a:lnTo>
                    <a:pt x="3106" y="21"/>
                  </a:lnTo>
                  <a:lnTo>
                    <a:pt x="25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35"/>
            <p:cNvSpPr/>
            <p:nvPr/>
          </p:nvSpPr>
          <p:spPr>
            <a:xfrm rot="-5400000">
              <a:off x="7949190" y="672925"/>
              <a:ext cx="1291260" cy="1428001"/>
            </a:xfrm>
            <a:custGeom>
              <a:avLst/>
              <a:gdLst/>
              <a:ahLst/>
              <a:cxnLst/>
              <a:rect l="l" t="t" r="r" b="b"/>
              <a:pathLst>
                <a:path w="15430" h="17064" extrusionOk="0">
                  <a:moveTo>
                    <a:pt x="14461" y="1"/>
                  </a:moveTo>
                  <a:lnTo>
                    <a:pt x="14340" y="21"/>
                  </a:lnTo>
                  <a:lnTo>
                    <a:pt x="14219" y="61"/>
                  </a:lnTo>
                  <a:lnTo>
                    <a:pt x="14078" y="122"/>
                  </a:lnTo>
                  <a:lnTo>
                    <a:pt x="13937" y="222"/>
                  </a:lnTo>
                  <a:lnTo>
                    <a:pt x="13776" y="343"/>
                  </a:lnTo>
                  <a:lnTo>
                    <a:pt x="13634" y="485"/>
                  </a:lnTo>
                  <a:lnTo>
                    <a:pt x="13473" y="646"/>
                  </a:lnTo>
                  <a:lnTo>
                    <a:pt x="13312" y="848"/>
                  </a:lnTo>
                  <a:lnTo>
                    <a:pt x="13150" y="1070"/>
                  </a:lnTo>
                  <a:lnTo>
                    <a:pt x="12989" y="1312"/>
                  </a:lnTo>
                  <a:lnTo>
                    <a:pt x="12868" y="1513"/>
                  </a:lnTo>
                  <a:lnTo>
                    <a:pt x="12545" y="2058"/>
                  </a:lnTo>
                  <a:lnTo>
                    <a:pt x="12041" y="2865"/>
                  </a:lnTo>
                  <a:lnTo>
                    <a:pt x="11718" y="3349"/>
                  </a:lnTo>
                  <a:lnTo>
                    <a:pt x="11355" y="3853"/>
                  </a:lnTo>
                  <a:lnTo>
                    <a:pt x="10952" y="4377"/>
                  </a:lnTo>
                  <a:lnTo>
                    <a:pt x="10508" y="4942"/>
                  </a:lnTo>
                  <a:lnTo>
                    <a:pt x="10024" y="5487"/>
                  </a:lnTo>
                  <a:lnTo>
                    <a:pt x="9520" y="6031"/>
                  </a:lnTo>
                  <a:lnTo>
                    <a:pt x="8996" y="6555"/>
                  </a:lnTo>
                  <a:lnTo>
                    <a:pt x="8431" y="7039"/>
                  </a:lnTo>
                  <a:lnTo>
                    <a:pt x="8128" y="7282"/>
                  </a:lnTo>
                  <a:lnTo>
                    <a:pt x="7846" y="7503"/>
                  </a:lnTo>
                  <a:lnTo>
                    <a:pt x="7544" y="7725"/>
                  </a:lnTo>
                  <a:lnTo>
                    <a:pt x="7221" y="7907"/>
                  </a:lnTo>
                  <a:lnTo>
                    <a:pt x="6011" y="8653"/>
                  </a:lnTo>
                  <a:lnTo>
                    <a:pt x="4861" y="9339"/>
                  </a:lnTo>
                  <a:lnTo>
                    <a:pt x="4317" y="9661"/>
                  </a:lnTo>
                  <a:lnTo>
                    <a:pt x="3792" y="10004"/>
                  </a:lnTo>
                  <a:lnTo>
                    <a:pt x="3308" y="10347"/>
                  </a:lnTo>
                  <a:lnTo>
                    <a:pt x="2824" y="10690"/>
                  </a:lnTo>
                  <a:lnTo>
                    <a:pt x="2380" y="11033"/>
                  </a:lnTo>
                  <a:lnTo>
                    <a:pt x="1957" y="11396"/>
                  </a:lnTo>
                  <a:lnTo>
                    <a:pt x="1574" y="11779"/>
                  </a:lnTo>
                  <a:lnTo>
                    <a:pt x="1231" y="12182"/>
                  </a:lnTo>
                  <a:lnTo>
                    <a:pt x="908" y="12606"/>
                  </a:lnTo>
                  <a:lnTo>
                    <a:pt x="626" y="13050"/>
                  </a:lnTo>
                  <a:lnTo>
                    <a:pt x="505" y="13292"/>
                  </a:lnTo>
                  <a:lnTo>
                    <a:pt x="384" y="13534"/>
                  </a:lnTo>
                  <a:lnTo>
                    <a:pt x="283" y="13796"/>
                  </a:lnTo>
                  <a:lnTo>
                    <a:pt x="202" y="14058"/>
                  </a:lnTo>
                  <a:lnTo>
                    <a:pt x="121" y="14320"/>
                  </a:lnTo>
                  <a:lnTo>
                    <a:pt x="61" y="14562"/>
                  </a:lnTo>
                  <a:lnTo>
                    <a:pt x="21" y="14804"/>
                  </a:lnTo>
                  <a:lnTo>
                    <a:pt x="0" y="15026"/>
                  </a:lnTo>
                  <a:lnTo>
                    <a:pt x="0" y="15248"/>
                  </a:lnTo>
                  <a:lnTo>
                    <a:pt x="21" y="15470"/>
                  </a:lnTo>
                  <a:lnTo>
                    <a:pt x="61" y="15652"/>
                  </a:lnTo>
                  <a:lnTo>
                    <a:pt x="121" y="15853"/>
                  </a:lnTo>
                  <a:lnTo>
                    <a:pt x="182" y="16015"/>
                  </a:lnTo>
                  <a:lnTo>
                    <a:pt x="283" y="16176"/>
                  </a:lnTo>
                  <a:lnTo>
                    <a:pt x="384" y="16337"/>
                  </a:lnTo>
                  <a:lnTo>
                    <a:pt x="505" y="16458"/>
                  </a:lnTo>
                  <a:lnTo>
                    <a:pt x="646" y="16579"/>
                  </a:lnTo>
                  <a:lnTo>
                    <a:pt x="807" y="16700"/>
                  </a:lnTo>
                  <a:lnTo>
                    <a:pt x="989" y="16801"/>
                  </a:lnTo>
                  <a:lnTo>
                    <a:pt x="1170" y="16882"/>
                  </a:lnTo>
                  <a:lnTo>
                    <a:pt x="1372" y="16942"/>
                  </a:lnTo>
                  <a:lnTo>
                    <a:pt x="1574" y="17003"/>
                  </a:lnTo>
                  <a:lnTo>
                    <a:pt x="1816" y="17043"/>
                  </a:lnTo>
                  <a:lnTo>
                    <a:pt x="2037" y="17063"/>
                  </a:lnTo>
                  <a:lnTo>
                    <a:pt x="2562" y="17063"/>
                  </a:lnTo>
                  <a:lnTo>
                    <a:pt x="2844" y="17043"/>
                  </a:lnTo>
                  <a:lnTo>
                    <a:pt x="3127" y="17003"/>
                  </a:lnTo>
                  <a:lnTo>
                    <a:pt x="3429" y="16942"/>
                  </a:lnTo>
                  <a:lnTo>
                    <a:pt x="3732" y="16882"/>
                  </a:lnTo>
                  <a:lnTo>
                    <a:pt x="4054" y="16781"/>
                  </a:lnTo>
                  <a:lnTo>
                    <a:pt x="4377" y="16680"/>
                  </a:lnTo>
                  <a:lnTo>
                    <a:pt x="4720" y="16559"/>
                  </a:lnTo>
                  <a:lnTo>
                    <a:pt x="5063" y="16418"/>
                  </a:lnTo>
                  <a:lnTo>
                    <a:pt x="5406" y="16257"/>
                  </a:lnTo>
                  <a:lnTo>
                    <a:pt x="5769" y="16075"/>
                  </a:lnTo>
                  <a:lnTo>
                    <a:pt x="6132" y="15873"/>
                  </a:lnTo>
                  <a:lnTo>
                    <a:pt x="6495" y="15672"/>
                  </a:lnTo>
                  <a:lnTo>
                    <a:pt x="6858" y="15430"/>
                  </a:lnTo>
                  <a:lnTo>
                    <a:pt x="7241" y="15188"/>
                  </a:lnTo>
                  <a:lnTo>
                    <a:pt x="7604" y="14905"/>
                  </a:lnTo>
                  <a:lnTo>
                    <a:pt x="7967" y="14623"/>
                  </a:lnTo>
                  <a:lnTo>
                    <a:pt x="8693" y="14018"/>
                  </a:lnTo>
                  <a:lnTo>
                    <a:pt x="9419" y="13372"/>
                  </a:lnTo>
                  <a:lnTo>
                    <a:pt x="10105" y="12667"/>
                  </a:lnTo>
                  <a:lnTo>
                    <a:pt x="10791" y="11920"/>
                  </a:lnTo>
                  <a:lnTo>
                    <a:pt x="11436" y="11154"/>
                  </a:lnTo>
                  <a:lnTo>
                    <a:pt x="12061" y="10347"/>
                  </a:lnTo>
                  <a:lnTo>
                    <a:pt x="12646" y="9540"/>
                  </a:lnTo>
                  <a:lnTo>
                    <a:pt x="13171" y="8713"/>
                  </a:lnTo>
                  <a:lnTo>
                    <a:pt x="13655" y="7866"/>
                  </a:lnTo>
                  <a:lnTo>
                    <a:pt x="14098" y="7039"/>
                  </a:lnTo>
                  <a:lnTo>
                    <a:pt x="14300" y="6636"/>
                  </a:lnTo>
                  <a:lnTo>
                    <a:pt x="14482" y="6213"/>
                  </a:lnTo>
                  <a:lnTo>
                    <a:pt x="14643" y="5809"/>
                  </a:lnTo>
                  <a:lnTo>
                    <a:pt x="14784" y="5406"/>
                  </a:lnTo>
                  <a:lnTo>
                    <a:pt x="14925" y="5023"/>
                  </a:lnTo>
                  <a:lnTo>
                    <a:pt x="15026" y="4619"/>
                  </a:lnTo>
                  <a:lnTo>
                    <a:pt x="15208" y="3873"/>
                  </a:lnTo>
                  <a:lnTo>
                    <a:pt x="15329" y="3187"/>
                  </a:lnTo>
                  <a:lnTo>
                    <a:pt x="15409" y="2542"/>
                  </a:lnTo>
                  <a:lnTo>
                    <a:pt x="15429" y="1977"/>
                  </a:lnTo>
                  <a:lnTo>
                    <a:pt x="15409" y="1473"/>
                  </a:lnTo>
                  <a:lnTo>
                    <a:pt x="15369" y="1231"/>
                  </a:lnTo>
                  <a:lnTo>
                    <a:pt x="15349" y="1029"/>
                  </a:lnTo>
                  <a:lnTo>
                    <a:pt x="15288" y="828"/>
                  </a:lnTo>
                  <a:lnTo>
                    <a:pt x="15228" y="666"/>
                  </a:lnTo>
                  <a:lnTo>
                    <a:pt x="15167" y="505"/>
                  </a:lnTo>
                  <a:lnTo>
                    <a:pt x="15087" y="364"/>
                  </a:lnTo>
                  <a:lnTo>
                    <a:pt x="15006" y="243"/>
                  </a:lnTo>
                  <a:lnTo>
                    <a:pt x="14905" y="162"/>
                  </a:lnTo>
                  <a:lnTo>
                    <a:pt x="14804" y="81"/>
                  </a:lnTo>
                  <a:lnTo>
                    <a:pt x="14703" y="41"/>
                  </a:lnTo>
                  <a:lnTo>
                    <a:pt x="145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35"/>
            <p:cNvSpPr/>
            <p:nvPr/>
          </p:nvSpPr>
          <p:spPr>
            <a:xfrm rot="-5400000">
              <a:off x="5771957" y="2833325"/>
              <a:ext cx="1541059" cy="2433895"/>
            </a:xfrm>
            <a:custGeom>
              <a:avLst/>
              <a:gdLst/>
              <a:ahLst/>
              <a:cxnLst/>
              <a:rect l="l" t="t" r="r" b="b"/>
              <a:pathLst>
                <a:path w="18415" h="29084" extrusionOk="0">
                  <a:moveTo>
                    <a:pt x="17104" y="0"/>
                  </a:moveTo>
                  <a:lnTo>
                    <a:pt x="16539" y="41"/>
                  </a:lnTo>
                  <a:lnTo>
                    <a:pt x="15894" y="121"/>
                  </a:lnTo>
                  <a:lnTo>
                    <a:pt x="15168" y="262"/>
                  </a:lnTo>
                  <a:lnTo>
                    <a:pt x="14462" y="404"/>
                  </a:lnTo>
                  <a:lnTo>
                    <a:pt x="13756" y="565"/>
                  </a:lnTo>
                  <a:lnTo>
                    <a:pt x="13050" y="747"/>
                  </a:lnTo>
                  <a:lnTo>
                    <a:pt x="12344" y="948"/>
                  </a:lnTo>
                  <a:lnTo>
                    <a:pt x="11658" y="1170"/>
                  </a:lnTo>
                  <a:lnTo>
                    <a:pt x="10973" y="1392"/>
                  </a:lnTo>
                  <a:lnTo>
                    <a:pt x="10287" y="1654"/>
                  </a:lnTo>
                  <a:lnTo>
                    <a:pt x="9621" y="1936"/>
                  </a:lnTo>
                  <a:lnTo>
                    <a:pt x="8956" y="2239"/>
                  </a:lnTo>
                  <a:lnTo>
                    <a:pt x="8290" y="2562"/>
                  </a:lnTo>
                  <a:lnTo>
                    <a:pt x="7645" y="2905"/>
                  </a:lnTo>
                  <a:lnTo>
                    <a:pt x="6999" y="3247"/>
                  </a:lnTo>
                  <a:lnTo>
                    <a:pt x="6374" y="3631"/>
                  </a:lnTo>
                  <a:lnTo>
                    <a:pt x="5769" y="4014"/>
                  </a:lnTo>
                  <a:lnTo>
                    <a:pt x="5164" y="4437"/>
                  </a:lnTo>
                  <a:lnTo>
                    <a:pt x="4559" y="4861"/>
                  </a:lnTo>
                  <a:lnTo>
                    <a:pt x="4256" y="5103"/>
                  </a:lnTo>
                  <a:lnTo>
                    <a:pt x="3974" y="5365"/>
                  </a:lnTo>
                  <a:lnTo>
                    <a:pt x="3692" y="5627"/>
                  </a:lnTo>
                  <a:lnTo>
                    <a:pt x="3409" y="5910"/>
                  </a:lnTo>
                  <a:lnTo>
                    <a:pt x="3147" y="6212"/>
                  </a:lnTo>
                  <a:lnTo>
                    <a:pt x="2905" y="6515"/>
                  </a:lnTo>
                  <a:lnTo>
                    <a:pt x="2663" y="6837"/>
                  </a:lnTo>
                  <a:lnTo>
                    <a:pt x="2441" y="7160"/>
                  </a:lnTo>
                  <a:lnTo>
                    <a:pt x="2219" y="7503"/>
                  </a:lnTo>
                  <a:lnTo>
                    <a:pt x="2018" y="7846"/>
                  </a:lnTo>
                  <a:lnTo>
                    <a:pt x="1816" y="8189"/>
                  </a:lnTo>
                  <a:lnTo>
                    <a:pt x="1634" y="8552"/>
                  </a:lnTo>
                  <a:lnTo>
                    <a:pt x="1453" y="8915"/>
                  </a:lnTo>
                  <a:lnTo>
                    <a:pt x="1292" y="9298"/>
                  </a:lnTo>
                  <a:lnTo>
                    <a:pt x="989" y="10064"/>
                  </a:lnTo>
                  <a:lnTo>
                    <a:pt x="727" y="10851"/>
                  </a:lnTo>
                  <a:lnTo>
                    <a:pt x="525" y="11638"/>
                  </a:lnTo>
                  <a:lnTo>
                    <a:pt x="344" y="12444"/>
                  </a:lnTo>
                  <a:lnTo>
                    <a:pt x="202" y="13251"/>
                  </a:lnTo>
                  <a:lnTo>
                    <a:pt x="81" y="14038"/>
                  </a:lnTo>
                  <a:lnTo>
                    <a:pt x="21" y="14844"/>
                  </a:lnTo>
                  <a:lnTo>
                    <a:pt x="1" y="15631"/>
                  </a:lnTo>
                  <a:lnTo>
                    <a:pt x="1" y="16397"/>
                  </a:lnTo>
                  <a:lnTo>
                    <a:pt x="41" y="17164"/>
                  </a:lnTo>
                  <a:lnTo>
                    <a:pt x="102" y="17950"/>
                  </a:lnTo>
                  <a:lnTo>
                    <a:pt x="202" y="18717"/>
                  </a:lnTo>
                  <a:lnTo>
                    <a:pt x="344" y="19503"/>
                  </a:lnTo>
                  <a:lnTo>
                    <a:pt x="525" y="20250"/>
                  </a:lnTo>
                  <a:lnTo>
                    <a:pt x="727" y="21016"/>
                  </a:lnTo>
                  <a:lnTo>
                    <a:pt x="949" y="21762"/>
                  </a:lnTo>
                  <a:lnTo>
                    <a:pt x="1211" y="22509"/>
                  </a:lnTo>
                  <a:lnTo>
                    <a:pt x="1493" y="23235"/>
                  </a:lnTo>
                  <a:lnTo>
                    <a:pt x="1816" y="23961"/>
                  </a:lnTo>
                  <a:lnTo>
                    <a:pt x="2159" y="24667"/>
                  </a:lnTo>
                  <a:lnTo>
                    <a:pt x="2522" y="25352"/>
                  </a:lnTo>
                  <a:lnTo>
                    <a:pt x="2925" y="26038"/>
                  </a:lnTo>
                  <a:lnTo>
                    <a:pt x="3329" y="26704"/>
                  </a:lnTo>
                  <a:lnTo>
                    <a:pt x="3772" y="27349"/>
                  </a:lnTo>
                  <a:lnTo>
                    <a:pt x="4236" y="27994"/>
                  </a:lnTo>
                  <a:lnTo>
                    <a:pt x="4357" y="28136"/>
                  </a:lnTo>
                  <a:lnTo>
                    <a:pt x="4498" y="28277"/>
                  </a:lnTo>
                  <a:lnTo>
                    <a:pt x="4640" y="28418"/>
                  </a:lnTo>
                  <a:lnTo>
                    <a:pt x="4801" y="28539"/>
                  </a:lnTo>
                  <a:lnTo>
                    <a:pt x="4962" y="28640"/>
                  </a:lnTo>
                  <a:lnTo>
                    <a:pt x="5124" y="28741"/>
                  </a:lnTo>
                  <a:lnTo>
                    <a:pt x="5487" y="28902"/>
                  </a:lnTo>
                  <a:lnTo>
                    <a:pt x="5830" y="29003"/>
                  </a:lnTo>
                  <a:lnTo>
                    <a:pt x="6172" y="29063"/>
                  </a:lnTo>
                  <a:lnTo>
                    <a:pt x="6515" y="29083"/>
                  </a:lnTo>
                  <a:lnTo>
                    <a:pt x="6677" y="29063"/>
                  </a:lnTo>
                  <a:lnTo>
                    <a:pt x="6818" y="29043"/>
                  </a:lnTo>
                  <a:lnTo>
                    <a:pt x="6959" y="29023"/>
                  </a:lnTo>
                  <a:lnTo>
                    <a:pt x="7100" y="28983"/>
                  </a:lnTo>
                  <a:lnTo>
                    <a:pt x="7201" y="28922"/>
                  </a:lnTo>
                  <a:lnTo>
                    <a:pt x="7322" y="28862"/>
                  </a:lnTo>
                  <a:lnTo>
                    <a:pt x="7403" y="28781"/>
                  </a:lnTo>
                  <a:lnTo>
                    <a:pt x="7483" y="28700"/>
                  </a:lnTo>
                  <a:lnTo>
                    <a:pt x="7544" y="28599"/>
                  </a:lnTo>
                  <a:lnTo>
                    <a:pt x="7584" y="28478"/>
                  </a:lnTo>
                  <a:lnTo>
                    <a:pt x="7604" y="28357"/>
                  </a:lnTo>
                  <a:lnTo>
                    <a:pt x="7604" y="28216"/>
                  </a:lnTo>
                  <a:lnTo>
                    <a:pt x="7584" y="28075"/>
                  </a:lnTo>
                  <a:lnTo>
                    <a:pt x="7544" y="27934"/>
                  </a:lnTo>
                  <a:lnTo>
                    <a:pt x="7483" y="27752"/>
                  </a:lnTo>
                  <a:lnTo>
                    <a:pt x="7382" y="27591"/>
                  </a:lnTo>
                  <a:lnTo>
                    <a:pt x="7261" y="27389"/>
                  </a:lnTo>
                  <a:lnTo>
                    <a:pt x="7120" y="27188"/>
                  </a:lnTo>
                  <a:lnTo>
                    <a:pt x="6939" y="26966"/>
                  </a:lnTo>
                  <a:lnTo>
                    <a:pt x="6757" y="26704"/>
                  </a:lnTo>
                  <a:lnTo>
                    <a:pt x="6596" y="26421"/>
                  </a:lnTo>
                  <a:lnTo>
                    <a:pt x="6435" y="26119"/>
                  </a:lnTo>
                  <a:lnTo>
                    <a:pt x="6273" y="25796"/>
                  </a:lnTo>
                  <a:lnTo>
                    <a:pt x="6132" y="25453"/>
                  </a:lnTo>
                  <a:lnTo>
                    <a:pt x="5850" y="24747"/>
                  </a:lnTo>
                  <a:lnTo>
                    <a:pt x="5608" y="23961"/>
                  </a:lnTo>
                  <a:lnTo>
                    <a:pt x="5386" y="23134"/>
                  </a:lnTo>
                  <a:lnTo>
                    <a:pt x="5184" y="22266"/>
                  </a:lnTo>
                  <a:lnTo>
                    <a:pt x="5043" y="21359"/>
                  </a:lnTo>
                  <a:lnTo>
                    <a:pt x="4902" y="20431"/>
                  </a:lnTo>
                  <a:lnTo>
                    <a:pt x="4821" y="19483"/>
                  </a:lnTo>
                  <a:lnTo>
                    <a:pt x="4761" y="18515"/>
                  </a:lnTo>
                  <a:lnTo>
                    <a:pt x="4720" y="17547"/>
                  </a:lnTo>
                  <a:lnTo>
                    <a:pt x="4740" y="16599"/>
                  </a:lnTo>
                  <a:lnTo>
                    <a:pt x="4781" y="15651"/>
                  </a:lnTo>
                  <a:lnTo>
                    <a:pt x="4861" y="14723"/>
                  </a:lnTo>
                  <a:lnTo>
                    <a:pt x="4982" y="13816"/>
                  </a:lnTo>
                  <a:lnTo>
                    <a:pt x="5063" y="13372"/>
                  </a:lnTo>
                  <a:lnTo>
                    <a:pt x="5164" y="12928"/>
                  </a:lnTo>
                  <a:lnTo>
                    <a:pt x="5305" y="12505"/>
                  </a:lnTo>
                  <a:lnTo>
                    <a:pt x="5446" y="12081"/>
                  </a:lnTo>
                  <a:lnTo>
                    <a:pt x="5608" y="11658"/>
                  </a:lnTo>
                  <a:lnTo>
                    <a:pt x="5789" y="11234"/>
                  </a:lnTo>
                  <a:lnTo>
                    <a:pt x="5991" y="10811"/>
                  </a:lnTo>
                  <a:lnTo>
                    <a:pt x="6213" y="10387"/>
                  </a:lnTo>
                  <a:lnTo>
                    <a:pt x="6455" y="9984"/>
                  </a:lnTo>
                  <a:lnTo>
                    <a:pt x="6717" y="9580"/>
                  </a:lnTo>
                  <a:lnTo>
                    <a:pt x="6999" y="9177"/>
                  </a:lnTo>
                  <a:lnTo>
                    <a:pt x="7282" y="8794"/>
                  </a:lnTo>
                  <a:lnTo>
                    <a:pt x="7604" y="8390"/>
                  </a:lnTo>
                  <a:lnTo>
                    <a:pt x="7927" y="8007"/>
                  </a:lnTo>
                  <a:lnTo>
                    <a:pt x="8270" y="7644"/>
                  </a:lnTo>
                  <a:lnTo>
                    <a:pt x="8613" y="7261"/>
                  </a:lnTo>
                  <a:lnTo>
                    <a:pt x="8976" y="6898"/>
                  </a:lnTo>
                  <a:lnTo>
                    <a:pt x="9359" y="6535"/>
                  </a:lnTo>
                  <a:lnTo>
                    <a:pt x="9762" y="6192"/>
                  </a:lnTo>
                  <a:lnTo>
                    <a:pt x="10166" y="5829"/>
                  </a:lnTo>
                  <a:lnTo>
                    <a:pt x="10569" y="5486"/>
                  </a:lnTo>
                  <a:lnTo>
                    <a:pt x="11013" y="5163"/>
                  </a:lnTo>
                  <a:lnTo>
                    <a:pt x="11900" y="4518"/>
                  </a:lnTo>
                  <a:lnTo>
                    <a:pt x="12828" y="3893"/>
                  </a:lnTo>
                  <a:lnTo>
                    <a:pt x="13776" y="3308"/>
                  </a:lnTo>
                  <a:lnTo>
                    <a:pt x="14784" y="2743"/>
                  </a:lnTo>
                  <a:lnTo>
                    <a:pt x="15793" y="2219"/>
                  </a:lnTo>
                  <a:lnTo>
                    <a:pt x="16337" y="2017"/>
                  </a:lnTo>
                  <a:lnTo>
                    <a:pt x="16821" y="1795"/>
                  </a:lnTo>
                  <a:lnTo>
                    <a:pt x="17265" y="1594"/>
                  </a:lnTo>
                  <a:lnTo>
                    <a:pt x="17628" y="1372"/>
                  </a:lnTo>
                  <a:lnTo>
                    <a:pt x="17931" y="1150"/>
                  </a:lnTo>
                  <a:lnTo>
                    <a:pt x="18153" y="948"/>
                  </a:lnTo>
                  <a:lnTo>
                    <a:pt x="18253" y="847"/>
                  </a:lnTo>
                  <a:lnTo>
                    <a:pt x="18314" y="747"/>
                  </a:lnTo>
                  <a:lnTo>
                    <a:pt x="18374" y="646"/>
                  </a:lnTo>
                  <a:lnTo>
                    <a:pt x="18395" y="565"/>
                  </a:lnTo>
                  <a:lnTo>
                    <a:pt x="18415" y="464"/>
                  </a:lnTo>
                  <a:lnTo>
                    <a:pt x="18395" y="383"/>
                  </a:lnTo>
                  <a:lnTo>
                    <a:pt x="18374" y="323"/>
                  </a:lnTo>
                  <a:lnTo>
                    <a:pt x="18314" y="242"/>
                  </a:lnTo>
                  <a:lnTo>
                    <a:pt x="18253" y="182"/>
                  </a:lnTo>
                  <a:lnTo>
                    <a:pt x="18153" y="141"/>
                  </a:lnTo>
                  <a:lnTo>
                    <a:pt x="18032" y="81"/>
                  </a:lnTo>
                  <a:lnTo>
                    <a:pt x="17890" y="61"/>
                  </a:lnTo>
                  <a:lnTo>
                    <a:pt x="17729" y="20"/>
                  </a:lnTo>
                  <a:lnTo>
                    <a:pt x="175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6" name="Google Shape;206;p35"/>
          <p:cNvSpPr txBox="1">
            <a:spLocks noGrp="1"/>
          </p:cNvSpPr>
          <p:nvPr>
            <p:ph type="title"/>
          </p:nvPr>
        </p:nvSpPr>
        <p:spPr>
          <a:xfrm>
            <a:off x="720000" y="2145750"/>
            <a:ext cx="4560300" cy="16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7" name="Google Shape;207;p35"/>
          <p:cNvSpPr txBox="1">
            <a:spLocks noGrp="1"/>
          </p:cNvSpPr>
          <p:nvPr>
            <p:ph type="title" idx="2"/>
          </p:nvPr>
        </p:nvSpPr>
        <p:spPr>
          <a:xfrm>
            <a:off x="720000" y="827150"/>
            <a:ext cx="1056900" cy="10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50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208" name="Google Shape;208;p35"/>
          <p:cNvSpPr txBox="1">
            <a:spLocks noGrp="1"/>
          </p:cNvSpPr>
          <p:nvPr>
            <p:ph type="subTitle" idx="1"/>
          </p:nvPr>
        </p:nvSpPr>
        <p:spPr>
          <a:xfrm>
            <a:off x="720000" y="3755325"/>
            <a:ext cx="2556600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09" name="Google Shape;209;p35"/>
          <p:cNvGrpSpPr/>
          <p:nvPr/>
        </p:nvGrpSpPr>
        <p:grpSpPr>
          <a:xfrm rot="-5400000" flipH="1">
            <a:off x="574720" y="-584584"/>
            <a:ext cx="1175451" cy="2324553"/>
            <a:chOff x="961675" y="1958725"/>
            <a:chExt cx="563225" cy="1113825"/>
          </a:xfrm>
        </p:grpSpPr>
        <p:sp>
          <p:nvSpPr>
            <p:cNvPr id="210" name="Google Shape;210;p35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35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2" name="Google Shape;212;p35"/>
          <p:cNvGrpSpPr/>
          <p:nvPr/>
        </p:nvGrpSpPr>
        <p:grpSpPr>
          <a:xfrm rot="5400000" flipH="1">
            <a:off x="-951521" y="2064768"/>
            <a:ext cx="5773384" cy="4411139"/>
            <a:chOff x="1569550" y="795179"/>
            <a:chExt cx="6580854" cy="3469513"/>
          </a:xfrm>
        </p:grpSpPr>
        <p:sp>
          <p:nvSpPr>
            <p:cNvPr id="213" name="Google Shape;213;p35"/>
            <p:cNvSpPr/>
            <p:nvPr/>
          </p:nvSpPr>
          <p:spPr>
            <a:xfrm rot="6334360">
              <a:off x="5988775" y="729157"/>
              <a:ext cx="242061" cy="765883"/>
            </a:xfrm>
            <a:custGeom>
              <a:avLst/>
              <a:gdLst/>
              <a:ahLst/>
              <a:cxnLst/>
              <a:rect l="l" t="t" r="r" b="b"/>
              <a:pathLst>
                <a:path w="4660" h="12546" extrusionOk="0">
                  <a:moveTo>
                    <a:pt x="2985" y="0"/>
                  </a:moveTo>
                  <a:lnTo>
                    <a:pt x="2824" y="21"/>
                  </a:lnTo>
                  <a:lnTo>
                    <a:pt x="2642" y="61"/>
                  </a:lnTo>
                  <a:lnTo>
                    <a:pt x="2481" y="101"/>
                  </a:lnTo>
                  <a:lnTo>
                    <a:pt x="2320" y="162"/>
                  </a:lnTo>
                  <a:lnTo>
                    <a:pt x="2158" y="242"/>
                  </a:lnTo>
                  <a:lnTo>
                    <a:pt x="2017" y="323"/>
                  </a:lnTo>
                  <a:lnTo>
                    <a:pt x="1896" y="404"/>
                  </a:lnTo>
                  <a:lnTo>
                    <a:pt x="1775" y="505"/>
                  </a:lnTo>
                  <a:lnTo>
                    <a:pt x="1634" y="646"/>
                  </a:lnTo>
                  <a:lnTo>
                    <a:pt x="1493" y="787"/>
                  </a:lnTo>
                  <a:lnTo>
                    <a:pt x="1251" y="1110"/>
                  </a:lnTo>
                  <a:lnTo>
                    <a:pt x="1049" y="1473"/>
                  </a:lnTo>
                  <a:lnTo>
                    <a:pt x="847" y="1856"/>
                  </a:lnTo>
                  <a:lnTo>
                    <a:pt x="686" y="2259"/>
                  </a:lnTo>
                  <a:lnTo>
                    <a:pt x="525" y="2642"/>
                  </a:lnTo>
                  <a:lnTo>
                    <a:pt x="404" y="3046"/>
                  </a:lnTo>
                  <a:lnTo>
                    <a:pt x="303" y="3409"/>
                  </a:lnTo>
                  <a:lnTo>
                    <a:pt x="182" y="3893"/>
                  </a:lnTo>
                  <a:lnTo>
                    <a:pt x="101" y="4397"/>
                  </a:lnTo>
                  <a:lnTo>
                    <a:pt x="41" y="4901"/>
                  </a:lnTo>
                  <a:lnTo>
                    <a:pt x="0" y="5426"/>
                  </a:lnTo>
                  <a:lnTo>
                    <a:pt x="0" y="5970"/>
                  </a:lnTo>
                  <a:lnTo>
                    <a:pt x="21" y="6495"/>
                  </a:lnTo>
                  <a:lnTo>
                    <a:pt x="61" y="7039"/>
                  </a:lnTo>
                  <a:lnTo>
                    <a:pt x="142" y="7564"/>
                  </a:lnTo>
                  <a:lnTo>
                    <a:pt x="242" y="8108"/>
                  </a:lnTo>
                  <a:lnTo>
                    <a:pt x="384" y="8612"/>
                  </a:lnTo>
                  <a:lnTo>
                    <a:pt x="545" y="9137"/>
                  </a:lnTo>
                  <a:lnTo>
                    <a:pt x="726" y="9621"/>
                  </a:lnTo>
                  <a:lnTo>
                    <a:pt x="948" y="10105"/>
                  </a:lnTo>
                  <a:lnTo>
                    <a:pt x="1190" y="10569"/>
                  </a:lnTo>
                  <a:lnTo>
                    <a:pt x="1453" y="10992"/>
                  </a:lnTo>
                  <a:lnTo>
                    <a:pt x="1755" y="11396"/>
                  </a:lnTo>
                  <a:lnTo>
                    <a:pt x="1957" y="11638"/>
                  </a:lnTo>
                  <a:lnTo>
                    <a:pt x="2179" y="11860"/>
                  </a:lnTo>
                  <a:lnTo>
                    <a:pt x="2441" y="12041"/>
                  </a:lnTo>
                  <a:lnTo>
                    <a:pt x="2703" y="12223"/>
                  </a:lnTo>
                  <a:lnTo>
                    <a:pt x="2965" y="12364"/>
                  </a:lnTo>
                  <a:lnTo>
                    <a:pt x="3227" y="12465"/>
                  </a:lnTo>
                  <a:lnTo>
                    <a:pt x="3510" y="12525"/>
                  </a:lnTo>
                  <a:lnTo>
                    <a:pt x="3752" y="12545"/>
                  </a:lnTo>
                  <a:lnTo>
                    <a:pt x="3994" y="12525"/>
                  </a:lnTo>
                  <a:lnTo>
                    <a:pt x="4095" y="12505"/>
                  </a:lnTo>
                  <a:lnTo>
                    <a:pt x="4195" y="12465"/>
                  </a:lnTo>
                  <a:lnTo>
                    <a:pt x="4276" y="12424"/>
                  </a:lnTo>
                  <a:lnTo>
                    <a:pt x="4377" y="12344"/>
                  </a:lnTo>
                  <a:lnTo>
                    <a:pt x="4437" y="12283"/>
                  </a:lnTo>
                  <a:lnTo>
                    <a:pt x="4498" y="12182"/>
                  </a:lnTo>
                  <a:lnTo>
                    <a:pt x="4558" y="12081"/>
                  </a:lnTo>
                  <a:lnTo>
                    <a:pt x="4599" y="11960"/>
                  </a:lnTo>
                  <a:lnTo>
                    <a:pt x="4639" y="11819"/>
                  </a:lnTo>
                  <a:lnTo>
                    <a:pt x="4639" y="11658"/>
                  </a:lnTo>
                  <a:lnTo>
                    <a:pt x="4659" y="11496"/>
                  </a:lnTo>
                  <a:lnTo>
                    <a:pt x="4639" y="11315"/>
                  </a:lnTo>
                  <a:lnTo>
                    <a:pt x="4619" y="11113"/>
                  </a:lnTo>
                  <a:lnTo>
                    <a:pt x="4558" y="10891"/>
                  </a:lnTo>
                  <a:lnTo>
                    <a:pt x="4377" y="10629"/>
                  </a:lnTo>
                  <a:lnTo>
                    <a:pt x="4216" y="10367"/>
                  </a:lnTo>
                  <a:lnTo>
                    <a:pt x="4054" y="10105"/>
                  </a:lnTo>
                  <a:lnTo>
                    <a:pt x="3913" y="9822"/>
                  </a:lnTo>
                  <a:lnTo>
                    <a:pt x="3792" y="9540"/>
                  </a:lnTo>
                  <a:lnTo>
                    <a:pt x="3671" y="9258"/>
                  </a:lnTo>
                  <a:lnTo>
                    <a:pt x="3550" y="8955"/>
                  </a:lnTo>
                  <a:lnTo>
                    <a:pt x="3449" y="8653"/>
                  </a:lnTo>
                  <a:lnTo>
                    <a:pt x="3288" y="8027"/>
                  </a:lnTo>
                  <a:lnTo>
                    <a:pt x="3167" y="7402"/>
                  </a:lnTo>
                  <a:lnTo>
                    <a:pt x="3086" y="6777"/>
                  </a:lnTo>
                  <a:lnTo>
                    <a:pt x="3066" y="6132"/>
                  </a:lnTo>
                  <a:lnTo>
                    <a:pt x="3046" y="5769"/>
                  </a:lnTo>
                  <a:lnTo>
                    <a:pt x="3066" y="5406"/>
                  </a:lnTo>
                  <a:lnTo>
                    <a:pt x="3086" y="5043"/>
                  </a:lnTo>
                  <a:lnTo>
                    <a:pt x="3106" y="4679"/>
                  </a:lnTo>
                  <a:lnTo>
                    <a:pt x="3147" y="4437"/>
                  </a:lnTo>
                  <a:lnTo>
                    <a:pt x="3187" y="4175"/>
                  </a:lnTo>
                  <a:lnTo>
                    <a:pt x="3348" y="3691"/>
                  </a:lnTo>
                  <a:lnTo>
                    <a:pt x="3530" y="3187"/>
                  </a:lnTo>
                  <a:lnTo>
                    <a:pt x="3711" y="2703"/>
                  </a:lnTo>
                  <a:lnTo>
                    <a:pt x="3873" y="2199"/>
                  </a:lnTo>
                  <a:lnTo>
                    <a:pt x="3933" y="1957"/>
                  </a:lnTo>
                  <a:lnTo>
                    <a:pt x="3974" y="1695"/>
                  </a:lnTo>
                  <a:lnTo>
                    <a:pt x="4014" y="1452"/>
                  </a:lnTo>
                  <a:lnTo>
                    <a:pt x="4014" y="1190"/>
                  </a:lnTo>
                  <a:lnTo>
                    <a:pt x="3994" y="948"/>
                  </a:lnTo>
                  <a:lnTo>
                    <a:pt x="3953" y="686"/>
                  </a:lnTo>
                  <a:lnTo>
                    <a:pt x="3893" y="505"/>
                  </a:lnTo>
                  <a:lnTo>
                    <a:pt x="3812" y="363"/>
                  </a:lnTo>
                  <a:lnTo>
                    <a:pt x="3711" y="242"/>
                  </a:lnTo>
                  <a:lnTo>
                    <a:pt x="3590" y="142"/>
                  </a:lnTo>
                  <a:lnTo>
                    <a:pt x="3449" y="81"/>
                  </a:lnTo>
                  <a:lnTo>
                    <a:pt x="3308" y="21"/>
                  </a:lnTo>
                  <a:lnTo>
                    <a:pt x="314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4" name="Google Shape;214;p35"/>
            <p:cNvGrpSpPr/>
            <p:nvPr/>
          </p:nvGrpSpPr>
          <p:grpSpPr>
            <a:xfrm>
              <a:off x="1569550" y="795179"/>
              <a:ext cx="6580854" cy="3469513"/>
              <a:chOff x="6012925" y="3010525"/>
              <a:chExt cx="1526916" cy="964075"/>
            </a:xfrm>
          </p:grpSpPr>
          <p:sp>
            <p:nvSpPr>
              <p:cNvPr id="215" name="Google Shape;215;p35"/>
              <p:cNvSpPr/>
              <p:nvPr/>
            </p:nvSpPr>
            <p:spPr>
              <a:xfrm>
                <a:off x="6057275" y="3010525"/>
                <a:ext cx="1324600" cy="885925"/>
              </a:xfrm>
              <a:custGeom>
                <a:avLst/>
                <a:gdLst/>
                <a:ahLst/>
                <a:cxnLst/>
                <a:rect l="l" t="t" r="r" b="b"/>
                <a:pathLst>
                  <a:path w="52984" h="35437" extrusionOk="0">
                    <a:moveTo>
                      <a:pt x="38866" y="0"/>
                    </a:moveTo>
                    <a:lnTo>
                      <a:pt x="38261" y="20"/>
                    </a:lnTo>
                    <a:lnTo>
                      <a:pt x="37656" y="81"/>
                    </a:lnTo>
                    <a:lnTo>
                      <a:pt x="37071" y="182"/>
                    </a:lnTo>
                    <a:lnTo>
                      <a:pt x="36466" y="323"/>
                    </a:lnTo>
                    <a:lnTo>
                      <a:pt x="35861" y="525"/>
                    </a:lnTo>
                    <a:lnTo>
                      <a:pt x="35276" y="767"/>
                    </a:lnTo>
                    <a:lnTo>
                      <a:pt x="34691" y="1089"/>
                    </a:lnTo>
                    <a:lnTo>
                      <a:pt x="34146" y="1412"/>
                    </a:lnTo>
                    <a:lnTo>
                      <a:pt x="33602" y="1694"/>
                    </a:lnTo>
                    <a:lnTo>
                      <a:pt x="33057" y="1936"/>
                    </a:lnTo>
                    <a:lnTo>
                      <a:pt x="32553" y="2158"/>
                    </a:lnTo>
                    <a:lnTo>
                      <a:pt x="32029" y="2360"/>
                    </a:lnTo>
                    <a:lnTo>
                      <a:pt x="31525" y="2541"/>
                    </a:lnTo>
                    <a:lnTo>
                      <a:pt x="31040" y="2683"/>
                    </a:lnTo>
                    <a:lnTo>
                      <a:pt x="30536" y="2804"/>
                    </a:lnTo>
                    <a:lnTo>
                      <a:pt x="30052" y="2904"/>
                    </a:lnTo>
                    <a:lnTo>
                      <a:pt x="29568" y="2985"/>
                    </a:lnTo>
                    <a:lnTo>
                      <a:pt x="29084" y="3046"/>
                    </a:lnTo>
                    <a:lnTo>
                      <a:pt x="28600" y="3086"/>
                    </a:lnTo>
                    <a:lnTo>
                      <a:pt x="28116" y="3126"/>
                    </a:lnTo>
                    <a:lnTo>
                      <a:pt x="27148" y="3126"/>
                    </a:lnTo>
                    <a:lnTo>
                      <a:pt x="26644" y="3106"/>
                    </a:lnTo>
                    <a:lnTo>
                      <a:pt x="26139" y="3066"/>
                    </a:lnTo>
                    <a:lnTo>
                      <a:pt x="25091" y="2945"/>
                    </a:lnTo>
                    <a:lnTo>
                      <a:pt x="24022" y="2804"/>
                    </a:lnTo>
                    <a:lnTo>
                      <a:pt x="22872" y="2622"/>
                    </a:lnTo>
                    <a:lnTo>
                      <a:pt x="20371" y="2199"/>
                    </a:lnTo>
                    <a:lnTo>
                      <a:pt x="19000" y="1957"/>
                    </a:lnTo>
                    <a:lnTo>
                      <a:pt x="17507" y="1735"/>
                    </a:lnTo>
                    <a:lnTo>
                      <a:pt x="16741" y="1654"/>
                    </a:lnTo>
                    <a:lnTo>
                      <a:pt x="15974" y="1594"/>
                    </a:lnTo>
                    <a:lnTo>
                      <a:pt x="15208" y="1594"/>
                    </a:lnTo>
                    <a:lnTo>
                      <a:pt x="14442" y="1634"/>
                    </a:lnTo>
                    <a:lnTo>
                      <a:pt x="13675" y="1694"/>
                    </a:lnTo>
                    <a:lnTo>
                      <a:pt x="12929" y="1815"/>
                    </a:lnTo>
                    <a:lnTo>
                      <a:pt x="12183" y="1957"/>
                    </a:lnTo>
                    <a:lnTo>
                      <a:pt x="11437" y="2158"/>
                    </a:lnTo>
                    <a:lnTo>
                      <a:pt x="10710" y="2380"/>
                    </a:lnTo>
                    <a:lnTo>
                      <a:pt x="10005" y="2642"/>
                    </a:lnTo>
                    <a:lnTo>
                      <a:pt x="9299" y="2945"/>
                    </a:lnTo>
                    <a:lnTo>
                      <a:pt x="8613" y="3288"/>
                    </a:lnTo>
                    <a:lnTo>
                      <a:pt x="7947" y="3651"/>
                    </a:lnTo>
                    <a:lnTo>
                      <a:pt x="7302" y="4054"/>
                    </a:lnTo>
                    <a:lnTo>
                      <a:pt x="6657" y="4498"/>
                    </a:lnTo>
                    <a:lnTo>
                      <a:pt x="6051" y="4962"/>
                    </a:lnTo>
                    <a:lnTo>
                      <a:pt x="5446" y="5466"/>
                    </a:lnTo>
                    <a:lnTo>
                      <a:pt x="4882" y="6010"/>
                    </a:lnTo>
                    <a:lnTo>
                      <a:pt x="4337" y="6575"/>
                    </a:lnTo>
                    <a:lnTo>
                      <a:pt x="3813" y="7180"/>
                    </a:lnTo>
                    <a:lnTo>
                      <a:pt x="3329" y="7805"/>
                    </a:lnTo>
                    <a:lnTo>
                      <a:pt x="2865" y="8471"/>
                    </a:lnTo>
                    <a:lnTo>
                      <a:pt x="2441" y="9157"/>
                    </a:lnTo>
                    <a:lnTo>
                      <a:pt x="2038" y="9883"/>
                    </a:lnTo>
                    <a:lnTo>
                      <a:pt x="1675" y="10629"/>
                    </a:lnTo>
                    <a:lnTo>
                      <a:pt x="1332" y="11416"/>
                    </a:lnTo>
                    <a:lnTo>
                      <a:pt x="1050" y="12202"/>
                    </a:lnTo>
                    <a:lnTo>
                      <a:pt x="787" y="13049"/>
                    </a:lnTo>
                    <a:lnTo>
                      <a:pt x="566" y="13896"/>
                    </a:lnTo>
                    <a:lnTo>
                      <a:pt x="384" y="14784"/>
                    </a:lnTo>
                    <a:lnTo>
                      <a:pt x="243" y="15691"/>
                    </a:lnTo>
                    <a:lnTo>
                      <a:pt x="142" y="16619"/>
                    </a:lnTo>
                    <a:lnTo>
                      <a:pt x="82" y="17547"/>
                    </a:lnTo>
                    <a:lnTo>
                      <a:pt x="41" y="18434"/>
                    </a:lnTo>
                    <a:lnTo>
                      <a:pt x="21" y="19302"/>
                    </a:lnTo>
                    <a:lnTo>
                      <a:pt x="1" y="20129"/>
                    </a:lnTo>
                    <a:lnTo>
                      <a:pt x="21" y="20915"/>
                    </a:lnTo>
                    <a:lnTo>
                      <a:pt x="61" y="21682"/>
                    </a:lnTo>
                    <a:lnTo>
                      <a:pt x="122" y="22408"/>
                    </a:lnTo>
                    <a:lnTo>
                      <a:pt x="203" y="23113"/>
                    </a:lnTo>
                    <a:lnTo>
                      <a:pt x="324" y="23799"/>
                    </a:lnTo>
                    <a:lnTo>
                      <a:pt x="465" y="24465"/>
                    </a:lnTo>
                    <a:lnTo>
                      <a:pt x="646" y="25090"/>
                    </a:lnTo>
                    <a:lnTo>
                      <a:pt x="848" y="25675"/>
                    </a:lnTo>
                    <a:lnTo>
                      <a:pt x="1070" y="26260"/>
                    </a:lnTo>
                    <a:lnTo>
                      <a:pt x="1332" y="26804"/>
                    </a:lnTo>
                    <a:lnTo>
                      <a:pt x="1635" y="27349"/>
                    </a:lnTo>
                    <a:lnTo>
                      <a:pt x="1977" y="27853"/>
                    </a:lnTo>
                    <a:lnTo>
                      <a:pt x="2340" y="28337"/>
                    </a:lnTo>
                    <a:lnTo>
                      <a:pt x="2744" y="28801"/>
                    </a:lnTo>
                    <a:lnTo>
                      <a:pt x="3208" y="29265"/>
                    </a:lnTo>
                    <a:lnTo>
                      <a:pt x="3692" y="29688"/>
                    </a:lnTo>
                    <a:lnTo>
                      <a:pt x="4216" y="30092"/>
                    </a:lnTo>
                    <a:lnTo>
                      <a:pt x="4781" y="30495"/>
                    </a:lnTo>
                    <a:lnTo>
                      <a:pt x="5406" y="30878"/>
                    </a:lnTo>
                    <a:lnTo>
                      <a:pt x="6072" y="31241"/>
                    </a:lnTo>
                    <a:lnTo>
                      <a:pt x="6757" y="31584"/>
                    </a:lnTo>
                    <a:lnTo>
                      <a:pt x="7524" y="31927"/>
                    </a:lnTo>
                    <a:lnTo>
                      <a:pt x="8331" y="32250"/>
                    </a:lnTo>
                    <a:lnTo>
                      <a:pt x="9178" y="32552"/>
                    </a:lnTo>
                    <a:lnTo>
                      <a:pt x="10085" y="32855"/>
                    </a:lnTo>
                    <a:lnTo>
                      <a:pt x="11033" y="33157"/>
                    </a:lnTo>
                    <a:lnTo>
                      <a:pt x="12042" y="33440"/>
                    </a:lnTo>
                    <a:lnTo>
                      <a:pt x="13111" y="33702"/>
                    </a:lnTo>
                    <a:lnTo>
                      <a:pt x="14200" y="33964"/>
                    </a:lnTo>
                    <a:lnTo>
                      <a:pt x="15309" y="34206"/>
                    </a:lnTo>
                    <a:lnTo>
                      <a:pt x="16438" y="34408"/>
                    </a:lnTo>
                    <a:lnTo>
                      <a:pt x="17568" y="34610"/>
                    </a:lnTo>
                    <a:lnTo>
                      <a:pt x="18697" y="34771"/>
                    </a:lnTo>
                    <a:lnTo>
                      <a:pt x="19847" y="34932"/>
                    </a:lnTo>
                    <a:lnTo>
                      <a:pt x="21017" y="35053"/>
                    </a:lnTo>
                    <a:lnTo>
                      <a:pt x="22166" y="35174"/>
                    </a:lnTo>
                    <a:lnTo>
                      <a:pt x="23316" y="35255"/>
                    </a:lnTo>
                    <a:lnTo>
                      <a:pt x="24486" y="35336"/>
                    </a:lnTo>
                    <a:lnTo>
                      <a:pt x="25635" y="35396"/>
                    </a:lnTo>
                    <a:lnTo>
                      <a:pt x="26785" y="35416"/>
                    </a:lnTo>
                    <a:lnTo>
                      <a:pt x="27935" y="35437"/>
                    </a:lnTo>
                    <a:lnTo>
                      <a:pt x="29064" y="35437"/>
                    </a:lnTo>
                    <a:lnTo>
                      <a:pt x="30193" y="35416"/>
                    </a:lnTo>
                    <a:lnTo>
                      <a:pt x="31323" y="35376"/>
                    </a:lnTo>
                    <a:lnTo>
                      <a:pt x="32432" y="35316"/>
                    </a:lnTo>
                    <a:lnTo>
                      <a:pt x="33521" y="35255"/>
                    </a:lnTo>
                    <a:lnTo>
                      <a:pt x="34610" y="35154"/>
                    </a:lnTo>
                    <a:lnTo>
                      <a:pt x="35659" y="35053"/>
                    </a:lnTo>
                    <a:lnTo>
                      <a:pt x="36708" y="34932"/>
                    </a:lnTo>
                    <a:lnTo>
                      <a:pt x="37716" y="34811"/>
                    </a:lnTo>
                    <a:lnTo>
                      <a:pt x="38725" y="34650"/>
                    </a:lnTo>
                    <a:lnTo>
                      <a:pt x="39693" y="34489"/>
                    </a:lnTo>
                    <a:lnTo>
                      <a:pt x="40641" y="34307"/>
                    </a:lnTo>
                    <a:lnTo>
                      <a:pt x="41569" y="34105"/>
                    </a:lnTo>
                    <a:lnTo>
                      <a:pt x="42456" y="33904"/>
                    </a:lnTo>
                    <a:lnTo>
                      <a:pt x="43303" y="33682"/>
                    </a:lnTo>
                    <a:lnTo>
                      <a:pt x="44130" y="33460"/>
                    </a:lnTo>
                    <a:lnTo>
                      <a:pt x="44917" y="33198"/>
                    </a:lnTo>
                    <a:lnTo>
                      <a:pt x="45683" y="32936"/>
                    </a:lnTo>
                    <a:lnTo>
                      <a:pt x="46389" y="32673"/>
                    </a:lnTo>
                    <a:lnTo>
                      <a:pt x="46732" y="32532"/>
                    </a:lnTo>
                    <a:lnTo>
                      <a:pt x="47075" y="32371"/>
                    </a:lnTo>
                    <a:lnTo>
                      <a:pt x="47397" y="32210"/>
                    </a:lnTo>
                    <a:lnTo>
                      <a:pt x="47700" y="32048"/>
                    </a:lnTo>
                    <a:lnTo>
                      <a:pt x="48002" y="31867"/>
                    </a:lnTo>
                    <a:lnTo>
                      <a:pt x="48305" y="31685"/>
                    </a:lnTo>
                    <a:lnTo>
                      <a:pt x="48849" y="31282"/>
                    </a:lnTo>
                    <a:lnTo>
                      <a:pt x="49374" y="30858"/>
                    </a:lnTo>
                    <a:lnTo>
                      <a:pt x="49858" y="30415"/>
                    </a:lnTo>
                    <a:lnTo>
                      <a:pt x="50281" y="29930"/>
                    </a:lnTo>
                    <a:lnTo>
                      <a:pt x="50705" y="29406"/>
                    </a:lnTo>
                    <a:lnTo>
                      <a:pt x="51068" y="28882"/>
                    </a:lnTo>
                    <a:lnTo>
                      <a:pt x="51391" y="28317"/>
                    </a:lnTo>
                    <a:lnTo>
                      <a:pt x="51693" y="27732"/>
                    </a:lnTo>
                    <a:lnTo>
                      <a:pt x="51976" y="27107"/>
                    </a:lnTo>
                    <a:lnTo>
                      <a:pt x="52197" y="26482"/>
                    </a:lnTo>
                    <a:lnTo>
                      <a:pt x="52399" y="25836"/>
                    </a:lnTo>
                    <a:lnTo>
                      <a:pt x="52581" y="25171"/>
                    </a:lnTo>
                    <a:lnTo>
                      <a:pt x="52722" y="24485"/>
                    </a:lnTo>
                    <a:lnTo>
                      <a:pt x="52823" y="23779"/>
                    </a:lnTo>
                    <a:lnTo>
                      <a:pt x="52903" y="23053"/>
                    </a:lnTo>
                    <a:lnTo>
                      <a:pt x="52964" y="22327"/>
                    </a:lnTo>
                    <a:lnTo>
                      <a:pt x="52984" y="21581"/>
                    </a:lnTo>
                    <a:lnTo>
                      <a:pt x="52984" y="20814"/>
                    </a:lnTo>
                    <a:lnTo>
                      <a:pt x="52964" y="20048"/>
                    </a:lnTo>
                    <a:lnTo>
                      <a:pt x="52903" y="19261"/>
                    </a:lnTo>
                    <a:lnTo>
                      <a:pt x="52823" y="18475"/>
                    </a:lnTo>
                    <a:lnTo>
                      <a:pt x="52722" y="17688"/>
                    </a:lnTo>
                    <a:lnTo>
                      <a:pt x="52601" y="16881"/>
                    </a:lnTo>
                    <a:lnTo>
                      <a:pt x="52460" y="16075"/>
                    </a:lnTo>
                    <a:lnTo>
                      <a:pt x="52278" y="15268"/>
                    </a:lnTo>
                    <a:lnTo>
                      <a:pt x="52097" y="14461"/>
                    </a:lnTo>
                    <a:lnTo>
                      <a:pt x="51895" y="13634"/>
                    </a:lnTo>
                    <a:lnTo>
                      <a:pt x="51653" y="12827"/>
                    </a:lnTo>
                    <a:lnTo>
                      <a:pt x="51411" y="12001"/>
                    </a:lnTo>
                    <a:lnTo>
                      <a:pt x="51149" y="11214"/>
                    </a:lnTo>
                    <a:lnTo>
                      <a:pt x="50846" y="10427"/>
                    </a:lnTo>
                    <a:lnTo>
                      <a:pt x="50523" y="9661"/>
                    </a:lnTo>
                    <a:lnTo>
                      <a:pt x="50181" y="8915"/>
                    </a:lnTo>
                    <a:lnTo>
                      <a:pt x="49818" y="8209"/>
                    </a:lnTo>
                    <a:lnTo>
                      <a:pt x="49434" y="7503"/>
                    </a:lnTo>
                    <a:lnTo>
                      <a:pt x="49031" y="6837"/>
                    </a:lnTo>
                    <a:lnTo>
                      <a:pt x="48607" y="6192"/>
                    </a:lnTo>
                    <a:lnTo>
                      <a:pt x="48184" y="5567"/>
                    </a:lnTo>
                    <a:lnTo>
                      <a:pt x="47720" y="4982"/>
                    </a:lnTo>
                    <a:lnTo>
                      <a:pt x="47256" y="4417"/>
                    </a:lnTo>
                    <a:lnTo>
                      <a:pt x="46752" y="3893"/>
                    </a:lnTo>
                    <a:lnTo>
                      <a:pt x="46268" y="3389"/>
                    </a:lnTo>
                    <a:lnTo>
                      <a:pt x="45743" y="2925"/>
                    </a:lnTo>
                    <a:lnTo>
                      <a:pt x="45219" y="2481"/>
                    </a:lnTo>
                    <a:lnTo>
                      <a:pt x="44675" y="2078"/>
                    </a:lnTo>
                    <a:lnTo>
                      <a:pt x="44130" y="1694"/>
                    </a:lnTo>
                    <a:lnTo>
                      <a:pt x="43565" y="1351"/>
                    </a:lnTo>
                    <a:lnTo>
                      <a:pt x="43001" y="1049"/>
                    </a:lnTo>
                    <a:lnTo>
                      <a:pt x="42436" y="787"/>
                    </a:lnTo>
                    <a:lnTo>
                      <a:pt x="41851" y="565"/>
                    </a:lnTo>
                    <a:lnTo>
                      <a:pt x="41266" y="363"/>
                    </a:lnTo>
                    <a:lnTo>
                      <a:pt x="40661" y="222"/>
                    </a:lnTo>
                    <a:lnTo>
                      <a:pt x="40076" y="101"/>
                    </a:lnTo>
                    <a:lnTo>
                      <a:pt x="39471" y="41"/>
                    </a:lnTo>
                    <a:lnTo>
                      <a:pt x="3886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35"/>
              <p:cNvSpPr/>
              <p:nvPr/>
            </p:nvSpPr>
            <p:spPr>
              <a:xfrm>
                <a:off x="6116275" y="3023125"/>
                <a:ext cx="172475" cy="132125"/>
              </a:xfrm>
              <a:custGeom>
                <a:avLst/>
                <a:gdLst/>
                <a:ahLst/>
                <a:cxnLst/>
                <a:rect l="l" t="t" r="r" b="b"/>
                <a:pathLst>
                  <a:path w="6899" h="5285" extrusionOk="0">
                    <a:moveTo>
                      <a:pt x="5386" y="0"/>
                    </a:moveTo>
                    <a:lnTo>
                      <a:pt x="5063" y="21"/>
                    </a:lnTo>
                    <a:lnTo>
                      <a:pt x="4720" y="81"/>
                    </a:lnTo>
                    <a:lnTo>
                      <a:pt x="4357" y="162"/>
                    </a:lnTo>
                    <a:lnTo>
                      <a:pt x="3974" y="283"/>
                    </a:lnTo>
                    <a:lnTo>
                      <a:pt x="3591" y="444"/>
                    </a:lnTo>
                    <a:lnTo>
                      <a:pt x="3207" y="626"/>
                    </a:lnTo>
                    <a:lnTo>
                      <a:pt x="2804" y="827"/>
                    </a:lnTo>
                    <a:lnTo>
                      <a:pt x="2401" y="1090"/>
                    </a:lnTo>
                    <a:lnTo>
                      <a:pt x="1997" y="1372"/>
                    </a:lnTo>
                    <a:lnTo>
                      <a:pt x="1796" y="1533"/>
                    </a:lnTo>
                    <a:lnTo>
                      <a:pt x="1614" y="1695"/>
                    </a:lnTo>
                    <a:lnTo>
                      <a:pt x="1271" y="2017"/>
                    </a:lnTo>
                    <a:lnTo>
                      <a:pt x="969" y="2380"/>
                    </a:lnTo>
                    <a:lnTo>
                      <a:pt x="707" y="2743"/>
                    </a:lnTo>
                    <a:lnTo>
                      <a:pt x="485" y="3106"/>
                    </a:lnTo>
                    <a:lnTo>
                      <a:pt x="323" y="3469"/>
                    </a:lnTo>
                    <a:lnTo>
                      <a:pt x="182" y="3812"/>
                    </a:lnTo>
                    <a:lnTo>
                      <a:pt x="81" y="4135"/>
                    </a:lnTo>
                    <a:lnTo>
                      <a:pt x="21" y="4438"/>
                    </a:lnTo>
                    <a:lnTo>
                      <a:pt x="1" y="4700"/>
                    </a:lnTo>
                    <a:lnTo>
                      <a:pt x="1" y="4922"/>
                    </a:lnTo>
                    <a:lnTo>
                      <a:pt x="61" y="5103"/>
                    </a:lnTo>
                    <a:lnTo>
                      <a:pt x="81" y="5164"/>
                    </a:lnTo>
                    <a:lnTo>
                      <a:pt x="122" y="5224"/>
                    </a:lnTo>
                    <a:lnTo>
                      <a:pt x="182" y="5264"/>
                    </a:lnTo>
                    <a:lnTo>
                      <a:pt x="243" y="5285"/>
                    </a:lnTo>
                    <a:lnTo>
                      <a:pt x="384" y="5285"/>
                    </a:lnTo>
                    <a:lnTo>
                      <a:pt x="485" y="5244"/>
                    </a:lnTo>
                    <a:lnTo>
                      <a:pt x="565" y="5184"/>
                    </a:lnTo>
                    <a:lnTo>
                      <a:pt x="767" y="5043"/>
                    </a:lnTo>
                    <a:lnTo>
                      <a:pt x="989" y="4861"/>
                    </a:lnTo>
                    <a:lnTo>
                      <a:pt x="1493" y="4377"/>
                    </a:lnTo>
                    <a:lnTo>
                      <a:pt x="2078" y="3792"/>
                    </a:lnTo>
                    <a:lnTo>
                      <a:pt x="2401" y="3469"/>
                    </a:lnTo>
                    <a:lnTo>
                      <a:pt x="2764" y="3127"/>
                    </a:lnTo>
                    <a:lnTo>
                      <a:pt x="3167" y="2804"/>
                    </a:lnTo>
                    <a:lnTo>
                      <a:pt x="3591" y="2461"/>
                    </a:lnTo>
                    <a:lnTo>
                      <a:pt x="4034" y="2118"/>
                    </a:lnTo>
                    <a:lnTo>
                      <a:pt x="4539" y="1795"/>
                    </a:lnTo>
                    <a:lnTo>
                      <a:pt x="5063" y="1493"/>
                    </a:lnTo>
                    <a:lnTo>
                      <a:pt x="5628" y="1190"/>
                    </a:lnTo>
                    <a:lnTo>
                      <a:pt x="6253" y="928"/>
                    </a:lnTo>
                    <a:lnTo>
                      <a:pt x="6898" y="686"/>
                    </a:lnTo>
                    <a:lnTo>
                      <a:pt x="6838" y="585"/>
                    </a:lnTo>
                    <a:lnTo>
                      <a:pt x="6777" y="505"/>
                    </a:lnTo>
                    <a:lnTo>
                      <a:pt x="6616" y="343"/>
                    </a:lnTo>
                    <a:lnTo>
                      <a:pt x="6434" y="202"/>
                    </a:lnTo>
                    <a:lnTo>
                      <a:pt x="6213" y="101"/>
                    </a:lnTo>
                    <a:lnTo>
                      <a:pt x="5971" y="41"/>
                    </a:lnTo>
                    <a:lnTo>
                      <a:pt x="568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35"/>
              <p:cNvSpPr/>
              <p:nvPr/>
            </p:nvSpPr>
            <p:spPr>
              <a:xfrm>
                <a:off x="6524700" y="3909025"/>
                <a:ext cx="511300" cy="65575"/>
              </a:xfrm>
              <a:custGeom>
                <a:avLst/>
                <a:gdLst/>
                <a:ahLst/>
                <a:cxnLst/>
                <a:rect l="l" t="t" r="r" b="b"/>
                <a:pathLst>
                  <a:path w="20452" h="2623" extrusionOk="0">
                    <a:moveTo>
                      <a:pt x="19806" y="1"/>
                    </a:moveTo>
                    <a:lnTo>
                      <a:pt x="19342" y="41"/>
                    </a:lnTo>
                    <a:lnTo>
                      <a:pt x="18757" y="142"/>
                    </a:lnTo>
                    <a:lnTo>
                      <a:pt x="18051" y="283"/>
                    </a:lnTo>
                    <a:lnTo>
                      <a:pt x="17325" y="384"/>
                    </a:lnTo>
                    <a:lnTo>
                      <a:pt x="16539" y="505"/>
                    </a:lnTo>
                    <a:lnTo>
                      <a:pt x="15712" y="586"/>
                    </a:lnTo>
                    <a:lnTo>
                      <a:pt x="14824" y="666"/>
                    </a:lnTo>
                    <a:lnTo>
                      <a:pt x="13896" y="727"/>
                    </a:lnTo>
                    <a:lnTo>
                      <a:pt x="12928" y="787"/>
                    </a:lnTo>
                    <a:lnTo>
                      <a:pt x="11920" y="807"/>
                    </a:lnTo>
                    <a:lnTo>
                      <a:pt x="10851" y="828"/>
                    </a:lnTo>
                    <a:lnTo>
                      <a:pt x="9742" y="828"/>
                    </a:lnTo>
                    <a:lnTo>
                      <a:pt x="8592" y="807"/>
                    </a:lnTo>
                    <a:lnTo>
                      <a:pt x="7382" y="767"/>
                    </a:lnTo>
                    <a:lnTo>
                      <a:pt x="6152" y="707"/>
                    </a:lnTo>
                    <a:lnTo>
                      <a:pt x="4861" y="606"/>
                    </a:lnTo>
                    <a:lnTo>
                      <a:pt x="3530" y="505"/>
                    </a:lnTo>
                    <a:lnTo>
                      <a:pt x="2158" y="384"/>
                    </a:lnTo>
                    <a:lnTo>
                      <a:pt x="1614" y="344"/>
                    </a:lnTo>
                    <a:lnTo>
                      <a:pt x="1150" y="344"/>
                    </a:lnTo>
                    <a:lnTo>
                      <a:pt x="767" y="384"/>
                    </a:lnTo>
                    <a:lnTo>
                      <a:pt x="444" y="444"/>
                    </a:lnTo>
                    <a:lnTo>
                      <a:pt x="323" y="505"/>
                    </a:lnTo>
                    <a:lnTo>
                      <a:pt x="222" y="545"/>
                    </a:lnTo>
                    <a:lnTo>
                      <a:pt x="141" y="606"/>
                    </a:lnTo>
                    <a:lnTo>
                      <a:pt x="61" y="666"/>
                    </a:lnTo>
                    <a:lnTo>
                      <a:pt x="20" y="747"/>
                    </a:lnTo>
                    <a:lnTo>
                      <a:pt x="0" y="807"/>
                    </a:lnTo>
                    <a:lnTo>
                      <a:pt x="0" y="888"/>
                    </a:lnTo>
                    <a:lnTo>
                      <a:pt x="20" y="969"/>
                    </a:lnTo>
                    <a:lnTo>
                      <a:pt x="41" y="1050"/>
                    </a:lnTo>
                    <a:lnTo>
                      <a:pt x="101" y="1130"/>
                    </a:lnTo>
                    <a:lnTo>
                      <a:pt x="182" y="1211"/>
                    </a:lnTo>
                    <a:lnTo>
                      <a:pt x="283" y="1292"/>
                    </a:lnTo>
                    <a:lnTo>
                      <a:pt x="404" y="1372"/>
                    </a:lnTo>
                    <a:lnTo>
                      <a:pt x="545" y="1453"/>
                    </a:lnTo>
                    <a:lnTo>
                      <a:pt x="888" y="1614"/>
                    </a:lnTo>
                    <a:lnTo>
                      <a:pt x="1331" y="1776"/>
                    </a:lnTo>
                    <a:lnTo>
                      <a:pt x="1856" y="1897"/>
                    </a:lnTo>
                    <a:lnTo>
                      <a:pt x="2461" y="2018"/>
                    </a:lnTo>
                    <a:lnTo>
                      <a:pt x="3167" y="2098"/>
                    </a:lnTo>
                    <a:lnTo>
                      <a:pt x="4659" y="2260"/>
                    </a:lnTo>
                    <a:lnTo>
                      <a:pt x="6172" y="2401"/>
                    </a:lnTo>
                    <a:lnTo>
                      <a:pt x="7685" y="2522"/>
                    </a:lnTo>
                    <a:lnTo>
                      <a:pt x="9197" y="2603"/>
                    </a:lnTo>
                    <a:lnTo>
                      <a:pt x="9964" y="2623"/>
                    </a:lnTo>
                    <a:lnTo>
                      <a:pt x="11517" y="2623"/>
                    </a:lnTo>
                    <a:lnTo>
                      <a:pt x="12303" y="2582"/>
                    </a:lnTo>
                    <a:lnTo>
                      <a:pt x="13090" y="2542"/>
                    </a:lnTo>
                    <a:lnTo>
                      <a:pt x="13876" y="2481"/>
                    </a:lnTo>
                    <a:lnTo>
                      <a:pt x="14683" y="2381"/>
                    </a:lnTo>
                    <a:lnTo>
                      <a:pt x="15490" y="2280"/>
                    </a:lnTo>
                    <a:lnTo>
                      <a:pt x="16276" y="2139"/>
                    </a:lnTo>
                    <a:lnTo>
                      <a:pt x="17023" y="1957"/>
                    </a:lnTo>
                    <a:lnTo>
                      <a:pt x="17708" y="1776"/>
                    </a:lnTo>
                    <a:lnTo>
                      <a:pt x="18334" y="1554"/>
                    </a:lnTo>
                    <a:lnTo>
                      <a:pt x="18898" y="1332"/>
                    </a:lnTo>
                    <a:lnTo>
                      <a:pt x="19362" y="1110"/>
                    </a:lnTo>
                    <a:lnTo>
                      <a:pt x="19766" y="888"/>
                    </a:lnTo>
                    <a:lnTo>
                      <a:pt x="20088" y="686"/>
                    </a:lnTo>
                    <a:lnTo>
                      <a:pt x="20310" y="485"/>
                    </a:lnTo>
                    <a:lnTo>
                      <a:pt x="20371" y="404"/>
                    </a:lnTo>
                    <a:lnTo>
                      <a:pt x="20431" y="323"/>
                    </a:lnTo>
                    <a:lnTo>
                      <a:pt x="20451" y="243"/>
                    </a:lnTo>
                    <a:lnTo>
                      <a:pt x="20451" y="182"/>
                    </a:lnTo>
                    <a:lnTo>
                      <a:pt x="20411" y="122"/>
                    </a:lnTo>
                    <a:lnTo>
                      <a:pt x="20350" y="81"/>
                    </a:lnTo>
                    <a:lnTo>
                      <a:pt x="20270" y="41"/>
                    </a:lnTo>
                    <a:lnTo>
                      <a:pt x="20149" y="21"/>
                    </a:lnTo>
                    <a:lnTo>
                      <a:pt x="1998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35"/>
              <p:cNvSpPr/>
              <p:nvPr/>
            </p:nvSpPr>
            <p:spPr>
              <a:xfrm>
                <a:off x="6012925" y="3613050"/>
                <a:ext cx="210775" cy="250125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10005" extrusionOk="0">
                    <a:moveTo>
                      <a:pt x="101" y="1"/>
                    </a:moveTo>
                    <a:lnTo>
                      <a:pt x="61" y="485"/>
                    </a:lnTo>
                    <a:lnTo>
                      <a:pt x="20" y="949"/>
                    </a:lnTo>
                    <a:lnTo>
                      <a:pt x="0" y="1413"/>
                    </a:lnTo>
                    <a:lnTo>
                      <a:pt x="20" y="1876"/>
                    </a:lnTo>
                    <a:lnTo>
                      <a:pt x="40" y="2320"/>
                    </a:lnTo>
                    <a:lnTo>
                      <a:pt x="81" y="2744"/>
                    </a:lnTo>
                    <a:lnTo>
                      <a:pt x="141" y="3167"/>
                    </a:lnTo>
                    <a:lnTo>
                      <a:pt x="202" y="3591"/>
                    </a:lnTo>
                    <a:lnTo>
                      <a:pt x="303" y="3994"/>
                    </a:lnTo>
                    <a:lnTo>
                      <a:pt x="424" y="4377"/>
                    </a:lnTo>
                    <a:lnTo>
                      <a:pt x="565" y="4761"/>
                    </a:lnTo>
                    <a:lnTo>
                      <a:pt x="706" y="5144"/>
                    </a:lnTo>
                    <a:lnTo>
                      <a:pt x="887" y="5507"/>
                    </a:lnTo>
                    <a:lnTo>
                      <a:pt x="1089" y="5850"/>
                    </a:lnTo>
                    <a:lnTo>
                      <a:pt x="1311" y="6193"/>
                    </a:lnTo>
                    <a:lnTo>
                      <a:pt x="1553" y="6515"/>
                    </a:lnTo>
                    <a:lnTo>
                      <a:pt x="1795" y="6818"/>
                    </a:lnTo>
                    <a:lnTo>
                      <a:pt x="2077" y="7120"/>
                    </a:lnTo>
                    <a:lnTo>
                      <a:pt x="2380" y="7423"/>
                    </a:lnTo>
                    <a:lnTo>
                      <a:pt x="2723" y="7705"/>
                    </a:lnTo>
                    <a:lnTo>
                      <a:pt x="3066" y="7967"/>
                    </a:lnTo>
                    <a:lnTo>
                      <a:pt x="3429" y="8209"/>
                    </a:lnTo>
                    <a:lnTo>
                      <a:pt x="3832" y="8451"/>
                    </a:lnTo>
                    <a:lnTo>
                      <a:pt x="4235" y="8673"/>
                    </a:lnTo>
                    <a:lnTo>
                      <a:pt x="4679" y="8895"/>
                    </a:lnTo>
                    <a:lnTo>
                      <a:pt x="5143" y="9097"/>
                    </a:lnTo>
                    <a:lnTo>
                      <a:pt x="5627" y="9278"/>
                    </a:lnTo>
                    <a:lnTo>
                      <a:pt x="6131" y="9440"/>
                    </a:lnTo>
                    <a:lnTo>
                      <a:pt x="6676" y="9601"/>
                    </a:lnTo>
                    <a:lnTo>
                      <a:pt x="7241" y="9742"/>
                    </a:lnTo>
                    <a:lnTo>
                      <a:pt x="7825" y="9883"/>
                    </a:lnTo>
                    <a:lnTo>
                      <a:pt x="8431" y="10004"/>
                    </a:lnTo>
                    <a:lnTo>
                      <a:pt x="7785" y="9641"/>
                    </a:lnTo>
                    <a:lnTo>
                      <a:pt x="7180" y="9278"/>
                    </a:lnTo>
                    <a:lnTo>
                      <a:pt x="6595" y="8895"/>
                    </a:lnTo>
                    <a:lnTo>
                      <a:pt x="6051" y="8512"/>
                    </a:lnTo>
                    <a:lnTo>
                      <a:pt x="5526" y="8109"/>
                    </a:lnTo>
                    <a:lnTo>
                      <a:pt x="5042" y="7705"/>
                    </a:lnTo>
                    <a:lnTo>
                      <a:pt x="4598" y="7282"/>
                    </a:lnTo>
                    <a:lnTo>
                      <a:pt x="4155" y="6878"/>
                    </a:lnTo>
                    <a:lnTo>
                      <a:pt x="3751" y="6455"/>
                    </a:lnTo>
                    <a:lnTo>
                      <a:pt x="3388" y="6031"/>
                    </a:lnTo>
                    <a:lnTo>
                      <a:pt x="3025" y="5608"/>
                    </a:lnTo>
                    <a:lnTo>
                      <a:pt x="2703" y="5204"/>
                    </a:lnTo>
                    <a:lnTo>
                      <a:pt x="2400" y="4801"/>
                    </a:lnTo>
                    <a:lnTo>
                      <a:pt x="2118" y="4398"/>
                    </a:lnTo>
                    <a:lnTo>
                      <a:pt x="1856" y="3994"/>
                    </a:lnTo>
                    <a:lnTo>
                      <a:pt x="1634" y="3611"/>
                    </a:lnTo>
                    <a:lnTo>
                      <a:pt x="1210" y="2865"/>
                    </a:lnTo>
                    <a:lnTo>
                      <a:pt x="887" y="2179"/>
                    </a:lnTo>
                    <a:lnTo>
                      <a:pt x="605" y="1574"/>
                    </a:lnTo>
                    <a:lnTo>
                      <a:pt x="403" y="1029"/>
                    </a:lnTo>
                    <a:lnTo>
                      <a:pt x="262" y="606"/>
                    </a:lnTo>
                    <a:lnTo>
                      <a:pt x="161" y="26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35"/>
              <p:cNvSpPr/>
              <p:nvPr/>
            </p:nvSpPr>
            <p:spPr>
              <a:xfrm rot="2145846">
                <a:off x="7297308" y="3198654"/>
                <a:ext cx="200225" cy="209380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20" name="Google Shape;220;p35"/>
          <p:cNvGrpSpPr/>
          <p:nvPr/>
        </p:nvGrpSpPr>
        <p:grpSpPr>
          <a:xfrm rot="10800000" flipH="1">
            <a:off x="6281533" y="3449289"/>
            <a:ext cx="2862466" cy="1695774"/>
            <a:chOff x="238125" y="3383650"/>
            <a:chExt cx="1287775" cy="762900"/>
          </a:xfrm>
        </p:grpSpPr>
        <p:sp>
          <p:nvSpPr>
            <p:cNvPr id="221" name="Google Shape;221;p35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35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35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4" name="Google Shape;224;p35"/>
          <p:cNvSpPr/>
          <p:nvPr/>
        </p:nvSpPr>
        <p:spPr>
          <a:xfrm>
            <a:off x="2848265" y="881045"/>
            <a:ext cx="475354" cy="442198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35"/>
          <p:cNvSpPr/>
          <p:nvPr/>
        </p:nvSpPr>
        <p:spPr>
          <a:xfrm>
            <a:off x="7926102" y="541310"/>
            <a:ext cx="355483" cy="392721"/>
          </a:xfrm>
          <a:custGeom>
            <a:avLst/>
            <a:gdLst/>
            <a:ahLst/>
            <a:cxnLst/>
            <a:rect l="l" t="t" r="r" b="b"/>
            <a:pathLst>
              <a:path w="4131" h="4564" extrusionOk="0">
                <a:moveTo>
                  <a:pt x="3411" y="1"/>
                </a:moveTo>
                <a:lnTo>
                  <a:pt x="3266" y="49"/>
                </a:lnTo>
                <a:lnTo>
                  <a:pt x="3122" y="97"/>
                </a:lnTo>
                <a:lnTo>
                  <a:pt x="3026" y="193"/>
                </a:lnTo>
                <a:lnTo>
                  <a:pt x="2930" y="289"/>
                </a:lnTo>
                <a:lnTo>
                  <a:pt x="2834" y="529"/>
                </a:lnTo>
                <a:lnTo>
                  <a:pt x="2642" y="817"/>
                </a:lnTo>
                <a:lnTo>
                  <a:pt x="2546" y="865"/>
                </a:lnTo>
                <a:lnTo>
                  <a:pt x="2402" y="865"/>
                </a:lnTo>
                <a:lnTo>
                  <a:pt x="2306" y="769"/>
                </a:lnTo>
                <a:lnTo>
                  <a:pt x="2162" y="673"/>
                </a:lnTo>
                <a:lnTo>
                  <a:pt x="1874" y="385"/>
                </a:lnTo>
                <a:lnTo>
                  <a:pt x="1778" y="289"/>
                </a:lnTo>
                <a:lnTo>
                  <a:pt x="1682" y="241"/>
                </a:lnTo>
                <a:lnTo>
                  <a:pt x="1586" y="241"/>
                </a:lnTo>
                <a:lnTo>
                  <a:pt x="1490" y="337"/>
                </a:lnTo>
                <a:lnTo>
                  <a:pt x="1249" y="625"/>
                </a:lnTo>
                <a:lnTo>
                  <a:pt x="913" y="1153"/>
                </a:lnTo>
                <a:lnTo>
                  <a:pt x="913" y="1202"/>
                </a:lnTo>
                <a:lnTo>
                  <a:pt x="961" y="1250"/>
                </a:lnTo>
                <a:lnTo>
                  <a:pt x="1057" y="1346"/>
                </a:lnTo>
                <a:lnTo>
                  <a:pt x="1586" y="1490"/>
                </a:lnTo>
                <a:lnTo>
                  <a:pt x="1682" y="1586"/>
                </a:lnTo>
                <a:lnTo>
                  <a:pt x="1778" y="1682"/>
                </a:lnTo>
                <a:lnTo>
                  <a:pt x="1826" y="1778"/>
                </a:lnTo>
                <a:lnTo>
                  <a:pt x="1826" y="1922"/>
                </a:lnTo>
                <a:lnTo>
                  <a:pt x="1778" y="2066"/>
                </a:lnTo>
                <a:lnTo>
                  <a:pt x="1730" y="2162"/>
                </a:lnTo>
                <a:lnTo>
                  <a:pt x="1586" y="2306"/>
                </a:lnTo>
                <a:lnTo>
                  <a:pt x="1490" y="2354"/>
                </a:lnTo>
                <a:lnTo>
                  <a:pt x="1345" y="2402"/>
                </a:lnTo>
                <a:lnTo>
                  <a:pt x="1201" y="2354"/>
                </a:lnTo>
                <a:lnTo>
                  <a:pt x="1057" y="2258"/>
                </a:lnTo>
                <a:lnTo>
                  <a:pt x="961" y="2114"/>
                </a:lnTo>
                <a:lnTo>
                  <a:pt x="769" y="1826"/>
                </a:lnTo>
                <a:lnTo>
                  <a:pt x="721" y="1730"/>
                </a:lnTo>
                <a:lnTo>
                  <a:pt x="625" y="1682"/>
                </a:lnTo>
                <a:lnTo>
                  <a:pt x="529" y="1730"/>
                </a:lnTo>
                <a:lnTo>
                  <a:pt x="433" y="1826"/>
                </a:lnTo>
                <a:lnTo>
                  <a:pt x="241" y="2114"/>
                </a:lnTo>
                <a:lnTo>
                  <a:pt x="1" y="2690"/>
                </a:lnTo>
                <a:lnTo>
                  <a:pt x="97" y="2786"/>
                </a:lnTo>
                <a:lnTo>
                  <a:pt x="337" y="3026"/>
                </a:lnTo>
                <a:lnTo>
                  <a:pt x="1153" y="3651"/>
                </a:lnTo>
                <a:lnTo>
                  <a:pt x="2354" y="4515"/>
                </a:lnTo>
                <a:lnTo>
                  <a:pt x="2402" y="4563"/>
                </a:lnTo>
                <a:lnTo>
                  <a:pt x="2450" y="4563"/>
                </a:lnTo>
                <a:lnTo>
                  <a:pt x="2642" y="4467"/>
                </a:lnTo>
                <a:lnTo>
                  <a:pt x="2786" y="4275"/>
                </a:lnTo>
                <a:lnTo>
                  <a:pt x="2978" y="4083"/>
                </a:lnTo>
                <a:lnTo>
                  <a:pt x="3074" y="3891"/>
                </a:lnTo>
                <a:lnTo>
                  <a:pt x="3074" y="3699"/>
                </a:lnTo>
                <a:lnTo>
                  <a:pt x="3026" y="3603"/>
                </a:lnTo>
                <a:lnTo>
                  <a:pt x="2978" y="3555"/>
                </a:lnTo>
                <a:lnTo>
                  <a:pt x="2834" y="3507"/>
                </a:lnTo>
                <a:lnTo>
                  <a:pt x="2690" y="3459"/>
                </a:lnTo>
                <a:lnTo>
                  <a:pt x="2546" y="3411"/>
                </a:lnTo>
                <a:lnTo>
                  <a:pt x="2450" y="3315"/>
                </a:lnTo>
                <a:lnTo>
                  <a:pt x="2402" y="3171"/>
                </a:lnTo>
                <a:lnTo>
                  <a:pt x="2402" y="3026"/>
                </a:lnTo>
                <a:lnTo>
                  <a:pt x="2402" y="2834"/>
                </a:lnTo>
                <a:lnTo>
                  <a:pt x="2498" y="2690"/>
                </a:lnTo>
                <a:lnTo>
                  <a:pt x="2594" y="2594"/>
                </a:lnTo>
                <a:lnTo>
                  <a:pt x="2738" y="2546"/>
                </a:lnTo>
                <a:lnTo>
                  <a:pt x="2882" y="2546"/>
                </a:lnTo>
                <a:lnTo>
                  <a:pt x="3026" y="2594"/>
                </a:lnTo>
                <a:lnTo>
                  <a:pt x="3218" y="2786"/>
                </a:lnTo>
                <a:lnTo>
                  <a:pt x="3363" y="2978"/>
                </a:lnTo>
                <a:lnTo>
                  <a:pt x="3507" y="3075"/>
                </a:lnTo>
                <a:lnTo>
                  <a:pt x="3555" y="3075"/>
                </a:lnTo>
                <a:lnTo>
                  <a:pt x="3651" y="2978"/>
                </a:lnTo>
                <a:lnTo>
                  <a:pt x="3795" y="2738"/>
                </a:lnTo>
                <a:lnTo>
                  <a:pt x="4131" y="2162"/>
                </a:lnTo>
                <a:lnTo>
                  <a:pt x="4131" y="2066"/>
                </a:lnTo>
                <a:lnTo>
                  <a:pt x="4035" y="1922"/>
                </a:lnTo>
                <a:lnTo>
                  <a:pt x="3747" y="1730"/>
                </a:lnTo>
                <a:lnTo>
                  <a:pt x="3315" y="1538"/>
                </a:lnTo>
                <a:lnTo>
                  <a:pt x="3603" y="1250"/>
                </a:lnTo>
                <a:lnTo>
                  <a:pt x="3795" y="961"/>
                </a:lnTo>
                <a:lnTo>
                  <a:pt x="3939" y="721"/>
                </a:lnTo>
                <a:lnTo>
                  <a:pt x="3939" y="529"/>
                </a:lnTo>
                <a:lnTo>
                  <a:pt x="3891" y="289"/>
                </a:lnTo>
                <a:lnTo>
                  <a:pt x="3795" y="145"/>
                </a:lnTo>
                <a:lnTo>
                  <a:pt x="3651" y="49"/>
                </a:lnTo>
                <a:lnTo>
                  <a:pt x="3411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35"/>
          <p:cNvSpPr/>
          <p:nvPr/>
        </p:nvSpPr>
        <p:spPr>
          <a:xfrm>
            <a:off x="-148642" y="3028768"/>
            <a:ext cx="401005" cy="334811"/>
          </a:xfrm>
          <a:custGeom>
            <a:avLst/>
            <a:gdLst/>
            <a:ahLst/>
            <a:cxnLst/>
            <a:rect l="l" t="t" r="r" b="b"/>
            <a:pathLst>
              <a:path w="4660" h="3891" extrusionOk="0">
                <a:moveTo>
                  <a:pt x="1826" y="1"/>
                </a:moveTo>
                <a:lnTo>
                  <a:pt x="1778" y="145"/>
                </a:lnTo>
                <a:lnTo>
                  <a:pt x="1634" y="433"/>
                </a:lnTo>
                <a:lnTo>
                  <a:pt x="1538" y="913"/>
                </a:lnTo>
                <a:lnTo>
                  <a:pt x="1201" y="721"/>
                </a:lnTo>
                <a:lnTo>
                  <a:pt x="865" y="577"/>
                </a:lnTo>
                <a:lnTo>
                  <a:pt x="625" y="529"/>
                </a:lnTo>
                <a:lnTo>
                  <a:pt x="385" y="529"/>
                </a:lnTo>
                <a:lnTo>
                  <a:pt x="193" y="625"/>
                </a:lnTo>
                <a:lnTo>
                  <a:pt x="97" y="769"/>
                </a:lnTo>
                <a:lnTo>
                  <a:pt x="1" y="961"/>
                </a:lnTo>
                <a:lnTo>
                  <a:pt x="1" y="1153"/>
                </a:lnTo>
                <a:lnTo>
                  <a:pt x="97" y="1346"/>
                </a:lnTo>
                <a:lnTo>
                  <a:pt x="145" y="1442"/>
                </a:lnTo>
                <a:lnTo>
                  <a:pt x="289" y="1538"/>
                </a:lnTo>
                <a:lnTo>
                  <a:pt x="385" y="1586"/>
                </a:lnTo>
                <a:lnTo>
                  <a:pt x="673" y="1634"/>
                </a:lnTo>
                <a:lnTo>
                  <a:pt x="961" y="1730"/>
                </a:lnTo>
                <a:lnTo>
                  <a:pt x="1057" y="1826"/>
                </a:lnTo>
                <a:lnTo>
                  <a:pt x="1057" y="1970"/>
                </a:lnTo>
                <a:lnTo>
                  <a:pt x="1009" y="2114"/>
                </a:lnTo>
                <a:lnTo>
                  <a:pt x="961" y="2258"/>
                </a:lnTo>
                <a:lnTo>
                  <a:pt x="769" y="2546"/>
                </a:lnTo>
                <a:lnTo>
                  <a:pt x="673" y="2690"/>
                </a:lnTo>
                <a:lnTo>
                  <a:pt x="673" y="2786"/>
                </a:lnTo>
                <a:lnTo>
                  <a:pt x="721" y="2882"/>
                </a:lnTo>
                <a:lnTo>
                  <a:pt x="817" y="2978"/>
                </a:lnTo>
                <a:lnTo>
                  <a:pt x="1105" y="3122"/>
                </a:lnTo>
                <a:lnTo>
                  <a:pt x="1730" y="3315"/>
                </a:lnTo>
                <a:lnTo>
                  <a:pt x="1778" y="3315"/>
                </a:lnTo>
                <a:lnTo>
                  <a:pt x="1826" y="3267"/>
                </a:lnTo>
                <a:lnTo>
                  <a:pt x="1874" y="3122"/>
                </a:lnTo>
                <a:lnTo>
                  <a:pt x="1922" y="2594"/>
                </a:lnTo>
                <a:lnTo>
                  <a:pt x="1970" y="2450"/>
                </a:lnTo>
                <a:lnTo>
                  <a:pt x="2018" y="2354"/>
                </a:lnTo>
                <a:lnTo>
                  <a:pt x="2114" y="2306"/>
                </a:lnTo>
                <a:lnTo>
                  <a:pt x="2258" y="2258"/>
                </a:lnTo>
                <a:lnTo>
                  <a:pt x="2402" y="2258"/>
                </a:lnTo>
                <a:lnTo>
                  <a:pt x="2546" y="2306"/>
                </a:lnTo>
                <a:lnTo>
                  <a:pt x="2690" y="2402"/>
                </a:lnTo>
                <a:lnTo>
                  <a:pt x="2786" y="2498"/>
                </a:lnTo>
                <a:lnTo>
                  <a:pt x="2834" y="2642"/>
                </a:lnTo>
                <a:lnTo>
                  <a:pt x="2834" y="2786"/>
                </a:lnTo>
                <a:lnTo>
                  <a:pt x="2738" y="2930"/>
                </a:lnTo>
                <a:lnTo>
                  <a:pt x="2642" y="3074"/>
                </a:lnTo>
                <a:lnTo>
                  <a:pt x="2402" y="3315"/>
                </a:lnTo>
                <a:lnTo>
                  <a:pt x="2354" y="3411"/>
                </a:lnTo>
                <a:lnTo>
                  <a:pt x="2354" y="3459"/>
                </a:lnTo>
                <a:lnTo>
                  <a:pt x="2402" y="3555"/>
                </a:lnTo>
                <a:lnTo>
                  <a:pt x="2498" y="3603"/>
                </a:lnTo>
                <a:lnTo>
                  <a:pt x="2834" y="3747"/>
                </a:lnTo>
                <a:lnTo>
                  <a:pt x="3411" y="3891"/>
                </a:lnTo>
                <a:lnTo>
                  <a:pt x="3507" y="3747"/>
                </a:lnTo>
                <a:lnTo>
                  <a:pt x="3699" y="3459"/>
                </a:lnTo>
                <a:lnTo>
                  <a:pt x="4083" y="2498"/>
                </a:lnTo>
                <a:lnTo>
                  <a:pt x="4659" y="1153"/>
                </a:lnTo>
                <a:lnTo>
                  <a:pt x="4659" y="1105"/>
                </a:lnTo>
                <a:lnTo>
                  <a:pt x="4659" y="1057"/>
                </a:lnTo>
                <a:lnTo>
                  <a:pt x="4515" y="913"/>
                </a:lnTo>
                <a:lnTo>
                  <a:pt x="4323" y="769"/>
                </a:lnTo>
                <a:lnTo>
                  <a:pt x="4083" y="625"/>
                </a:lnTo>
                <a:lnTo>
                  <a:pt x="3891" y="577"/>
                </a:lnTo>
                <a:lnTo>
                  <a:pt x="3699" y="625"/>
                </a:lnTo>
                <a:lnTo>
                  <a:pt x="3603" y="673"/>
                </a:lnTo>
                <a:lnTo>
                  <a:pt x="3555" y="769"/>
                </a:lnTo>
                <a:lnTo>
                  <a:pt x="3555" y="913"/>
                </a:lnTo>
                <a:lnTo>
                  <a:pt x="3555" y="1057"/>
                </a:lnTo>
                <a:lnTo>
                  <a:pt x="3555" y="1201"/>
                </a:lnTo>
                <a:lnTo>
                  <a:pt x="3459" y="1346"/>
                </a:lnTo>
                <a:lnTo>
                  <a:pt x="3363" y="1394"/>
                </a:lnTo>
                <a:lnTo>
                  <a:pt x="3171" y="1442"/>
                </a:lnTo>
                <a:lnTo>
                  <a:pt x="3026" y="1490"/>
                </a:lnTo>
                <a:lnTo>
                  <a:pt x="2834" y="1442"/>
                </a:lnTo>
                <a:lnTo>
                  <a:pt x="2738" y="1346"/>
                </a:lnTo>
                <a:lnTo>
                  <a:pt x="2642" y="1249"/>
                </a:lnTo>
                <a:lnTo>
                  <a:pt x="2594" y="1057"/>
                </a:lnTo>
                <a:lnTo>
                  <a:pt x="2642" y="961"/>
                </a:lnTo>
                <a:lnTo>
                  <a:pt x="2738" y="673"/>
                </a:lnTo>
                <a:lnTo>
                  <a:pt x="2930" y="481"/>
                </a:lnTo>
                <a:lnTo>
                  <a:pt x="2978" y="385"/>
                </a:lnTo>
                <a:lnTo>
                  <a:pt x="2978" y="337"/>
                </a:lnTo>
                <a:lnTo>
                  <a:pt x="2882" y="241"/>
                </a:lnTo>
                <a:lnTo>
                  <a:pt x="2594" y="145"/>
                </a:lnTo>
                <a:lnTo>
                  <a:pt x="1922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35"/>
          <p:cNvSpPr/>
          <p:nvPr/>
        </p:nvSpPr>
        <p:spPr>
          <a:xfrm>
            <a:off x="4042838" y="4149700"/>
            <a:ext cx="471223" cy="363809"/>
          </a:xfrm>
          <a:custGeom>
            <a:avLst/>
            <a:gdLst/>
            <a:ahLst/>
            <a:cxnLst/>
            <a:rect l="l" t="t" r="r" b="b"/>
            <a:pathLst>
              <a:path w="5476" h="4228" extrusionOk="0">
                <a:moveTo>
                  <a:pt x="3506" y="1"/>
                </a:moveTo>
                <a:lnTo>
                  <a:pt x="3122" y="97"/>
                </a:lnTo>
                <a:lnTo>
                  <a:pt x="2162" y="481"/>
                </a:lnTo>
                <a:lnTo>
                  <a:pt x="673" y="1105"/>
                </a:lnTo>
                <a:lnTo>
                  <a:pt x="673" y="1153"/>
                </a:lnTo>
                <a:lnTo>
                  <a:pt x="673" y="1346"/>
                </a:lnTo>
                <a:lnTo>
                  <a:pt x="865" y="1778"/>
                </a:lnTo>
                <a:lnTo>
                  <a:pt x="1057" y="2162"/>
                </a:lnTo>
                <a:lnTo>
                  <a:pt x="1105" y="2354"/>
                </a:lnTo>
                <a:lnTo>
                  <a:pt x="625" y="2354"/>
                </a:lnTo>
                <a:lnTo>
                  <a:pt x="289" y="2402"/>
                </a:lnTo>
                <a:lnTo>
                  <a:pt x="145" y="2498"/>
                </a:lnTo>
                <a:lnTo>
                  <a:pt x="97" y="2546"/>
                </a:lnTo>
                <a:lnTo>
                  <a:pt x="0" y="2738"/>
                </a:lnTo>
                <a:lnTo>
                  <a:pt x="0" y="2978"/>
                </a:lnTo>
                <a:lnTo>
                  <a:pt x="49" y="3171"/>
                </a:lnTo>
                <a:lnTo>
                  <a:pt x="193" y="3363"/>
                </a:lnTo>
                <a:lnTo>
                  <a:pt x="337" y="3555"/>
                </a:lnTo>
                <a:lnTo>
                  <a:pt x="481" y="3651"/>
                </a:lnTo>
                <a:lnTo>
                  <a:pt x="625" y="3699"/>
                </a:lnTo>
                <a:lnTo>
                  <a:pt x="769" y="3699"/>
                </a:lnTo>
                <a:lnTo>
                  <a:pt x="913" y="3603"/>
                </a:lnTo>
                <a:lnTo>
                  <a:pt x="1105" y="3459"/>
                </a:lnTo>
                <a:lnTo>
                  <a:pt x="1297" y="3363"/>
                </a:lnTo>
                <a:lnTo>
                  <a:pt x="1345" y="3363"/>
                </a:lnTo>
                <a:lnTo>
                  <a:pt x="1441" y="3459"/>
                </a:lnTo>
                <a:lnTo>
                  <a:pt x="1537" y="3699"/>
                </a:lnTo>
                <a:lnTo>
                  <a:pt x="1585" y="3987"/>
                </a:lnTo>
                <a:lnTo>
                  <a:pt x="1681" y="4227"/>
                </a:lnTo>
                <a:lnTo>
                  <a:pt x="1921" y="4227"/>
                </a:lnTo>
                <a:lnTo>
                  <a:pt x="2306" y="4083"/>
                </a:lnTo>
                <a:lnTo>
                  <a:pt x="2930" y="3747"/>
                </a:lnTo>
                <a:lnTo>
                  <a:pt x="3026" y="3699"/>
                </a:lnTo>
                <a:lnTo>
                  <a:pt x="2978" y="3699"/>
                </a:lnTo>
                <a:lnTo>
                  <a:pt x="2834" y="3603"/>
                </a:lnTo>
                <a:lnTo>
                  <a:pt x="2642" y="3459"/>
                </a:lnTo>
                <a:lnTo>
                  <a:pt x="2594" y="3315"/>
                </a:lnTo>
                <a:lnTo>
                  <a:pt x="2546" y="3171"/>
                </a:lnTo>
                <a:lnTo>
                  <a:pt x="2594" y="3026"/>
                </a:lnTo>
                <a:lnTo>
                  <a:pt x="2642" y="2882"/>
                </a:lnTo>
                <a:lnTo>
                  <a:pt x="2786" y="2786"/>
                </a:lnTo>
                <a:lnTo>
                  <a:pt x="2930" y="2642"/>
                </a:lnTo>
                <a:lnTo>
                  <a:pt x="3074" y="2594"/>
                </a:lnTo>
                <a:lnTo>
                  <a:pt x="3314" y="2546"/>
                </a:lnTo>
                <a:lnTo>
                  <a:pt x="3458" y="2594"/>
                </a:lnTo>
                <a:lnTo>
                  <a:pt x="3554" y="2690"/>
                </a:lnTo>
                <a:lnTo>
                  <a:pt x="3554" y="2834"/>
                </a:lnTo>
                <a:lnTo>
                  <a:pt x="3554" y="3026"/>
                </a:lnTo>
                <a:lnTo>
                  <a:pt x="3506" y="3363"/>
                </a:lnTo>
                <a:lnTo>
                  <a:pt x="3458" y="3507"/>
                </a:lnTo>
                <a:lnTo>
                  <a:pt x="3506" y="3603"/>
                </a:lnTo>
                <a:lnTo>
                  <a:pt x="3698" y="3603"/>
                </a:lnTo>
                <a:lnTo>
                  <a:pt x="4035" y="3507"/>
                </a:lnTo>
                <a:lnTo>
                  <a:pt x="4803" y="3219"/>
                </a:lnTo>
                <a:lnTo>
                  <a:pt x="4899" y="3171"/>
                </a:lnTo>
                <a:lnTo>
                  <a:pt x="4947" y="3026"/>
                </a:lnTo>
                <a:lnTo>
                  <a:pt x="4899" y="2930"/>
                </a:lnTo>
                <a:lnTo>
                  <a:pt x="4803" y="2786"/>
                </a:lnTo>
                <a:lnTo>
                  <a:pt x="4611" y="2546"/>
                </a:lnTo>
                <a:lnTo>
                  <a:pt x="4467" y="2306"/>
                </a:lnTo>
                <a:lnTo>
                  <a:pt x="4371" y="2162"/>
                </a:lnTo>
                <a:lnTo>
                  <a:pt x="4371" y="2114"/>
                </a:lnTo>
                <a:lnTo>
                  <a:pt x="4371" y="2066"/>
                </a:lnTo>
                <a:lnTo>
                  <a:pt x="4563" y="2018"/>
                </a:lnTo>
                <a:lnTo>
                  <a:pt x="4899" y="2018"/>
                </a:lnTo>
                <a:lnTo>
                  <a:pt x="5139" y="1970"/>
                </a:lnTo>
                <a:lnTo>
                  <a:pt x="5331" y="1874"/>
                </a:lnTo>
                <a:lnTo>
                  <a:pt x="5427" y="1730"/>
                </a:lnTo>
                <a:lnTo>
                  <a:pt x="5475" y="1538"/>
                </a:lnTo>
                <a:lnTo>
                  <a:pt x="5475" y="1346"/>
                </a:lnTo>
                <a:lnTo>
                  <a:pt x="5427" y="1202"/>
                </a:lnTo>
                <a:lnTo>
                  <a:pt x="5283" y="1009"/>
                </a:lnTo>
                <a:lnTo>
                  <a:pt x="5091" y="817"/>
                </a:lnTo>
                <a:lnTo>
                  <a:pt x="4899" y="721"/>
                </a:lnTo>
                <a:lnTo>
                  <a:pt x="4755" y="721"/>
                </a:lnTo>
                <a:lnTo>
                  <a:pt x="4659" y="769"/>
                </a:lnTo>
                <a:lnTo>
                  <a:pt x="4563" y="817"/>
                </a:lnTo>
                <a:lnTo>
                  <a:pt x="4419" y="1057"/>
                </a:lnTo>
                <a:lnTo>
                  <a:pt x="4323" y="1153"/>
                </a:lnTo>
                <a:lnTo>
                  <a:pt x="4227" y="1250"/>
                </a:lnTo>
                <a:lnTo>
                  <a:pt x="4131" y="1250"/>
                </a:lnTo>
                <a:lnTo>
                  <a:pt x="4035" y="1153"/>
                </a:lnTo>
                <a:lnTo>
                  <a:pt x="3891" y="721"/>
                </a:lnTo>
                <a:lnTo>
                  <a:pt x="3746" y="289"/>
                </a:lnTo>
                <a:lnTo>
                  <a:pt x="3698" y="97"/>
                </a:lnTo>
                <a:lnTo>
                  <a:pt x="36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TITLE_ONLY_1_1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36"/>
          <p:cNvGrpSpPr/>
          <p:nvPr/>
        </p:nvGrpSpPr>
        <p:grpSpPr>
          <a:xfrm flipH="1">
            <a:off x="1286181" y="700497"/>
            <a:ext cx="7011015" cy="4319112"/>
            <a:chOff x="1569550" y="629994"/>
            <a:chExt cx="5900038" cy="3634698"/>
          </a:xfrm>
        </p:grpSpPr>
        <p:grpSp>
          <p:nvGrpSpPr>
            <p:cNvPr id="230" name="Google Shape;230;p36"/>
            <p:cNvGrpSpPr/>
            <p:nvPr/>
          </p:nvGrpSpPr>
          <p:grpSpPr>
            <a:xfrm>
              <a:off x="1569550" y="629994"/>
              <a:ext cx="5900038" cy="3634698"/>
              <a:chOff x="6012925" y="2964625"/>
              <a:chExt cx="1368950" cy="1009975"/>
            </a:xfrm>
          </p:grpSpPr>
          <p:sp>
            <p:nvSpPr>
              <p:cNvPr id="231" name="Google Shape;231;p36"/>
              <p:cNvSpPr/>
              <p:nvPr/>
            </p:nvSpPr>
            <p:spPr>
              <a:xfrm>
                <a:off x="6057275" y="3010525"/>
                <a:ext cx="1324600" cy="885925"/>
              </a:xfrm>
              <a:custGeom>
                <a:avLst/>
                <a:gdLst/>
                <a:ahLst/>
                <a:cxnLst/>
                <a:rect l="l" t="t" r="r" b="b"/>
                <a:pathLst>
                  <a:path w="52984" h="35437" extrusionOk="0">
                    <a:moveTo>
                      <a:pt x="38866" y="0"/>
                    </a:moveTo>
                    <a:lnTo>
                      <a:pt x="38261" y="20"/>
                    </a:lnTo>
                    <a:lnTo>
                      <a:pt x="37656" y="81"/>
                    </a:lnTo>
                    <a:lnTo>
                      <a:pt x="37071" y="182"/>
                    </a:lnTo>
                    <a:lnTo>
                      <a:pt x="36466" y="323"/>
                    </a:lnTo>
                    <a:lnTo>
                      <a:pt x="35861" y="525"/>
                    </a:lnTo>
                    <a:lnTo>
                      <a:pt x="35276" y="767"/>
                    </a:lnTo>
                    <a:lnTo>
                      <a:pt x="34691" y="1089"/>
                    </a:lnTo>
                    <a:lnTo>
                      <a:pt x="34146" y="1412"/>
                    </a:lnTo>
                    <a:lnTo>
                      <a:pt x="33602" y="1694"/>
                    </a:lnTo>
                    <a:lnTo>
                      <a:pt x="33057" y="1936"/>
                    </a:lnTo>
                    <a:lnTo>
                      <a:pt x="32553" y="2158"/>
                    </a:lnTo>
                    <a:lnTo>
                      <a:pt x="32029" y="2360"/>
                    </a:lnTo>
                    <a:lnTo>
                      <a:pt x="31525" y="2541"/>
                    </a:lnTo>
                    <a:lnTo>
                      <a:pt x="31040" y="2683"/>
                    </a:lnTo>
                    <a:lnTo>
                      <a:pt x="30536" y="2804"/>
                    </a:lnTo>
                    <a:lnTo>
                      <a:pt x="30052" y="2904"/>
                    </a:lnTo>
                    <a:lnTo>
                      <a:pt x="29568" y="2985"/>
                    </a:lnTo>
                    <a:lnTo>
                      <a:pt x="29084" y="3046"/>
                    </a:lnTo>
                    <a:lnTo>
                      <a:pt x="28600" y="3086"/>
                    </a:lnTo>
                    <a:lnTo>
                      <a:pt x="28116" y="3126"/>
                    </a:lnTo>
                    <a:lnTo>
                      <a:pt x="27148" y="3126"/>
                    </a:lnTo>
                    <a:lnTo>
                      <a:pt x="26644" y="3106"/>
                    </a:lnTo>
                    <a:lnTo>
                      <a:pt x="26139" y="3066"/>
                    </a:lnTo>
                    <a:lnTo>
                      <a:pt x="25091" y="2945"/>
                    </a:lnTo>
                    <a:lnTo>
                      <a:pt x="24022" y="2804"/>
                    </a:lnTo>
                    <a:lnTo>
                      <a:pt x="22872" y="2622"/>
                    </a:lnTo>
                    <a:lnTo>
                      <a:pt x="20371" y="2199"/>
                    </a:lnTo>
                    <a:lnTo>
                      <a:pt x="19000" y="1957"/>
                    </a:lnTo>
                    <a:lnTo>
                      <a:pt x="17507" y="1735"/>
                    </a:lnTo>
                    <a:lnTo>
                      <a:pt x="16741" y="1654"/>
                    </a:lnTo>
                    <a:lnTo>
                      <a:pt x="15974" y="1594"/>
                    </a:lnTo>
                    <a:lnTo>
                      <a:pt x="15208" y="1594"/>
                    </a:lnTo>
                    <a:lnTo>
                      <a:pt x="14442" y="1634"/>
                    </a:lnTo>
                    <a:lnTo>
                      <a:pt x="13675" y="1694"/>
                    </a:lnTo>
                    <a:lnTo>
                      <a:pt x="12929" y="1815"/>
                    </a:lnTo>
                    <a:lnTo>
                      <a:pt x="12183" y="1957"/>
                    </a:lnTo>
                    <a:lnTo>
                      <a:pt x="11437" y="2158"/>
                    </a:lnTo>
                    <a:lnTo>
                      <a:pt x="10710" y="2380"/>
                    </a:lnTo>
                    <a:lnTo>
                      <a:pt x="10005" y="2642"/>
                    </a:lnTo>
                    <a:lnTo>
                      <a:pt x="9299" y="2945"/>
                    </a:lnTo>
                    <a:lnTo>
                      <a:pt x="8613" y="3288"/>
                    </a:lnTo>
                    <a:lnTo>
                      <a:pt x="7947" y="3651"/>
                    </a:lnTo>
                    <a:lnTo>
                      <a:pt x="7302" y="4054"/>
                    </a:lnTo>
                    <a:lnTo>
                      <a:pt x="6657" y="4498"/>
                    </a:lnTo>
                    <a:lnTo>
                      <a:pt x="6051" y="4962"/>
                    </a:lnTo>
                    <a:lnTo>
                      <a:pt x="5446" y="5466"/>
                    </a:lnTo>
                    <a:lnTo>
                      <a:pt x="4882" y="6010"/>
                    </a:lnTo>
                    <a:lnTo>
                      <a:pt x="4337" y="6575"/>
                    </a:lnTo>
                    <a:lnTo>
                      <a:pt x="3813" y="7180"/>
                    </a:lnTo>
                    <a:lnTo>
                      <a:pt x="3329" y="7805"/>
                    </a:lnTo>
                    <a:lnTo>
                      <a:pt x="2865" y="8471"/>
                    </a:lnTo>
                    <a:lnTo>
                      <a:pt x="2441" y="9157"/>
                    </a:lnTo>
                    <a:lnTo>
                      <a:pt x="2038" y="9883"/>
                    </a:lnTo>
                    <a:lnTo>
                      <a:pt x="1675" y="10629"/>
                    </a:lnTo>
                    <a:lnTo>
                      <a:pt x="1332" y="11416"/>
                    </a:lnTo>
                    <a:lnTo>
                      <a:pt x="1050" y="12202"/>
                    </a:lnTo>
                    <a:lnTo>
                      <a:pt x="787" y="13049"/>
                    </a:lnTo>
                    <a:lnTo>
                      <a:pt x="566" y="13896"/>
                    </a:lnTo>
                    <a:lnTo>
                      <a:pt x="384" y="14784"/>
                    </a:lnTo>
                    <a:lnTo>
                      <a:pt x="243" y="15691"/>
                    </a:lnTo>
                    <a:lnTo>
                      <a:pt x="142" y="16619"/>
                    </a:lnTo>
                    <a:lnTo>
                      <a:pt x="82" y="17547"/>
                    </a:lnTo>
                    <a:lnTo>
                      <a:pt x="41" y="18434"/>
                    </a:lnTo>
                    <a:lnTo>
                      <a:pt x="21" y="19302"/>
                    </a:lnTo>
                    <a:lnTo>
                      <a:pt x="1" y="20129"/>
                    </a:lnTo>
                    <a:lnTo>
                      <a:pt x="21" y="20915"/>
                    </a:lnTo>
                    <a:lnTo>
                      <a:pt x="61" y="21682"/>
                    </a:lnTo>
                    <a:lnTo>
                      <a:pt x="122" y="22408"/>
                    </a:lnTo>
                    <a:lnTo>
                      <a:pt x="203" y="23113"/>
                    </a:lnTo>
                    <a:lnTo>
                      <a:pt x="324" y="23799"/>
                    </a:lnTo>
                    <a:lnTo>
                      <a:pt x="465" y="24465"/>
                    </a:lnTo>
                    <a:lnTo>
                      <a:pt x="646" y="25090"/>
                    </a:lnTo>
                    <a:lnTo>
                      <a:pt x="848" y="25675"/>
                    </a:lnTo>
                    <a:lnTo>
                      <a:pt x="1070" y="26260"/>
                    </a:lnTo>
                    <a:lnTo>
                      <a:pt x="1332" y="26804"/>
                    </a:lnTo>
                    <a:lnTo>
                      <a:pt x="1635" y="27349"/>
                    </a:lnTo>
                    <a:lnTo>
                      <a:pt x="1977" y="27853"/>
                    </a:lnTo>
                    <a:lnTo>
                      <a:pt x="2340" y="28337"/>
                    </a:lnTo>
                    <a:lnTo>
                      <a:pt x="2744" y="28801"/>
                    </a:lnTo>
                    <a:lnTo>
                      <a:pt x="3208" y="29265"/>
                    </a:lnTo>
                    <a:lnTo>
                      <a:pt x="3692" y="29688"/>
                    </a:lnTo>
                    <a:lnTo>
                      <a:pt x="4216" y="30092"/>
                    </a:lnTo>
                    <a:lnTo>
                      <a:pt x="4781" y="30495"/>
                    </a:lnTo>
                    <a:lnTo>
                      <a:pt x="5406" y="30878"/>
                    </a:lnTo>
                    <a:lnTo>
                      <a:pt x="6072" y="31241"/>
                    </a:lnTo>
                    <a:lnTo>
                      <a:pt x="6757" y="31584"/>
                    </a:lnTo>
                    <a:lnTo>
                      <a:pt x="7524" y="31927"/>
                    </a:lnTo>
                    <a:lnTo>
                      <a:pt x="8331" y="32250"/>
                    </a:lnTo>
                    <a:lnTo>
                      <a:pt x="9178" y="32552"/>
                    </a:lnTo>
                    <a:lnTo>
                      <a:pt x="10085" y="32855"/>
                    </a:lnTo>
                    <a:lnTo>
                      <a:pt x="11033" y="33157"/>
                    </a:lnTo>
                    <a:lnTo>
                      <a:pt x="12042" y="33440"/>
                    </a:lnTo>
                    <a:lnTo>
                      <a:pt x="13111" y="33702"/>
                    </a:lnTo>
                    <a:lnTo>
                      <a:pt x="14200" y="33964"/>
                    </a:lnTo>
                    <a:lnTo>
                      <a:pt x="15309" y="34206"/>
                    </a:lnTo>
                    <a:lnTo>
                      <a:pt x="16438" y="34408"/>
                    </a:lnTo>
                    <a:lnTo>
                      <a:pt x="17568" y="34610"/>
                    </a:lnTo>
                    <a:lnTo>
                      <a:pt x="18697" y="34771"/>
                    </a:lnTo>
                    <a:lnTo>
                      <a:pt x="19847" y="34932"/>
                    </a:lnTo>
                    <a:lnTo>
                      <a:pt x="21017" y="35053"/>
                    </a:lnTo>
                    <a:lnTo>
                      <a:pt x="22166" y="35174"/>
                    </a:lnTo>
                    <a:lnTo>
                      <a:pt x="23316" y="35255"/>
                    </a:lnTo>
                    <a:lnTo>
                      <a:pt x="24486" y="35336"/>
                    </a:lnTo>
                    <a:lnTo>
                      <a:pt x="25635" y="35396"/>
                    </a:lnTo>
                    <a:lnTo>
                      <a:pt x="26785" y="35416"/>
                    </a:lnTo>
                    <a:lnTo>
                      <a:pt x="27935" y="35437"/>
                    </a:lnTo>
                    <a:lnTo>
                      <a:pt x="29064" y="35437"/>
                    </a:lnTo>
                    <a:lnTo>
                      <a:pt x="30193" y="35416"/>
                    </a:lnTo>
                    <a:lnTo>
                      <a:pt x="31323" y="35376"/>
                    </a:lnTo>
                    <a:lnTo>
                      <a:pt x="32432" y="35316"/>
                    </a:lnTo>
                    <a:lnTo>
                      <a:pt x="33521" y="35255"/>
                    </a:lnTo>
                    <a:lnTo>
                      <a:pt x="34610" y="35154"/>
                    </a:lnTo>
                    <a:lnTo>
                      <a:pt x="35659" y="35053"/>
                    </a:lnTo>
                    <a:lnTo>
                      <a:pt x="36708" y="34932"/>
                    </a:lnTo>
                    <a:lnTo>
                      <a:pt x="37716" y="34811"/>
                    </a:lnTo>
                    <a:lnTo>
                      <a:pt x="38725" y="34650"/>
                    </a:lnTo>
                    <a:lnTo>
                      <a:pt x="39693" y="34489"/>
                    </a:lnTo>
                    <a:lnTo>
                      <a:pt x="40641" y="34307"/>
                    </a:lnTo>
                    <a:lnTo>
                      <a:pt x="41569" y="34105"/>
                    </a:lnTo>
                    <a:lnTo>
                      <a:pt x="42456" y="33904"/>
                    </a:lnTo>
                    <a:lnTo>
                      <a:pt x="43303" y="33682"/>
                    </a:lnTo>
                    <a:lnTo>
                      <a:pt x="44130" y="33460"/>
                    </a:lnTo>
                    <a:lnTo>
                      <a:pt x="44917" y="33198"/>
                    </a:lnTo>
                    <a:lnTo>
                      <a:pt x="45683" y="32936"/>
                    </a:lnTo>
                    <a:lnTo>
                      <a:pt x="46389" y="32673"/>
                    </a:lnTo>
                    <a:lnTo>
                      <a:pt x="46732" y="32532"/>
                    </a:lnTo>
                    <a:lnTo>
                      <a:pt x="47075" y="32371"/>
                    </a:lnTo>
                    <a:lnTo>
                      <a:pt x="47397" y="32210"/>
                    </a:lnTo>
                    <a:lnTo>
                      <a:pt x="47700" y="32048"/>
                    </a:lnTo>
                    <a:lnTo>
                      <a:pt x="48002" y="31867"/>
                    </a:lnTo>
                    <a:lnTo>
                      <a:pt x="48305" y="31685"/>
                    </a:lnTo>
                    <a:lnTo>
                      <a:pt x="48849" y="31282"/>
                    </a:lnTo>
                    <a:lnTo>
                      <a:pt x="49374" y="30858"/>
                    </a:lnTo>
                    <a:lnTo>
                      <a:pt x="49858" y="30415"/>
                    </a:lnTo>
                    <a:lnTo>
                      <a:pt x="50281" y="29930"/>
                    </a:lnTo>
                    <a:lnTo>
                      <a:pt x="50705" y="29406"/>
                    </a:lnTo>
                    <a:lnTo>
                      <a:pt x="51068" y="28882"/>
                    </a:lnTo>
                    <a:lnTo>
                      <a:pt x="51391" y="28317"/>
                    </a:lnTo>
                    <a:lnTo>
                      <a:pt x="51693" y="27732"/>
                    </a:lnTo>
                    <a:lnTo>
                      <a:pt x="51976" y="27107"/>
                    </a:lnTo>
                    <a:lnTo>
                      <a:pt x="52197" y="26482"/>
                    </a:lnTo>
                    <a:lnTo>
                      <a:pt x="52399" y="25836"/>
                    </a:lnTo>
                    <a:lnTo>
                      <a:pt x="52581" y="25171"/>
                    </a:lnTo>
                    <a:lnTo>
                      <a:pt x="52722" y="24485"/>
                    </a:lnTo>
                    <a:lnTo>
                      <a:pt x="52823" y="23779"/>
                    </a:lnTo>
                    <a:lnTo>
                      <a:pt x="52903" y="23053"/>
                    </a:lnTo>
                    <a:lnTo>
                      <a:pt x="52964" y="22327"/>
                    </a:lnTo>
                    <a:lnTo>
                      <a:pt x="52984" y="21581"/>
                    </a:lnTo>
                    <a:lnTo>
                      <a:pt x="52984" y="20814"/>
                    </a:lnTo>
                    <a:lnTo>
                      <a:pt x="52964" y="20048"/>
                    </a:lnTo>
                    <a:lnTo>
                      <a:pt x="52903" y="19261"/>
                    </a:lnTo>
                    <a:lnTo>
                      <a:pt x="52823" y="18475"/>
                    </a:lnTo>
                    <a:lnTo>
                      <a:pt x="52722" y="17688"/>
                    </a:lnTo>
                    <a:lnTo>
                      <a:pt x="52601" y="16881"/>
                    </a:lnTo>
                    <a:lnTo>
                      <a:pt x="52460" y="16075"/>
                    </a:lnTo>
                    <a:lnTo>
                      <a:pt x="52278" y="15268"/>
                    </a:lnTo>
                    <a:lnTo>
                      <a:pt x="52097" y="14461"/>
                    </a:lnTo>
                    <a:lnTo>
                      <a:pt x="51895" y="13634"/>
                    </a:lnTo>
                    <a:lnTo>
                      <a:pt x="51653" y="12827"/>
                    </a:lnTo>
                    <a:lnTo>
                      <a:pt x="51411" y="12001"/>
                    </a:lnTo>
                    <a:lnTo>
                      <a:pt x="51149" y="11214"/>
                    </a:lnTo>
                    <a:lnTo>
                      <a:pt x="50846" y="10427"/>
                    </a:lnTo>
                    <a:lnTo>
                      <a:pt x="50523" y="9661"/>
                    </a:lnTo>
                    <a:lnTo>
                      <a:pt x="50181" y="8915"/>
                    </a:lnTo>
                    <a:lnTo>
                      <a:pt x="49818" y="8209"/>
                    </a:lnTo>
                    <a:lnTo>
                      <a:pt x="49434" y="7503"/>
                    </a:lnTo>
                    <a:lnTo>
                      <a:pt x="49031" y="6837"/>
                    </a:lnTo>
                    <a:lnTo>
                      <a:pt x="48607" y="6192"/>
                    </a:lnTo>
                    <a:lnTo>
                      <a:pt x="48184" y="5567"/>
                    </a:lnTo>
                    <a:lnTo>
                      <a:pt x="47720" y="4982"/>
                    </a:lnTo>
                    <a:lnTo>
                      <a:pt x="47256" y="4417"/>
                    </a:lnTo>
                    <a:lnTo>
                      <a:pt x="46752" y="3893"/>
                    </a:lnTo>
                    <a:lnTo>
                      <a:pt x="46268" y="3389"/>
                    </a:lnTo>
                    <a:lnTo>
                      <a:pt x="45743" y="2925"/>
                    </a:lnTo>
                    <a:lnTo>
                      <a:pt x="45219" y="2481"/>
                    </a:lnTo>
                    <a:lnTo>
                      <a:pt x="44675" y="2078"/>
                    </a:lnTo>
                    <a:lnTo>
                      <a:pt x="44130" y="1694"/>
                    </a:lnTo>
                    <a:lnTo>
                      <a:pt x="43565" y="1351"/>
                    </a:lnTo>
                    <a:lnTo>
                      <a:pt x="43001" y="1049"/>
                    </a:lnTo>
                    <a:lnTo>
                      <a:pt x="42436" y="787"/>
                    </a:lnTo>
                    <a:lnTo>
                      <a:pt x="41851" y="565"/>
                    </a:lnTo>
                    <a:lnTo>
                      <a:pt x="41266" y="363"/>
                    </a:lnTo>
                    <a:lnTo>
                      <a:pt x="40661" y="222"/>
                    </a:lnTo>
                    <a:lnTo>
                      <a:pt x="40076" y="101"/>
                    </a:lnTo>
                    <a:lnTo>
                      <a:pt x="39471" y="41"/>
                    </a:lnTo>
                    <a:lnTo>
                      <a:pt x="3886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232;p36"/>
              <p:cNvSpPr/>
              <p:nvPr/>
            </p:nvSpPr>
            <p:spPr>
              <a:xfrm>
                <a:off x="7165050" y="2964625"/>
                <a:ext cx="189600" cy="218350"/>
              </a:xfrm>
              <a:custGeom>
                <a:avLst/>
                <a:gdLst/>
                <a:ahLst/>
                <a:cxnLst/>
                <a:rect l="l" t="t" r="r" b="b"/>
                <a:pathLst>
                  <a:path w="7584" h="8734" extrusionOk="0">
                    <a:moveTo>
                      <a:pt x="545" y="1"/>
                    </a:moveTo>
                    <a:lnTo>
                      <a:pt x="424" y="41"/>
                    </a:lnTo>
                    <a:lnTo>
                      <a:pt x="323" y="102"/>
                    </a:lnTo>
                    <a:lnTo>
                      <a:pt x="243" y="182"/>
                    </a:lnTo>
                    <a:lnTo>
                      <a:pt x="162" y="283"/>
                    </a:lnTo>
                    <a:lnTo>
                      <a:pt x="101" y="384"/>
                    </a:lnTo>
                    <a:lnTo>
                      <a:pt x="41" y="505"/>
                    </a:lnTo>
                    <a:lnTo>
                      <a:pt x="21" y="626"/>
                    </a:lnTo>
                    <a:lnTo>
                      <a:pt x="0" y="787"/>
                    </a:lnTo>
                    <a:lnTo>
                      <a:pt x="41" y="969"/>
                    </a:lnTo>
                    <a:lnTo>
                      <a:pt x="121" y="1150"/>
                    </a:lnTo>
                    <a:lnTo>
                      <a:pt x="222" y="1372"/>
                    </a:lnTo>
                    <a:lnTo>
                      <a:pt x="404" y="1635"/>
                    </a:lnTo>
                    <a:lnTo>
                      <a:pt x="626" y="1917"/>
                    </a:lnTo>
                    <a:lnTo>
                      <a:pt x="908" y="2219"/>
                    </a:lnTo>
                    <a:lnTo>
                      <a:pt x="1251" y="2582"/>
                    </a:lnTo>
                    <a:lnTo>
                      <a:pt x="1695" y="2966"/>
                    </a:lnTo>
                    <a:lnTo>
                      <a:pt x="2199" y="3389"/>
                    </a:lnTo>
                    <a:lnTo>
                      <a:pt x="2784" y="3853"/>
                    </a:lnTo>
                    <a:lnTo>
                      <a:pt x="3207" y="4236"/>
                    </a:lnTo>
                    <a:lnTo>
                      <a:pt x="3631" y="4660"/>
                    </a:lnTo>
                    <a:lnTo>
                      <a:pt x="4034" y="5104"/>
                    </a:lnTo>
                    <a:lnTo>
                      <a:pt x="4438" y="5567"/>
                    </a:lnTo>
                    <a:lnTo>
                      <a:pt x="5184" y="6475"/>
                    </a:lnTo>
                    <a:lnTo>
                      <a:pt x="5849" y="7322"/>
                    </a:lnTo>
                    <a:lnTo>
                      <a:pt x="6434" y="8028"/>
                    </a:lnTo>
                    <a:lnTo>
                      <a:pt x="6676" y="8310"/>
                    </a:lnTo>
                    <a:lnTo>
                      <a:pt x="6918" y="8532"/>
                    </a:lnTo>
                    <a:lnTo>
                      <a:pt x="7120" y="8673"/>
                    </a:lnTo>
                    <a:lnTo>
                      <a:pt x="7201" y="8714"/>
                    </a:lnTo>
                    <a:lnTo>
                      <a:pt x="7281" y="8734"/>
                    </a:lnTo>
                    <a:lnTo>
                      <a:pt x="7362" y="8734"/>
                    </a:lnTo>
                    <a:lnTo>
                      <a:pt x="7423" y="8714"/>
                    </a:lnTo>
                    <a:lnTo>
                      <a:pt x="7483" y="8653"/>
                    </a:lnTo>
                    <a:lnTo>
                      <a:pt x="7523" y="8573"/>
                    </a:lnTo>
                    <a:lnTo>
                      <a:pt x="7564" y="8472"/>
                    </a:lnTo>
                    <a:lnTo>
                      <a:pt x="7584" y="8351"/>
                    </a:lnTo>
                    <a:lnTo>
                      <a:pt x="7584" y="8230"/>
                    </a:lnTo>
                    <a:lnTo>
                      <a:pt x="7564" y="8088"/>
                    </a:lnTo>
                    <a:lnTo>
                      <a:pt x="7483" y="7766"/>
                    </a:lnTo>
                    <a:lnTo>
                      <a:pt x="7342" y="7403"/>
                    </a:lnTo>
                    <a:lnTo>
                      <a:pt x="7160" y="6999"/>
                    </a:lnTo>
                    <a:lnTo>
                      <a:pt x="6939" y="6576"/>
                    </a:lnTo>
                    <a:lnTo>
                      <a:pt x="6676" y="6132"/>
                    </a:lnTo>
                    <a:lnTo>
                      <a:pt x="6374" y="5668"/>
                    </a:lnTo>
                    <a:lnTo>
                      <a:pt x="6071" y="5184"/>
                    </a:lnTo>
                    <a:lnTo>
                      <a:pt x="5749" y="4700"/>
                    </a:lnTo>
                    <a:lnTo>
                      <a:pt x="5063" y="3772"/>
                    </a:lnTo>
                    <a:lnTo>
                      <a:pt x="4397" y="2925"/>
                    </a:lnTo>
                    <a:lnTo>
                      <a:pt x="3812" y="2199"/>
                    </a:lnTo>
                    <a:lnTo>
                      <a:pt x="3550" y="1897"/>
                    </a:lnTo>
                    <a:lnTo>
                      <a:pt x="3288" y="1594"/>
                    </a:lnTo>
                    <a:lnTo>
                      <a:pt x="3006" y="1332"/>
                    </a:lnTo>
                    <a:lnTo>
                      <a:pt x="2743" y="1090"/>
                    </a:lnTo>
                    <a:lnTo>
                      <a:pt x="2481" y="868"/>
                    </a:lnTo>
                    <a:lnTo>
                      <a:pt x="2219" y="687"/>
                    </a:lnTo>
                    <a:lnTo>
                      <a:pt x="1957" y="505"/>
                    </a:lnTo>
                    <a:lnTo>
                      <a:pt x="1715" y="364"/>
                    </a:lnTo>
                    <a:lnTo>
                      <a:pt x="1473" y="243"/>
                    </a:lnTo>
                    <a:lnTo>
                      <a:pt x="1271" y="142"/>
                    </a:lnTo>
                    <a:lnTo>
                      <a:pt x="1049" y="61"/>
                    </a:lnTo>
                    <a:lnTo>
                      <a:pt x="868" y="21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233;p36"/>
              <p:cNvSpPr/>
              <p:nvPr/>
            </p:nvSpPr>
            <p:spPr>
              <a:xfrm>
                <a:off x="6116275" y="3023125"/>
                <a:ext cx="172475" cy="132125"/>
              </a:xfrm>
              <a:custGeom>
                <a:avLst/>
                <a:gdLst/>
                <a:ahLst/>
                <a:cxnLst/>
                <a:rect l="l" t="t" r="r" b="b"/>
                <a:pathLst>
                  <a:path w="6899" h="5285" extrusionOk="0">
                    <a:moveTo>
                      <a:pt x="5386" y="0"/>
                    </a:moveTo>
                    <a:lnTo>
                      <a:pt x="5063" y="21"/>
                    </a:lnTo>
                    <a:lnTo>
                      <a:pt x="4720" y="81"/>
                    </a:lnTo>
                    <a:lnTo>
                      <a:pt x="4357" y="162"/>
                    </a:lnTo>
                    <a:lnTo>
                      <a:pt x="3974" y="283"/>
                    </a:lnTo>
                    <a:lnTo>
                      <a:pt x="3591" y="444"/>
                    </a:lnTo>
                    <a:lnTo>
                      <a:pt x="3207" y="626"/>
                    </a:lnTo>
                    <a:lnTo>
                      <a:pt x="2804" y="827"/>
                    </a:lnTo>
                    <a:lnTo>
                      <a:pt x="2401" y="1090"/>
                    </a:lnTo>
                    <a:lnTo>
                      <a:pt x="1997" y="1372"/>
                    </a:lnTo>
                    <a:lnTo>
                      <a:pt x="1796" y="1533"/>
                    </a:lnTo>
                    <a:lnTo>
                      <a:pt x="1614" y="1695"/>
                    </a:lnTo>
                    <a:lnTo>
                      <a:pt x="1271" y="2017"/>
                    </a:lnTo>
                    <a:lnTo>
                      <a:pt x="969" y="2380"/>
                    </a:lnTo>
                    <a:lnTo>
                      <a:pt x="707" y="2743"/>
                    </a:lnTo>
                    <a:lnTo>
                      <a:pt x="485" y="3106"/>
                    </a:lnTo>
                    <a:lnTo>
                      <a:pt x="323" y="3469"/>
                    </a:lnTo>
                    <a:lnTo>
                      <a:pt x="182" y="3812"/>
                    </a:lnTo>
                    <a:lnTo>
                      <a:pt x="81" y="4135"/>
                    </a:lnTo>
                    <a:lnTo>
                      <a:pt x="21" y="4438"/>
                    </a:lnTo>
                    <a:lnTo>
                      <a:pt x="1" y="4700"/>
                    </a:lnTo>
                    <a:lnTo>
                      <a:pt x="1" y="4922"/>
                    </a:lnTo>
                    <a:lnTo>
                      <a:pt x="61" y="5103"/>
                    </a:lnTo>
                    <a:lnTo>
                      <a:pt x="81" y="5164"/>
                    </a:lnTo>
                    <a:lnTo>
                      <a:pt x="122" y="5224"/>
                    </a:lnTo>
                    <a:lnTo>
                      <a:pt x="182" y="5264"/>
                    </a:lnTo>
                    <a:lnTo>
                      <a:pt x="243" y="5285"/>
                    </a:lnTo>
                    <a:lnTo>
                      <a:pt x="384" y="5285"/>
                    </a:lnTo>
                    <a:lnTo>
                      <a:pt x="485" y="5244"/>
                    </a:lnTo>
                    <a:lnTo>
                      <a:pt x="565" y="5184"/>
                    </a:lnTo>
                    <a:lnTo>
                      <a:pt x="767" y="5043"/>
                    </a:lnTo>
                    <a:lnTo>
                      <a:pt x="989" y="4861"/>
                    </a:lnTo>
                    <a:lnTo>
                      <a:pt x="1493" y="4377"/>
                    </a:lnTo>
                    <a:lnTo>
                      <a:pt x="2078" y="3792"/>
                    </a:lnTo>
                    <a:lnTo>
                      <a:pt x="2401" y="3469"/>
                    </a:lnTo>
                    <a:lnTo>
                      <a:pt x="2764" y="3127"/>
                    </a:lnTo>
                    <a:lnTo>
                      <a:pt x="3167" y="2804"/>
                    </a:lnTo>
                    <a:lnTo>
                      <a:pt x="3591" y="2461"/>
                    </a:lnTo>
                    <a:lnTo>
                      <a:pt x="4034" y="2118"/>
                    </a:lnTo>
                    <a:lnTo>
                      <a:pt x="4539" y="1795"/>
                    </a:lnTo>
                    <a:lnTo>
                      <a:pt x="5063" y="1493"/>
                    </a:lnTo>
                    <a:lnTo>
                      <a:pt x="5628" y="1190"/>
                    </a:lnTo>
                    <a:lnTo>
                      <a:pt x="6253" y="928"/>
                    </a:lnTo>
                    <a:lnTo>
                      <a:pt x="6898" y="686"/>
                    </a:lnTo>
                    <a:lnTo>
                      <a:pt x="6838" y="585"/>
                    </a:lnTo>
                    <a:lnTo>
                      <a:pt x="6777" y="505"/>
                    </a:lnTo>
                    <a:lnTo>
                      <a:pt x="6616" y="343"/>
                    </a:lnTo>
                    <a:lnTo>
                      <a:pt x="6434" y="202"/>
                    </a:lnTo>
                    <a:lnTo>
                      <a:pt x="6213" y="101"/>
                    </a:lnTo>
                    <a:lnTo>
                      <a:pt x="5971" y="41"/>
                    </a:lnTo>
                    <a:lnTo>
                      <a:pt x="568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234;p36"/>
              <p:cNvSpPr/>
              <p:nvPr/>
            </p:nvSpPr>
            <p:spPr>
              <a:xfrm>
                <a:off x="6524700" y="3909025"/>
                <a:ext cx="511300" cy="65575"/>
              </a:xfrm>
              <a:custGeom>
                <a:avLst/>
                <a:gdLst/>
                <a:ahLst/>
                <a:cxnLst/>
                <a:rect l="l" t="t" r="r" b="b"/>
                <a:pathLst>
                  <a:path w="20452" h="2623" extrusionOk="0">
                    <a:moveTo>
                      <a:pt x="19806" y="1"/>
                    </a:moveTo>
                    <a:lnTo>
                      <a:pt x="19342" y="41"/>
                    </a:lnTo>
                    <a:lnTo>
                      <a:pt x="18757" y="142"/>
                    </a:lnTo>
                    <a:lnTo>
                      <a:pt x="18051" y="283"/>
                    </a:lnTo>
                    <a:lnTo>
                      <a:pt x="17325" y="384"/>
                    </a:lnTo>
                    <a:lnTo>
                      <a:pt x="16539" y="505"/>
                    </a:lnTo>
                    <a:lnTo>
                      <a:pt x="15712" y="586"/>
                    </a:lnTo>
                    <a:lnTo>
                      <a:pt x="14824" y="666"/>
                    </a:lnTo>
                    <a:lnTo>
                      <a:pt x="13896" y="727"/>
                    </a:lnTo>
                    <a:lnTo>
                      <a:pt x="12928" y="787"/>
                    </a:lnTo>
                    <a:lnTo>
                      <a:pt x="11920" y="807"/>
                    </a:lnTo>
                    <a:lnTo>
                      <a:pt x="10851" y="828"/>
                    </a:lnTo>
                    <a:lnTo>
                      <a:pt x="9742" y="828"/>
                    </a:lnTo>
                    <a:lnTo>
                      <a:pt x="8592" y="807"/>
                    </a:lnTo>
                    <a:lnTo>
                      <a:pt x="7382" y="767"/>
                    </a:lnTo>
                    <a:lnTo>
                      <a:pt x="6152" y="707"/>
                    </a:lnTo>
                    <a:lnTo>
                      <a:pt x="4861" y="606"/>
                    </a:lnTo>
                    <a:lnTo>
                      <a:pt x="3530" y="505"/>
                    </a:lnTo>
                    <a:lnTo>
                      <a:pt x="2158" y="384"/>
                    </a:lnTo>
                    <a:lnTo>
                      <a:pt x="1614" y="344"/>
                    </a:lnTo>
                    <a:lnTo>
                      <a:pt x="1150" y="344"/>
                    </a:lnTo>
                    <a:lnTo>
                      <a:pt x="767" y="384"/>
                    </a:lnTo>
                    <a:lnTo>
                      <a:pt x="444" y="444"/>
                    </a:lnTo>
                    <a:lnTo>
                      <a:pt x="323" y="505"/>
                    </a:lnTo>
                    <a:lnTo>
                      <a:pt x="222" y="545"/>
                    </a:lnTo>
                    <a:lnTo>
                      <a:pt x="141" y="606"/>
                    </a:lnTo>
                    <a:lnTo>
                      <a:pt x="61" y="666"/>
                    </a:lnTo>
                    <a:lnTo>
                      <a:pt x="20" y="747"/>
                    </a:lnTo>
                    <a:lnTo>
                      <a:pt x="0" y="807"/>
                    </a:lnTo>
                    <a:lnTo>
                      <a:pt x="0" y="888"/>
                    </a:lnTo>
                    <a:lnTo>
                      <a:pt x="20" y="969"/>
                    </a:lnTo>
                    <a:lnTo>
                      <a:pt x="41" y="1050"/>
                    </a:lnTo>
                    <a:lnTo>
                      <a:pt x="101" y="1130"/>
                    </a:lnTo>
                    <a:lnTo>
                      <a:pt x="182" y="1211"/>
                    </a:lnTo>
                    <a:lnTo>
                      <a:pt x="283" y="1292"/>
                    </a:lnTo>
                    <a:lnTo>
                      <a:pt x="404" y="1372"/>
                    </a:lnTo>
                    <a:lnTo>
                      <a:pt x="545" y="1453"/>
                    </a:lnTo>
                    <a:lnTo>
                      <a:pt x="888" y="1614"/>
                    </a:lnTo>
                    <a:lnTo>
                      <a:pt x="1331" y="1776"/>
                    </a:lnTo>
                    <a:lnTo>
                      <a:pt x="1856" y="1897"/>
                    </a:lnTo>
                    <a:lnTo>
                      <a:pt x="2461" y="2018"/>
                    </a:lnTo>
                    <a:lnTo>
                      <a:pt x="3167" y="2098"/>
                    </a:lnTo>
                    <a:lnTo>
                      <a:pt x="4659" y="2260"/>
                    </a:lnTo>
                    <a:lnTo>
                      <a:pt x="6172" y="2401"/>
                    </a:lnTo>
                    <a:lnTo>
                      <a:pt x="7685" y="2522"/>
                    </a:lnTo>
                    <a:lnTo>
                      <a:pt x="9197" y="2603"/>
                    </a:lnTo>
                    <a:lnTo>
                      <a:pt x="9964" y="2623"/>
                    </a:lnTo>
                    <a:lnTo>
                      <a:pt x="11517" y="2623"/>
                    </a:lnTo>
                    <a:lnTo>
                      <a:pt x="12303" y="2582"/>
                    </a:lnTo>
                    <a:lnTo>
                      <a:pt x="13090" y="2542"/>
                    </a:lnTo>
                    <a:lnTo>
                      <a:pt x="13876" y="2481"/>
                    </a:lnTo>
                    <a:lnTo>
                      <a:pt x="14683" y="2381"/>
                    </a:lnTo>
                    <a:lnTo>
                      <a:pt x="15490" y="2280"/>
                    </a:lnTo>
                    <a:lnTo>
                      <a:pt x="16276" y="2139"/>
                    </a:lnTo>
                    <a:lnTo>
                      <a:pt x="17023" y="1957"/>
                    </a:lnTo>
                    <a:lnTo>
                      <a:pt x="17708" y="1776"/>
                    </a:lnTo>
                    <a:lnTo>
                      <a:pt x="18334" y="1554"/>
                    </a:lnTo>
                    <a:lnTo>
                      <a:pt x="18898" y="1332"/>
                    </a:lnTo>
                    <a:lnTo>
                      <a:pt x="19362" y="1110"/>
                    </a:lnTo>
                    <a:lnTo>
                      <a:pt x="19766" y="888"/>
                    </a:lnTo>
                    <a:lnTo>
                      <a:pt x="20088" y="686"/>
                    </a:lnTo>
                    <a:lnTo>
                      <a:pt x="20310" y="485"/>
                    </a:lnTo>
                    <a:lnTo>
                      <a:pt x="20371" y="404"/>
                    </a:lnTo>
                    <a:lnTo>
                      <a:pt x="20431" y="323"/>
                    </a:lnTo>
                    <a:lnTo>
                      <a:pt x="20451" y="243"/>
                    </a:lnTo>
                    <a:lnTo>
                      <a:pt x="20451" y="182"/>
                    </a:lnTo>
                    <a:lnTo>
                      <a:pt x="20411" y="122"/>
                    </a:lnTo>
                    <a:lnTo>
                      <a:pt x="20350" y="81"/>
                    </a:lnTo>
                    <a:lnTo>
                      <a:pt x="20270" y="41"/>
                    </a:lnTo>
                    <a:lnTo>
                      <a:pt x="20149" y="21"/>
                    </a:lnTo>
                    <a:lnTo>
                      <a:pt x="1998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235;p36"/>
              <p:cNvSpPr/>
              <p:nvPr/>
            </p:nvSpPr>
            <p:spPr>
              <a:xfrm>
                <a:off x="6012925" y="3613050"/>
                <a:ext cx="210775" cy="250125"/>
              </a:xfrm>
              <a:custGeom>
                <a:avLst/>
                <a:gdLst/>
                <a:ahLst/>
                <a:cxnLst/>
                <a:rect l="l" t="t" r="r" b="b"/>
                <a:pathLst>
                  <a:path w="8431" h="10005" extrusionOk="0">
                    <a:moveTo>
                      <a:pt x="101" y="1"/>
                    </a:moveTo>
                    <a:lnTo>
                      <a:pt x="61" y="485"/>
                    </a:lnTo>
                    <a:lnTo>
                      <a:pt x="20" y="949"/>
                    </a:lnTo>
                    <a:lnTo>
                      <a:pt x="0" y="1413"/>
                    </a:lnTo>
                    <a:lnTo>
                      <a:pt x="20" y="1876"/>
                    </a:lnTo>
                    <a:lnTo>
                      <a:pt x="40" y="2320"/>
                    </a:lnTo>
                    <a:lnTo>
                      <a:pt x="81" y="2744"/>
                    </a:lnTo>
                    <a:lnTo>
                      <a:pt x="141" y="3167"/>
                    </a:lnTo>
                    <a:lnTo>
                      <a:pt x="202" y="3591"/>
                    </a:lnTo>
                    <a:lnTo>
                      <a:pt x="303" y="3994"/>
                    </a:lnTo>
                    <a:lnTo>
                      <a:pt x="424" y="4377"/>
                    </a:lnTo>
                    <a:lnTo>
                      <a:pt x="565" y="4761"/>
                    </a:lnTo>
                    <a:lnTo>
                      <a:pt x="706" y="5144"/>
                    </a:lnTo>
                    <a:lnTo>
                      <a:pt x="887" y="5507"/>
                    </a:lnTo>
                    <a:lnTo>
                      <a:pt x="1089" y="5850"/>
                    </a:lnTo>
                    <a:lnTo>
                      <a:pt x="1311" y="6193"/>
                    </a:lnTo>
                    <a:lnTo>
                      <a:pt x="1553" y="6515"/>
                    </a:lnTo>
                    <a:lnTo>
                      <a:pt x="1795" y="6818"/>
                    </a:lnTo>
                    <a:lnTo>
                      <a:pt x="2077" y="7120"/>
                    </a:lnTo>
                    <a:lnTo>
                      <a:pt x="2380" y="7423"/>
                    </a:lnTo>
                    <a:lnTo>
                      <a:pt x="2723" y="7705"/>
                    </a:lnTo>
                    <a:lnTo>
                      <a:pt x="3066" y="7967"/>
                    </a:lnTo>
                    <a:lnTo>
                      <a:pt x="3429" y="8209"/>
                    </a:lnTo>
                    <a:lnTo>
                      <a:pt x="3832" y="8451"/>
                    </a:lnTo>
                    <a:lnTo>
                      <a:pt x="4235" y="8673"/>
                    </a:lnTo>
                    <a:lnTo>
                      <a:pt x="4679" y="8895"/>
                    </a:lnTo>
                    <a:lnTo>
                      <a:pt x="5143" y="9097"/>
                    </a:lnTo>
                    <a:lnTo>
                      <a:pt x="5627" y="9278"/>
                    </a:lnTo>
                    <a:lnTo>
                      <a:pt x="6131" y="9440"/>
                    </a:lnTo>
                    <a:lnTo>
                      <a:pt x="6676" y="9601"/>
                    </a:lnTo>
                    <a:lnTo>
                      <a:pt x="7241" y="9742"/>
                    </a:lnTo>
                    <a:lnTo>
                      <a:pt x="7825" y="9883"/>
                    </a:lnTo>
                    <a:lnTo>
                      <a:pt x="8431" y="10004"/>
                    </a:lnTo>
                    <a:lnTo>
                      <a:pt x="7785" y="9641"/>
                    </a:lnTo>
                    <a:lnTo>
                      <a:pt x="7180" y="9278"/>
                    </a:lnTo>
                    <a:lnTo>
                      <a:pt x="6595" y="8895"/>
                    </a:lnTo>
                    <a:lnTo>
                      <a:pt x="6051" y="8512"/>
                    </a:lnTo>
                    <a:lnTo>
                      <a:pt x="5526" y="8109"/>
                    </a:lnTo>
                    <a:lnTo>
                      <a:pt x="5042" y="7705"/>
                    </a:lnTo>
                    <a:lnTo>
                      <a:pt x="4598" y="7282"/>
                    </a:lnTo>
                    <a:lnTo>
                      <a:pt x="4155" y="6878"/>
                    </a:lnTo>
                    <a:lnTo>
                      <a:pt x="3751" y="6455"/>
                    </a:lnTo>
                    <a:lnTo>
                      <a:pt x="3388" y="6031"/>
                    </a:lnTo>
                    <a:lnTo>
                      <a:pt x="3025" y="5608"/>
                    </a:lnTo>
                    <a:lnTo>
                      <a:pt x="2703" y="5204"/>
                    </a:lnTo>
                    <a:lnTo>
                      <a:pt x="2400" y="4801"/>
                    </a:lnTo>
                    <a:lnTo>
                      <a:pt x="2118" y="4398"/>
                    </a:lnTo>
                    <a:lnTo>
                      <a:pt x="1856" y="3994"/>
                    </a:lnTo>
                    <a:lnTo>
                      <a:pt x="1634" y="3611"/>
                    </a:lnTo>
                    <a:lnTo>
                      <a:pt x="1210" y="2865"/>
                    </a:lnTo>
                    <a:lnTo>
                      <a:pt x="887" y="2179"/>
                    </a:lnTo>
                    <a:lnTo>
                      <a:pt x="605" y="1574"/>
                    </a:lnTo>
                    <a:lnTo>
                      <a:pt x="403" y="1029"/>
                    </a:lnTo>
                    <a:lnTo>
                      <a:pt x="262" y="606"/>
                    </a:lnTo>
                    <a:lnTo>
                      <a:pt x="161" y="263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6" name="Google Shape;236;p36"/>
            <p:cNvSpPr/>
            <p:nvPr/>
          </p:nvSpPr>
          <p:spPr>
            <a:xfrm rot="6334360">
              <a:off x="5988775" y="729157"/>
              <a:ext cx="242061" cy="765883"/>
            </a:xfrm>
            <a:custGeom>
              <a:avLst/>
              <a:gdLst/>
              <a:ahLst/>
              <a:cxnLst/>
              <a:rect l="l" t="t" r="r" b="b"/>
              <a:pathLst>
                <a:path w="4660" h="12546" extrusionOk="0">
                  <a:moveTo>
                    <a:pt x="2985" y="0"/>
                  </a:moveTo>
                  <a:lnTo>
                    <a:pt x="2824" y="21"/>
                  </a:lnTo>
                  <a:lnTo>
                    <a:pt x="2642" y="61"/>
                  </a:lnTo>
                  <a:lnTo>
                    <a:pt x="2481" y="101"/>
                  </a:lnTo>
                  <a:lnTo>
                    <a:pt x="2320" y="162"/>
                  </a:lnTo>
                  <a:lnTo>
                    <a:pt x="2158" y="242"/>
                  </a:lnTo>
                  <a:lnTo>
                    <a:pt x="2017" y="323"/>
                  </a:lnTo>
                  <a:lnTo>
                    <a:pt x="1896" y="404"/>
                  </a:lnTo>
                  <a:lnTo>
                    <a:pt x="1775" y="505"/>
                  </a:lnTo>
                  <a:lnTo>
                    <a:pt x="1634" y="646"/>
                  </a:lnTo>
                  <a:lnTo>
                    <a:pt x="1493" y="787"/>
                  </a:lnTo>
                  <a:lnTo>
                    <a:pt x="1251" y="1110"/>
                  </a:lnTo>
                  <a:lnTo>
                    <a:pt x="1049" y="1473"/>
                  </a:lnTo>
                  <a:lnTo>
                    <a:pt x="847" y="1856"/>
                  </a:lnTo>
                  <a:lnTo>
                    <a:pt x="686" y="2259"/>
                  </a:lnTo>
                  <a:lnTo>
                    <a:pt x="525" y="2642"/>
                  </a:lnTo>
                  <a:lnTo>
                    <a:pt x="404" y="3046"/>
                  </a:lnTo>
                  <a:lnTo>
                    <a:pt x="303" y="3409"/>
                  </a:lnTo>
                  <a:lnTo>
                    <a:pt x="182" y="3893"/>
                  </a:lnTo>
                  <a:lnTo>
                    <a:pt x="101" y="4397"/>
                  </a:lnTo>
                  <a:lnTo>
                    <a:pt x="41" y="4901"/>
                  </a:lnTo>
                  <a:lnTo>
                    <a:pt x="0" y="5426"/>
                  </a:lnTo>
                  <a:lnTo>
                    <a:pt x="0" y="5970"/>
                  </a:lnTo>
                  <a:lnTo>
                    <a:pt x="21" y="6495"/>
                  </a:lnTo>
                  <a:lnTo>
                    <a:pt x="61" y="7039"/>
                  </a:lnTo>
                  <a:lnTo>
                    <a:pt x="142" y="7564"/>
                  </a:lnTo>
                  <a:lnTo>
                    <a:pt x="242" y="8108"/>
                  </a:lnTo>
                  <a:lnTo>
                    <a:pt x="384" y="8612"/>
                  </a:lnTo>
                  <a:lnTo>
                    <a:pt x="545" y="9137"/>
                  </a:lnTo>
                  <a:lnTo>
                    <a:pt x="726" y="9621"/>
                  </a:lnTo>
                  <a:lnTo>
                    <a:pt x="948" y="10105"/>
                  </a:lnTo>
                  <a:lnTo>
                    <a:pt x="1190" y="10569"/>
                  </a:lnTo>
                  <a:lnTo>
                    <a:pt x="1453" y="10992"/>
                  </a:lnTo>
                  <a:lnTo>
                    <a:pt x="1755" y="11396"/>
                  </a:lnTo>
                  <a:lnTo>
                    <a:pt x="1957" y="11638"/>
                  </a:lnTo>
                  <a:lnTo>
                    <a:pt x="2179" y="11860"/>
                  </a:lnTo>
                  <a:lnTo>
                    <a:pt x="2441" y="12041"/>
                  </a:lnTo>
                  <a:lnTo>
                    <a:pt x="2703" y="12223"/>
                  </a:lnTo>
                  <a:lnTo>
                    <a:pt x="2965" y="12364"/>
                  </a:lnTo>
                  <a:lnTo>
                    <a:pt x="3227" y="12465"/>
                  </a:lnTo>
                  <a:lnTo>
                    <a:pt x="3510" y="12525"/>
                  </a:lnTo>
                  <a:lnTo>
                    <a:pt x="3752" y="12545"/>
                  </a:lnTo>
                  <a:lnTo>
                    <a:pt x="3994" y="12525"/>
                  </a:lnTo>
                  <a:lnTo>
                    <a:pt x="4095" y="12505"/>
                  </a:lnTo>
                  <a:lnTo>
                    <a:pt x="4195" y="12465"/>
                  </a:lnTo>
                  <a:lnTo>
                    <a:pt x="4276" y="12424"/>
                  </a:lnTo>
                  <a:lnTo>
                    <a:pt x="4377" y="12344"/>
                  </a:lnTo>
                  <a:lnTo>
                    <a:pt x="4437" y="12283"/>
                  </a:lnTo>
                  <a:lnTo>
                    <a:pt x="4498" y="12182"/>
                  </a:lnTo>
                  <a:lnTo>
                    <a:pt x="4558" y="12081"/>
                  </a:lnTo>
                  <a:lnTo>
                    <a:pt x="4599" y="11960"/>
                  </a:lnTo>
                  <a:lnTo>
                    <a:pt x="4639" y="11819"/>
                  </a:lnTo>
                  <a:lnTo>
                    <a:pt x="4639" y="11658"/>
                  </a:lnTo>
                  <a:lnTo>
                    <a:pt x="4659" y="11496"/>
                  </a:lnTo>
                  <a:lnTo>
                    <a:pt x="4639" y="11315"/>
                  </a:lnTo>
                  <a:lnTo>
                    <a:pt x="4619" y="11113"/>
                  </a:lnTo>
                  <a:lnTo>
                    <a:pt x="4558" y="10891"/>
                  </a:lnTo>
                  <a:lnTo>
                    <a:pt x="4377" y="10629"/>
                  </a:lnTo>
                  <a:lnTo>
                    <a:pt x="4216" y="10367"/>
                  </a:lnTo>
                  <a:lnTo>
                    <a:pt x="4054" y="10105"/>
                  </a:lnTo>
                  <a:lnTo>
                    <a:pt x="3913" y="9822"/>
                  </a:lnTo>
                  <a:lnTo>
                    <a:pt x="3792" y="9540"/>
                  </a:lnTo>
                  <a:lnTo>
                    <a:pt x="3671" y="9258"/>
                  </a:lnTo>
                  <a:lnTo>
                    <a:pt x="3550" y="8955"/>
                  </a:lnTo>
                  <a:lnTo>
                    <a:pt x="3449" y="8653"/>
                  </a:lnTo>
                  <a:lnTo>
                    <a:pt x="3288" y="8027"/>
                  </a:lnTo>
                  <a:lnTo>
                    <a:pt x="3167" y="7402"/>
                  </a:lnTo>
                  <a:lnTo>
                    <a:pt x="3086" y="6777"/>
                  </a:lnTo>
                  <a:lnTo>
                    <a:pt x="3066" y="6132"/>
                  </a:lnTo>
                  <a:lnTo>
                    <a:pt x="3046" y="5769"/>
                  </a:lnTo>
                  <a:lnTo>
                    <a:pt x="3066" y="5406"/>
                  </a:lnTo>
                  <a:lnTo>
                    <a:pt x="3086" y="5043"/>
                  </a:lnTo>
                  <a:lnTo>
                    <a:pt x="3106" y="4679"/>
                  </a:lnTo>
                  <a:lnTo>
                    <a:pt x="3147" y="4437"/>
                  </a:lnTo>
                  <a:lnTo>
                    <a:pt x="3187" y="4175"/>
                  </a:lnTo>
                  <a:lnTo>
                    <a:pt x="3348" y="3691"/>
                  </a:lnTo>
                  <a:lnTo>
                    <a:pt x="3530" y="3187"/>
                  </a:lnTo>
                  <a:lnTo>
                    <a:pt x="3711" y="2703"/>
                  </a:lnTo>
                  <a:lnTo>
                    <a:pt x="3873" y="2199"/>
                  </a:lnTo>
                  <a:lnTo>
                    <a:pt x="3933" y="1957"/>
                  </a:lnTo>
                  <a:lnTo>
                    <a:pt x="3974" y="1695"/>
                  </a:lnTo>
                  <a:lnTo>
                    <a:pt x="4014" y="1452"/>
                  </a:lnTo>
                  <a:lnTo>
                    <a:pt x="4014" y="1190"/>
                  </a:lnTo>
                  <a:lnTo>
                    <a:pt x="3994" y="948"/>
                  </a:lnTo>
                  <a:lnTo>
                    <a:pt x="3953" y="686"/>
                  </a:lnTo>
                  <a:lnTo>
                    <a:pt x="3893" y="505"/>
                  </a:lnTo>
                  <a:lnTo>
                    <a:pt x="3812" y="363"/>
                  </a:lnTo>
                  <a:lnTo>
                    <a:pt x="3711" y="242"/>
                  </a:lnTo>
                  <a:lnTo>
                    <a:pt x="3590" y="142"/>
                  </a:lnTo>
                  <a:lnTo>
                    <a:pt x="3449" y="81"/>
                  </a:lnTo>
                  <a:lnTo>
                    <a:pt x="3308" y="21"/>
                  </a:lnTo>
                  <a:lnTo>
                    <a:pt x="314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7" name="Google Shape;237;p36"/>
          <p:cNvGrpSpPr/>
          <p:nvPr/>
        </p:nvGrpSpPr>
        <p:grpSpPr>
          <a:xfrm rot="10800000">
            <a:off x="-281232" y="3449289"/>
            <a:ext cx="2862466" cy="1695774"/>
            <a:chOff x="238125" y="3383650"/>
            <a:chExt cx="1287775" cy="762900"/>
          </a:xfrm>
        </p:grpSpPr>
        <p:sp>
          <p:nvSpPr>
            <p:cNvPr id="238" name="Google Shape;238;p36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36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36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1" name="Google Shape;241;p36"/>
          <p:cNvGrpSpPr/>
          <p:nvPr/>
        </p:nvGrpSpPr>
        <p:grpSpPr>
          <a:xfrm rot="5400000">
            <a:off x="7522822" y="-584584"/>
            <a:ext cx="1175451" cy="2324553"/>
            <a:chOff x="961675" y="1958725"/>
            <a:chExt cx="563225" cy="1113825"/>
          </a:xfrm>
        </p:grpSpPr>
        <p:sp>
          <p:nvSpPr>
            <p:cNvPr id="242" name="Google Shape;242;p36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36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" name="Google Shape;245;p37"/>
          <p:cNvGrpSpPr/>
          <p:nvPr/>
        </p:nvGrpSpPr>
        <p:grpSpPr>
          <a:xfrm rot="10800000">
            <a:off x="1454139" y="496722"/>
            <a:ext cx="6545634" cy="4032426"/>
            <a:chOff x="6012925" y="2964625"/>
            <a:chExt cx="1368950" cy="1009975"/>
          </a:xfrm>
        </p:grpSpPr>
        <p:sp>
          <p:nvSpPr>
            <p:cNvPr id="246" name="Google Shape;246;p37"/>
            <p:cNvSpPr/>
            <p:nvPr/>
          </p:nvSpPr>
          <p:spPr>
            <a:xfrm>
              <a:off x="6057275" y="3010525"/>
              <a:ext cx="1324600" cy="885925"/>
            </a:xfrm>
            <a:custGeom>
              <a:avLst/>
              <a:gdLst/>
              <a:ahLst/>
              <a:cxnLst/>
              <a:rect l="l" t="t" r="r" b="b"/>
              <a:pathLst>
                <a:path w="52984" h="35437" extrusionOk="0">
                  <a:moveTo>
                    <a:pt x="38866" y="0"/>
                  </a:moveTo>
                  <a:lnTo>
                    <a:pt x="38261" y="20"/>
                  </a:lnTo>
                  <a:lnTo>
                    <a:pt x="37656" y="81"/>
                  </a:lnTo>
                  <a:lnTo>
                    <a:pt x="37071" y="182"/>
                  </a:lnTo>
                  <a:lnTo>
                    <a:pt x="36466" y="323"/>
                  </a:lnTo>
                  <a:lnTo>
                    <a:pt x="35861" y="525"/>
                  </a:lnTo>
                  <a:lnTo>
                    <a:pt x="35276" y="767"/>
                  </a:lnTo>
                  <a:lnTo>
                    <a:pt x="34691" y="1089"/>
                  </a:lnTo>
                  <a:lnTo>
                    <a:pt x="34146" y="1412"/>
                  </a:lnTo>
                  <a:lnTo>
                    <a:pt x="33602" y="1694"/>
                  </a:lnTo>
                  <a:lnTo>
                    <a:pt x="33057" y="1936"/>
                  </a:lnTo>
                  <a:lnTo>
                    <a:pt x="32553" y="2158"/>
                  </a:lnTo>
                  <a:lnTo>
                    <a:pt x="32029" y="2360"/>
                  </a:lnTo>
                  <a:lnTo>
                    <a:pt x="31525" y="2541"/>
                  </a:lnTo>
                  <a:lnTo>
                    <a:pt x="31040" y="2683"/>
                  </a:lnTo>
                  <a:lnTo>
                    <a:pt x="30536" y="2804"/>
                  </a:lnTo>
                  <a:lnTo>
                    <a:pt x="30052" y="2904"/>
                  </a:lnTo>
                  <a:lnTo>
                    <a:pt x="29568" y="2985"/>
                  </a:lnTo>
                  <a:lnTo>
                    <a:pt x="29084" y="3046"/>
                  </a:lnTo>
                  <a:lnTo>
                    <a:pt x="28600" y="3086"/>
                  </a:lnTo>
                  <a:lnTo>
                    <a:pt x="28116" y="3126"/>
                  </a:lnTo>
                  <a:lnTo>
                    <a:pt x="27148" y="3126"/>
                  </a:lnTo>
                  <a:lnTo>
                    <a:pt x="26644" y="3106"/>
                  </a:lnTo>
                  <a:lnTo>
                    <a:pt x="26139" y="3066"/>
                  </a:lnTo>
                  <a:lnTo>
                    <a:pt x="25091" y="2945"/>
                  </a:lnTo>
                  <a:lnTo>
                    <a:pt x="24022" y="2804"/>
                  </a:lnTo>
                  <a:lnTo>
                    <a:pt x="22872" y="2622"/>
                  </a:lnTo>
                  <a:lnTo>
                    <a:pt x="20371" y="2199"/>
                  </a:lnTo>
                  <a:lnTo>
                    <a:pt x="19000" y="1957"/>
                  </a:lnTo>
                  <a:lnTo>
                    <a:pt x="17507" y="1735"/>
                  </a:lnTo>
                  <a:lnTo>
                    <a:pt x="16741" y="1654"/>
                  </a:lnTo>
                  <a:lnTo>
                    <a:pt x="15974" y="1594"/>
                  </a:lnTo>
                  <a:lnTo>
                    <a:pt x="15208" y="1594"/>
                  </a:lnTo>
                  <a:lnTo>
                    <a:pt x="14442" y="1634"/>
                  </a:lnTo>
                  <a:lnTo>
                    <a:pt x="13675" y="1694"/>
                  </a:lnTo>
                  <a:lnTo>
                    <a:pt x="12929" y="1815"/>
                  </a:lnTo>
                  <a:lnTo>
                    <a:pt x="12183" y="1957"/>
                  </a:lnTo>
                  <a:lnTo>
                    <a:pt x="11437" y="2158"/>
                  </a:lnTo>
                  <a:lnTo>
                    <a:pt x="10710" y="2380"/>
                  </a:lnTo>
                  <a:lnTo>
                    <a:pt x="10005" y="2642"/>
                  </a:lnTo>
                  <a:lnTo>
                    <a:pt x="9299" y="2945"/>
                  </a:lnTo>
                  <a:lnTo>
                    <a:pt x="8613" y="3288"/>
                  </a:lnTo>
                  <a:lnTo>
                    <a:pt x="7947" y="3651"/>
                  </a:lnTo>
                  <a:lnTo>
                    <a:pt x="7302" y="4054"/>
                  </a:lnTo>
                  <a:lnTo>
                    <a:pt x="6657" y="4498"/>
                  </a:lnTo>
                  <a:lnTo>
                    <a:pt x="6051" y="4962"/>
                  </a:lnTo>
                  <a:lnTo>
                    <a:pt x="5446" y="5466"/>
                  </a:lnTo>
                  <a:lnTo>
                    <a:pt x="4882" y="6010"/>
                  </a:lnTo>
                  <a:lnTo>
                    <a:pt x="4337" y="6575"/>
                  </a:lnTo>
                  <a:lnTo>
                    <a:pt x="3813" y="7180"/>
                  </a:lnTo>
                  <a:lnTo>
                    <a:pt x="3329" y="7805"/>
                  </a:lnTo>
                  <a:lnTo>
                    <a:pt x="2865" y="8471"/>
                  </a:lnTo>
                  <a:lnTo>
                    <a:pt x="2441" y="9157"/>
                  </a:lnTo>
                  <a:lnTo>
                    <a:pt x="2038" y="9883"/>
                  </a:lnTo>
                  <a:lnTo>
                    <a:pt x="1675" y="10629"/>
                  </a:lnTo>
                  <a:lnTo>
                    <a:pt x="1332" y="11416"/>
                  </a:lnTo>
                  <a:lnTo>
                    <a:pt x="1050" y="12202"/>
                  </a:lnTo>
                  <a:lnTo>
                    <a:pt x="787" y="13049"/>
                  </a:lnTo>
                  <a:lnTo>
                    <a:pt x="566" y="13896"/>
                  </a:lnTo>
                  <a:lnTo>
                    <a:pt x="384" y="14784"/>
                  </a:lnTo>
                  <a:lnTo>
                    <a:pt x="243" y="15691"/>
                  </a:lnTo>
                  <a:lnTo>
                    <a:pt x="142" y="16619"/>
                  </a:lnTo>
                  <a:lnTo>
                    <a:pt x="82" y="17547"/>
                  </a:lnTo>
                  <a:lnTo>
                    <a:pt x="41" y="18434"/>
                  </a:lnTo>
                  <a:lnTo>
                    <a:pt x="21" y="19302"/>
                  </a:lnTo>
                  <a:lnTo>
                    <a:pt x="1" y="20129"/>
                  </a:lnTo>
                  <a:lnTo>
                    <a:pt x="21" y="20915"/>
                  </a:lnTo>
                  <a:lnTo>
                    <a:pt x="61" y="21682"/>
                  </a:lnTo>
                  <a:lnTo>
                    <a:pt x="122" y="22408"/>
                  </a:lnTo>
                  <a:lnTo>
                    <a:pt x="203" y="23113"/>
                  </a:lnTo>
                  <a:lnTo>
                    <a:pt x="324" y="23799"/>
                  </a:lnTo>
                  <a:lnTo>
                    <a:pt x="465" y="24465"/>
                  </a:lnTo>
                  <a:lnTo>
                    <a:pt x="646" y="25090"/>
                  </a:lnTo>
                  <a:lnTo>
                    <a:pt x="848" y="25675"/>
                  </a:lnTo>
                  <a:lnTo>
                    <a:pt x="1070" y="26260"/>
                  </a:lnTo>
                  <a:lnTo>
                    <a:pt x="1332" y="26804"/>
                  </a:lnTo>
                  <a:lnTo>
                    <a:pt x="1635" y="27349"/>
                  </a:lnTo>
                  <a:lnTo>
                    <a:pt x="1977" y="27853"/>
                  </a:lnTo>
                  <a:lnTo>
                    <a:pt x="2340" y="28337"/>
                  </a:lnTo>
                  <a:lnTo>
                    <a:pt x="2744" y="28801"/>
                  </a:lnTo>
                  <a:lnTo>
                    <a:pt x="3208" y="29265"/>
                  </a:lnTo>
                  <a:lnTo>
                    <a:pt x="3692" y="29688"/>
                  </a:lnTo>
                  <a:lnTo>
                    <a:pt x="4216" y="30092"/>
                  </a:lnTo>
                  <a:lnTo>
                    <a:pt x="4781" y="30495"/>
                  </a:lnTo>
                  <a:lnTo>
                    <a:pt x="5406" y="30878"/>
                  </a:lnTo>
                  <a:lnTo>
                    <a:pt x="6072" y="31241"/>
                  </a:lnTo>
                  <a:lnTo>
                    <a:pt x="6757" y="31584"/>
                  </a:lnTo>
                  <a:lnTo>
                    <a:pt x="7524" y="31927"/>
                  </a:lnTo>
                  <a:lnTo>
                    <a:pt x="8331" y="32250"/>
                  </a:lnTo>
                  <a:lnTo>
                    <a:pt x="9178" y="32552"/>
                  </a:lnTo>
                  <a:lnTo>
                    <a:pt x="10085" y="32855"/>
                  </a:lnTo>
                  <a:lnTo>
                    <a:pt x="11033" y="33157"/>
                  </a:lnTo>
                  <a:lnTo>
                    <a:pt x="12042" y="33440"/>
                  </a:lnTo>
                  <a:lnTo>
                    <a:pt x="13111" y="33702"/>
                  </a:lnTo>
                  <a:lnTo>
                    <a:pt x="14200" y="33964"/>
                  </a:lnTo>
                  <a:lnTo>
                    <a:pt x="15309" y="34206"/>
                  </a:lnTo>
                  <a:lnTo>
                    <a:pt x="16438" y="34408"/>
                  </a:lnTo>
                  <a:lnTo>
                    <a:pt x="17568" y="34610"/>
                  </a:lnTo>
                  <a:lnTo>
                    <a:pt x="18697" y="34771"/>
                  </a:lnTo>
                  <a:lnTo>
                    <a:pt x="19847" y="34932"/>
                  </a:lnTo>
                  <a:lnTo>
                    <a:pt x="21017" y="35053"/>
                  </a:lnTo>
                  <a:lnTo>
                    <a:pt x="22166" y="35174"/>
                  </a:lnTo>
                  <a:lnTo>
                    <a:pt x="23316" y="35255"/>
                  </a:lnTo>
                  <a:lnTo>
                    <a:pt x="24486" y="35336"/>
                  </a:lnTo>
                  <a:lnTo>
                    <a:pt x="25635" y="35396"/>
                  </a:lnTo>
                  <a:lnTo>
                    <a:pt x="26785" y="35416"/>
                  </a:lnTo>
                  <a:lnTo>
                    <a:pt x="27935" y="35437"/>
                  </a:lnTo>
                  <a:lnTo>
                    <a:pt x="29064" y="35437"/>
                  </a:lnTo>
                  <a:lnTo>
                    <a:pt x="30193" y="35416"/>
                  </a:lnTo>
                  <a:lnTo>
                    <a:pt x="31323" y="35376"/>
                  </a:lnTo>
                  <a:lnTo>
                    <a:pt x="32432" y="35316"/>
                  </a:lnTo>
                  <a:lnTo>
                    <a:pt x="33521" y="35255"/>
                  </a:lnTo>
                  <a:lnTo>
                    <a:pt x="34610" y="35154"/>
                  </a:lnTo>
                  <a:lnTo>
                    <a:pt x="35659" y="35053"/>
                  </a:lnTo>
                  <a:lnTo>
                    <a:pt x="36708" y="34932"/>
                  </a:lnTo>
                  <a:lnTo>
                    <a:pt x="37716" y="34811"/>
                  </a:lnTo>
                  <a:lnTo>
                    <a:pt x="38725" y="34650"/>
                  </a:lnTo>
                  <a:lnTo>
                    <a:pt x="39693" y="34489"/>
                  </a:lnTo>
                  <a:lnTo>
                    <a:pt x="40641" y="34307"/>
                  </a:lnTo>
                  <a:lnTo>
                    <a:pt x="41569" y="34105"/>
                  </a:lnTo>
                  <a:lnTo>
                    <a:pt x="42456" y="33904"/>
                  </a:lnTo>
                  <a:lnTo>
                    <a:pt x="43303" y="33682"/>
                  </a:lnTo>
                  <a:lnTo>
                    <a:pt x="44130" y="33460"/>
                  </a:lnTo>
                  <a:lnTo>
                    <a:pt x="44917" y="33198"/>
                  </a:lnTo>
                  <a:lnTo>
                    <a:pt x="45683" y="32936"/>
                  </a:lnTo>
                  <a:lnTo>
                    <a:pt x="46389" y="32673"/>
                  </a:lnTo>
                  <a:lnTo>
                    <a:pt x="46732" y="32532"/>
                  </a:lnTo>
                  <a:lnTo>
                    <a:pt x="47075" y="32371"/>
                  </a:lnTo>
                  <a:lnTo>
                    <a:pt x="47397" y="32210"/>
                  </a:lnTo>
                  <a:lnTo>
                    <a:pt x="47700" y="32048"/>
                  </a:lnTo>
                  <a:lnTo>
                    <a:pt x="48002" y="31867"/>
                  </a:lnTo>
                  <a:lnTo>
                    <a:pt x="48305" y="31685"/>
                  </a:lnTo>
                  <a:lnTo>
                    <a:pt x="48849" y="31282"/>
                  </a:lnTo>
                  <a:lnTo>
                    <a:pt x="49374" y="30858"/>
                  </a:lnTo>
                  <a:lnTo>
                    <a:pt x="49858" y="30415"/>
                  </a:lnTo>
                  <a:lnTo>
                    <a:pt x="50281" y="29930"/>
                  </a:lnTo>
                  <a:lnTo>
                    <a:pt x="50705" y="29406"/>
                  </a:lnTo>
                  <a:lnTo>
                    <a:pt x="51068" y="28882"/>
                  </a:lnTo>
                  <a:lnTo>
                    <a:pt x="51391" y="28317"/>
                  </a:lnTo>
                  <a:lnTo>
                    <a:pt x="51693" y="27732"/>
                  </a:lnTo>
                  <a:lnTo>
                    <a:pt x="51976" y="27107"/>
                  </a:lnTo>
                  <a:lnTo>
                    <a:pt x="52197" y="26482"/>
                  </a:lnTo>
                  <a:lnTo>
                    <a:pt x="52399" y="25836"/>
                  </a:lnTo>
                  <a:lnTo>
                    <a:pt x="52581" y="25171"/>
                  </a:lnTo>
                  <a:lnTo>
                    <a:pt x="52722" y="24485"/>
                  </a:lnTo>
                  <a:lnTo>
                    <a:pt x="52823" y="23779"/>
                  </a:lnTo>
                  <a:lnTo>
                    <a:pt x="52903" y="23053"/>
                  </a:lnTo>
                  <a:lnTo>
                    <a:pt x="52964" y="22327"/>
                  </a:lnTo>
                  <a:lnTo>
                    <a:pt x="52984" y="21581"/>
                  </a:lnTo>
                  <a:lnTo>
                    <a:pt x="52984" y="20814"/>
                  </a:lnTo>
                  <a:lnTo>
                    <a:pt x="52964" y="20048"/>
                  </a:lnTo>
                  <a:lnTo>
                    <a:pt x="52903" y="19261"/>
                  </a:lnTo>
                  <a:lnTo>
                    <a:pt x="52823" y="18475"/>
                  </a:lnTo>
                  <a:lnTo>
                    <a:pt x="52722" y="17688"/>
                  </a:lnTo>
                  <a:lnTo>
                    <a:pt x="52601" y="16881"/>
                  </a:lnTo>
                  <a:lnTo>
                    <a:pt x="52460" y="16075"/>
                  </a:lnTo>
                  <a:lnTo>
                    <a:pt x="52278" y="15268"/>
                  </a:lnTo>
                  <a:lnTo>
                    <a:pt x="52097" y="14461"/>
                  </a:lnTo>
                  <a:lnTo>
                    <a:pt x="51895" y="13634"/>
                  </a:lnTo>
                  <a:lnTo>
                    <a:pt x="51653" y="12827"/>
                  </a:lnTo>
                  <a:lnTo>
                    <a:pt x="51411" y="12001"/>
                  </a:lnTo>
                  <a:lnTo>
                    <a:pt x="51149" y="11214"/>
                  </a:lnTo>
                  <a:lnTo>
                    <a:pt x="50846" y="10427"/>
                  </a:lnTo>
                  <a:lnTo>
                    <a:pt x="50523" y="9661"/>
                  </a:lnTo>
                  <a:lnTo>
                    <a:pt x="50181" y="8915"/>
                  </a:lnTo>
                  <a:lnTo>
                    <a:pt x="49818" y="8209"/>
                  </a:lnTo>
                  <a:lnTo>
                    <a:pt x="49434" y="7503"/>
                  </a:lnTo>
                  <a:lnTo>
                    <a:pt x="49031" y="6837"/>
                  </a:lnTo>
                  <a:lnTo>
                    <a:pt x="48607" y="6192"/>
                  </a:lnTo>
                  <a:lnTo>
                    <a:pt x="48184" y="5567"/>
                  </a:lnTo>
                  <a:lnTo>
                    <a:pt x="47720" y="4982"/>
                  </a:lnTo>
                  <a:lnTo>
                    <a:pt x="47256" y="4417"/>
                  </a:lnTo>
                  <a:lnTo>
                    <a:pt x="46752" y="3893"/>
                  </a:lnTo>
                  <a:lnTo>
                    <a:pt x="46268" y="3389"/>
                  </a:lnTo>
                  <a:lnTo>
                    <a:pt x="45743" y="2925"/>
                  </a:lnTo>
                  <a:lnTo>
                    <a:pt x="45219" y="2481"/>
                  </a:lnTo>
                  <a:lnTo>
                    <a:pt x="44675" y="2078"/>
                  </a:lnTo>
                  <a:lnTo>
                    <a:pt x="44130" y="1694"/>
                  </a:lnTo>
                  <a:lnTo>
                    <a:pt x="43565" y="1351"/>
                  </a:lnTo>
                  <a:lnTo>
                    <a:pt x="43001" y="1049"/>
                  </a:lnTo>
                  <a:lnTo>
                    <a:pt x="42436" y="787"/>
                  </a:lnTo>
                  <a:lnTo>
                    <a:pt x="41851" y="565"/>
                  </a:lnTo>
                  <a:lnTo>
                    <a:pt x="41266" y="363"/>
                  </a:lnTo>
                  <a:lnTo>
                    <a:pt x="40661" y="222"/>
                  </a:lnTo>
                  <a:lnTo>
                    <a:pt x="40076" y="101"/>
                  </a:lnTo>
                  <a:lnTo>
                    <a:pt x="39471" y="41"/>
                  </a:lnTo>
                  <a:lnTo>
                    <a:pt x="3886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37"/>
            <p:cNvSpPr/>
            <p:nvPr/>
          </p:nvSpPr>
          <p:spPr>
            <a:xfrm>
              <a:off x="7165050" y="2964625"/>
              <a:ext cx="189600" cy="218350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37"/>
            <p:cNvSpPr/>
            <p:nvPr/>
          </p:nvSpPr>
          <p:spPr>
            <a:xfrm>
              <a:off x="6116275" y="3023125"/>
              <a:ext cx="172475" cy="132125"/>
            </a:xfrm>
            <a:custGeom>
              <a:avLst/>
              <a:gdLst/>
              <a:ahLst/>
              <a:cxnLst/>
              <a:rect l="l" t="t" r="r" b="b"/>
              <a:pathLst>
                <a:path w="6899" h="5285" extrusionOk="0">
                  <a:moveTo>
                    <a:pt x="5386" y="0"/>
                  </a:moveTo>
                  <a:lnTo>
                    <a:pt x="5063" y="21"/>
                  </a:lnTo>
                  <a:lnTo>
                    <a:pt x="4720" y="81"/>
                  </a:lnTo>
                  <a:lnTo>
                    <a:pt x="4357" y="162"/>
                  </a:lnTo>
                  <a:lnTo>
                    <a:pt x="3974" y="283"/>
                  </a:lnTo>
                  <a:lnTo>
                    <a:pt x="3591" y="444"/>
                  </a:lnTo>
                  <a:lnTo>
                    <a:pt x="3207" y="626"/>
                  </a:lnTo>
                  <a:lnTo>
                    <a:pt x="2804" y="827"/>
                  </a:lnTo>
                  <a:lnTo>
                    <a:pt x="2401" y="1090"/>
                  </a:lnTo>
                  <a:lnTo>
                    <a:pt x="1997" y="1372"/>
                  </a:lnTo>
                  <a:lnTo>
                    <a:pt x="1796" y="1533"/>
                  </a:lnTo>
                  <a:lnTo>
                    <a:pt x="1614" y="1695"/>
                  </a:lnTo>
                  <a:lnTo>
                    <a:pt x="1271" y="2017"/>
                  </a:lnTo>
                  <a:lnTo>
                    <a:pt x="969" y="2380"/>
                  </a:lnTo>
                  <a:lnTo>
                    <a:pt x="707" y="2743"/>
                  </a:lnTo>
                  <a:lnTo>
                    <a:pt x="485" y="3106"/>
                  </a:lnTo>
                  <a:lnTo>
                    <a:pt x="323" y="3469"/>
                  </a:lnTo>
                  <a:lnTo>
                    <a:pt x="182" y="3812"/>
                  </a:lnTo>
                  <a:lnTo>
                    <a:pt x="81" y="4135"/>
                  </a:lnTo>
                  <a:lnTo>
                    <a:pt x="21" y="4438"/>
                  </a:lnTo>
                  <a:lnTo>
                    <a:pt x="1" y="4700"/>
                  </a:lnTo>
                  <a:lnTo>
                    <a:pt x="1" y="4922"/>
                  </a:lnTo>
                  <a:lnTo>
                    <a:pt x="61" y="5103"/>
                  </a:lnTo>
                  <a:lnTo>
                    <a:pt x="81" y="5164"/>
                  </a:lnTo>
                  <a:lnTo>
                    <a:pt x="122" y="5224"/>
                  </a:lnTo>
                  <a:lnTo>
                    <a:pt x="182" y="5264"/>
                  </a:lnTo>
                  <a:lnTo>
                    <a:pt x="243" y="5285"/>
                  </a:lnTo>
                  <a:lnTo>
                    <a:pt x="384" y="5285"/>
                  </a:lnTo>
                  <a:lnTo>
                    <a:pt x="485" y="5244"/>
                  </a:lnTo>
                  <a:lnTo>
                    <a:pt x="565" y="5184"/>
                  </a:lnTo>
                  <a:lnTo>
                    <a:pt x="767" y="5043"/>
                  </a:lnTo>
                  <a:lnTo>
                    <a:pt x="989" y="4861"/>
                  </a:lnTo>
                  <a:lnTo>
                    <a:pt x="1493" y="4377"/>
                  </a:lnTo>
                  <a:lnTo>
                    <a:pt x="2078" y="3792"/>
                  </a:lnTo>
                  <a:lnTo>
                    <a:pt x="2401" y="3469"/>
                  </a:lnTo>
                  <a:lnTo>
                    <a:pt x="2764" y="3127"/>
                  </a:lnTo>
                  <a:lnTo>
                    <a:pt x="3167" y="2804"/>
                  </a:lnTo>
                  <a:lnTo>
                    <a:pt x="3591" y="2461"/>
                  </a:lnTo>
                  <a:lnTo>
                    <a:pt x="4034" y="2118"/>
                  </a:lnTo>
                  <a:lnTo>
                    <a:pt x="4539" y="1795"/>
                  </a:lnTo>
                  <a:lnTo>
                    <a:pt x="5063" y="1493"/>
                  </a:lnTo>
                  <a:lnTo>
                    <a:pt x="5628" y="1190"/>
                  </a:lnTo>
                  <a:lnTo>
                    <a:pt x="6253" y="928"/>
                  </a:lnTo>
                  <a:lnTo>
                    <a:pt x="6898" y="686"/>
                  </a:lnTo>
                  <a:lnTo>
                    <a:pt x="6838" y="585"/>
                  </a:lnTo>
                  <a:lnTo>
                    <a:pt x="6777" y="505"/>
                  </a:lnTo>
                  <a:lnTo>
                    <a:pt x="6616" y="343"/>
                  </a:lnTo>
                  <a:lnTo>
                    <a:pt x="6434" y="202"/>
                  </a:lnTo>
                  <a:lnTo>
                    <a:pt x="6213" y="101"/>
                  </a:lnTo>
                  <a:lnTo>
                    <a:pt x="5971" y="41"/>
                  </a:lnTo>
                  <a:lnTo>
                    <a:pt x="56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37"/>
            <p:cNvSpPr/>
            <p:nvPr/>
          </p:nvSpPr>
          <p:spPr>
            <a:xfrm>
              <a:off x="6524700" y="3909025"/>
              <a:ext cx="511300" cy="65575"/>
            </a:xfrm>
            <a:custGeom>
              <a:avLst/>
              <a:gdLst/>
              <a:ahLst/>
              <a:cxnLst/>
              <a:rect l="l" t="t" r="r" b="b"/>
              <a:pathLst>
                <a:path w="20452" h="2623" extrusionOk="0">
                  <a:moveTo>
                    <a:pt x="19806" y="1"/>
                  </a:moveTo>
                  <a:lnTo>
                    <a:pt x="19342" y="41"/>
                  </a:lnTo>
                  <a:lnTo>
                    <a:pt x="18757" y="142"/>
                  </a:lnTo>
                  <a:lnTo>
                    <a:pt x="18051" y="283"/>
                  </a:lnTo>
                  <a:lnTo>
                    <a:pt x="17325" y="384"/>
                  </a:lnTo>
                  <a:lnTo>
                    <a:pt x="16539" y="505"/>
                  </a:lnTo>
                  <a:lnTo>
                    <a:pt x="15712" y="586"/>
                  </a:lnTo>
                  <a:lnTo>
                    <a:pt x="14824" y="666"/>
                  </a:lnTo>
                  <a:lnTo>
                    <a:pt x="13896" y="727"/>
                  </a:lnTo>
                  <a:lnTo>
                    <a:pt x="12928" y="787"/>
                  </a:lnTo>
                  <a:lnTo>
                    <a:pt x="11920" y="807"/>
                  </a:lnTo>
                  <a:lnTo>
                    <a:pt x="10851" y="828"/>
                  </a:lnTo>
                  <a:lnTo>
                    <a:pt x="9742" y="828"/>
                  </a:lnTo>
                  <a:lnTo>
                    <a:pt x="8592" y="807"/>
                  </a:lnTo>
                  <a:lnTo>
                    <a:pt x="7382" y="767"/>
                  </a:lnTo>
                  <a:lnTo>
                    <a:pt x="6152" y="707"/>
                  </a:lnTo>
                  <a:lnTo>
                    <a:pt x="4861" y="606"/>
                  </a:lnTo>
                  <a:lnTo>
                    <a:pt x="3530" y="505"/>
                  </a:lnTo>
                  <a:lnTo>
                    <a:pt x="2158" y="384"/>
                  </a:lnTo>
                  <a:lnTo>
                    <a:pt x="1614" y="344"/>
                  </a:lnTo>
                  <a:lnTo>
                    <a:pt x="1150" y="344"/>
                  </a:lnTo>
                  <a:lnTo>
                    <a:pt x="767" y="384"/>
                  </a:lnTo>
                  <a:lnTo>
                    <a:pt x="444" y="444"/>
                  </a:lnTo>
                  <a:lnTo>
                    <a:pt x="323" y="505"/>
                  </a:lnTo>
                  <a:lnTo>
                    <a:pt x="222" y="545"/>
                  </a:lnTo>
                  <a:lnTo>
                    <a:pt x="141" y="606"/>
                  </a:lnTo>
                  <a:lnTo>
                    <a:pt x="61" y="666"/>
                  </a:lnTo>
                  <a:lnTo>
                    <a:pt x="20" y="747"/>
                  </a:lnTo>
                  <a:lnTo>
                    <a:pt x="0" y="807"/>
                  </a:lnTo>
                  <a:lnTo>
                    <a:pt x="0" y="888"/>
                  </a:lnTo>
                  <a:lnTo>
                    <a:pt x="20" y="969"/>
                  </a:lnTo>
                  <a:lnTo>
                    <a:pt x="41" y="1050"/>
                  </a:lnTo>
                  <a:lnTo>
                    <a:pt x="101" y="1130"/>
                  </a:lnTo>
                  <a:lnTo>
                    <a:pt x="182" y="1211"/>
                  </a:lnTo>
                  <a:lnTo>
                    <a:pt x="283" y="1292"/>
                  </a:lnTo>
                  <a:lnTo>
                    <a:pt x="404" y="1372"/>
                  </a:lnTo>
                  <a:lnTo>
                    <a:pt x="545" y="1453"/>
                  </a:lnTo>
                  <a:lnTo>
                    <a:pt x="888" y="1614"/>
                  </a:lnTo>
                  <a:lnTo>
                    <a:pt x="1331" y="1776"/>
                  </a:lnTo>
                  <a:lnTo>
                    <a:pt x="1856" y="1897"/>
                  </a:lnTo>
                  <a:lnTo>
                    <a:pt x="2461" y="2018"/>
                  </a:lnTo>
                  <a:lnTo>
                    <a:pt x="3167" y="2098"/>
                  </a:lnTo>
                  <a:lnTo>
                    <a:pt x="4659" y="2260"/>
                  </a:lnTo>
                  <a:lnTo>
                    <a:pt x="6172" y="2401"/>
                  </a:lnTo>
                  <a:lnTo>
                    <a:pt x="7685" y="2522"/>
                  </a:lnTo>
                  <a:lnTo>
                    <a:pt x="9197" y="2603"/>
                  </a:lnTo>
                  <a:lnTo>
                    <a:pt x="9964" y="2623"/>
                  </a:lnTo>
                  <a:lnTo>
                    <a:pt x="11517" y="2623"/>
                  </a:lnTo>
                  <a:lnTo>
                    <a:pt x="12303" y="2582"/>
                  </a:lnTo>
                  <a:lnTo>
                    <a:pt x="13090" y="2542"/>
                  </a:lnTo>
                  <a:lnTo>
                    <a:pt x="13876" y="2481"/>
                  </a:lnTo>
                  <a:lnTo>
                    <a:pt x="14683" y="2381"/>
                  </a:lnTo>
                  <a:lnTo>
                    <a:pt x="15490" y="2280"/>
                  </a:lnTo>
                  <a:lnTo>
                    <a:pt x="16276" y="2139"/>
                  </a:lnTo>
                  <a:lnTo>
                    <a:pt x="17023" y="1957"/>
                  </a:lnTo>
                  <a:lnTo>
                    <a:pt x="17708" y="1776"/>
                  </a:lnTo>
                  <a:lnTo>
                    <a:pt x="18334" y="1554"/>
                  </a:lnTo>
                  <a:lnTo>
                    <a:pt x="18898" y="1332"/>
                  </a:lnTo>
                  <a:lnTo>
                    <a:pt x="19362" y="1110"/>
                  </a:lnTo>
                  <a:lnTo>
                    <a:pt x="19766" y="888"/>
                  </a:lnTo>
                  <a:lnTo>
                    <a:pt x="20088" y="686"/>
                  </a:lnTo>
                  <a:lnTo>
                    <a:pt x="20310" y="485"/>
                  </a:lnTo>
                  <a:lnTo>
                    <a:pt x="20371" y="404"/>
                  </a:lnTo>
                  <a:lnTo>
                    <a:pt x="20431" y="323"/>
                  </a:lnTo>
                  <a:lnTo>
                    <a:pt x="20451" y="243"/>
                  </a:lnTo>
                  <a:lnTo>
                    <a:pt x="20451" y="182"/>
                  </a:lnTo>
                  <a:lnTo>
                    <a:pt x="20411" y="122"/>
                  </a:lnTo>
                  <a:lnTo>
                    <a:pt x="20350" y="81"/>
                  </a:lnTo>
                  <a:lnTo>
                    <a:pt x="20270" y="41"/>
                  </a:lnTo>
                  <a:lnTo>
                    <a:pt x="20149" y="21"/>
                  </a:lnTo>
                  <a:lnTo>
                    <a:pt x="199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37"/>
            <p:cNvSpPr/>
            <p:nvPr/>
          </p:nvSpPr>
          <p:spPr>
            <a:xfrm>
              <a:off x="6012925" y="3613050"/>
              <a:ext cx="210775" cy="250125"/>
            </a:xfrm>
            <a:custGeom>
              <a:avLst/>
              <a:gdLst/>
              <a:ahLst/>
              <a:cxnLst/>
              <a:rect l="l" t="t" r="r" b="b"/>
              <a:pathLst>
                <a:path w="8431" h="10005" extrusionOk="0">
                  <a:moveTo>
                    <a:pt x="101" y="1"/>
                  </a:moveTo>
                  <a:lnTo>
                    <a:pt x="61" y="485"/>
                  </a:lnTo>
                  <a:lnTo>
                    <a:pt x="20" y="949"/>
                  </a:lnTo>
                  <a:lnTo>
                    <a:pt x="0" y="1413"/>
                  </a:lnTo>
                  <a:lnTo>
                    <a:pt x="20" y="1876"/>
                  </a:lnTo>
                  <a:lnTo>
                    <a:pt x="40" y="2320"/>
                  </a:lnTo>
                  <a:lnTo>
                    <a:pt x="81" y="2744"/>
                  </a:lnTo>
                  <a:lnTo>
                    <a:pt x="141" y="3167"/>
                  </a:lnTo>
                  <a:lnTo>
                    <a:pt x="202" y="3591"/>
                  </a:lnTo>
                  <a:lnTo>
                    <a:pt x="303" y="3994"/>
                  </a:lnTo>
                  <a:lnTo>
                    <a:pt x="424" y="4377"/>
                  </a:lnTo>
                  <a:lnTo>
                    <a:pt x="565" y="4761"/>
                  </a:lnTo>
                  <a:lnTo>
                    <a:pt x="706" y="5144"/>
                  </a:lnTo>
                  <a:lnTo>
                    <a:pt x="887" y="5507"/>
                  </a:lnTo>
                  <a:lnTo>
                    <a:pt x="1089" y="5850"/>
                  </a:lnTo>
                  <a:lnTo>
                    <a:pt x="1311" y="6193"/>
                  </a:lnTo>
                  <a:lnTo>
                    <a:pt x="1553" y="6515"/>
                  </a:lnTo>
                  <a:lnTo>
                    <a:pt x="1795" y="6818"/>
                  </a:lnTo>
                  <a:lnTo>
                    <a:pt x="2077" y="7120"/>
                  </a:lnTo>
                  <a:lnTo>
                    <a:pt x="2380" y="7423"/>
                  </a:lnTo>
                  <a:lnTo>
                    <a:pt x="2723" y="7705"/>
                  </a:lnTo>
                  <a:lnTo>
                    <a:pt x="3066" y="7967"/>
                  </a:lnTo>
                  <a:lnTo>
                    <a:pt x="3429" y="8209"/>
                  </a:lnTo>
                  <a:lnTo>
                    <a:pt x="3832" y="8451"/>
                  </a:lnTo>
                  <a:lnTo>
                    <a:pt x="4235" y="8673"/>
                  </a:lnTo>
                  <a:lnTo>
                    <a:pt x="4679" y="8895"/>
                  </a:lnTo>
                  <a:lnTo>
                    <a:pt x="5143" y="9097"/>
                  </a:lnTo>
                  <a:lnTo>
                    <a:pt x="5627" y="9278"/>
                  </a:lnTo>
                  <a:lnTo>
                    <a:pt x="6131" y="9440"/>
                  </a:lnTo>
                  <a:lnTo>
                    <a:pt x="6676" y="9601"/>
                  </a:lnTo>
                  <a:lnTo>
                    <a:pt x="7241" y="9742"/>
                  </a:lnTo>
                  <a:lnTo>
                    <a:pt x="7825" y="9883"/>
                  </a:lnTo>
                  <a:lnTo>
                    <a:pt x="8431" y="10004"/>
                  </a:lnTo>
                  <a:lnTo>
                    <a:pt x="7785" y="9641"/>
                  </a:lnTo>
                  <a:lnTo>
                    <a:pt x="7180" y="9278"/>
                  </a:lnTo>
                  <a:lnTo>
                    <a:pt x="6595" y="8895"/>
                  </a:lnTo>
                  <a:lnTo>
                    <a:pt x="6051" y="8512"/>
                  </a:lnTo>
                  <a:lnTo>
                    <a:pt x="5526" y="8109"/>
                  </a:lnTo>
                  <a:lnTo>
                    <a:pt x="5042" y="7705"/>
                  </a:lnTo>
                  <a:lnTo>
                    <a:pt x="4598" y="7282"/>
                  </a:lnTo>
                  <a:lnTo>
                    <a:pt x="4155" y="6878"/>
                  </a:lnTo>
                  <a:lnTo>
                    <a:pt x="3751" y="6455"/>
                  </a:lnTo>
                  <a:lnTo>
                    <a:pt x="3388" y="6031"/>
                  </a:lnTo>
                  <a:lnTo>
                    <a:pt x="3025" y="5608"/>
                  </a:lnTo>
                  <a:lnTo>
                    <a:pt x="2703" y="5204"/>
                  </a:lnTo>
                  <a:lnTo>
                    <a:pt x="2400" y="4801"/>
                  </a:lnTo>
                  <a:lnTo>
                    <a:pt x="2118" y="4398"/>
                  </a:lnTo>
                  <a:lnTo>
                    <a:pt x="1856" y="3994"/>
                  </a:lnTo>
                  <a:lnTo>
                    <a:pt x="1634" y="3611"/>
                  </a:lnTo>
                  <a:lnTo>
                    <a:pt x="1210" y="2865"/>
                  </a:lnTo>
                  <a:lnTo>
                    <a:pt x="887" y="2179"/>
                  </a:lnTo>
                  <a:lnTo>
                    <a:pt x="605" y="1574"/>
                  </a:lnTo>
                  <a:lnTo>
                    <a:pt x="403" y="1029"/>
                  </a:lnTo>
                  <a:lnTo>
                    <a:pt x="262" y="606"/>
                  </a:lnTo>
                  <a:lnTo>
                    <a:pt x="161" y="26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1" name="Google Shape;251;p37"/>
          <p:cNvSpPr txBox="1">
            <a:spLocks noGrp="1"/>
          </p:cNvSpPr>
          <p:nvPr>
            <p:ph type="title"/>
          </p:nvPr>
        </p:nvSpPr>
        <p:spPr>
          <a:xfrm>
            <a:off x="1398900" y="1327900"/>
            <a:ext cx="6346200" cy="23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52" name="Google Shape;252;p37"/>
          <p:cNvSpPr/>
          <p:nvPr/>
        </p:nvSpPr>
        <p:spPr>
          <a:xfrm rot="-5062406">
            <a:off x="-1192597" y="-566581"/>
            <a:ext cx="2818035" cy="2808784"/>
          </a:xfrm>
          <a:custGeom>
            <a:avLst/>
            <a:gdLst/>
            <a:ahLst/>
            <a:cxnLst/>
            <a:rect l="l" t="t" r="r" b="b"/>
            <a:pathLst>
              <a:path w="61535" h="61333" extrusionOk="0">
                <a:moveTo>
                  <a:pt x="25312" y="0"/>
                </a:moveTo>
                <a:lnTo>
                  <a:pt x="24384" y="40"/>
                </a:lnTo>
                <a:lnTo>
                  <a:pt x="23618" y="101"/>
                </a:lnTo>
                <a:lnTo>
                  <a:pt x="22851" y="182"/>
                </a:lnTo>
                <a:lnTo>
                  <a:pt x="22065" y="303"/>
                </a:lnTo>
                <a:lnTo>
                  <a:pt x="21298" y="464"/>
                </a:lnTo>
                <a:lnTo>
                  <a:pt x="20532" y="625"/>
                </a:lnTo>
                <a:lnTo>
                  <a:pt x="19766" y="847"/>
                </a:lnTo>
                <a:lnTo>
                  <a:pt x="18979" y="1069"/>
                </a:lnTo>
                <a:lnTo>
                  <a:pt x="18213" y="1331"/>
                </a:lnTo>
                <a:lnTo>
                  <a:pt x="17446" y="1593"/>
                </a:lnTo>
                <a:lnTo>
                  <a:pt x="16700" y="1896"/>
                </a:lnTo>
                <a:lnTo>
                  <a:pt x="15934" y="2219"/>
                </a:lnTo>
                <a:lnTo>
                  <a:pt x="15187" y="2561"/>
                </a:lnTo>
                <a:lnTo>
                  <a:pt x="14441" y="2945"/>
                </a:lnTo>
                <a:lnTo>
                  <a:pt x="13695" y="3328"/>
                </a:lnTo>
                <a:lnTo>
                  <a:pt x="12969" y="3711"/>
                </a:lnTo>
                <a:lnTo>
                  <a:pt x="12243" y="4135"/>
                </a:lnTo>
                <a:lnTo>
                  <a:pt x="11517" y="4578"/>
                </a:lnTo>
                <a:lnTo>
                  <a:pt x="10811" y="5022"/>
                </a:lnTo>
                <a:lnTo>
                  <a:pt x="10125" y="5486"/>
                </a:lnTo>
                <a:lnTo>
                  <a:pt x="9439" y="5970"/>
                </a:lnTo>
                <a:lnTo>
                  <a:pt x="8753" y="6454"/>
                </a:lnTo>
                <a:lnTo>
                  <a:pt x="8088" y="6958"/>
                </a:lnTo>
                <a:lnTo>
                  <a:pt x="7443" y="7483"/>
                </a:lnTo>
                <a:lnTo>
                  <a:pt x="6817" y="8007"/>
                </a:lnTo>
                <a:lnTo>
                  <a:pt x="6192" y="8531"/>
                </a:lnTo>
                <a:lnTo>
                  <a:pt x="5587" y="9076"/>
                </a:lnTo>
                <a:lnTo>
                  <a:pt x="4982" y="9620"/>
                </a:lnTo>
                <a:lnTo>
                  <a:pt x="4417" y="10185"/>
                </a:lnTo>
                <a:lnTo>
                  <a:pt x="3852" y="10730"/>
                </a:lnTo>
                <a:lnTo>
                  <a:pt x="3308" y="11294"/>
                </a:lnTo>
                <a:lnTo>
                  <a:pt x="2784" y="11859"/>
                </a:lnTo>
                <a:lnTo>
                  <a:pt x="2279" y="12424"/>
                </a:lnTo>
                <a:lnTo>
                  <a:pt x="2057" y="12686"/>
                </a:lnTo>
                <a:lnTo>
                  <a:pt x="1856" y="12968"/>
                </a:lnTo>
                <a:lnTo>
                  <a:pt x="1654" y="13231"/>
                </a:lnTo>
                <a:lnTo>
                  <a:pt x="1473" y="13513"/>
                </a:lnTo>
                <a:lnTo>
                  <a:pt x="1311" y="13795"/>
                </a:lnTo>
                <a:lnTo>
                  <a:pt x="1150" y="14078"/>
                </a:lnTo>
                <a:lnTo>
                  <a:pt x="868" y="14663"/>
                </a:lnTo>
                <a:lnTo>
                  <a:pt x="625" y="15268"/>
                </a:lnTo>
                <a:lnTo>
                  <a:pt x="424" y="15873"/>
                </a:lnTo>
                <a:lnTo>
                  <a:pt x="262" y="16518"/>
                </a:lnTo>
                <a:lnTo>
                  <a:pt x="141" y="17143"/>
                </a:lnTo>
                <a:lnTo>
                  <a:pt x="61" y="17809"/>
                </a:lnTo>
                <a:lnTo>
                  <a:pt x="20" y="18454"/>
                </a:lnTo>
                <a:lnTo>
                  <a:pt x="0" y="19140"/>
                </a:lnTo>
                <a:lnTo>
                  <a:pt x="20" y="19806"/>
                </a:lnTo>
                <a:lnTo>
                  <a:pt x="81" y="20491"/>
                </a:lnTo>
                <a:lnTo>
                  <a:pt x="162" y="21157"/>
                </a:lnTo>
                <a:lnTo>
                  <a:pt x="283" y="21843"/>
                </a:lnTo>
                <a:lnTo>
                  <a:pt x="424" y="22528"/>
                </a:lnTo>
                <a:lnTo>
                  <a:pt x="605" y="23214"/>
                </a:lnTo>
                <a:lnTo>
                  <a:pt x="807" y="23880"/>
                </a:lnTo>
                <a:lnTo>
                  <a:pt x="1029" y="24545"/>
                </a:lnTo>
                <a:lnTo>
                  <a:pt x="1271" y="25211"/>
                </a:lnTo>
                <a:lnTo>
                  <a:pt x="1533" y="25876"/>
                </a:lnTo>
                <a:lnTo>
                  <a:pt x="1815" y="26522"/>
                </a:lnTo>
                <a:lnTo>
                  <a:pt x="2118" y="27167"/>
                </a:lnTo>
                <a:lnTo>
                  <a:pt x="2441" y="27792"/>
                </a:lnTo>
                <a:lnTo>
                  <a:pt x="2784" y="28397"/>
                </a:lnTo>
                <a:lnTo>
                  <a:pt x="3147" y="29003"/>
                </a:lnTo>
                <a:lnTo>
                  <a:pt x="3510" y="29567"/>
                </a:lnTo>
                <a:lnTo>
                  <a:pt x="3893" y="30132"/>
                </a:lnTo>
                <a:lnTo>
                  <a:pt x="4276" y="30677"/>
                </a:lnTo>
                <a:lnTo>
                  <a:pt x="4679" y="31201"/>
                </a:lnTo>
                <a:lnTo>
                  <a:pt x="5083" y="31685"/>
                </a:lnTo>
                <a:lnTo>
                  <a:pt x="5486" y="32169"/>
                </a:lnTo>
                <a:lnTo>
                  <a:pt x="5890" y="32613"/>
                </a:lnTo>
                <a:lnTo>
                  <a:pt x="6313" y="33036"/>
                </a:lnTo>
                <a:lnTo>
                  <a:pt x="6737" y="33440"/>
                </a:lnTo>
                <a:lnTo>
                  <a:pt x="7180" y="33843"/>
                </a:lnTo>
                <a:lnTo>
                  <a:pt x="7624" y="34226"/>
                </a:lnTo>
                <a:lnTo>
                  <a:pt x="8088" y="34589"/>
                </a:lnTo>
                <a:lnTo>
                  <a:pt x="8572" y="34952"/>
                </a:lnTo>
                <a:lnTo>
                  <a:pt x="9056" y="35315"/>
                </a:lnTo>
                <a:lnTo>
                  <a:pt x="9540" y="35638"/>
                </a:lnTo>
                <a:lnTo>
                  <a:pt x="10044" y="35961"/>
                </a:lnTo>
                <a:lnTo>
                  <a:pt x="10548" y="36263"/>
                </a:lnTo>
                <a:lnTo>
                  <a:pt x="11073" y="36566"/>
                </a:lnTo>
                <a:lnTo>
                  <a:pt x="11597" y="36828"/>
                </a:lnTo>
                <a:lnTo>
                  <a:pt x="12122" y="37090"/>
                </a:lnTo>
                <a:lnTo>
                  <a:pt x="12666" y="37352"/>
                </a:lnTo>
                <a:lnTo>
                  <a:pt x="13211" y="37574"/>
                </a:lnTo>
                <a:lnTo>
                  <a:pt x="13775" y="37796"/>
                </a:lnTo>
                <a:lnTo>
                  <a:pt x="14340" y="37998"/>
                </a:lnTo>
                <a:lnTo>
                  <a:pt x="14905" y="38179"/>
                </a:lnTo>
                <a:lnTo>
                  <a:pt x="15470" y="38361"/>
                </a:lnTo>
                <a:lnTo>
                  <a:pt x="16034" y="38522"/>
                </a:lnTo>
                <a:lnTo>
                  <a:pt x="16619" y="38663"/>
                </a:lnTo>
                <a:lnTo>
                  <a:pt x="17204" y="38784"/>
                </a:lnTo>
                <a:lnTo>
                  <a:pt x="17789" y="38885"/>
                </a:lnTo>
                <a:lnTo>
                  <a:pt x="18374" y="38986"/>
                </a:lnTo>
                <a:lnTo>
                  <a:pt x="18959" y="39067"/>
                </a:lnTo>
                <a:lnTo>
                  <a:pt x="19564" y="39107"/>
                </a:lnTo>
                <a:lnTo>
                  <a:pt x="20149" y="39168"/>
                </a:lnTo>
                <a:lnTo>
                  <a:pt x="20754" y="39188"/>
                </a:lnTo>
                <a:lnTo>
                  <a:pt x="21924" y="39188"/>
                </a:lnTo>
                <a:lnTo>
                  <a:pt x="22529" y="39147"/>
                </a:lnTo>
                <a:lnTo>
                  <a:pt x="23255" y="39107"/>
                </a:lnTo>
                <a:lnTo>
                  <a:pt x="23961" y="39026"/>
                </a:lnTo>
                <a:lnTo>
                  <a:pt x="25413" y="38865"/>
                </a:lnTo>
                <a:lnTo>
                  <a:pt x="26865" y="38683"/>
                </a:lnTo>
                <a:lnTo>
                  <a:pt x="27591" y="38603"/>
                </a:lnTo>
                <a:lnTo>
                  <a:pt x="28317" y="38562"/>
                </a:lnTo>
                <a:lnTo>
                  <a:pt x="29043" y="38522"/>
                </a:lnTo>
                <a:lnTo>
                  <a:pt x="29749" y="38522"/>
                </a:lnTo>
                <a:lnTo>
                  <a:pt x="30455" y="38542"/>
                </a:lnTo>
                <a:lnTo>
                  <a:pt x="31141" y="38623"/>
                </a:lnTo>
                <a:lnTo>
                  <a:pt x="31484" y="38663"/>
                </a:lnTo>
                <a:lnTo>
                  <a:pt x="31826" y="38724"/>
                </a:lnTo>
                <a:lnTo>
                  <a:pt x="32169" y="38805"/>
                </a:lnTo>
                <a:lnTo>
                  <a:pt x="32512" y="38905"/>
                </a:lnTo>
                <a:lnTo>
                  <a:pt x="32835" y="39006"/>
                </a:lnTo>
                <a:lnTo>
                  <a:pt x="33178" y="39127"/>
                </a:lnTo>
                <a:lnTo>
                  <a:pt x="33500" y="39248"/>
                </a:lnTo>
                <a:lnTo>
                  <a:pt x="33823" y="39410"/>
                </a:lnTo>
                <a:lnTo>
                  <a:pt x="34186" y="39591"/>
                </a:lnTo>
                <a:lnTo>
                  <a:pt x="34529" y="39813"/>
                </a:lnTo>
                <a:lnTo>
                  <a:pt x="34872" y="40035"/>
                </a:lnTo>
                <a:lnTo>
                  <a:pt x="35174" y="40277"/>
                </a:lnTo>
                <a:lnTo>
                  <a:pt x="35497" y="40539"/>
                </a:lnTo>
                <a:lnTo>
                  <a:pt x="35780" y="40801"/>
                </a:lnTo>
                <a:lnTo>
                  <a:pt x="36062" y="41084"/>
                </a:lnTo>
                <a:lnTo>
                  <a:pt x="36324" y="41386"/>
                </a:lnTo>
                <a:lnTo>
                  <a:pt x="36586" y="41689"/>
                </a:lnTo>
                <a:lnTo>
                  <a:pt x="36808" y="42011"/>
                </a:lnTo>
                <a:lnTo>
                  <a:pt x="37050" y="42334"/>
                </a:lnTo>
                <a:lnTo>
                  <a:pt x="37272" y="42677"/>
                </a:lnTo>
                <a:lnTo>
                  <a:pt x="37474" y="43020"/>
                </a:lnTo>
                <a:lnTo>
                  <a:pt x="37675" y="43383"/>
                </a:lnTo>
                <a:lnTo>
                  <a:pt x="38038" y="44129"/>
                </a:lnTo>
                <a:lnTo>
                  <a:pt x="38381" y="44895"/>
                </a:lnTo>
                <a:lnTo>
                  <a:pt x="38684" y="45682"/>
                </a:lnTo>
                <a:lnTo>
                  <a:pt x="38966" y="46489"/>
                </a:lnTo>
                <a:lnTo>
                  <a:pt x="39228" y="47296"/>
                </a:lnTo>
                <a:lnTo>
                  <a:pt x="39450" y="48122"/>
                </a:lnTo>
                <a:lnTo>
                  <a:pt x="39672" y="48949"/>
                </a:lnTo>
                <a:lnTo>
                  <a:pt x="40075" y="50583"/>
                </a:lnTo>
                <a:lnTo>
                  <a:pt x="40277" y="51390"/>
                </a:lnTo>
                <a:lnTo>
                  <a:pt x="40499" y="52217"/>
                </a:lnTo>
                <a:lnTo>
                  <a:pt x="40761" y="53044"/>
                </a:lnTo>
                <a:lnTo>
                  <a:pt x="41023" y="53850"/>
                </a:lnTo>
                <a:lnTo>
                  <a:pt x="41326" y="54657"/>
                </a:lnTo>
                <a:lnTo>
                  <a:pt x="41649" y="55464"/>
                </a:lnTo>
                <a:lnTo>
                  <a:pt x="42012" y="56230"/>
                </a:lnTo>
                <a:lnTo>
                  <a:pt x="42415" y="56956"/>
                </a:lnTo>
                <a:lnTo>
                  <a:pt x="42637" y="57319"/>
                </a:lnTo>
                <a:lnTo>
                  <a:pt x="42859" y="57662"/>
                </a:lnTo>
                <a:lnTo>
                  <a:pt x="43081" y="58005"/>
                </a:lnTo>
                <a:lnTo>
                  <a:pt x="43343" y="58328"/>
                </a:lnTo>
                <a:lnTo>
                  <a:pt x="43585" y="58630"/>
                </a:lnTo>
                <a:lnTo>
                  <a:pt x="43847" y="58933"/>
                </a:lnTo>
                <a:lnTo>
                  <a:pt x="44129" y="59215"/>
                </a:lnTo>
                <a:lnTo>
                  <a:pt x="44412" y="59498"/>
                </a:lnTo>
                <a:lnTo>
                  <a:pt x="44714" y="59740"/>
                </a:lnTo>
                <a:lnTo>
                  <a:pt x="45017" y="59982"/>
                </a:lnTo>
                <a:lnTo>
                  <a:pt x="45360" y="60203"/>
                </a:lnTo>
                <a:lnTo>
                  <a:pt x="45682" y="60425"/>
                </a:lnTo>
                <a:lnTo>
                  <a:pt x="46045" y="60607"/>
                </a:lnTo>
                <a:lnTo>
                  <a:pt x="46408" y="60768"/>
                </a:lnTo>
                <a:lnTo>
                  <a:pt x="46771" y="60930"/>
                </a:lnTo>
                <a:lnTo>
                  <a:pt x="47175" y="61051"/>
                </a:lnTo>
                <a:lnTo>
                  <a:pt x="47598" y="61172"/>
                </a:lnTo>
                <a:lnTo>
                  <a:pt x="48042" y="61252"/>
                </a:lnTo>
                <a:lnTo>
                  <a:pt x="48486" y="61313"/>
                </a:lnTo>
                <a:lnTo>
                  <a:pt x="48929" y="61333"/>
                </a:lnTo>
                <a:lnTo>
                  <a:pt x="49393" y="61333"/>
                </a:lnTo>
                <a:lnTo>
                  <a:pt x="49837" y="61293"/>
                </a:lnTo>
                <a:lnTo>
                  <a:pt x="50281" y="61252"/>
                </a:lnTo>
                <a:lnTo>
                  <a:pt x="50725" y="61172"/>
                </a:lnTo>
                <a:lnTo>
                  <a:pt x="51168" y="61071"/>
                </a:lnTo>
                <a:lnTo>
                  <a:pt x="51612" y="60950"/>
                </a:lnTo>
                <a:lnTo>
                  <a:pt x="52056" y="60809"/>
                </a:lnTo>
                <a:lnTo>
                  <a:pt x="52479" y="60647"/>
                </a:lnTo>
                <a:lnTo>
                  <a:pt x="52903" y="60466"/>
                </a:lnTo>
                <a:lnTo>
                  <a:pt x="53306" y="60264"/>
                </a:lnTo>
                <a:lnTo>
                  <a:pt x="53709" y="60042"/>
                </a:lnTo>
                <a:lnTo>
                  <a:pt x="54093" y="59800"/>
                </a:lnTo>
                <a:lnTo>
                  <a:pt x="54718" y="59397"/>
                </a:lnTo>
                <a:lnTo>
                  <a:pt x="55303" y="58933"/>
                </a:lnTo>
                <a:lnTo>
                  <a:pt x="55847" y="58449"/>
                </a:lnTo>
                <a:lnTo>
                  <a:pt x="56372" y="57945"/>
                </a:lnTo>
                <a:lnTo>
                  <a:pt x="56876" y="57400"/>
                </a:lnTo>
                <a:lnTo>
                  <a:pt x="57360" y="56835"/>
                </a:lnTo>
                <a:lnTo>
                  <a:pt x="57804" y="56230"/>
                </a:lnTo>
                <a:lnTo>
                  <a:pt x="58207" y="55625"/>
                </a:lnTo>
                <a:lnTo>
                  <a:pt x="58590" y="54980"/>
                </a:lnTo>
                <a:lnTo>
                  <a:pt x="58953" y="54334"/>
                </a:lnTo>
                <a:lnTo>
                  <a:pt x="59296" y="53649"/>
                </a:lnTo>
                <a:lnTo>
                  <a:pt x="59599" y="52983"/>
                </a:lnTo>
                <a:lnTo>
                  <a:pt x="59881" y="52277"/>
                </a:lnTo>
                <a:lnTo>
                  <a:pt x="60143" y="51571"/>
                </a:lnTo>
                <a:lnTo>
                  <a:pt x="60365" y="50865"/>
                </a:lnTo>
                <a:lnTo>
                  <a:pt x="60567" y="50139"/>
                </a:lnTo>
                <a:lnTo>
                  <a:pt x="60728" y="49413"/>
                </a:lnTo>
                <a:lnTo>
                  <a:pt x="60890" y="48687"/>
                </a:lnTo>
                <a:lnTo>
                  <a:pt x="61031" y="47961"/>
                </a:lnTo>
                <a:lnTo>
                  <a:pt x="61132" y="47235"/>
                </a:lnTo>
                <a:lnTo>
                  <a:pt x="61232" y="46489"/>
                </a:lnTo>
                <a:lnTo>
                  <a:pt x="61313" y="45763"/>
                </a:lnTo>
                <a:lnTo>
                  <a:pt x="61374" y="45016"/>
                </a:lnTo>
                <a:lnTo>
                  <a:pt x="61434" y="44270"/>
                </a:lnTo>
                <a:lnTo>
                  <a:pt x="61495" y="42778"/>
                </a:lnTo>
                <a:lnTo>
                  <a:pt x="61535" y="41285"/>
                </a:lnTo>
                <a:lnTo>
                  <a:pt x="61535" y="39793"/>
                </a:lnTo>
                <a:lnTo>
                  <a:pt x="61515" y="38300"/>
                </a:lnTo>
                <a:lnTo>
                  <a:pt x="61495" y="36485"/>
                </a:lnTo>
                <a:lnTo>
                  <a:pt x="61434" y="34670"/>
                </a:lnTo>
                <a:lnTo>
                  <a:pt x="61353" y="32835"/>
                </a:lnTo>
                <a:lnTo>
                  <a:pt x="61232" y="30979"/>
                </a:lnTo>
                <a:lnTo>
                  <a:pt x="61172" y="30071"/>
                </a:lnTo>
                <a:lnTo>
                  <a:pt x="61071" y="29144"/>
                </a:lnTo>
                <a:lnTo>
                  <a:pt x="60970" y="28236"/>
                </a:lnTo>
                <a:lnTo>
                  <a:pt x="60849" y="27329"/>
                </a:lnTo>
                <a:lnTo>
                  <a:pt x="60728" y="26421"/>
                </a:lnTo>
                <a:lnTo>
                  <a:pt x="60567" y="25534"/>
                </a:lnTo>
                <a:lnTo>
                  <a:pt x="60405" y="24626"/>
                </a:lnTo>
                <a:lnTo>
                  <a:pt x="60224" y="23739"/>
                </a:lnTo>
                <a:lnTo>
                  <a:pt x="60022" y="22871"/>
                </a:lnTo>
                <a:lnTo>
                  <a:pt x="59800" y="22004"/>
                </a:lnTo>
                <a:lnTo>
                  <a:pt x="59558" y="21137"/>
                </a:lnTo>
                <a:lnTo>
                  <a:pt x="59296" y="20290"/>
                </a:lnTo>
                <a:lnTo>
                  <a:pt x="58994" y="19443"/>
                </a:lnTo>
                <a:lnTo>
                  <a:pt x="58691" y="18616"/>
                </a:lnTo>
                <a:lnTo>
                  <a:pt x="58348" y="17809"/>
                </a:lnTo>
                <a:lnTo>
                  <a:pt x="57985" y="17002"/>
                </a:lnTo>
                <a:lnTo>
                  <a:pt x="57582" y="16216"/>
                </a:lnTo>
                <a:lnTo>
                  <a:pt x="57158" y="15449"/>
                </a:lnTo>
                <a:lnTo>
                  <a:pt x="56715" y="14703"/>
                </a:lnTo>
                <a:lnTo>
                  <a:pt x="56231" y="13957"/>
                </a:lnTo>
                <a:lnTo>
                  <a:pt x="55726" y="13251"/>
                </a:lnTo>
                <a:lnTo>
                  <a:pt x="55182" y="12545"/>
                </a:lnTo>
                <a:lnTo>
                  <a:pt x="54617" y="11859"/>
                </a:lnTo>
                <a:lnTo>
                  <a:pt x="53992" y="11214"/>
                </a:lnTo>
                <a:lnTo>
                  <a:pt x="53609" y="10831"/>
                </a:lnTo>
                <a:lnTo>
                  <a:pt x="53225" y="10447"/>
                </a:lnTo>
                <a:lnTo>
                  <a:pt x="52822" y="10084"/>
                </a:lnTo>
                <a:lnTo>
                  <a:pt x="52419" y="9741"/>
                </a:lnTo>
                <a:lnTo>
                  <a:pt x="51995" y="9399"/>
                </a:lnTo>
                <a:lnTo>
                  <a:pt x="51572" y="9056"/>
                </a:lnTo>
                <a:lnTo>
                  <a:pt x="50704" y="8431"/>
                </a:lnTo>
                <a:lnTo>
                  <a:pt x="49817" y="7825"/>
                </a:lnTo>
                <a:lnTo>
                  <a:pt x="48889" y="7261"/>
                </a:lnTo>
                <a:lnTo>
                  <a:pt x="47941" y="6736"/>
                </a:lnTo>
                <a:lnTo>
                  <a:pt x="46973" y="6232"/>
                </a:lnTo>
                <a:lnTo>
                  <a:pt x="46005" y="5768"/>
                </a:lnTo>
                <a:lnTo>
                  <a:pt x="44997" y="5304"/>
                </a:lnTo>
                <a:lnTo>
                  <a:pt x="44008" y="4881"/>
                </a:lnTo>
                <a:lnTo>
                  <a:pt x="42980" y="4457"/>
                </a:lnTo>
                <a:lnTo>
                  <a:pt x="41971" y="4074"/>
                </a:lnTo>
                <a:lnTo>
                  <a:pt x="40943" y="3691"/>
                </a:lnTo>
                <a:lnTo>
                  <a:pt x="38885" y="2945"/>
                </a:lnTo>
                <a:lnTo>
                  <a:pt x="37111" y="2340"/>
                </a:lnTo>
                <a:lnTo>
                  <a:pt x="35336" y="1755"/>
                </a:lnTo>
                <a:lnTo>
                  <a:pt x="34448" y="1492"/>
                </a:lnTo>
                <a:lnTo>
                  <a:pt x="33541" y="1230"/>
                </a:lnTo>
                <a:lnTo>
                  <a:pt x="32633" y="988"/>
                </a:lnTo>
                <a:lnTo>
                  <a:pt x="31726" y="766"/>
                </a:lnTo>
                <a:lnTo>
                  <a:pt x="30818" y="565"/>
                </a:lnTo>
                <a:lnTo>
                  <a:pt x="29910" y="383"/>
                </a:lnTo>
                <a:lnTo>
                  <a:pt x="29003" y="242"/>
                </a:lnTo>
                <a:lnTo>
                  <a:pt x="28075" y="141"/>
                </a:lnTo>
                <a:lnTo>
                  <a:pt x="27167" y="61"/>
                </a:lnTo>
                <a:lnTo>
                  <a:pt x="2624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37"/>
          <p:cNvSpPr/>
          <p:nvPr/>
        </p:nvSpPr>
        <p:spPr>
          <a:xfrm flipH="1">
            <a:off x="7606890" y="2442900"/>
            <a:ext cx="2475662" cy="3341798"/>
          </a:xfrm>
          <a:custGeom>
            <a:avLst/>
            <a:gdLst/>
            <a:ahLst/>
            <a:cxnLst/>
            <a:rect l="l" t="t" r="r" b="b"/>
            <a:pathLst>
              <a:path w="42254" h="57037" extrusionOk="0">
                <a:moveTo>
                  <a:pt x="6515" y="0"/>
                </a:moveTo>
                <a:lnTo>
                  <a:pt x="5507" y="20"/>
                </a:lnTo>
                <a:lnTo>
                  <a:pt x="4498" y="61"/>
                </a:lnTo>
                <a:lnTo>
                  <a:pt x="3470" y="141"/>
                </a:lnTo>
                <a:lnTo>
                  <a:pt x="2441" y="262"/>
                </a:lnTo>
                <a:lnTo>
                  <a:pt x="1432" y="383"/>
                </a:lnTo>
                <a:lnTo>
                  <a:pt x="1291" y="5869"/>
                </a:lnTo>
                <a:lnTo>
                  <a:pt x="1110" y="11375"/>
                </a:lnTo>
                <a:lnTo>
                  <a:pt x="747" y="22347"/>
                </a:lnTo>
                <a:lnTo>
                  <a:pt x="626" y="25957"/>
                </a:lnTo>
                <a:lnTo>
                  <a:pt x="525" y="29547"/>
                </a:lnTo>
                <a:lnTo>
                  <a:pt x="444" y="33137"/>
                </a:lnTo>
                <a:lnTo>
                  <a:pt x="404" y="36747"/>
                </a:lnTo>
                <a:lnTo>
                  <a:pt x="364" y="40257"/>
                </a:lnTo>
                <a:lnTo>
                  <a:pt x="343" y="43746"/>
                </a:lnTo>
                <a:lnTo>
                  <a:pt x="303" y="47255"/>
                </a:lnTo>
                <a:lnTo>
                  <a:pt x="222" y="50765"/>
                </a:lnTo>
                <a:lnTo>
                  <a:pt x="182" y="51672"/>
                </a:lnTo>
                <a:lnTo>
                  <a:pt x="122" y="52600"/>
                </a:lnTo>
                <a:lnTo>
                  <a:pt x="41" y="53507"/>
                </a:lnTo>
                <a:lnTo>
                  <a:pt x="0" y="54415"/>
                </a:lnTo>
                <a:lnTo>
                  <a:pt x="0" y="54859"/>
                </a:lnTo>
                <a:lnTo>
                  <a:pt x="0" y="55303"/>
                </a:lnTo>
                <a:lnTo>
                  <a:pt x="21" y="55524"/>
                </a:lnTo>
                <a:lnTo>
                  <a:pt x="41" y="55746"/>
                </a:lnTo>
                <a:lnTo>
                  <a:pt x="101" y="55968"/>
                </a:lnTo>
                <a:lnTo>
                  <a:pt x="142" y="56170"/>
                </a:lnTo>
                <a:lnTo>
                  <a:pt x="182" y="56271"/>
                </a:lnTo>
                <a:lnTo>
                  <a:pt x="243" y="56351"/>
                </a:lnTo>
                <a:lnTo>
                  <a:pt x="303" y="56432"/>
                </a:lnTo>
                <a:lnTo>
                  <a:pt x="384" y="56492"/>
                </a:lnTo>
                <a:lnTo>
                  <a:pt x="565" y="56593"/>
                </a:lnTo>
                <a:lnTo>
                  <a:pt x="807" y="56674"/>
                </a:lnTo>
                <a:lnTo>
                  <a:pt x="1231" y="56815"/>
                </a:lnTo>
                <a:lnTo>
                  <a:pt x="1674" y="56896"/>
                </a:lnTo>
                <a:lnTo>
                  <a:pt x="2118" y="56977"/>
                </a:lnTo>
                <a:lnTo>
                  <a:pt x="2582" y="57017"/>
                </a:lnTo>
                <a:lnTo>
                  <a:pt x="3046" y="57017"/>
                </a:lnTo>
                <a:lnTo>
                  <a:pt x="3490" y="57037"/>
                </a:lnTo>
                <a:lnTo>
                  <a:pt x="4397" y="57017"/>
                </a:lnTo>
                <a:lnTo>
                  <a:pt x="5446" y="56977"/>
                </a:lnTo>
                <a:lnTo>
                  <a:pt x="6495" y="56916"/>
                </a:lnTo>
                <a:lnTo>
                  <a:pt x="7544" y="56835"/>
                </a:lnTo>
                <a:lnTo>
                  <a:pt x="8613" y="56755"/>
                </a:lnTo>
                <a:lnTo>
                  <a:pt x="10125" y="56593"/>
                </a:lnTo>
                <a:lnTo>
                  <a:pt x="10892" y="56533"/>
                </a:lnTo>
                <a:lnTo>
                  <a:pt x="11638" y="56513"/>
                </a:lnTo>
                <a:lnTo>
                  <a:pt x="42254" y="56513"/>
                </a:lnTo>
                <a:lnTo>
                  <a:pt x="42214" y="55988"/>
                </a:lnTo>
                <a:lnTo>
                  <a:pt x="42133" y="55484"/>
                </a:lnTo>
                <a:lnTo>
                  <a:pt x="42052" y="54960"/>
                </a:lnTo>
                <a:lnTo>
                  <a:pt x="41911" y="54455"/>
                </a:lnTo>
                <a:lnTo>
                  <a:pt x="41750" y="53971"/>
                </a:lnTo>
                <a:lnTo>
                  <a:pt x="41568" y="53467"/>
                </a:lnTo>
                <a:lnTo>
                  <a:pt x="41346" y="52983"/>
                </a:lnTo>
                <a:lnTo>
                  <a:pt x="41104" y="52499"/>
                </a:lnTo>
                <a:lnTo>
                  <a:pt x="40741" y="51914"/>
                </a:lnTo>
                <a:lnTo>
                  <a:pt x="40338" y="51329"/>
                </a:lnTo>
                <a:lnTo>
                  <a:pt x="39914" y="50765"/>
                </a:lnTo>
                <a:lnTo>
                  <a:pt x="39471" y="50220"/>
                </a:lnTo>
                <a:lnTo>
                  <a:pt x="38523" y="49131"/>
                </a:lnTo>
                <a:lnTo>
                  <a:pt x="37595" y="48062"/>
                </a:lnTo>
                <a:lnTo>
                  <a:pt x="37151" y="47517"/>
                </a:lnTo>
                <a:lnTo>
                  <a:pt x="36728" y="46953"/>
                </a:lnTo>
                <a:lnTo>
                  <a:pt x="36344" y="46388"/>
                </a:lnTo>
                <a:lnTo>
                  <a:pt x="36163" y="46106"/>
                </a:lnTo>
                <a:lnTo>
                  <a:pt x="36002" y="45803"/>
                </a:lnTo>
                <a:lnTo>
                  <a:pt x="35860" y="45501"/>
                </a:lnTo>
                <a:lnTo>
                  <a:pt x="35719" y="45198"/>
                </a:lnTo>
                <a:lnTo>
                  <a:pt x="35598" y="44895"/>
                </a:lnTo>
                <a:lnTo>
                  <a:pt x="35477" y="44593"/>
                </a:lnTo>
                <a:lnTo>
                  <a:pt x="35376" y="44270"/>
                </a:lnTo>
                <a:lnTo>
                  <a:pt x="35316" y="43927"/>
                </a:lnTo>
                <a:lnTo>
                  <a:pt x="35255" y="43605"/>
                </a:lnTo>
                <a:lnTo>
                  <a:pt x="35215" y="43262"/>
                </a:lnTo>
                <a:lnTo>
                  <a:pt x="35195" y="42979"/>
                </a:lnTo>
                <a:lnTo>
                  <a:pt x="35195" y="42717"/>
                </a:lnTo>
                <a:lnTo>
                  <a:pt x="35215" y="42173"/>
                </a:lnTo>
                <a:lnTo>
                  <a:pt x="35296" y="41628"/>
                </a:lnTo>
                <a:lnTo>
                  <a:pt x="35397" y="41084"/>
                </a:lnTo>
                <a:lnTo>
                  <a:pt x="35538" y="40539"/>
                </a:lnTo>
                <a:lnTo>
                  <a:pt x="35679" y="40015"/>
                </a:lnTo>
                <a:lnTo>
                  <a:pt x="36022" y="38946"/>
                </a:lnTo>
                <a:lnTo>
                  <a:pt x="36344" y="37857"/>
                </a:lnTo>
                <a:lnTo>
                  <a:pt x="36486" y="37332"/>
                </a:lnTo>
                <a:lnTo>
                  <a:pt x="36607" y="36788"/>
                </a:lnTo>
                <a:lnTo>
                  <a:pt x="36687" y="36263"/>
                </a:lnTo>
                <a:lnTo>
                  <a:pt x="36728" y="35719"/>
                </a:lnTo>
                <a:lnTo>
                  <a:pt x="36748" y="35436"/>
                </a:lnTo>
                <a:lnTo>
                  <a:pt x="36748" y="35174"/>
                </a:lnTo>
                <a:lnTo>
                  <a:pt x="36728" y="34892"/>
                </a:lnTo>
                <a:lnTo>
                  <a:pt x="36687" y="34630"/>
                </a:lnTo>
                <a:lnTo>
                  <a:pt x="36647" y="34367"/>
                </a:lnTo>
                <a:lnTo>
                  <a:pt x="36586" y="34085"/>
                </a:lnTo>
                <a:lnTo>
                  <a:pt x="36526" y="33843"/>
                </a:lnTo>
                <a:lnTo>
                  <a:pt x="36445" y="33581"/>
                </a:lnTo>
                <a:lnTo>
                  <a:pt x="36344" y="33339"/>
                </a:lnTo>
                <a:lnTo>
                  <a:pt x="36244" y="33097"/>
                </a:lnTo>
                <a:lnTo>
                  <a:pt x="36002" y="32633"/>
                </a:lnTo>
                <a:lnTo>
                  <a:pt x="35719" y="32169"/>
                </a:lnTo>
                <a:lnTo>
                  <a:pt x="35397" y="31746"/>
                </a:lnTo>
                <a:lnTo>
                  <a:pt x="35034" y="31342"/>
                </a:lnTo>
                <a:lnTo>
                  <a:pt x="34650" y="30959"/>
                </a:lnTo>
                <a:lnTo>
                  <a:pt x="34227" y="30596"/>
                </a:lnTo>
                <a:lnTo>
                  <a:pt x="33803" y="30253"/>
                </a:lnTo>
                <a:lnTo>
                  <a:pt x="33339" y="29930"/>
                </a:lnTo>
                <a:lnTo>
                  <a:pt x="32875" y="29608"/>
                </a:lnTo>
                <a:lnTo>
                  <a:pt x="32371" y="29325"/>
                </a:lnTo>
                <a:lnTo>
                  <a:pt x="31887" y="29063"/>
                </a:lnTo>
                <a:lnTo>
                  <a:pt x="31383" y="28821"/>
                </a:lnTo>
                <a:lnTo>
                  <a:pt x="30879" y="28599"/>
                </a:lnTo>
                <a:lnTo>
                  <a:pt x="29870" y="28176"/>
                </a:lnTo>
                <a:lnTo>
                  <a:pt x="28842" y="27772"/>
                </a:lnTo>
                <a:lnTo>
                  <a:pt x="27793" y="27369"/>
                </a:lnTo>
                <a:lnTo>
                  <a:pt x="26785" y="26925"/>
                </a:lnTo>
                <a:lnTo>
                  <a:pt x="26280" y="26703"/>
                </a:lnTo>
                <a:lnTo>
                  <a:pt x="25796" y="26461"/>
                </a:lnTo>
                <a:lnTo>
                  <a:pt x="25312" y="26199"/>
                </a:lnTo>
                <a:lnTo>
                  <a:pt x="24848" y="25937"/>
                </a:lnTo>
                <a:lnTo>
                  <a:pt x="24384" y="25634"/>
                </a:lnTo>
                <a:lnTo>
                  <a:pt x="23941" y="25332"/>
                </a:lnTo>
                <a:lnTo>
                  <a:pt x="23517" y="24989"/>
                </a:lnTo>
                <a:lnTo>
                  <a:pt x="23114" y="24626"/>
                </a:lnTo>
                <a:lnTo>
                  <a:pt x="22872" y="24364"/>
                </a:lnTo>
                <a:lnTo>
                  <a:pt x="22650" y="24122"/>
                </a:lnTo>
                <a:lnTo>
                  <a:pt x="22408" y="23860"/>
                </a:lnTo>
                <a:lnTo>
                  <a:pt x="22206" y="23577"/>
                </a:lnTo>
                <a:lnTo>
                  <a:pt x="22005" y="23315"/>
                </a:lnTo>
                <a:lnTo>
                  <a:pt x="21823" y="23033"/>
                </a:lnTo>
                <a:lnTo>
                  <a:pt x="21480" y="22448"/>
                </a:lnTo>
                <a:lnTo>
                  <a:pt x="21157" y="21843"/>
                </a:lnTo>
                <a:lnTo>
                  <a:pt x="20895" y="21217"/>
                </a:lnTo>
                <a:lnTo>
                  <a:pt x="20653" y="20592"/>
                </a:lnTo>
                <a:lnTo>
                  <a:pt x="20431" y="19927"/>
                </a:lnTo>
                <a:lnTo>
                  <a:pt x="20250" y="19261"/>
                </a:lnTo>
                <a:lnTo>
                  <a:pt x="20089" y="18575"/>
                </a:lnTo>
                <a:lnTo>
                  <a:pt x="19947" y="17869"/>
                </a:lnTo>
                <a:lnTo>
                  <a:pt x="19826" y="17164"/>
                </a:lnTo>
                <a:lnTo>
                  <a:pt x="19725" y="16458"/>
                </a:lnTo>
                <a:lnTo>
                  <a:pt x="19625" y="15732"/>
                </a:lnTo>
                <a:lnTo>
                  <a:pt x="19443" y="14279"/>
                </a:lnTo>
                <a:lnTo>
                  <a:pt x="19282" y="12807"/>
                </a:lnTo>
                <a:lnTo>
                  <a:pt x="19080" y="11375"/>
                </a:lnTo>
                <a:lnTo>
                  <a:pt x="18979" y="10649"/>
                </a:lnTo>
                <a:lnTo>
                  <a:pt x="18838" y="9943"/>
                </a:lnTo>
                <a:lnTo>
                  <a:pt x="18697" y="9237"/>
                </a:lnTo>
                <a:lnTo>
                  <a:pt x="18536" y="8552"/>
                </a:lnTo>
                <a:lnTo>
                  <a:pt x="18354" y="7866"/>
                </a:lnTo>
                <a:lnTo>
                  <a:pt x="18132" y="7200"/>
                </a:lnTo>
                <a:lnTo>
                  <a:pt x="17890" y="6555"/>
                </a:lnTo>
                <a:lnTo>
                  <a:pt x="17608" y="5930"/>
                </a:lnTo>
                <a:lnTo>
                  <a:pt x="17305" y="5304"/>
                </a:lnTo>
                <a:lnTo>
                  <a:pt x="16942" y="4720"/>
                </a:lnTo>
                <a:lnTo>
                  <a:pt x="16761" y="4437"/>
                </a:lnTo>
                <a:lnTo>
                  <a:pt x="16559" y="4155"/>
                </a:lnTo>
                <a:lnTo>
                  <a:pt x="16337" y="3872"/>
                </a:lnTo>
                <a:lnTo>
                  <a:pt x="16115" y="3610"/>
                </a:lnTo>
                <a:lnTo>
                  <a:pt x="15772" y="3247"/>
                </a:lnTo>
                <a:lnTo>
                  <a:pt x="15430" y="2904"/>
                </a:lnTo>
                <a:lnTo>
                  <a:pt x="15067" y="2602"/>
                </a:lnTo>
                <a:lnTo>
                  <a:pt x="14703" y="2299"/>
                </a:lnTo>
                <a:lnTo>
                  <a:pt x="14320" y="2037"/>
                </a:lnTo>
                <a:lnTo>
                  <a:pt x="13937" y="1775"/>
                </a:lnTo>
                <a:lnTo>
                  <a:pt x="13534" y="1553"/>
                </a:lnTo>
                <a:lnTo>
                  <a:pt x="13110" y="1331"/>
                </a:lnTo>
                <a:lnTo>
                  <a:pt x="12687" y="1129"/>
                </a:lnTo>
                <a:lnTo>
                  <a:pt x="12263" y="948"/>
                </a:lnTo>
                <a:lnTo>
                  <a:pt x="11819" y="807"/>
                </a:lnTo>
                <a:lnTo>
                  <a:pt x="11355" y="645"/>
                </a:lnTo>
                <a:lnTo>
                  <a:pt x="10912" y="524"/>
                </a:lnTo>
                <a:lnTo>
                  <a:pt x="10448" y="403"/>
                </a:lnTo>
                <a:lnTo>
                  <a:pt x="9964" y="323"/>
                </a:lnTo>
                <a:lnTo>
                  <a:pt x="9500" y="222"/>
                </a:lnTo>
                <a:lnTo>
                  <a:pt x="9016" y="161"/>
                </a:lnTo>
                <a:lnTo>
                  <a:pt x="8512" y="101"/>
                </a:lnTo>
                <a:lnTo>
                  <a:pt x="8028" y="61"/>
                </a:lnTo>
                <a:lnTo>
                  <a:pt x="7523" y="40"/>
                </a:lnTo>
                <a:lnTo>
                  <a:pt x="6515" y="0"/>
                </a:lnTo>
                <a:close/>
              </a:path>
            </a:pathLst>
          </a:custGeom>
          <a:solidFill>
            <a:srgbClr val="FFE2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4" name="Google Shape;254;p37"/>
          <p:cNvGrpSpPr/>
          <p:nvPr/>
        </p:nvGrpSpPr>
        <p:grpSpPr>
          <a:xfrm>
            <a:off x="6281533" y="-10068"/>
            <a:ext cx="2862466" cy="1695774"/>
            <a:chOff x="238125" y="3383650"/>
            <a:chExt cx="1287775" cy="762900"/>
          </a:xfrm>
        </p:grpSpPr>
        <p:sp>
          <p:nvSpPr>
            <p:cNvPr id="255" name="Google Shape;255;p37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37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37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8" name="Google Shape;258;p37"/>
          <p:cNvGrpSpPr/>
          <p:nvPr/>
        </p:nvGrpSpPr>
        <p:grpSpPr>
          <a:xfrm rot="-5400000">
            <a:off x="474221" y="3700871"/>
            <a:ext cx="970042" cy="1918341"/>
            <a:chOff x="961675" y="1958725"/>
            <a:chExt cx="563225" cy="1113825"/>
          </a:xfrm>
        </p:grpSpPr>
        <p:sp>
          <p:nvSpPr>
            <p:cNvPr id="259" name="Google Shape;259;p37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37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1" name="Google Shape;261;p37"/>
          <p:cNvGrpSpPr/>
          <p:nvPr/>
        </p:nvGrpSpPr>
        <p:grpSpPr>
          <a:xfrm>
            <a:off x="1068237" y="3339825"/>
            <a:ext cx="475779" cy="475800"/>
            <a:chOff x="1460350" y="2402425"/>
            <a:chExt cx="208950" cy="208950"/>
          </a:xfrm>
        </p:grpSpPr>
        <p:sp>
          <p:nvSpPr>
            <p:cNvPr id="262" name="Google Shape;262;p37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37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37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210A06">
                <a:alpha val="313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37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37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rgbClr val="210A06">
                <a:alpha val="313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37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37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37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37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37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37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37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37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37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37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37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37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37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37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37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37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37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37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37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37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37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392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37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37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rgbClr val="210A06">
                <a:alpha val="313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0" name="Google Shape;290;p37"/>
          <p:cNvGrpSpPr/>
          <p:nvPr/>
        </p:nvGrpSpPr>
        <p:grpSpPr>
          <a:xfrm rot="3427758">
            <a:off x="6826768" y="684872"/>
            <a:ext cx="475768" cy="475796"/>
            <a:chOff x="1460350" y="2402425"/>
            <a:chExt cx="208950" cy="208950"/>
          </a:xfrm>
        </p:grpSpPr>
        <p:sp>
          <p:nvSpPr>
            <p:cNvPr id="291" name="Google Shape;291;p37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37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37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210A06">
                <a:alpha val="313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37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37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rgbClr val="210A06">
                <a:alpha val="313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37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37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37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37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37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37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37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37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37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37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37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37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37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37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37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37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37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37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37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37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37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392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37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37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rgbClr val="210A06">
                <a:alpha val="313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9" name="Google Shape;319;p37"/>
          <p:cNvSpPr/>
          <p:nvPr/>
        </p:nvSpPr>
        <p:spPr>
          <a:xfrm>
            <a:off x="923540" y="1197970"/>
            <a:ext cx="475354" cy="442198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37"/>
          <p:cNvSpPr/>
          <p:nvPr/>
        </p:nvSpPr>
        <p:spPr>
          <a:xfrm>
            <a:off x="5199683" y="4513493"/>
            <a:ext cx="401005" cy="334811"/>
          </a:xfrm>
          <a:custGeom>
            <a:avLst/>
            <a:gdLst/>
            <a:ahLst/>
            <a:cxnLst/>
            <a:rect l="l" t="t" r="r" b="b"/>
            <a:pathLst>
              <a:path w="4660" h="3891" extrusionOk="0">
                <a:moveTo>
                  <a:pt x="1826" y="1"/>
                </a:moveTo>
                <a:lnTo>
                  <a:pt x="1778" y="145"/>
                </a:lnTo>
                <a:lnTo>
                  <a:pt x="1634" y="433"/>
                </a:lnTo>
                <a:lnTo>
                  <a:pt x="1538" y="913"/>
                </a:lnTo>
                <a:lnTo>
                  <a:pt x="1201" y="721"/>
                </a:lnTo>
                <a:lnTo>
                  <a:pt x="865" y="577"/>
                </a:lnTo>
                <a:lnTo>
                  <a:pt x="625" y="529"/>
                </a:lnTo>
                <a:lnTo>
                  <a:pt x="385" y="529"/>
                </a:lnTo>
                <a:lnTo>
                  <a:pt x="193" y="625"/>
                </a:lnTo>
                <a:lnTo>
                  <a:pt x="97" y="769"/>
                </a:lnTo>
                <a:lnTo>
                  <a:pt x="1" y="961"/>
                </a:lnTo>
                <a:lnTo>
                  <a:pt x="1" y="1153"/>
                </a:lnTo>
                <a:lnTo>
                  <a:pt x="97" y="1346"/>
                </a:lnTo>
                <a:lnTo>
                  <a:pt x="145" y="1442"/>
                </a:lnTo>
                <a:lnTo>
                  <a:pt x="289" y="1538"/>
                </a:lnTo>
                <a:lnTo>
                  <a:pt x="385" y="1586"/>
                </a:lnTo>
                <a:lnTo>
                  <a:pt x="673" y="1634"/>
                </a:lnTo>
                <a:lnTo>
                  <a:pt x="961" y="1730"/>
                </a:lnTo>
                <a:lnTo>
                  <a:pt x="1057" y="1826"/>
                </a:lnTo>
                <a:lnTo>
                  <a:pt x="1057" y="1970"/>
                </a:lnTo>
                <a:lnTo>
                  <a:pt x="1009" y="2114"/>
                </a:lnTo>
                <a:lnTo>
                  <a:pt x="961" y="2258"/>
                </a:lnTo>
                <a:lnTo>
                  <a:pt x="769" y="2546"/>
                </a:lnTo>
                <a:lnTo>
                  <a:pt x="673" y="2690"/>
                </a:lnTo>
                <a:lnTo>
                  <a:pt x="673" y="2786"/>
                </a:lnTo>
                <a:lnTo>
                  <a:pt x="721" y="2882"/>
                </a:lnTo>
                <a:lnTo>
                  <a:pt x="817" y="2978"/>
                </a:lnTo>
                <a:lnTo>
                  <a:pt x="1105" y="3122"/>
                </a:lnTo>
                <a:lnTo>
                  <a:pt x="1730" y="3315"/>
                </a:lnTo>
                <a:lnTo>
                  <a:pt x="1778" y="3315"/>
                </a:lnTo>
                <a:lnTo>
                  <a:pt x="1826" y="3267"/>
                </a:lnTo>
                <a:lnTo>
                  <a:pt x="1874" y="3122"/>
                </a:lnTo>
                <a:lnTo>
                  <a:pt x="1922" y="2594"/>
                </a:lnTo>
                <a:lnTo>
                  <a:pt x="1970" y="2450"/>
                </a:lnTo>
                <a:lnTo>
                  <a:pt x="2018" y="2354"/>
                </a:lnTo>
                <a:lnTo>
                  <a:pt x="2114" y="2306"/>
                </a:lnTo>
                <a:lnTo>
                  <a:pt x="2258" y="2258"/>
                </a:lnTo>
                <a:lnTo>
                  <a:pt x="2402" y="2258"/>
                </a:lnTo>
                <a:lnTo>
                  <a:pt x="2546" y="2306"/>
                </a:lnTo>
                <a:lnTo>
                  <a:pt x="2690" y="2402"/>
                </a:lnTo>
                <a:lnTo>
                  <a:pt x="2786" y="2498"/>
                </a:lnTo>
                <a:lnTo>
                  <a:pt x="2834" y="2642"/>
                </a:lnTo>
                <a:lnTo>
                  <a:pt x="2834" y="2786"/>
                </a:lnTo>
                <a:lnTo>
                  <a:pt x="2738" y="2930"/>
                </a:lnTo>
                <a:lnTo>
                  <a:pt x="2642" y="3074"/>
                </a:lnTo>
                <a:lnTo>
                  <a:pt x="2402" y="3315"/>
                </a:lnTo>
                <a:lnTo>
                  <a:pt x="2354" y="3411"/>
                </a:lnTo>
                <a:lnTo>
                  <a:pt x="2354" y="3459"/>
                </a:lnTo>
                <a:lnTo>
                  <a:pt x="2402" y="3555"/>
                </a:lnTo>
                <a:lnTo>
                  <a:pt x="2498" y="3603"/>
                </a:lnTo>
                <a:lnTo>
                  <a:pt x="2834" y="3747"/>
                </a:lnTo>
                <a:lnTo>
                  <a:pt x="3411" y="3891"/>
                </a:lnTo>
                <a:lnTo>
                  <a:pt x="3507" y="3747"/>
                </a:lnTo>
                <a:lnTo>
                  <a:pt x="3699" y="3459"/>
                </a:lnTo>
                <a:lnTo>
                  <a:pt x="4083" y="2498"/>
                </a:lnTo>
                <a:lnTo>
                  <a:pt x="4659" y="1153"/>
                </a:lnTo>
                <a:lnTo>
                  <a:pt x="4659" y="1105"/>
                </a:lnTo>
                <a:lnTo>
                  <a:pt x="4659" y="1057"/>
                </a:lnTo>
                <a:lnTo>
                  <a:pt x="4515" y="913"/>
                </a:lnTo>
                <a:lnTo>
                  <a:pt x="4323" y="769"/>
                </a:lnTo>
                <a:lnTo>
                  <a:pt x="4083" y="625"/>
                </a:lnTo>
                <a:lnTo>
                  <a:pt x="3891" y="577"/>
                </a:lnTo>
                <a:lnTo>
                  <a:pt x="3699" y="625"/>
                </a:lnTo>
                <a:lnTo>
                  <a:pt x="3603" y="673"/>
                </a:lnTo>
                <a:lnTo>
                  <a:pt x="3555" y="769"/>
                </a:lnTo>
                <a:lnTo>
                  <a:pt x="3555" y="913"/>
                </a:lnTo>
                <a:lnTo>
                  <a:pt x="3555" y="1057"/>
                </a:lnTo>
                <a:lnTo>
                  <a:pt x="3555" y="1201"/>
                </a:lnTo>
                <a:lnTo>
                  <a:pt x="3459" y="1346"/>
                </a:lnTo>
                <a:lnTo>
                  <a:pt x="3363" y="1394"/>
                </a:lnTo>
                <a:lnTo>
                  <a:pt x="3171" y="1442"/>
                </a:lnTo>
                <a:lnTo>
                  <a:pt x="3026" y="1490"/>
                </a:lnTo>
                <a:lnTo>
                  <a:pt x="2834" y="1442"/>
                </a:lnTo>
                <a:lnTo>
                  <a:pt x="2738" y="1346"/>
                </a:lnTo>
                <a:lnTo>
                  <a:pt x="2642" y="1249"/>
                </a:lnTo>
                <a:lnTo>
                  <a:pt x="2594" y="1057"/>
                </a:lnTo>
                <a:lnTo>
                  <a:pt x="2642" y="961"/>
                </a:lnTo>
                <a:lnTo>
                  <a:pt x="2738" y="673"/>
                </a:lnTo>
                <a:lnTo>
                  <a:pt x="2930" y="481"/>
                </a:lnTo>
                <a:lnTo>
                  <a:pt x="2978" y="385"/>
                </a:lnTo>
                <a:lnTo>
                  <a:pt x="2978" y="337"/>
                </a:lnTo>
                <a:lnTo>
                  <a:pt x="2882" y="241"/>
                </a:lnTo>
                <a:lnTo>
                  <a:pt x="2594" y="145"/>
                </a:lnTo>
                <a:lnTo>
                  <a:pt x="192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1" name="Google Shape;321;p37"/>
          <p:cNvGrpSpPr/>
          <p:nvPr/>
        </p:nvGrpSpPr>
        <p:grpSpPr>
          <a:xfrm>
            <a:off x="7124248" y="3029256"/>
            <a:ext cx="853142" cy="526018"/>
            <a:chOff x="4908575" y="2482875"/>
            <a:chExt cx="654350" cy="403450"/>
          </a:xfrm>
        </p:grpSpPr>
        <p:sp>
          <p:nvSpPr>
            <p:cNvPr id="322" name="Google Shape;322;p37"/>
            <p:cNvSpPr/>
            <p:nvPr/>
          </p:nvSpPr>
          <p:spPr>
            <a:xfrm>
              <a:off x="4926575" y="2482875"/>
              <a:ext cx="636350" cy="342200"/>
            </a:xfrm>
            <a:custGeom>
              <a:avLst/>
              <a:gdLst/>
              <a:ahLst/>
              <a:cxnLst/>
              <a:rect l="l" t="t" r="r" b="b"/>
              <a:pathLst>
                <a:path w="25454" h="13688" extrusionOk="0">
                  <a:moveTo>
                    <a:pt x="11142" y="1"/>
                  </a:moveTo>
                  <a:lnTo>
                    <a:pt x="10326" y="97"/>
                  </a:lnTo>
                  <a:lnTo>
                    <a:pt x="9990" y="145"/>
                  </a:lnTo>
                  <a:lnTo>
                    <a:pt x="9654" y="241"/>
                  </a:lnTo>
                  <a:lnTo>
                    <a:pt x="9077" y="529"/>
                  </a:lnTo>
                  <a:lnTo>
                    <a:pt x="8597" y="817"/>
                  </a:lnTo>
                  <a:lnTo>
                    <a:pt x="8165" y="1201"/>
                  </a:lnTo>
                  <a:lnTo>
                    <a:pt x="7781" y="1634"/>
                  </a:lnTo>
                  <a:lnTo>
                    <a:pt x="7444" y="2066"/>
                  </a:lnTo>
                  <a:lnTo>
                    <a:pt x="7156" y="2498"/>
                  </a:lnTo>
                  <a:lnTo>
                    <a:pt x="6916" y="2930"/>
                  </a:lnTo>
                  <a:lnTo>
                    <a:pt x="6724" y="3410"/>
                  </a:lnTo>
                  <a:lnTo>
                    <a:pt x="6388" y="4275"/>
                  </a:lnTo>
                  <a:lnTo>
                    <a:pt x="6244" y="4995"/>
                  </a:lnTo>
                  <a:lnTo>
                    <a:pt x="6148" y="5668"/>
                  </a:lnTo>
                  <a:lnTo>
                    <a:pt x="5571" y="5524"/>
                  </a:lnTo>
                  <a:lnTo>
                    <a:pt x="4995" y="5379"/>
                  </a:lnTo>
                  <a:lnTo>
                    <a:pt x="4275" y="5283"/>
                  </a:lnTo>
                  <a:lnTo>
                    <a:pt x="3458" y="5235"/>
                  </a:lnTo>
                  <a:lnTo>
                    <a:pt x="2690" y="5235"/>
                  </a:lnTo>
                  <a:lnTo>
                    <a:pt x="2354" y="5283"/>
                  </a:lnTo>
                  <a:lnTo>
                    <a:pt x="2018" y="5379"/>
                  </a:lnTo>
                  <a:lnTo>
                    <a:pt x="1681" y="5476"/>
                  </a:lnTo>
                  <a:lnTo>
                    <a:pt x="1441" y="5668"/>
                  </a:lnTo>
                  <a:lnTo>
                    <a:pt x="1201" y="5860"/>
                  </a:lnTo>
                  <a:lnTo>
                    <a:pt x="1009" y="6148"/>
                  </a:lnTo>
                  <a:lnTo>
                    <a:pt x="817" y="6436"/>
                  </a:lnTo>
                  <a:lnTo>
                    <a:pt x="673" y="6772"/>
                  </a:lnTo>
                  <a:lnTo>
                    <a:pt x="385" y="7541"/>
                  </a:lnTo>
                  <a:lnTo>
                    <a:pt x="193" y="8357"/>
                  </a:lnTo>
                  <a:lnTo>
                    <a:pt x="48" y="9125"/>
                  </a:lnTo>
                  <a:lnTo>
                    <a:pt x="0" y="9846"/>
                  </a:lnTo>
                  <a:lnTo>
                    <a:pt x="0" y="10374"/>
                  </a:lnTo>
                  <a:lnTo>
                    <a:pt x="48" y="10662"/>
                  </a:lnTo>
                  <a:lnTo>
                    <a:pt x="145" y="10710"/>
                  </a:lnTo>
                  <a:lnTo>
                    <a:pt x="385" y="10806"/>
                  </a:lnTo>
                  <a:lnTo>
                    <a:pt x="1201" y="10950"/>
                  </a:lnTo>
                  <a:lnTo>
                    <a:pt x="3987" y="11383"/>
                  </a:lnTo>
                  <a:lnTo>
                    <a:pt x="7973" y="11863"/>
                  </a:lnTo>
                  <a:lnTo>
                    <a:pt x="12535" y="12439"/>
                  </a:lnTo>
                  <a:lnTo>
                    <a:pt x="21035" y="13352"/>
                  </a:lnTo>
                  <a:lnTo>
                    <a:pt x="23917" y="13640"/>
                  </a:lnTo>
                  <a:lnTo>
                    <a:pt x="24733" y="13688"/>
                  </a:lnTo>
                  <a:lnTo>
                    <a:pt x="25070" y="13688"/>
                  </a:lnTo>
                  <a:lnTo>
                    <a:pt x="25118" y="13640"/>
                  </a:lnTo>
                  <a:lnTo>
                    <a:pt x="25166" y="13496"/>
                  </a:lnTo>
                  <a:lnTo>
                    <a:pt x="25262" y="13015"/>
                  </a:lnTo>
                  <a:lnTo>
                    <a:pt x="25358" y="12343"/>
                  </a:lnTo>
                  <a:lnTo>
                    <a:pt x="25454" y="11575"/>
                  </a:lnTo>
                  <a:lnTo>
                    <a:pt x="25454" y="10710"/>
                  </a:lnTo>
                  <a:lnTo>
                    <a:pt x="25454" y="9942"/>
                  </a:lnTo>
                  <a:lnTo>
                    <a:pt x="25358" y="9270"/>
                  </a:lnTo>
                  <a:lnTo>
                    <a:pt x="25310" y="8981"/>
                  </a:lnTo>
                  <a:lnTo>
                    <a:pt x="25262" y="8789"/>
                  </a:lnTo>
                  <a:lnTo>
                    <a:pt x="25118" y="8597"/>
                  </a:lnTo>
                  <a:lnTo>
                    <a:pt x="25022" y="8453"/>
                  </a:lnTo>
                  <a:lnTo>
                    <a:pt x="24685" y="8165"/>
                  </a:lnTo>
                  <a:lnTo>
                    <a:pt x="24253" y="7973"/>
                  </a:lnTo>
                  <a:lnTo>
                    <a:pt x="23869" y="7781"/>
                  </a:lnTo>
                  <a:lnTo>
                    <a:pt x="23149" y="7589"/>
                  </a:lnTo>
                  <a:lnTo>
                    <a:pt x="22860" y="7541"/>
                  </a:lnTo>
                  <a:lnTo>
                    <a:pt x="22908" y="7060"/>
                  </a:lnTo>
                  <a:lnTo>
                    <a:pt x="23005" y="6004"/>
                  </a:lnTo>
                  <a:lnTo>
                    <a:pt x="23053" y="5331"/>
                  </a:lnTo>
                  <a:lnTo>
                    <a:pt x="23053" y="4659"/>
                  </a:lnTo>
                  <a:lnTo>
                    <a:pt x="23005" y="3987"/>
                  </a:lnTo>
                  <a:lnTo>
                    <a:pt x="22908" y="3410"/>
                  </a:lnTo>
                  <a:lnTo>
                    <a:pt x="22860" y="3314"/>
                  </a:lnTo>
                  <a:lnTo>
                    <a:pt x="22716" y="3170"/>
                  </a:lnTo>
                  <a:lnTo>
                    <a:pt x="22380" y="2834"/>
                  </a:lnTo>
                  <a:lnTo>
                    <a:pt x="21804" y="2498"/>
                  </a:lnTo>
                  <a:lnTo>
                    <a:pt x="21132" y="2162"/>
                  </a:lnTo>
                  <a:lnTo>
                    <a:pt x="20315" y="1826"/>
                  </a:lnTo>
                  <a:lnTo>
                    <a:pt x="19403" y="1489"/>
                  </a:lnTo>
                  <a:lnTo>
                    <a:pt x="18394" y="1201"/>
                  </a:lnTo>
                  <a:lnTo>
                    <a:pt x="17338" y="865"/>
                  </a:lnTo>
                  <a:lnTo>
                    <a:pt x="16233" y="625"/>
                  </a:lnTo>
                  <a:lnTo>
                    <a:pt x="15128" y="385"/>
                  </a:lnTo>
                  <a:lnTo>
                    <a:pt x="14072" y="193"/>
                  </a:lnTo>
                  <a:lnTo>
                    <a:pt x="13015" y="49"/>
                  </a:lnTo>
                  <a:lnTo>
                    <a:pt x="12007" y="1"/>
                  </a:lnTo>
                  <a:close/>
                </a:path>
              </a:pathLst>
            </a:custGeom>
            <a:solidFill>
              <a:srgbClr val="FF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37"/>
            <p:cNvSpPr/>
            <p:nvPr/>
          </p:nvSpPr>
          <p:spPr>
            <a:xfrm>
              <a:off x="4926575" y="2482875"/>
              <a:ext cx="636350" cy="342200"/>
            </a:xfrm>
            <a:custGeom>
              <a:avLst/>
              <a:gdLst/>
              <a:ahLst/>
              <a:cxnLst/>
              <a:rect l="l" t="t" r="r" b="b"/>
              <a:pathLst>
                <a:path w="25454" h="13688" fill="none" extrusionOk="0">
                  <a:moveTo>
                    <a:pt x="6148" y="5668"/>
                  </a:moveTo>
                  <a:lnTo>
                    <a:pt x="6148" y="5668"/>
                  </a:lnTo>
                  <a:lnTo>
                    <a:pt x="6244" y="4995"/>
                  </a:lnTo>
                  <a:lnTo>
                    <a:pt x="6388" y="4275"/>
                  </a:lnTo>
                  <a:lnTo>
                    <a:pt x="6724" y="3410"/>
                  </a:lnTo>
                  <a:lnTo>
                    <a:pt x="6916" y="2930"/>
                  </a:lnTo>
                  <a:lnTo>
                    <a:pt x="7156" y="2498"/>
                  </a:lnTo>
                  <a:lnTo>
                    <a:pt x="7444" y="2066"/>
                  </a:lnTo>
                  <a:lnTo>
                    <a:pt x="7781" y="1634"/>
                  </a:lnTo>
                  <a:lnTo>
                    <a:pt x="8165" y="1201"/>
                  </a:lnTo>
                  <a:lnTo>
                    <a:pt x="8597" y="817"/>
                  </a:lnTo>
                  <a:lnTo>
                    <a:pt x="9077" y="529"/>
                  </a:lnTo>
                  <a:lnTo>
                    <a:pt x="9654" y="241"/>
                  </a:lnTo>
                  <a:lnTo>
                    <a:pt x="9654" y="241"/>
                  </a:lnTo>
                  <a:lnTo>
                    <a:pt x="9990" y="145"/>
                  </a:lnTo>
                  <a:lnTo>
                    <a:pt x="10326" y="97"/>
                  </a:lnTo>
                  <a:lnTo>
                    <a:pt x="11142" y="1"/>
                  </a:lnTo>
                  <a:lnTo>
                    <a:pt x="12007" y="1"/>
                  </a:lnTo>
                  <a:lnTo>
                    <a:pt x="13015" y="49"/>
                  </a:lnTo>
                  <a:lnTo>
                    <a:pt x="14072" y="193"/>
                  </a:lnTo>
                  <a:lnTo>
                    <a:pt x="15128" y="385"/>
                  </a:lnTo>
                  <a:lnTo>
                    <a:pt x="16233" y="625"/>
                  </a:lnTo>
                  <a:lnTo>
                    <a:pt x="17338" y="865"/>
                  </a:lnTo>
                  <a:lnTo>
                    <a:pt x="18394" y="1201"/>
                  </a:lnTo>
                  <a:lnTo>
                    <a:pt x="19403" y="1489"/>
                  </a:lnTo>
                  <a:lnTo>
                    <a:pt x="20315" y="1826"/>
                  </a:lnTo>
                  <a:lnTo>
                    <a:pt x="21132" y="2162"/>
                  </a:lnTo>
                  <a:lnTo>
                    <a:pt x="21804" y="2498"/>
                  </a:lnTo>
                  <a:lnTo>
                    <a:pt x="22380" y="2834"/>
                  </a:lnTo>
                  <a:lnTo>
                    <a:pt x="22716" y="3170"/>
                  </a:lnTo>
                  <a:lnTo>
                    <a:pt x="22860" y="3314"/>
                  </a:lnTo>
                  <a:lnTo>
                    <a:pt x="22908" y="3410"/>
                  </a:lnTo>
                  <a:lnTo>
                    <a:pt x="22908" y="3410"/>
                  </a:lnTo>
                  <a:lnTo>
                    <a:pt x="23005" y="3987"/>
                  </a:lnTo>
                  <a:lnTo>
                    <a:pt x="23053" y="4659"/>
                  </a:lnTo>
                  <a:lnTo>
                    <a:pt x="23053" y="5331"/>
                  </a:lnTo>
                  <a:lnTo>
                    <a:pt x="23005" y="6004"/>
                  </a:lnTo>
                  <a:lnTo>
                    <a:pt x="22908" y="7060"/>
                  </a:lnTo>
                  <a:lnTo>
                    <a:pt x="22860" y="7541"/>
                  </a:lnTo>
                  <a:lnTo>
                    <a:pt x="22860" y="7541"/>
                  </a:lnTo>
                  <a:lnTo>
                    <a:pt x="23149" y="7589"/>
                  </a:lnTo>
                  <a:lnTo>
                    <a:pt x="23869" y="7781"/>
                  </a:lnTo>
                  <a:lnTo>
                    <a:pt x="24253" y="7973"/>
                  </a:lnTo>
                  <a:lnTo>
                    <a:pt x="24685" y="8165"/>
                  </a:lnTo>
                  <a:lnTo>
                    <a:pt x="25022" y="8453"/>
                  </a:lnTo>
                  <a:lnTo>
                    <a:pt x="25118" y="8597"/>
                  </a:lnTo>
                  <a:lnTo>
                    <a:pt x="25262" y="8789"/>
                  </a:lnTo>
                  <a:lnTo>
                    <a:pt x="25262" y="8789"/>
                  </a:lnTo>
                  <a:lnTo>
                    <a:pt x="25310" y="8981"/>
                  </a:lnTo>
                  <a:lnTo>
                    <a:pt x="25358" y="9270"/>
                  </a:lnTo>
                  <a:lnTo>
                    <a:pt x="25454" y="9942"/>
                  </a:lnTo>
                  <a:lnTo>
                    <a:pt x="25454" y="10710"/>
                  </a:lnTo>
                  <a:lnTo>
                    <a:pt x="25454" y="11575"/>
                  </a:lnTo>
                  <a:lnTo>
                    <a:pt x="25358" y="12343"/>
                  </a:lnTo>
                  <a:lnTo>
                    <a:pt x="25262" y="13015"/>
                  </a:lnTo>
                  <a:lnTo>
                    <a:pt x="25166" y="13496"/>
                  </a:lnTo>
                  <a:lnTo>
                    <a:pt x="25118" y="13640"/>
                  </a:lnTo>
                  <a:lnTo>
                    <a:pt x="25070" y="13688"/>
                  </a:lnTo>
                  <a:lnTo>
                    <a:pt x="25070" y="13688"/>
                  </a:lnTo>
                  <a:lnTo>
                    <a:pt x="24733" y="13688"/>
                  </a:lnTo>
                  <a:lnTo>
                    <a:pt x="23917" y="13640"/>
                  </a:lnTo>
                  <a:lnTo>
                    <a:pt x="21035" y="13352"/>
                  </a:lnTo>
                  <a:lnTo>
                    <a:pt x="12535" y="12439"/>
                  </a:lnTo>
                  <a:lnTo>
                    <a:pt x="7973" y="11863"/>
                  </a:lnTo>
                  <a:lnTo>
                    <a:pt x="3987" y="11383"/>
                  </a:lnTo>
                  <a:lnTo>
                    <a:pt x="1201" y="10950"/>
                  </a:lnTo>
                  <a:lnTo>
                    <a:pt x="385" y="10806"/>
                  </a:lnTo>
                  <a:lnTo>
                    <a:pt x="145" y="10710"/>
                  </a:lnTo>
                  <a:lnTo>
                    <a:pt x="48" y="10662"/>
                  </a:lnTo>
                  <a:lnTo>
                    <a:pt x="48" y="10662"/>
                  </a:lnTo>
                  <a:lnTo>
                    <a:pt x="0" y="10374"/>
                  </a:lnTo>
                  <a:lnTo>
                    <a:pt x="0" y="9846"/>
                  </a:lnTo>
                  <a:lnTo>
                    <a:pt x="48" y="9125"/>
                  </a:lnTo>
                  <a:lnTo>
                    <a:pt x="193" y="8357"/>
                  </a:lnTo>
                  <a:lnTo>
                    <a:pt x="385" y="7541"/>
                  </a:lnTo>
                  <a:lnTo>
                    <a:pt x="673" y="6772"/>
                  </a:lnTo>
                  <a:lnTo>
                    <a:pt x="817" y="6436"/>
                  </a:lnTo>
                  <a:lnTo>
                    <a:pt x="1009" y="6148"/>
                  </a:lnTo>
                  <a:lnTo>
                    <a:pt x="1201" y="5860"/>
                  </a:lnTo>
                  <a:lnTo>
                    <a:pt x="1441" y="5668"/>
                  </a:lnTo>
                  <a:lnTo>
                    <a:pt x="1441" y="5668"/>
                  </a:lnTo>
                  <a:lnTo>
                    <a:pt x="1681" y="5476"/>
                  </a:lnTo>
                  <a:lnTo>
                    <a:pt x="2018" y="5379"/>
                  </a:lnTo>
                  <a:lnTo>
                    <a:pt x="2354" y="5283"/>
                  </a:lnTo>
                  <a:lnTo>
                    <a:pt x="2690" y="5235"/>
                  </a:lnTo>
                  <a:lnTo>
                    <a:pt x="3458" y="5235"/>
                  </a:lnTo>
                  <a:lnTo>
                    <a:pt x="4275" y="5283"/>
                  </a:lnTo>
                  <a:lnTo>
                    <a:pt x="4995" y="5379"/>
                  </a:lnTo>
                  <a:lnTo>
                    <a:pt x="5571" y="5524"/>
                  </a:lnTo>
                  <a:lnTo>
                    <a:pt x="6148" y="56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37"/>
            <p:cNvSpPr/>
            <p:nvPr/>
          </p:nvSpPr>
          <p:spPr>
            <a:xfrm>
              <a:off x="5211125" y="2683375"/>
              <a:ext cx="50450" cy="18050"/>
            </a:xfrm>
            <a:custGeom>
              <a:avLst/>
              <a:gdLst/>
              <a:ahLst/>
              <a:cxnLst/>
              <a:rect l="l" t="t" r="r" b="b"/>
              <a:pathLst>
                <a:path w="2018" h="722" extrusionOk="0">
                  <a:moveTo>
                    <a:pt x="625" y="1"/>
                  </a:moveTo>
                  <a:lnTo>
                    <a:pt x="289" y="49"/>
                  </a:lnTo>
                  <a:lnTo>
                    <a:pt x="96" y="97"/>
                  </a:lnTo>
                  <a:lnTo>
                    <a:pt x="0" y="145"/>
                  </a:lnTo>
                  <a:lnTo>
                    <a:pt x="0" y="193"/>
                  </a:lnTo>
                  <a:lnTo>
                    <a:pt x="0" y="289"/>
                  </a:lnTo>
                  <a:lnTo>
                    <a:pt x="48" y="385"/>
                  </a:lnTo>
                  <a:lnTo>
                    <a:pt x="289" y="529"/>
                  </a:lnTo>
                  <a:lnTo>
                    <a:pt x="625" y="625"/>
                  </a:lnTo>
                  <a:lnTo>
                    <a:pt x="1009" y="721"/>
                  </a:lnTo>
                  <a:lnTo>
                    <a:pt x="1393" y="721"/>
                  </a:lnTo>
                  <a:lnTo>
                    <a:pt x="1729" y="673"/>
                  </a:lnTo>
                  <a:lnTo>
                    <a:pt x="1873" y="625"/>
                  </a:lnTo>
                  <a:lnTo>
                    <a:pt x="1969" y="577"/>
                  </a:lnTo>
                  <a:lnTo>
                    <a:pt x="2017" y="481"/>
                  </a:lnTo>
                  <a:lnTo>
                    <a:pt x="2017" y="385"/>
                  </a:lnTo>
                  <a:lnTo>
                    <a:pt x="2017" y="337"/>
                  </a:lnTo>
                  <a:lnTo>
                    <a:pt x="1921" y="289"/>
                  </a:lnTo>
                  <a:lnTo>
                    <a:pt x="1681" y="193"/>
                  </a:lnTo>
                  <a:lnTo>
                    <a:pt x="1345" y="97"/>
                  </a:lnTo>
                  <a:lnTo>
                    <a:pt x="1009" y="49"/>
                  </a:lnTo>
                  <a:lnTo>
                    <a:pt x="625" y="1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37"/>
            <p:cNvSpPr/>
            <p:nvPr/>
          </p:nvSpPr>
          <p:spPr>
            <a:xfrm>
              <a:off x="5380400" y="2699000"/>
              <a:ext cx="44450" cy="15625"/>
            </a:xfrm>
            <a:custGeom>
              <a:avLst/>
              <a:gdLst/>
              <a:ahLst/>
              <a:cxnLst/>
              <a:rect l="l" t="t" r="r" b="b"/>
              <a:pathLst>
                <a:path w="1778" h="625" extrusionOk="0">
                  <a:moveTo>
                    <a:pt x="289" y="0"/>
                  </a:moveTo>
                  <a:lnTo>
                    <a:pt x="97" y="48"/>
                  </a:lnTo>
                  <a:lnTo>
                    <a:pt x="49" y="96"/>
                  </a:lnTo>
                  <a:lnTo>
                    <a:pt x="1" y="144"/>
                  </a:lnTo>
                  <a:lnTo>
                    <a:pt x="1" y="240"/>
                  </a:lnTo>
                  <a:lnTo>
                    <a:pt x="49" y="288"/>
                  </a:lnTo>
                  <a:lnTo>
                    <a:pt x="289" y="432"/>
                  </a:lnTo>
                  <a:lnTo>
                    <a:pt x="577" y="528"/>
                  </a:lnTo>
                  <a:lnTo>
                    <a:pt x="913" y="576"/>
                  </a:lnTo>
                  <a:lnTo>
                    <a:pt x="1250" y="625"/>
                  </a:lnTo>
                  <a:lnTo>
                    <a:pt x="1538" y="576"/>
                  </a:lnTo>
                  <a:lnTo>
                    <a:pt x="1730" y="480"/>
                  </a:lnTo>
                  <a:lnTo>
                    <a:pt x="1778" y="384"/>
                  </a:lnTo>
                  <a:lnTo>
                    <a:pt x="1778" y="336"/>
                  </a:lnTo>
                  <a:lnTo>
                    <a:pt x="1682" y="240"/>
                  </a:lnTo>
                  <a:lnTo>
                    <a:pt x="1490" y="144"/>
                  </a:lnTo>
                  <a:lnTo>
                    <a:pt x="1202" y="48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37"/>
            <p:cNvSpPr/>
            <p:nvPr/>
          </p:nvSpPr>
          <p:spPr>
            <a:xfrm>
              <a:off x="4926575" y="2747025"/>
              <a:ext cx="626750" cy="79250"/>
            </a:xfrm>
            <a:custGeom>
              <a:avLst/>
              <a:gdLst/>
              <a:ahLst/>
              <a:cxnLst/>
              <a:rect l="l" t="t" r="r" b="b"/>
              <a:pathLst>
                <a:path w="25070" h="3170" extrusionOk="0">
                  <a:moveTo>
                    <a:pt x="25070" y="3122"/>
                  </a:moveTo>
                  <a:lnTo>
                    <a:pt x="25070" y="3122"/>
                  </a:lnTo>
                  <a:lnTo>
                    <a:pt x="24974" y="3170"/>
                  </a:lnTo>
                  <a:lnTo>
                    <a:pt x="24974" y="3170"/>
                  </a:lnTo>
                  <a:lnTo>
                    <a:pt x="25070" y="3122"/>
                  </a:lnTo>
                  <a:close/>
                  <a:moveTo>
                    <a:pt x="25070" y="3122"/>
                  </a:move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close/>
                  <a:moveTo>
                    <a:pt x="25070" y="3122"/>
                  </a:move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close/>
                  <a:moveTo>
                    <a:pt x="25070" y="3122"/>
                  </a:move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close/>
                  <a:moveTo>
                    <a:pt x="25070" y="3122"/>
                  </a:move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close/>
                  <a:moveTo>
                    <a:pt x="25070" y="3122"/>
                  </a:move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close/>
                  <a:moveTo>
                    <a:pt x="25070" y="3122"/>
                  </a:move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close/>
                  <a:moveTo>
                    <a:pt x="25070" y="3122"/>
                  </a:move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close/>
                  <a:moveTo>
                    <a:pt x="25070" y="3122"/>
                  </a:move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lnTo>
                    <a:pt x="25070" y="3122"/>
                  </a:lnTo>
                  <a:close/>
                  <a:moveTo>
                    <a:pt x="20747" y="2786"/>
                  </a:moveTo>
                  <a:lnTo>
                    <a:pt x="20747" y="2786"/>
                  </a:lnTo>
                  <a:lnTo>
                    <a:pt x="20747" y="2786"/>
                  </a:lnTo>
                  <a:lnTo>
                    <a:pt x="23533" y="3026"/>
                  </a:lnTo>
                  <a:lnTo>
                    <a:pt x="24974" y="3170"/>
                  </a:lnTo>
                  <a:lnTo>
                    <a:pt x="24974" y="3170"/>
                  </a:lnTo>
                  <a:lnTo>
                    <a:pt x="24974" y="3170"/>
                  </a:lnTo>
                  <a:lnTo>
                    <a:pt x="23533" y="3026"/>
                  </a:lnTo>
                  <a:lnTo>
                    <a:pt x="20747" y="2786"/>
                  </a:lnTo>
                  <a:close/>
                  <a:moveTo>
                    <a:pt x="9221" y="1441"/>
                  </a:moveTo>
                  <a:lnTo>
                    <a:pt x="9221" y="1441"/>
                  </a:lnTo>
                  <a:lnTo>
                    <a:pt x="9221" y="1441"/>
                  </a:lnTo>
                  <a:lnTo>
                    <a:pt x="15465" y="2209"/>
                  </a:lnTo>
                  <a:lnTo>
                    <a:pt x="15465" y="2209"/>
                  </a:lnTo>
                  <a:lnTo>
                    <a:pt x="15465" y="2209"/>
                  </a:lnTo>
                  <a:lnTo>
                    <a:pt x="9221" y="1441"/>
                  </a:lnTo>
                  <a:close/>
                  <a:moveTo>
                    <a:pt x="97" y="144"/>
                  </a:moveTo>
                  <a:lnTo>
                    <a:pt x="97" y="144"/>
                  </a:lnTo>
                  <a:lnTo>
                    <a:pt x="481" y="240"/>
                  </a:lnTo>
                  <a:lnTo>
                    <a:pt x="1249" y="384"/>
                  </a:lnTo>
                  <a:lnTo>
                    <a:pt x="3890" y="769"/>
                  </a:lnTo>
                  <a:lnTo>
                    <a:pt x="3890" y="769"/>
                  </a:lnTo>
                  <a:lnTo>
                    <a:pt x="3890" y="769"/>
                  </a:lnTo>
                  <a:lnTo>
                    <a:pt x="1249" y="384"/>
                  </a:lnTo>
                  <a:lnTo>
                    <a:pt x="481" y="240"/>
                  </a:lnTo>
                  <a:lnTo>
                    <a:pt x="97" y="144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97" y="144"/>
                  </a:lnTo>
                  <a:lnTo>
                    <a:pt x="97" y="144"/>
                  </a:lnTo>
                  <a:lnTo>
                    <a:pt x="48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48"/>
                  </a:moveTo>
                  <a:lnTo>
                    <a:pt x="48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48"/>
                  </a:lnTo>
                  <a:close/>
                  <a:moveTo>
                    <a:pt x="48" y="48"/>
                  </a:move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close/>
                  <a:moveTo>
                    <a:pt x="48" y="48"/>
                  </a:move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close/>
                  <a:moveTo>
                    <a:pt x="48" y="48"/>
                  </a:move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close/>
                  <a:moveTo>
                    <a:pt x="48" y="48"/>
                  </a:move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close/>
                  <a:moveTo>
                    <a:pt x="48" y="0"/>
                  </a:moveTo>
                  <a:lnTo>
                    <a:pt x="48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0"/>
                  </a:lnTo>
                  <a:close/>
                  <a:moveTo>
                    <a:pt x="48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close/>
                  <a:moveTo>
                    <a:pt x="48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close/>
                  <a:moveTo>
                    <a:pt x="48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close/>
                  <a:moveTo>
                    <a:pt x="48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close/>
                  <a:moveTo>
                    <a:pt x="48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close/>
                  <a:moveTo>
                    <a:pt x="48" y="0"/>
                  </a:move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37"/>
            <p:cNvSpPr/>
            <p:nvPr/>
          </p:nvSpPr>
          <p:spPr>
            <a:xfrm>
              <a:off x="5550900" y="2825050"/>
              <a:ext cx="2425" cy="1225"/>
            </a:xfrm>
            <a:custGeom>
              <a:avLst/>
              <a:gdLst/>
              <a:ahLst/>
              <a:cxnLst/>
              <a:rect l="l" t="t" r="r" b="b"/>
              <a:pathLst>
                <a:path w="97" h="49" fill="none" extrusionOk="0">
                  <a:moveTo>
                    <a:pt x="97" y="1"/>
                  </a:moveTo>
                  <a:lnTo>
                    <a:pt x="97" y="1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37"/>
            <p:cNvSpPr/>
            <p:nvPr/>
          </p:nvSpPr>
          <p:spPr>
            <a:xfrm>
              <a:off x="5553300" y="2825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37"/>
            <p:cNvSpPr/>
            <p:nvPr/>
          </p:nvSpPr>
          <p:spPr>
            <a:xfrm>
              <a:off x="5553300" y="2825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37"/>
            <p:cNvSpPr/>
            <p:nvPr/>
          </p:nvSpPr>
          <p:spPr>
            <a:xfrm>
              <a:off x="5553300" y="2825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37"/>
            <p:cNvSpPr/>
            <p:nvPr/>
          </p:nvSpPr>
          <p:spPr>
            <a:xfrm>
              <a:off x="5553300" y="2825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37"/>
            <p:cNvSpPr/>
            <p:nvPr/>
          </p:nvSpPr>
          <p:spPr>
            <a:xfrm>
              <a:off x="5553300" y="2825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37"/>
            <p:cNvSpPr/>
            <p:nvPr/>
          </p:nvSpPr>
          <p:spPr>
            <a:xfrm>
              <a:off x="5553300" y="2825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37"/>
            <p:cNvSpPr/>
            <p:nvPr/>
          </p:nvSpPr>
          <p:spPr>
            <a:xfrm>
              <a:off x="5553300" y="2825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37"/>
            <p:cNvSpPr/>
            <p:nvPr/>
          </p:nvSpPr>
          <p:spPr>
            <a:xfrm>
              <a:off x="5553300" y="2825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37"/>
            <p:cNvSpPr/>
            <p:nvPr/>
          </p:nvSpPr>
          <p:spPr>
            <a:xfrm>
              <a:off x="5445250" y="2816650"/>
              <a:ext cx="105675" cy="9625"/>
            </a:xfrm>
            <a:custGeom>
              <a:avLst/>
              <a:gdLst/>
              <a:ahLst/>
              <a:cxnLst/>
              <a:rect l="l" t="t" r="r" b="b"/>
              <a:pathLst>
                <a:path w="4227" h="38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2786" y="241"/>
                  </a:lnTo>
                  <a:lnTo>
                    <a:pt x="4227" y="385"/>
                  </a:lnTo>
                  <a:lnTo>
                    <a:pt x="4227" y="385"/>
                  </a:lnTo>
                  <a:lnTo>
                    <a:pt x="4227" y="385"/>
                  </a:lnTo>
                  <a:lnTo>
                    <a:pt x="2786" y="24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37"/>
            <p:cNvSpPr/>
            <p:nvPr/>
          </p:nvSpPr>
          <p:spPr>
            <a:xfrm>
              <a:off x="5157100" y="2783025"/>
              <a:ext cx="156100" cy="19250"/>
            </a:xfrm>
            <a:custGeom>
              <a:avLst/>
              <a:gdLst/>
              <a:ahLst/>
              <a:cxnLst/>
              <a:rect l="l" t="t" r="r" b="b"/>
              <a:pathLst>
                <a:path w="6244" h="770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6244" y="769"/>
                  </a:lnTo>
                  <a:lnTo>
                    <a:pt x="6244" y="769"/>
                  </a:lnTo>
                  <a:lnTo>
                    <a:pt x="6244" y="76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37"/>
            <p:cNvSpPr/>
            <p:nvPr/>
          </p:nvSpPr>
          <p:spPr>
            <a:xfrm>
              <a:off x="4928975" y="2750625"/>
              <a:ext cx="94875" cy="15625"/>
            </a:xfrm>
            <a:custGeom>
              <a:avLst/>
              <a:gdLst/>
              <a:ahLst/>
              <a:cxnLst/>
              <a:rect l="l" t="t" r="r" b="b"/>
              <a:pathLst>
                <a:path w="3795" h="62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385" y="96"/>
                  </a:lnTo>
                  <a:lnTo>
                    <a:pt x="1153" y="240"/>
                  </a:lnTo>
                  <a:lnTo>
                    <a:pt x="3794" y="625"/>
                  </a:lnTo>
                  <a:lnTo>
                    <a:pt x="3794" y="625"/>
                  </a:lnTo>
                  <a:lnTo>
                    <a:pt x="3794" y="625"/>
                  </a:lnTo>
                  <a:lnTo>
                    <a:pt x="1153" y="240"/>
                  </a:lnTo>
                  <a:lnTo>
                    <a:pt x="385" y="9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37"/>
            <p:cNvSpPr/>
            <p:nvPr/>
          </p:nvSpPr>
          <p:spPr>
            <a:xfrm>
              <a:off x="4927775" y="2749425"/>
              <a:ext cx="1225" cy="1225"/>
            </a:xfrm>
            <a:custGeom>
              <a:avLst/>
              <a:gdLst/>
              <a:ahLst/>
              <a:cxnLst/>
              <a:rect l="l" t="t" r="r" b="b"/>
              <a:pathLst>
                <a:path w="49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" y="48"/>
                  </a:lnTo>
                  <a:lnTo>
                    <a:pt x="49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37"/>
            <p:cNvSpPr/>
            <p:nvPr/>
          </p:nvSpPr>
          <p:spPr>
            <a:xfrm>
              <a:off x="4927775" y="274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37"/>
            <p:cNvSpPr/>
            <p:nvPr/>
          </p:nvSpPr>
          <p:spPr>
            <a:xfrm>
              <a:off x="4927775" y="274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37"/>
            <p:cNvSpPr/>
            <p:nvPr/>
          </p:nvSpPr>
          <p:spPr>
            <a:xfrm>
              <a:off x="4927775" y="274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37"/>
            <p:cNvSpPr/>
            <p:nvPr/>
          </p:nvSpPr>
          <p:spPr>
            <a:xfrm>
              <a:off x="4927775" y="274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37"/>
            <p:cNvSpPr/>
            <p:nvPr/>
          </p:nvSpPr>
          <p:spPr>
            <a:xfrm>
              <a:off x="4927775" y="274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37"/>
            <p:cNvSpPr/>
            <p:nvPr/>
          </p:nvSpPr>
          <p:spPr>
            <a:xfrm>
              <a:off x="4927775" y="274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37"/>
            <p:cNvSpPr/>
            <p:nvPr/>
          </p:nvSpPr>
          <p:spPr>
            <a:xfrm>
              <a:off x="4927775" y="2749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37"/>
            <p:cNvSpPr/>
            <p:nvPr/>
          </p:nvSpPr>
          <p:spPr>
            <a:xfrm>
              <a:off x="4927775" y="2748225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37"/>
            <p:cNvSpPr/>
            <p:nvPr/>
          </p:nvSpPr>
          <p:spPr>
            <a:xfrm>
              <a:off x="4927775" y="27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37"/>
            <p:cNvSpPr/>
            <p:nvPr/>
          </p:nvSpPr>
          <p:spPr>
            <a:xfrm>
              <a:off x="4927775" y="27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37"/>
            <p:cNvSpPr/>
            <p:nvPr/>
          </p:nvSpPr>
          <p:spPr>
            <a:xfrm>
              <a:off x="4927775" y="27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37"/>
            <p:cNvSpPr/>
            <p:nvPr/>
          </p:nvSpPr>
          <p:spPr>
            <a:xfrm>
              <a:off x="4927775" y="27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37"/>
            <p:cNvSpPr/>
            <p:nvPr/>
          </p:nvSpPr>
          <p:spPr>
            <a:xfrm>
              <a:off x="4927775" y="2747025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37"/>
            <p:cNvSpPr/>
            <p:nvPr/>
          </p:nvSpPr>
          <p:spPr>
            <a:xfrm>
              <a:off x="4927775" y="27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37"/>
            <p:cNvSpPr/>
            <p:nvPr/>
          </p:nvSpPr>
          <p:spPr>
            <a:xfrm>
              <a:off x="4927775" y="27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37"/>
            <p:cNvSpPr/>
            <p:nvPr/>
          </p:nvSpPr>
          <p:spPr>
            <a:xfrm>
              <a:off x="4927775" y="27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37"/>
            <p:cNvSpPr/>
            <p:nvPr/>
          </p:nvSpPr>
          <p:spPr>
            <a:xfrm>
              <a:off x="4927775" y="27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37"/>
            <p:cNvSpPr/>
            <p:nvPr/>
          </p:nvSpPr>
          <p:spPr>
            <a:xfrm>
              <a:off x="4927775" y="27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37"/>
            <p:cNvSpPr/>
            <p:nvPr/>
          </p:nvSpPr>
          <p:spPr>
            <a:xfrm>
              <a:off x="4927775" y="27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37"/>
            <p:cNvSpPr/>
            <p:nvPr/>
          </p:nvSpPr>
          <p:spPr>
            <a:xfrm>
              <a:off x="4926575" y="27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37"/>
            <p:cNvSpPr/>
            <p:nvPr/>
          </p:nvSpPr>
          <p:spPr>
            <a:xfrm>
              <a:off x="4926575" y="2689375"/>
              <a:ext cx="632750" cy="136900"/>
            </a:xfrm>
            <a:custGeom>
              <a:avLst/>
              <a:gdLst/>
              <a:ahLst/>
              <a:cxnLst/>
              <a:rect l="l" t="t" r="r" b="b"/>
              <a:pathLst>
                <a:path w="25310" h="5476" extrusionOk="0">
                  <a:moveTo>
                    <a:pt x="5908" y="1"/>
                  </a:moveTo>
                  <a:lnTo>
                    <a:pt x="5523" y="97"/>
                  </a:lnTo>
                  <a:lnTo>
                    <a:pt x="5187" y="193"/>
                  </a:lnTo>
                  <a:lnTo>
                    <a:pt x="4851" y="337"/>
                  </a:lnTo>
                  <a:lnTo>
                    <a:pt x="4563" y="529"/>
                  </a:lnTo>
                  <a:lnTo>
                    <a:pt x="4323" y="721"/>
                  </a:lnTo>
                  <a:lnTo>
                    <a:pt x="4131" y="913"/>
                  </a:lnTo>
                  <a:lnTo>
                    <a:pt x="3987" y="1106"/>
                  </a:lnTo>
                  <a:lnTo>
                    <a:pt x="3698" y="1490"/>
                  </a:lnTo>
                  <a:lnTo>
                    <a:pt x="3554" y="1874"/>
                  </a:lnTo>
                  <a:lnTo>
                    <a:pt x="3458" y="2210"/>
                  </a:lnTo>
                  <a:lnTo>
                    <a:pt x="3410" y="2258"/>
                  </a:lnTo>
                  <a:lnTo>
                    <a:pt x="3362" y="2306"/>
                  </a:lnTo>
                  <a:lnTo>
                    <a:pt x="2930" y="2306"/>
                  </a:lnTo>
                  <a:lnTo>
                    <a:pt x="2594" y="2210"/>
                  </a:lnTo>
                  <a:lnTo>
                    <a:pt x="2018" y="2066"/>
                  </a:lnTo>
                  <a:lnTo>
                    <a:pt x="1345" y="1778"/>
                  </a:lnTo>
                  <a:lnTo>
                    <a:pt x="961" y="1586"/>
                  </a:lnTo>
                  <a:lnTo>
                    <a:pt x="625" y="1346"/>
                  </a:lnTo>
                  <a:lnTo>
                    <a:pt x="337" y="1058"/>
                  </a:lnTo>
                  <a:lnTo>
                    <a:pt x="97" y="673"/>
                  </a:lnTo>
                  <a:lnTo>
                    <a:pt x="0" y="1634"/>
                  </a:lnTo>
                  <a:lnTo>
                    <a:pt x="0" y="2018"/>
                  </a:lnTo>
                  <a:lnTo>
                    <a:pt x="0" y="2306"/>
                  </a:lnTo>
                  <a:lnTo>
                    <a:pt x="48" y="2306"/>
                  </a:lnTo>
                  <a:lnTo>
                    <a:pt x="48" y="2354"/>
                  </a:lnTo>
                  <a:lnTo>
                    <a:pt x="48" y="2402"/>
                  </a:lnTo>
                  <a:lnTo>
                    <a:pt x="97" y="2450"/>
                  </a:lnTo>
                  <a:lnTo>
                    <a:pt x="481" y="2546"/>
                  </a:lnTo>
                  <a:lnTo>
                    <a:pt x="1249" y="2690"/>
                  </a:lnTo>
                  <a:lnTo>
                    <a:pt x="3890" y="3075"/>
                  </a:lnTo>
                  <a:lnTo>
                    <a:pt x="3987" y="2642"/>
                  </a:lnTo>
                  <a:lnTo>
                    <a:pt x="4179" y="2162"/>
                  </a:lnTo>
                  <a:lnTo>
                    <a:pt x="4419" y="1778"/>
                  </a:lnTo>
                  <a:lnTo>
                    <a:pt x="4755" y="1394"/>
                  </a:lnTo>
                  <a:lnTo>
                    <a:pt x="5139" y="1106"/>
                  </a:lnTo>
                  <a:lnTo>
                    <a:pt x="5523" y="865"/>
                  </a:lnTo>
                  <a:lnTo>
                    <a:pt x="6004" y="721"/>
                  </a:lnTo>
                  <a:lnTo>
                    <a:pt x="6484" y="673"/>
                  </a:lnTo>
                  <a:lnTo>
                    <a:pt x="6772" y="721"/>
                  </a:lnTo>
                  <a:lnTo>
                    <a:pt x="7108" y="769"/>
                  </a:lnTo>
                  <a:lnTo>
                    <a:pt x="7396" y="817"/>
                  </a:lnTo>
                  <a:lnTo>
                    <a:pt x="7636" y="913"/>
                  </a:lnTo>
                  <a:lnTo>
                    <a:pt x="7925" y="1058"/>
                  </a:lnTo>
                  <a:lnTo>
                    <a:pt x="8117" y="1202"/>
                  </a:lnTo>
                  <a:lnTo>
                    <a:pt x="8357" y="1394"/>
                  </a:lnTo>
                  <a:lnTo>
                    <a:pt x="8693" y="1778"/>
                  </a:lnTo>
                  <a:lnTo>
                    <a:pt x="8933" y="2258"/>
                  </a:lnTo>
                  <a:lnTo>
                    <a:pt x="9125" y="2738"/>
                  </a:lnTo>
                  <a:lnTo>
                    <a:pt x="9221" y="3267"/>
                  </a:lnTo>
                  <a:lnTo>
                    <a:pt x="9221" y="3747"/>
                  </a:lnTo>
                  <a:lnTo>
                    <a:pt x="15465" y="4515"/>
                  </a:lnTo>
                  <a:lnTo>
                    <a:pt x="15609" y="4083"/>
                  </a:lnTo>
                  <a:lnTo>
                    <a:pt x="15801" y="3699"/>
                  </a:lnTo>
                  <a:lnTo>
                    <a:pt x="16089" y="3363"/>
                  </a:lnTo>
                  <a:lnTo>
                    <a:pt x="16377" y="3027"/>
                  </a:lnTo>
                  <a:lnTo>
                    <a:pt x="16713" y="2786"/>
                  </a:lnTo>
                  <a:lnTo>
                    <a:pt x="17097" y="2546"/>
                  </a:lnTo>
                  <a:lnTo>
                    <a:pt x="17530" y="2450"/>
                  </a:lnTo>
                  <a:lnTo>
                    <a:pt x="18010" y="2402"/>
                  </a:lnTo>
                  <a:lnTo>
                    <a:pt x="18250" y="2402"/>
                  </a:lnTo>
                  <a:lnTo>
                    <a:pt x="18826" y="2546"/>
                  </a:lnTo>
                  <a:lnTo>
                    <a:pt x="19307" y="2738"/>
                  </a:lnTo>
                  <a:lnTo>
                    <a:pt x="19739" y="3027"/>
                  </a:lnTo>
                  <a:lnTo>
                    <a:pt x="20075" y="3363"/>
                  </a:lnTo>
                  <a:lnTo>
                    <a:pt x="20363" y="3747"/>
                  </a:lnTo>
                  <a:lnTo>
                    <a:pt x="20555" y="4131"/>
                  </a:lnTo>
                  <a:lnTo>
                    <a:pt x="20651" y="4611"/>
                  </a:lnTo>
                  <a:lnTo>
                    <a:pt x="20747" y="5092"/>
                  </a:lnTo>
                  <a:lnTo>
                    <a:pt x="23533" y="5332"/>
                  </a:lnTo>
                  <a:lnTo>
                    <a:pt x="24974" y="5476"/>
                  </a:lnTo>
                  <a:lnTo>
                    <a:pt x="25070" y="5428"/>
                  </a:lnTo>
                  <a:lnTo>
                    <a:pt x="25166" y="5332"/>
                  </a:lnTo>
                  <a:lnTo>
                    <a:pt x="25214" y="5140"/>
                  </a:lnTo>
                  <a:lnTo>
                    <a:pt x="25310" y="4467"/>
                  </a:lnTo>
                  <a:lnTo>
                    <a:pt x="21324" y="4323"/>
                  </a:lnTo>
                  <a:lnTo>
                    <a:pt x="21180" y="3939"/>
                  </a:lnTo>
                  <a:lnTo>
                    <a:pt x="21035" y="3507"/>
                  </a:lnTo>
                  <a:lnTo>
                    <a:pt x="20747" y="3027"/>
                  </a:lnTo>
                  <a:lnTo>
                    <a:pt x="20555" y="2786"/>
                  </a:lnTo>
                  <a:lnTo>
                    <a:pt x="20315" y="2546"/>
                  </a:lnTo>
                  <a:lnTo>
                    <a:pt x="20075" y="2306"/>
                  </a:lnTo>
                  <a:lnTo>
                    <a:pt x="19787" y="2114"/>
                  </a:lnTo>
                  <a:lnTo>
                    <a:pt x="19451" y="1922"/>
                  </a:lnTo>
                  <a:lnTo>
                    <a:pt x="19066" y="1826"/>
                  </a:lnTo>
                  <a:lnTo>
                    <a:pt x="18586" y="1730"/>
                  </a:lnTo>
                  <a:lnTo>
                    <a:pt x="18106" y="1682"/>
                  </a:lnTo>
                  <a:lnTo>
                    <a:pt x="17482" y="1682"/>
                  </a:lnTo>
                  <a:lnTo>
                    <a:pt x="17049" y="1730"/>
                  </a:lnTo>
                  <a:lnTo>
                    <a:pt x="16665" y="1826"/>
                  </a:lnTo>
                  <a:lnTo>
                    <a:pt x="16329" y="1970"/>
                  </a:lnTo>
                  <a:lnTo>
                    <a:pt x="16041" y="2114"/>
                  </a:lnTo>
                  <a:lnTo>
                    <a:pt x="15801" y="2306"/>
                  </a:lnTo>
                  <a:lnTo>
                    <a:pt x="15369" y="2642"/>
                  </a:lnTo>
                  <a:lnTo>
                    <a:pt x="15032" y="3027"/>
                  </a:lnTo>
                  <a:lnTo>
                    <a:pt x="14840" y="3315"/>
                  </a:lnTo>
                  <a:lnTo>
                    <a:pt x="14696" y="3651"/>
                  </a:lnTo>
                  <a:lnTo>
                    <a:pt x="9894" y="3171"/>
                  </a:lnTo>
                  <a:lnTo>
                    <a:pt x="9846" y="2738"/>
                  </a:lnTo>
                  <a:lnTo>
                    <a:pt x="9750" y="2258"/>
                  </a:lnTo>
                  <a:lnTo>
                    <a:pt x="9509" y="1730"/>
                  </a:lnTo>
                  <a:lnTo>
                    <a:pt x="9365" y="1442"/>
                  </a:lnTo>
                  <a:lnTo>
                    <a:pt x="9125" y="1154"/>
                  </a:lnTo>
                  <a:lnTo>
                    <a:pt x="8885" y="913"/>
                  </a:lnTo>
                  <a:lnTo>
                    <a:pt x="8597" y="673"/>
                  </a:lnTo>
                  <a:lnTo>
                    <a:pt x="8261" y="433"/>
                  </a:lnTo>
                  <a:lnTo>
                    <a:pt x="7877" y="241"/>
                  </a:lnTo>
                  <a:lnTo>
                    <a:pt x="7396" y="97"/>
                  </a:lnTo>
                  <a:lnTo>
                    <a:pt x="6868" y="49"/>
                  </a:lnTo>
                  <a:lnTo>
                    <a:pt x="6340" y="1"/>
                  </a:lnTo>
                  <a:close/>
                </a:path>
              </a:pathLst>
            </a:custGeom>
            <a:solidFill>
              <a:srgbClr val="FA81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37"/>
            <p:cNvSpPr/>
            <p:nvPr/>
          </p:nvSpPr>
          <p:spPr>
            <a:xfrm>
              <a:off x="4926575" y="2689375"/>
              <a:ext cx="632750" cy="136900"/>
            </a:xfrm>
            <a:custGeom>
              <a:avLst/>
              <a:gdLst/>
              <a:ahLst/>
              <a:cxnLst/>
              <a:rect l="l" t="t" r="r" b="b"/>
              <a:pathLst>
                <a:path w="25310" h="5476" fill="none" extrusionOk="0">
                  <a:moveTo>
                    <a:pt x="6340" y="1"/>
                  </a:moveTo>
                  <a:lnTo>
                    <a:pt x="6340" y="1"/>
                  </a:lnTo>
                  <a:lnTo>
                    <a:pt x="5908" y="1"/>
                  </a:lnTo>
                  <a:lnTo>
                    <a:pt x="5523" y="97"/>
                  </a:lnTo>
                  <a:lnTo>
                    <a:pt x="5187" y="193"/>
                  </a:lnTo>
                  <a:lnTo>
                    <a:pt x="4851" y="337"/>
                  </a:lnTo>
                  <a:lnTo>
                    <a:pt x="4563" y="529"/>
                  </a:lnTo>
                  <a:lnTo>
                    <a:pt x="4323" y="721"/>
                  </a:lnTo>
                  <a:lnTo>
                    <a:pt x="4131" y="913"/>
                  </a:lnTo>
                  <a:lnTo>
                    <a:pt x="3987" y="1106"/>
                  </a:lnTo>
                  <a:lnTo>
                    <a:pt x="3698" y="1490"/>
                  </a:lnTo>
                  <a:lnTo>
                    <a:pt x="3554" y="1874"/>
                  </a:lnTo>
                  <a:lnTo>
                    <a:pt x="3458" y="2210"/>
                  </a:lnTo>
                  <a:lnTo>
                    <a:pt x="3458" y="2210"/>
                  </a:lnTo>
                  <a:lnTo>
                    <a:pt x="3410" y="2258"/>
                  </a:lnTo>
                  <a:lnTo>
                    <a:pt x="3362" y="2306"/>
                  </a:lnTo>
                  <a:lnTo>
                    <a:pt x="3218" y="2306"/>
                  </a:lnTo>
                  <a:lnTo>
                    <a:pt x="3218" y="2306"/>
                  </a:lnTo>
                  <a:lnTo>
                    <a:pt x="2930" y="2306"/>
                  </a:lnTo>
                  <a:lnTo>
                    <a:pt x="2594" y="2210"/>
                  </a:lnTo>
                  <a:lnTo>
                    <a:pt x="2018" y="2066"/>
                  </a:lnTo>
                  <a:lnTo>
                    <a:pt x="1345" y="1778"/>
                  </a:lnTo>
                  <a:lnTo>
                    <a:pt x="1345" y="1778"/>
                  </a:lnTo>
                  <a:lnTo>
                    <a:pt x="961" y="1586"/>
                  </a:lnTo>
                  <a:lnTo>
                    <a:pt x="625" y="1346"/>
                  </a:lnTo>
                  <a:lnTo>
                    <a:pt x="337" y="1058"/>
                  </a:lnTo>
                  <a:lnTo>
                    <a:pt x="97" y="673"/>
                  </a:lnTo>
                  <a:lnTo>
                    <a:pt x="97" y="673"/>
                  </a:lnTo>
                  <a:lnTo>
                    <a:pt x="0" y="1634"/>
                  </a:lnTo>
                  <a:lnTo>
                    <a:pt x="0" y="2018"/>
                  </a:lnTo>
                  <a:lnTo>
                    <a:pt x="0" y="2306"/>
                  </a:lnTo>
                  <a:lnTo>
                    <a:pt x="0" y="2306"/>
                  </a:lnTo>
                  <a:lnTo>
                    <a:pt x="0" y="2306"/>
                  </a:lnTo>
                  <a:lnTo>
                    <a:pt x="0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06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354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48" y="2402"/>
                  </a:lnTo>
                  <a:lnTo>
                    <a:pt x="97" y="2450"/>
                  </a:lnTo>
                  <a:lnTo>
                    <a:pt x="97" y="2450"/>
                  </a:lnTo>
                  <a:lnTo>
                    <a:pt x="97" y="2450"/>
                  </a:lnTo>
                  <a:lnTo>
                    <a:pt x="97" y="2450"/>
                  </a:lnTo>
                  <a:lnTo>
                    <a:pt x="481" y="2546"/>
                  </a:lnTo>
                  <a:lnTo>
                    <a:pt x="1249" y="2690"/>
                  </a:lnTo>
                  <a:lnTo>
                    <a:pt x="3890" y="3075"/>
                  </a:lnTo>
                  <a:lnTo>
                    <a:pt x="3890" y="3075"/>
                  </a:lnTo>
                  <a:lnTo>
                    <a:pt x="3987" y="2642"/>
                  </a:lnTo>
                  <a:lnTo>
                    <a:pt x="4179" y="2162"/>
                  </a:lnTo>
                  <a:lnTo>
                    <a:pt x="4419" y="1778"/>
                  </a:lnTo>
                  <a:lnTo>
                    <a:pt x="4755" y="1394"/>
                  </a:lnTo>
                  <a:lnTo>
                    <a:pt x="5139" y="1106"/>
                  </a:lnTo>
                  <a:lnTo>
                    <a:pt x="5523" y="865"/>
                  </a:lnTo>
                  <a:lnTo>
                    <a:pt x="6004" y="721"/>
                  </a:lnTo>
                  <a:lnTo>
                    <a:pt x="6484" y="673"/>
                  </a:lnTo>
                  <a:lnTo>
                    <a:pt x="6484" y="673"/>
                  </a:lnTo>
                  <a:lnTo>
                    <a:pt x="6772" y="721"/>
                  </a:lnTo>
                  <a:lnTo>
                    <a:pt x="6772" y="721"/>
                  </a:lnTo>
                  <a:lnTo>
                    <a:pt x="7108" y="769"/>
                  </a:lnTo>
                  <a:lnTo>
                    <a:pt x="7396" y="817"/>
                  </a:lnTo>
                  <a:lnTo>
                    <a:pt x="7636" y="913"/>
                  </a:lnTo>
                  <a:lnTo>
                    <a:pt x="7925" y="1058"/>
                  </a:lnTo>
                  <a:lnTo>
                    <a:pt x="8117" y="1202"/>
                  </a:lnTo>
                  <a:lnTo>
                    <a:pt x="8357" y="1394"/>
                  </a:lnTo>
                  <a:lnTo>
                    <a:pt x="8693" y="1778"/>
                  </a:lnTo>
                  <a:lnTo>
                    <a:pt x="8933" y="2258"/>
                  </a:lnTo>
                  <a:lnTo>
                    <a:pt x="9125" y="2738"/>
                  </a:lnTo>
                  <a:lnTo>
                    <a:pt x="9221" y="3267"/>
                  </a:lnTo>
                  <a:lnTo>
                    <a:pt x="9221" y="3747"/>
                  </a:lnTo>
                  <a:lnTo>
                    <a:pt x="9221" y="3747"/>
                  </a:lnTo>
                  <a:lnTo>
                    <a:pt x="15465" y="4515"/>
                  </a:lnTo>
                  <a:lnTo>
                    <a:pt x="15465" y="4515"/>
                  </a:lnTo>
                  <a:lnTo>
                    <a:pt x="15609" y="4083"/>
                  </a:lnTo>
                  <a:lnTo>
                    <a:pt x="15801" y="3699"/>
                  </a:lnTo>
                  <a:lnTo>
                    <a:pt x="16089" y="3363"/>
                  </a:lnTo>
                  <a:lnTo>
                    <a:pt x="16377" y="3027"/>
                  </a:lnTo>
                  <a:lnTo>
                    <a:pt x="16713" y="2786"/>
                  </a:lnTo>
                  <a:lnTo>
                    <a:pt x="17097" y="2546"/>
                  </a:lnTo>
                  <a:lnTo>
                    <a:pt x="17530" y="2450"/>
                  </a:lnTo>
                  <a:lnTo>
                    <a:pt x="18010" y="2402"/>
                  </a:lnTo>
                  <a:lnTo>
                    <a:pt x="18010" y="2402"/>
                  </a:lnTo>
                  <a:lnTo>
                    <a:pt x="18250" y="2402"/>
                  </a:lnTo>
                  <a:lnTo>
                    <a:pt x="18250" y="2402"/>
                  </a:lnTo>
                  <a:lnTo>
                    <a:pt x="18826" y="2546"/>
                  </a:lnTo>
                  <a:lnTo>
                    <a:pt x="19307" y="2738"/>
                  </a:lnTo>
                  <a:lnTo>
                    <a:pt x="19739" y="3027"/>
                  </a:lnTo>
                  <a:lnTo>
                    <a:pt x="20075" y="3363"/>
                  </a:lnTo>
                  <a:lnTo>
                    <a:pt x="20363" y="3747"/>
                  </a:lnTo>
                  <a:lnTo>
                    <a:pt x="20555" y="4131"/>
                  </a:lnTo>
                  <a:lnTo>
                    <a:pt x="20651" y="4611"/>
                  </a:lnTo>
                  <a:lnTo>
                    <a:pt x="20747" y="5092"/>
                  </a:lnTo>
                  <a:lnTo>
                    <a:pt x="20747" y="5092"/>
                  </a:lnTo>
                  <a:lnTo>
                    <a:pt x="23533" y="5332"/>
                  </a:lnTo>
                  <a:lnTo>
                    <a:pt x="24974" y="5476"/>
                  </a:lnTo>
                  <a:lnTo>
                    <a:pt x="24974" y="5476"/>
                  </a:lnTo>
                  <a:lnTo>
                    <a:pt x="24974" y="5476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070" y="5428"/>
                  </a:lnTo>
                  <a:lnTo>
                    <a:pt x="25166" y="5332"/>
                  </a:lnTo>
                  <a:lnTo>
                    <a:pt x="25214" y="5140"/>
                  </a:lnTo>
                  <a:lnTo>
                    <a:pt x="25310" y="4467"/>
                  </a:lnTo>
                  <a:lnTo>
                    <a:pt x="21324" y="4323"/>
                  </a:lnTo>
                  <a:lnTo>
                    <a:pt x="21324" y="4323"/>
                  </a:lnTo>
                  <a:lnTo>
                    <a:pt x="21180" y="3939"/>
                  </a:lnTo>
                  <a:lnTo>
                    <a:pt x="21035" y="3507"/>
                  </a:lnTo>
                  <a:lnTo>
                    <a:pt x="20747" y="3027"/>
                  </a:lnTo>
                  <a:lnTo>
                    <a:pt x="20555" y="2786"/>
                  </a:lnTo>
                  <a:lnTo>
                    <a:pt x="20315" y="2546"/>
                  </a:lnTo>
                  <a:lnTo>
                    <a:pt x="20075" y="2306"/>
                  </a:lnTo>
                  <a:lnTo>
                    <a:pt x="19787" y="2114"/>
                  </a:lnTo>
                  <a:lnTo>
                    <a:pt x="19451" y="1922"/>
                  </a:lnTo>
                  <a:lnTo>
                    <a:pt x="19066" y="1826"/>
                  </a:lnTo>
                  <a:lnTo>
                    <a:pt x="18586" y="1730"/>
                  </a:lnTo>
                  <a:lnTo>
                    <a:pt x="18106" y="1682"/>
                  </a:lnTo>
                  <a:lnTo>
                    <a:pt x="18106" y="1682"/>
                  </a:lnTo>
                  <a:lnTo>
                    <a:pt x="17914" y="1682"/>
                  </a:lnTo>
                  <a:lnTo>
                    <a:pt x="17914" y="1682"/>
                  </a:lnTo>
                  <a:lnTo>
                    <a:pt x="17482" y="1682"/>
                  </a:lnTo>
                  <a:lnTo>
                    <a:pt x="17049" y="1730"/>
                  </a:lnTo>
                  <a:lnTo>
                    <a:pt x="16665" y="1826"/>
                  </a:lnTo>
                  <a:lnTo>
                    <a:pt x="16329" y="1970"/>
                  </a:lnTo>
                  <a:lnTo>
                    <a:pt x="16041" y="2114"/>
                  </a:lnTo>
                  <a:lnTo>
                    <a:pt x="15801" y="2306"/>
                  </a:lnTo>
                  <a:lnTo>
                    <a:pt x="15369" y="2642"/>
                  </a:lnTo>
                  <a:lnTo>
                    <a:pt x="15032" y="3027"/>
                  </a:lnTo>
                  <a:lnTo>
                    <a:pt x="14840" y="3315"/>
                  </a:lnTo>
                  <a:lnTo>
                    <a:pt x="14696" y="3651"/>
                  </a:lnTo>
                  <a:lnTo>
                    <a:pt x="9894" y="3171"/>
                  </a:lnTo>
                  <a:lnTo>
                    <a:pt x="9894" y="3171"/>
                  </a:lnTo>
                  <a:lnTo>
                    <a:pt x="9846" y="2738"/>
                  </a:lnTo>
                  <a:lnTo>
                    <a:pt x="9750" y="2258"/>
                  </a:lnTo>
                  <a:lnTo>
                    <a:pt x="9509" y="1730"/>
                  </a:lnTo>
                  <a:lnTo>
                    <a:pt x="9365" y="1442"/>
                  </a:lnTo>
                  <a:lnTo>
                    <a:pt x="9125" y="1154"/>
                  </a:lnTo>
                  <a:lnTo>
                    <a:pt x="8885" y="913"/>
                  </a:lnTo>
                  <a:lnTo>
                    <a:pt x="8597" y="673"/>
                  </a:lnTo>
                  <a:lnTo>
                    <a:pt x="8261" y="433"/>
                  </a:lnTo>
                  <a:lnTo>
                    <a:pt x="7877" y="241"/>
                  </a:lnTo>
                  <a:lnTo>
                    <a:pt x="7396" y="97"/>
                  </a:lnTo>
                  <a:lnTo>
                    <a:pt x="6868" y="49"/>
                  </a:lnTo>
                  <a:lnTo>
                    <a:pt x="6868" y="49"/>
                  </a:lnTo>
                  <a:lnTo>
                    <a:pt x="63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37"/>
            <p:cNvSpPr/>
            <p:nvPr/>
          </p:nvSpPr>
          <p:spPr>
            <a:xfrm>
              <a:off x="5106675" y="2503300"/>
              <a:ext cx="189725" cy="169300"/>
            </a:xfrm>
            <a:custGeom>
              <a:avLst/>
              <a:gdLst/>
              <a:ahLst/>
              <a:cxnLst/>
              <a:rect l="l" t="t" r="r" b="b"/>
              <a:pathLst>
                <a:path w="7589" h="6772" extrusionOk="0">
                  <a:moveTo>
                    <a:pt x="4419" y="0"/>
                  </a:moveTo>
                  <a:lnTo>
                    <a:pt x="3602" y="48"/>
                  </a:lnTo>
                  <a:lnTo>
                    <a:pt x="3170" y="96"/>
                  </a:lnTo>
                  <a:lnTo>
                    <a:pt x="2834" y="144"/>
                  </a:lnTo>
                  <a:lnTo>
                    <a:pt x="2546" y="240"/>
                  </a:lnTo>
                  <a:lnTo>
                    <a:pt x="2305" y="384"/>
                  </a:lnTo>
                  <a:lnTo>
                    <a:pt x="2113" y="576"/>
                  </a:lnTo>
                  <a:lnTo>
                    <a:pt x="1873" y="865"/>
                  </a:lnTo>
                  <a:lnTo>
                    <a:pt x="1681" y="1201"/>
                  </a:lnTo>
                  <a:lnTo>
                    <a:pt x="1489" y="1585"/>
                  </a:lnTo>
                  <a:lnTo>
                    <a:pt x="1105" y="2497"/>
                  </a:lnTo>
                  <a:lnTo>
                    <a:pt x="769" y="3458"/>
                  </a:lnTo>
                  <a:lnTo>
                    <a:pt x="240" y="5187"/>
                  </a:lnTo>
                  <a:lnTo>
                    <a:pt x="0" y="5907"/>
                  </a:lnTo>
                  <a:lnTo>
                    <a:pt x="7060" y="6772"/>
                  </a:lnTo>
                  <a:lnTo>
                    <a:pt x="7348" y="3746"/>
                  </a:lnTo>
                  <a:lnTo>
                    <a:pt x="7540" y="1585"/>
                  </a:lnTo>
                  <a:lnTo>
                    <a:pt x="7588" y="865"/>
                  </a:lnTo>
                  <a:lnTo>
                    <a:pt x="7588" y="480"/>
                  </a:lnTo>
                  <a:lnTo>
                    <a:pt x="7540" y="432"/>
                  </a:lnTo>
                  <a:lnTo>
                    <a:pt x="7396" y="384"/>
                  </a:lnTo>
                  <a:lnTo>
                    <a:pt x="6868" y="240"/>
                  </a:lnTo>
                  <a:lnTo>
                    <a:pt x="6147" y="96"/>
                  </a:lnTo>
                  <a:lnTo>
                    <a:pt x="5331" y="48"/>
                  </a:lnTo>
                  <a:lnTo>
                    <a:pt x="44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37"/>
            <p:cNvSpPr/>
            <p:nvPr/>
          </p:nvSpPr>
          <p:spPr>
            <a:xfrm>
              <a:off x="5118675" y="2515300"/>
              <a:ext cx="170525" cy="148900"/>
            </a:xfrm>
            <a:custGeom>
              <a:avLst/>
              <a:gdLst/>
              <a:ahLst/>
              <a:cxnLst/>
              <a:rect l="l" t="t" r="r" b="b"/>
              <a:pathLst>
                <a:path w="6821" h="5956" extrusionOk="0">
                  <a:moveTo>
                    <a:pt x="3891" y="0"/>
                  </a:moveTo>
                  <a:lnTo>
                    <a:pt x="3122" y="48"/>
                  </a:lnTo>
                  <a:lnTo>
                    <a:pt x="2738" y="96"/>
                  </a:lnTo>
                  <a:lnTo>
                    <a:pt x="2402" y="144"/>
                  </a:lnTo>
                  <a:lnTo>
                    <a:pt x="2162" y="240"/>
                  </a:lnTo>
                  <a:lnTo>
                    <a:pt x="1921" y="337"/>
                  </a:lnTo>
                  <a:lnTo>
                    <a:pt x="1729" y="529"/>
                  </a:lnTo>
                  <a:lnTo>
                    <a:pt x="1537" y="769"/>
                  </a:lnTo>
                  <a:lnTo>
                    <a:pt x="1393" y="1057"/>
                  </a:lnTo>
                  <a:lnTo>
                    <a:pt x="1201" y="1393"/>
                  </a:lnTo>
                  <a:lnTo>
                    <a:pt x="865" y="2161"/>
                  </a:lnTo>
                  <a:lnTo>
                    <a:pt x="577" y="3026"/>
                  </a:lnTo>
                  <a:lnTo>
                    <a:pt x="145" y="4515"/>
                  </a:lnTo>
                  <a:lnTo>
                    <a:pt x="0" y="5187"/>
                  </a:lnTo>
                  <a:lnTo>
                    <a:pt x="6388" y="5955"/>
                  </a:lnTo>
                  <a:lnTo>
                    <a:pt x="6628" y="3314"/>
                  </a:lnTo>
                  <a:lnTo>
                    <a:pt x="6772" y="1441"/>
                  </a:lnTo>
                  <a:lnTo>
                    <a:pt x="6820" y="769"/>
                  </a:lnTo>
                  <a:lnTo>
                    <a:pt x="6772" y="481"/>
                  </a:lnTo>
                  <a:lnTo>
                    <a:pt x="6724" y="433"/>
                  </a:lnTo>
                  <a:lnTo>
                    <a:pt x="6580" y="385"/>
                  </a:lnTo>
                  <a:lnTo>
                    <a:pt x="6148" y="240"/>
                  </a:lnTo>
                  <a:lnTo>
                    <a:pt x="5475" y="144"/>
                  </a:lnTo>
                  <a:lnTo>
                    <a:pt x="4707" y="48"/>
                  </a:lnTo>
                  <a:lnTo>
                    <a:pt x="3891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37"/>
            <p:cNvSpPr/>
            <p:nvPr/>
          </p:nvSpPr>
          <p:spPr>
            <a:xfrm>
              <a:off x="5305975" y="2526100"/>
              <a:ext cx="129700" cy="164500"/>
            </a:xfrm>
            <a:custGeom>
              <a:avLst/>
              <a:gdLst/>
              <a:ahLst/>
              <a:cxnLst/>
              <a:rect l="l" t="t" r="r" b="b"/>
              <a:pathLst>
                <a:path w="5188" h="6580" extrusionOk="0">
                  <a:moveTo>
                    <a:pt x="529" y="1"/>
                  </a:moveTo>
                  <a:lnTo>
                    <a:pt x="433" y="49"/>
                  </a:lnTo>
                  <a:lnTo>
                    <a:pt x="385" y="289"/>
                  </a:lnTo>
                  <a:lnTo>
                    <a:pt x="289" y="961"/>
                  </a:lnTo>
                  <a:lnTo>
                    <a:pt x="193" y="1874"/>
                  </a:lnTo>
                  <a:lnTo>
                    <a:pt x="96" y="2930"/>
                  </a:lnTo>
                  <a:lnTo>
                    <a:pt x="48" y="4947"/>
                  </a:lnTo>
                  <a:lnTo>
                    <a:pt x="0" y="5860"/>
                  </a:lnTo>
                  <a:lnTo>
                    <a:pt x="4899" y="6580"/>
                  </a:lnTo>
                  <a:lnTo>
                    <a:pt x="4995" y="5908"/>
                  </a:lnTo>
                  <a:lnTo>
                    <a:pt x="5139" y="4419"/>
                  </a:lnTo>
                  <a:lnTo>
                    <a:pt x="5187" y="3506"/>
                  </a:lnTo>
                  <a:lnTo>
                    <a:pt x="5187" y="2690"/>
                  </a:lnTo>
                  <a:lnTo>
                    <a:pt x="5187" y="1922"/>
                  </a:lnTo>
                  <a:lnTo>
                    <a:pt x="5139" y="1633"/>
                  </a:lnTo>
                  <a:lnTo>
                    <a:pt x="5043" y="1345"/>
                  </a:lnTo>
                  <a:lnTo>
                    <a:pt x="4947" y="1153"/>
                  </a:lnTo>
                  <a:lnTo>
                    <a:pt x="4755" y="961"/>
                  </a:lnTo>
                  <a:lnTo>
                    <a:pt x="4515" y="817"/>
                  </a:lnTo>
                  <a:lnTo>
                    <a:pt x="4275" y="625"/>
                  </a:lnTo>
                  <a:lnTo>
                    <a:pt x="3554" y="385"/>
                  </a:lnTo>
                  <a:lnTo>
                    <a:pt x="2834" y="193"/>
                  </a:lnTo>
                  <a:lnTo>
                    <a:pt x="2066" y="97"/>
                  </a:lnTo>
                  <a:lnTo>
                    <a:pt x="13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37"/>
            <p:cNvSpPr/>
            <p:nvPr/>
          </p:nvSpPr>
          <p:spPr>
            <a:xfrm>
              <a:off x="5313175" y="2534500"/>
              <a:ext cx="117700" cy="146500"/>
            </a:xfrm>
            <a:custGeom>
              <a:avLst/>
              <a:gdLst/>
              <a:ahLst/>
              <a:cxnLst/>
              <a:rect l="l" t="t" r="r" b="b"/>
              <a:pathLst>
                <a:path w="4708" h="5860" extrusionOk="0">
                  <a:moveTo>
                    <a:pt x="529" y="1"/>
                  </a:moveTo>
                  <a:lnTo>
                    <a:pt x="481" y="49"/>
                  </a:lnTo>
                  <a:lnTo>
                    <a:pt x="385" y="241"/>
                  </a:lnTo>
                  <a:lnTo>
                    <a:pt x="289" y="865"/>
                  </a:lnTo>
                  <a:lnTo>
                    <a:pt x="193" y="1682"/>
                  </a:lnTo>
                  <a:lnTo>
                    <a:pt x="145" y="2642"/>
                  </a:lnTo>
                  <a:lnTo>
                    <a:pt x="49" y="4467"/>
                  </a:lnTo>
                  <a:lnTo>
                    <a:pt x="1" y="5283"/>
                  </a:lnTo>
                  <a:lnTo>
                    <a:pt x="4227" y="5860"/>
                  </a:lnTo>
                  <a:lnTo>
                    <a:pt x="4323" y="5332"/>
                  </a:lnTo>
                  <a:lnTo>
                    <a:pt x="4563" y="3987"/>
                  </a:lnTo>
                  <a:lnTo>
                    <a:pt x="4659" y="3218"/>
                  </a:lnTo>
                  <a:lnTo>
                    <a:pt x="4707" y="2498"/>
                  </a:lnTo>
                  <a:lnTo>
                    <a:pt x="4707" y="1826"/>
                  </a:lnTo>
                  <a:lnTo>
                    <a:pt x="4659" y="1538"/>
                  </a:lnTo>
                  <a:lnTo>
                    <a:pt x="4611" y="1297"/>
                  </a:lnTo>
                  <a:lnTo>
                    <a:pt x="4515" y="1105"/>
                  </a:lnTo>
                  <a:lnTo>
                    <a:pt x="4371" y="913"/>
                  </a:lnTo>
                  <a:lnTo>
                    <a:pt x="4131" y="769"/>
                  </a:lnTo>
                  <a:lnTo>
                    <a:pt x="3891" y="625"/>
                  </a:lnTo>
                  <a:lnTo>
                    <a:pt x="3266" y="385"/>
                  </a:lnTo>
                  <a:lnTo>
                    <a:pt x="2594" y="193"/>
                  </a:lnTo>
                  <a:lnTo>
                    <a:pt x="1922" y="97"/>
                  </a:lnTo>
                  <a:lnTo>
                    <a:pt x="1297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37"/>
            <p:cNvSpPr/>
            <p:nvPr/>
          </p:nvSpPr>
          <p:spPr>
            <a:xfrm>
              <a:off x="5022625" y="2706200"/>
              <a:ext cx="134500" cy="136900"/>
            </a:xfrm>
            <a:custGeom>
              <a:avLst/>
              <a:gdLst/>
              <a:ahLst/>
              <a:cxnLst/>
              <a:rect l="l" t="t" r="r" b="b"/>
              <a:pathLst>
                <a:path w="5380" h="5476" extrusionOk="0">
                  <a:moveTo>
                    <a:pt x="2402" y="0"/>
                  </a:moveTo>
                  <a:lnTo>
                    <a:pt x="1873" y="144"/>
                  </a:lnTo>
                  <a:lnTo>
                    <a:pt x="1441" y="337"/>
                  </a:lnTo>
                  <a:lnTo>
                    <a:pt x="1009" y="625"/>
                  </a:lnTo>
                  <a:lnTo>
                    <a:pt x="673" y="1009"/>
                  </a:lnTo>
                  <a:lnTo>
                    <a:pt x="385" y="1393"/>
                  </a:lnTo>
                  <a:lnTo>
                    <a:pt x="193" y="1873"/>
                  </a:lnTo>
                  <a:lnTo>
                    <a:pt x="48" y="2354"/>
                  </a:lnTo>
                  <a:lnTo>
                    <a:pt x="0" y="2834"/>
                  </a:lnTo>
                  <a:lnTo>
                    <a:pt x="0" y="3314"/>
                  </a:lnTo>
                  <a:lnTo>
                    <a:pt x="145" y="3794"/>
                  </a:lnTo>
                  <a:lnTo>
                    <a:pt x="337" y="4227"/>
                  </a:lnTo>
                  <a:lnTo>
                    <a:pt x="481" y="4419"/>
                  </a:lnTo>
                  <a:lnTo>
                    <a:pt x="625" y="4611"/>
                  </a:lnTo>
                  <a:lnTo>
                    <a:pt x="865" y="4803"/>
                  </a:lnTo>
                  <a:lnTo>
                    <a:pt x="1057" y="4995"/>
                  </a:lnTo>
                  <a:lnTo>
                    <a:pt x="1345" y="5139"/>
                  </a:lnTo>
                  <a:lnTo>
                    <a:pt x="1585" y="5235"/>
                  </a:lnTo>
                  <a:lnTo>
                    <a:pt x="1921" y="5331"/>
                  </a:lnTo>
                  <a:lnTo>
                    <a:pt x="2258" y="5427"/>
                  </a:lnTo>
                  <a:lnTo>
                    <a:pt x="2594" y="5475"/>
                  </a:lnTo>
                  <a:lnTo>
                    <a:pt x="3266" y="5475"/>
                  </a:lnTo>
                  <a:lnTo>
                    <a:pt x="3554" y="5427"/>
                  </a:lnTo>
                  <a:lnTo>
                    <a:pt x="3794" y="5331"/>
                  </a:lnTo>
                  <a:lnTo>
                    <a:pt x="4035" y="5235"/>
                  </a:lnTo>
                  <a:lnTo>
                    <a:pt x="4275" y="5091"/>
                  </a:lnTo>
                  <a:lnTo>
                    <a:pt x="4467" y="4947"/>
                  </a:lnTo>
                  <a:lnTo>
                    <a:pt x="4803" y="4563"/>
                  </a:lnTo>
                  <a:lnTo>
                    <a:pt x="5091" y="4130"/>
                  </a:lnTo>
                  <a:lnTo>
                    <a:pt x="5283" y="3650"/>
                  </a:lnTo>
                  <a:lnTo>
                    <a:pt x="5379" y="3122"/>
                  </a:lnTo>
                  <a:lnTo>
                    <a:pt x="5379" y="2594"/>
                  </a:lnTo>
                  <a:lnTo>
                    <a:pt x="5283" y="2113"/>
                  </a:lnTo>
                  <a:lnTo>
                    <a:pt x="5139" y="1585"/>
                  </a:lnTo>
                  <a:lnTo>
                    <a:pt x="4851" y="1153"/>
                  </a:lnTo>
                  <a:lnTo>
                    <a:pt x="4515" y="721"/>
                  </a:lnTo>
                  <a:lnTo>
                    <a:pt x="4323" y="577"/>
                  </a:lnTo>
                  <a:lnTo>
                    <a:pt x="4083" y="385"/>
                  </a:lnTo>
                  <a:lnTo>
                    <a:pt x="3842" y="288"/>
                  </a:lnTo>
                  <a:lnTo>
                    <a:pt x="3554" y="144"/>
                  </a:lnTo>
                  <a:lnTo>
                    <a:pt x="3266" y="96"/>
                  </a:lnTo>
                  <a:lnTo>
                    <a:pt x="2930" y="48"/>
                  </a:lnTo>
                  <a:lnTo>
                    <a:pt x="2642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37"/>
            <p:cNvSpPr/>
            <p:nvPr/>
          </p:nvSpPr>
          <p:spPr>
            <a:xfrm>
              <a:off x="5022625" y="2706200"/>
              <a:ext cx="134500" cy="136900"/>
            </a:xfrm>
            <a:custGeom>
              <a:avLst/>
              <a:gdLst/>
              <a:ahLst/>
              <a:cxnLst/>
              <a:rect l="l" t="t" r="r" b="b"/>
              <a:pathLst>
                <a:path w="5380" h="5476" fill="none" extrusionOk="0">
                  <a:moveTo>
                    <a:pt x="2930" y="48"/>
                  </a:moveTo>
                  <a:lnTo>
                    <a:pt x="2930" y="48"/>
                  </a:lnTo>
                  <a:lnTo>
                    <a:pt x="3266" y="96"/>
                  </a:lnTo>
                  <a:lnTo>
                    <a:pt x="3554" y="144"/>
                  </a:lnTo>
                  <a:lnTo>
                    <a:pt x="3842" y="288"/>
                  </a:lnTo>
                  <a:lnTo>
                    <a:pt x="4083" y="385"/>
                  </a:lnTo>
                  <a:lnTo>
                    <a:pt x="4323" y="577"/>
                  </a:lnTo>
                  <a:lnTo>
                    <a:pt x="4515" y="721"/>
                  </a:lnTo>
                  <a:lnTo>
                    <a:pt x="4851" y="1153"/>
                  </a:lnTo>
                  <a:lnTo>
                    <a:pt x="5139" y="1585"/>
                  </a:lnTo>
                  <a:lnTo>
                    <a:pt x="5283" y="2113"/>
                  </a:lnTo>
                  <a:lnTo>
                    <a:pt x="5379" y="2594"/>
                  </a:lnTo>
                  <a:lnTo>
                    <a:pt x="5379" y="3122"/>
                  </a:lnTo>
                  <a:lnTo>
                    <a:pt x="5283" y="3650"/>
                  </a:lnTo>
                  <a:lnTo>
                    <a:pt x="5091" y="4130"/>
                  </a:lnTo>
                  <a:lnTo>
                    <a:pt x="4803" y="4563"/>
                  </a:lnTo>
                  <a:lnTo>
                    <a:pt x="4467" y="4947"/>
                  </a:lnTo>
                  <a:lnTo>
                    <a:pt x="4275" y="5091"/>
                  </a:lnTo>
                  <a:lnTo>
                    <a:pt x="4035" y="5235"/>
                  </a:lnTo>
                  <a:lnTo>
                    <a:pt x="3794" y="5331"/>
                  </a:lnTo>
                  <a:lnTo>
                    <a:pt x="3554" y="5427"/>
                  </a:lnTo>
                  <a:lnTo>
                    <a:pt x="3266" y="5475"/>
                  </a:lnTo>
                  <a:lnTo>
                    <a:pt x="2930" y="5475"/>
                  </a:lnTo>
                  <a:lnTo>
                    <a:pt x="2594" y="5475"/>
                  </a:lnTo>
                  <a:lnTo>
                    <a:pt x="2258" y="5427"/>
                  </a:lnTo>
                  <a:lnTo>
                    <a:pt x="2258" y="5427"/>
                  </a:lnTo>
                  <a:lnTo>
                    <a:pt x="1921" y="5331"/>
                  </a:lnTo>
                  <a:lnTo>
                    <a:pt x="1585" y="5235"/>
                  </a:lnTo>
                  <a:lnTo>
                    <a:pt x="1345" y="5139"/>
                  </a:lnTo>
                  <a:lnTo>
                    <a:pt x="1057" y="4995"/>
                  </a:lnTo>
                  <a:lnTo>
                    <a:pt x="865" y="4803"/>
                  </a:lnTo>
                  <a:lnTo>
                    <a:pt x="625" y="4611"/>
                  </a:lnTo>
                  <a:lnTo>
                    <a:pt x="481" y="4419"/>
                  </a:lnTo>
                  <a:lnTo>
                    <a:pt x="337" y="4227"/>
                  </a:lnTo>
                  <a:lnTo>
                    <a:pt x="145" y="3794"/>
                  </a:lnTo>
                  <a:lnTo>
                    <a:pt x="0" y="3314"/>
                  </a:lnTo>
                  <a:lnTo>
                    <a:pt x="0" y="2834"/>
                  </a:lnTo>
                  <a:lnTo>
                    <a:pt x="48" y="2354"/>
                  </a:lnTo>
                  <a:lnTo>
                    <a:pt x="193" y="1873"/>
                  </a:lnTo>
                  <a:lnTo>
                    <a:pt x="385" y="1393"/>
                  </a:lnTo>
                  <a:lnTo>
                    <a:pt x="673" y="1009"/>
                  </a:lnTo>
                  <a:lnTo>
                    <a:pt x="1009" y="625"/>
                  </a:lnTo>
                  <a:lnTo>
                    <a:pt x="1441" y="337"/>
                  </a:lnTo>
                  <a:lnTo>
                    <a:pt x="1873" y="144"/>
                  </a:lnTo>
                  <a:lnTo>
                    <a:pt x="2402" y="0"/>
                  </a:lnTo>
                  <a:lnTo>
                    <a:pt x="2642" y="0"/>
                  </a:lnTo>
                  <a:lnTo>
                    <a:pt x="2930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37"/>
            <p:cNvSpPr/>
            <p:nvPr/>
          </p:nvSpPr>
          <p:spPr>
            <a:xfrm>
              <a:off x="5068250" y="2756625"/>
              <a:ext cx="42050" cy="42050"/>
            </a:xfrm>
            <a:custGeom>
              <a:avLst/>
              <a:gdLst/>
              <a:ahLst/>
              <a:cxnLst/>
              <a:rect l="l" t="t" r="r" b="b"/>
              <a:pathLst>
                <a:path w="1682" h="1682" extrusionOk="0">
                  <a:moveTo>
                    <a:pt x="625" y="0"/>
                  </a:moveTo>
                  <a:lnTo>
                    <a:pt x="433" y="96"/>
                  </a:lnTo>
                  <a:lnTo>
                    <a:pt x="289" y="144"/>
                  </a:lnTo>
                  <a:lnTo>
                    <a:pt x="193" y="289"/>
                  </a:lnTo>
                  <a:lnTo>
                    <a:pt x="96" y="385"/>
                  </a:lnTo>
                  <a:lnTo>
                    <a:pt x="48" y="529"/>
                  </a:lnTo>
                  <a:lnTo>
                    <a:pt x="0" y="721"/>
                  </a:lnTo>
                  <a:lnTo>
                    <a:pt x="0" y="1009"/>
                  </a:lnTo>
                  <a:lnTo>
                    <a:pt x="48" y="1153"/>
                  </a:lnTo>
                  <a:lnTo>
                    <a:pt x="145" y="1297"/>
                  </a:lnTo>
                  <a:lnTo>
                    <a:pt x="241" y="1441"/>
                  </a:lnTo>
                  <a:lnTo>
                    <a:pt x="385" y="1537"/>
                  </a:lnTo>
                  <a:lnTo>
                    <a:pt x="529" y="1633"/>
                  </a:lnTo>
                  <a:lnTo>
                    <a:pt x="721" y="1681"/>
                  </a:lnTo>
                  <a:lnTo>
                    <a:pt x="1057" y="1681"/>
                  </a:lnTo>
                  <a:lnTo>
                    <a:pt x="1201" y="1585"/>
                  </a:lnTo>
                  <a:lnTo>
                    <a:pt x="1345" y="1537"/>
                  </a:lnTo>
                  <a:lnTo>
                    <a:pt x="1537" y="1297"/>
                  </a:lnTo>
                  <a:lnTo>
                    <a:pt x="1681" y="1009"/>
                  </a:lnTo>
                  <a:lnTo>
                    <a:pt x="1681" y="721"/>
                  </a:lnTo>
                  <a:lnTo>
                    <a:pt x="1633" y="577"/>
                  </a:lnTo>
                  <a:lnTo>
                    <a:pt x="1585" y="433"/>
                  </a:lnTo>
                  <a:lnTo>
                    <a:pt x="1489" y="289"/>
                  </a:lnTo>
                  <a:lnTo>
                    <a:pt x="1393" y="192"/>
                  </a:lnTo>
                  <a:lnTo>
                    <a:pt x="1201" y="96"/>
                  </a:lnTo>
                  <a:lnTo>
                    <a:pt x="1009" y="48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37"/>
            <p:cNvSpPr/>
            <p:nvPr/>
          </p:nvSpPr>
          <p:spPr>
            <a:xfrm>
              <a:off x="5309575" y="2749425"/>
              <a:ext cx="134500" cy="136900"/>
            </a:xfrm>
            <a:custGeom>
              <a:avLst/>
              <a:gdLst/>
              <a:ahLst/>
              <a:cxnLst/>
              <a:rect l="l" t="t" r="r" b="b"/>
              <a:pathLst>
                <a:path w="5380" h="5476" extrusionOk="0">
                  <a:moveTo>
                    <a:pt x="2402" y="0"/>
                  </a:moveTo>
                  <a:lnTo>
                    <a:pt x="1922" y="144"/>
                  </a:lnTo>
                  <a:lnTo>
                    <a:pt x="1441" y="336"/>
                  </a:lnTo>
                  <a:lnTo>
                    <a:pt x="1057" y="625"/>
                  </a:lnTo>
                  <a:lnTo>
                    <a:pt x="721" y="961"/>
                  </a:lnTo>
                  <a:lnTo>
                    <a:pt x="433" y="1393"/>
                  </a:lnTo>
                  <a:lnTo>
                    <a:pt x="193" y="1825"/>
                  </a:lnTo>
                  <a:lnTo>
                    <a:pt x="97" y="2305"/>
                  </a:lnTo>
                  <a:lnTo>
                    <a:pt x="0" y="2834"/>
                  </a:lnTo>
                  <a:lnTo>
                    <a:pt x="49" y="3314"/>
                  </a:lnTo>
                  <a:lnTo>
                    <a:pt x="145" y="3794"/>
                  </a:lnTo>
                  <a:lnTo>
                    <a:pt x="385" y="4226"/>
                  </a:lnTo>
                  <a:lnTo>
                    <a:pt x="529" y="4419"/>
                  </a:lnTo>
                  <a:lnTo>
                    <a:pt x="673" y="4611"/>
                  </a:lnTo>
                  <a:lnTo>
                    <a:pt x="865" y="4803"/>
                  </a:lnTo>
                  <a:lnTo>
                    <a:pt x="1105" y="4947"/>
                  </a:lnTo>
                  <a:lnTo>
                    <a:pt x="1345" y="5091"/>
                  </a:lnTo>
                  <a:lnTo>
                    <a:pt x="1633" y="5235"/>
                  </a:lnTo>
                  <a:lnTo>
                    <a:pt x="1922" y="5331"/>
                  </a:lnTo>
                  <a:lnTo>
                    <a:pt x="2306" y="5427"/>
                  </a:lnTo>
                  <a:lnTo>
                    <a:pt x="2642" y="5475"/>
                  </a:lnTo>
                  <a:lnTo>
                    <a:pt x="2978" y="5475"/>
                  </a:lnTo>
                  <a:lnTo>
                    <a:pt x="3266" y="5427"/>
                  </a:lnTo>
                  <a:lnTo>
                    <a:pt x="3554" y="5379"/>
                  </a:lnTo>
                  <a:lnTo>
                    <a:pt x="3843" y="5331"/>
                  </a:lnTo>
                  <a:lnTo>
                    <a:pt x="4083" y="5187"/>
                  </a:lnTo>
                  <a:lnTo>
                    <a:pt x="4275" y="5091"/>
                  </a:lnTo>
                  <a:lnTo>
                    <a:pt x="4515" y="4899"/>
                  </a:lnTo>
                  <a:lnTo>
                    <a:pt x="4851" y="4563"/>
                  </a:lnTo>
                  <a:lnTo>
                    <a:pt x="5139" y="4130"/>
                  </a:lnTo>
                  <a:lnTo>
                    <a:pt x="5283" y="3650"/>
                  </a:lnTo>
                  <a:lnTo>
                    <a:pt x="5379" y="3122"/>
                  </a:lnTo>
                  <a:lnTo>
                    <a:pt x="5379" y="2594"/>
                  </a:lnTo>
                  <a:lnTo>
                    <a:pt x="5331" y="2065"/>
                  </a:lnTo>
                  <a:lnTo>
                    <a:pt x="5139" y="1585"/>
                  </a:lnTo>
                  <a:lnTo>
                    <a:pt x="4899" y="1105"/>
                  </a:lnTo>
                  <a:lnTo>
                    <a:pt x="4563" y="721"/>
                  </a:lnTo>
                  <a:lnTo>
                    <a:pt x="4323" y="529"/>
                  </a:lnTo>
                  <a:lnTo>
                    <a:pt x="4083" y="384"/>
                  </a:lnTo>
                  <a:lnTo>
                    <a:pt x="3843" y="240"/>
                  </a:lnTo>
                  <a:lnTo>
                    <a:pt x="3554" y="144"/>
                  </a:lnTo>
                  <a:lnTo>
                    <a:pt x="3266" y="48"/>
                  </a:lnTo>
                  <a:lnTo>
                    <a:pt x="2930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37"/>
            <p:cNvSpPr/>
            <p:nvPr/>
          </p:nvSpPr>
          <p:spPr>
            <a:xfrm>
              <a:off x="5309575" y="2749425"/>
              <a:ext cx="134500" cy="136900"/>
            </a:xfrm>
            <a:custGeom>
              <a:avLst/>
              <a:gdLst/>
              <a:ahLst/>
              <a:cxnLst/>
              <a:rect l="l" t="t" r="r" b="b"/>
              <a:pathLst>
                <a:path w="5380" h="5476" fill="none" extrusionOk="0">
                  <a:moveTo>
                    <a:pt x="2930" y="0"/>
                  </a:moveTo>
                  <a:lnTo>
                    <a:pt x="2930" y="0"/>
                  </a:lnTo>
                  <a:lnTo>
                    <a:pt x="3266" y="48"/>
                  </a:lnTo>
                  <a:lnTo>
                    <a:pt x="3554" y="144"/>
                  </a:lnTo>
                  <a:lnTo>
                    <a:pt x="3843" y="240"/>
                  </a:lnTo>
                  <a:lnTo>
                    <a:pt x="4083" y="384"/>
                  </a:lnTo>
                  <a:lnTo>
                    <a:pt x="4323" y="529"/>
                  </a:lnTo>
                  <a:lnTo>
                    <a:pt x="4563" y="721"/>
                  </a:lnTo>
                  <a:lnTo>
                    <a:pt x="4899" y="1105"/>
                  </a:lnTo>
                  <a:lnTo>
                    <a:pt x="5139" y="1585"/>
                  </a:lnTo>
                  <a:lnTo>
                    <a:pt x="5331" y="2065"/>
                  </a:lnTo>
                  <a:lnTo>
                    <a:pt x="5379" y="2594"/>
                  </a:lnTo>
                  <a:lnTo>
                    <a:pt x="5379" y="3122"/>
                  </a:lnTo>
                  <a:lnTo>
                    <a:pt x="5283" y="3650"/>
                  </a:lnTo>
                  <a:lnTo>
                    <a:pt x="5139" y="4130"/>
                  </a:lnTo>
                  <a:lnTo>
                    <a:pt x="4851" y="4563"/>
                  </a:lnTo>
                  <a:lnTo>
                    <a:pt x="4515" y="4899"/>
                  </a:lnTo>
                  <a:lnTo>
                    <a:pt x="4275" y="5091"/>
                  </a:lnTo>
                  <a:lnTo>
                    <a:pt x="4083" y="5187"/>
                  </a:lnTo>
                  <a:lnTo>
                    <a:pt x="3843" y="5331"/>
                  </a:lnTo>
                  <a:lnTo>
                    <a:pt x="3554" y="5379"/>
                  </a:lnTo>
                  <a:lnTo>
                    <a:pt x="3266" y="5427"/>
                  </a:lnTo>
                  <a:lnTo>
                    <a:pt x="2978" y="5475"/>
                  </a:lnTo>
                  <a:lnTo>
                    <a:pt x="2642" y="5475"/>
                  </a:lnTo>
                  <a:lnTo>
                    <a:pt x="2306" y="5427"/>
                  </a:lnTo>
                  <a:lnTo>
                    <a:pt x="2306" y="5427"/>
                  </a:lnTo>
                  <a:lnTo>
                    <a:pt x="1922" y="5331"/>
                  </a:lnTo>
                  <a:lnTo>
                    <a:pt x="1633" y="5235"/>
                  </a:lnTo>
                  <a:lnTo>
                    <a:pt x="1345" y="5091"/>
                  </a:lnTo>
                  <a:lnTo>
                    <a:pt x="1105" y="4947"/>
                  </a:lnTo>
                  <a:lnTo>
                    <a:pt x="865" y="4803"/>
                  </a:lnTo>
                  <a:lnTo>
                    <a:pt x="673" y="4611"/>
                  </a:lnTo>
                  <a:lnTo>
                    <a:pt x="529" y="4419"/>
                  </a:lnTo>
                  <a:lnTo>
                    <a:pt x="385" y="4226"/>
                  </a:lnTo>
                  <a:lnTo>
                    <a:pt x="145" y="3794"/>
                  </a:lnTo>
                  <a:lnTo>
                    <a:pt x="49" y="3314"/>
                  </a:lnTo>
                  <a:lnTo>
                    <a:pt x="0" y="2834"/>
                  </a:lnTo>
                  <a:lnTo>
                    <a:pt x="97" y="2305"/>
                  </a:lnTo>
                  <a:lnTo>
                    <a:pt x="193" y="1825"/>
                  </a:lnTo>
                  <a:lnTo>
                    <a:pt x="433" y="1393"/>
                  </a:lnTo>
                  <a:lnTo>
                    <a:pt x="721" y="961"/>
                  </a:lnTo>
                  <a:lnTo>
                    <a:pt x="1057" y="625"/>
                  </a:lnTo>
                  <a:lnTo>
                    <a:pt x="1441" y="336"/>
                  </a:lnTo>
                  <a:lnTo>
                    <a:pt x="1922" y="144"/>
                  </a:lnTo>
                  <a:lnTo>
                    <a:pt x="2402" y="0"/>
                  </a:lnTo>
                  <a:lnTo>
                    <a:pt x="2690" y="0"/>
                  </a:lnTo>
                  <a:lnTo>
                    <a:pt x="293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37"/>
            <p:cNvSpPr/>
            <p:nvPr/>
          </p:nvSpPr>
          <p:spPr>
            <a:xfrm>
              <a:off x="5355200" y="2799850"/>
              <a:ext cx="43250" cy="42050"/>
            </a:xfrm>
            <a:custGeom>
              <a:avLst/>
              <a:gdLst/>
              <a:ahLst/>
              <a:cxnLst/>
              <a:rect l="l" t="t" r="r" b="b"/>
              <a:pathLst>
                <a:path w="1730" h="1682" extrusionOk="0">
                  <a:moveTo>
                    <a:pt x="625" y="0"/>
                  </a:moveTo>
                  <a:lnTo>
                    <a:pt x="481" y="48"/>
                  </a:lnTo>
                  <a:lnTo>
                    <a:pt x="337" y="144"/>
                  </a:lnTo>
                  <a:lnTo>
                    <a:pt x="193" y="240"/>
                  </a:lnTo>
                  <a:lnTo>
                    <a:pt x="145" y="384"/>
                  </a:lnTo>
                  <a:lnTo>
                    <a:pt x="48" y="529"/>
                  </a:lnTo>
                  <a:lnTo>
                    <a:pt x="0" y="673"/>
                  </a:lnTo>
                  <a:lnTo>
                    <a:pt x="48" y="1009"/>
                  </a:lnTo>
                  <a:lnTo>
                    <a:pt x="97" y="1153"/>
                  </a:lnTo>
                  <a:lnTo>
                    <a:pt x="145" y="1297"/>
                  </a:lnTo>
                  <a:lnTo>
                    <a:pt x="241" y="1441"/>
                  </a:lnTo>
                  <a:lnTo>
                    <a:pt x="385" y="1537"/>
                  </a:lnTo>
                  <a:lnTo>
                    <a:pt x="577" y="1633"/>
                  </a:lnTo>
                  <a:lnTo>
                    <a:pt x="769" y="1681"/>
                  </a:lnTo>
                  <a:lnTo>
                    <a:pt x="913" y="1681"/>
                  </a:lnTo>
                  <a:lnTo>
                    <a:pt x="1105" y="1633"/>
                  </a:lnTo>
                  <a:lnTo>
                    <a:pt x="1249" y="1585"/>
                  </a:lnTo>
                  <a:lnTo>
                    <a:pt x="1393" y="1489"/>
                  </a:lnTo>
                  <a:lnTo>
                    <a:pt x="1585" y="1297"/>
                  </a:lnTo>
                  <a:lnTo>
                    <a:pt x="1681" y="1009"/>
                  </a:lnTo>
                  <a:lnTo>
                    <a:pt x="1729" y="673"/>
                  </a:lnTo>
                  <a:lnTo>
                    <a:pt x="1681" y="529"/>
                  </a:lnTo>
                  <a:lnTo>
                    <a:pt x="1633" y="384"/>
                  </a:lnTo>
                  <a:lnTo>
                    <a:pt x="1537" y="288"/>
                  </a:lnTo>
                  <a:lnTo>
                    <a:pt x="1393" y="192"/>
                  </a:lnTo>
                  <a:lnTo>
                    <a:pt x="1249" y="96"/>
                  </a:lnTo>
                  <a:lnTo>
                    <a:pt x="10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37"/>
            <p:cNvSpPr/>
            <p:nvPr/>
          </p:nvSpPr>
          <p:spPr>
            <a:xfrm>
              <a:off x="5046625" y="2717000"/>
              <a:ext cx="38450" cy="31250"/>
            </a:xfrm>
            <a:custGeom>
              <a:avLst/>
              <a:gdLst/>
              <a:ahLst/>
              <a:cxnLst/>
              <a:rect l="l" t="t" r="r" b="b"/>
              <a:pathLst>
                <a:path w="1538" h="1250" extrusionOk="0">
                  <a:moveTo>
                    <a:pt x="1154" y="1"/>
                  </a:moveTo>
                  <a:lnTo>
                    <a:pt x="913" y="49"/>
                  </a:lnTo>
                  <a:lnTo>
                    <a:pt x="625" y="145"/>
                  </a:lnTo>
                  <a:lnTo>
                    <a:pt x="385" y="337"/>
                  </a:lnTo>
                  <a:lnTo>
                    <a:pt x="193" y="529"/>
                  </a:lnTo>
                  <a:lnTo>
                    <a:pt x="49" y="721"/>
                  </a:lnTo>
                  <a:lnTo>
                    <a:pt x="1" y="961"/>
                  </a:lnTo>
                  <a:lnTo>
                    <a:pt x="1" y="1009"/>
                  </a:lnTo>
                  <a:lnTo>
                    <a:pt x="1" y="1105"/>
                  </a:lnTo>
                  <a:lnTo>
                    <a:pt x="49" y="1153"/>
                  </a:lnTo>
                  <a:lnTo>
                    <a:pt x="145" y="1201"/>
                  </a:lnTo>
                  <a:lnTo>
                    <a:pt x="337" y="1249"/>
                  </a:lnTo>
                  <a:lnTo>
                    <a:pt x="577" y="1201"/>
                  </a:lnTo>
                  <a:lnTo>
                    <a:pt x="865" y="1105"/>
                  </a:lnTo>
                  <a:lnTo>
                    <a:pt x="1106" y="913"/>
                  </a:lnTo>
                  <a:lnTo>
                    <a:pt x="1346" y="721"/>
                  </a:lnTo>
                  <a:lnTo>
                    <a:pt x="1490" y="529"/>
                  </a:lnTo>
                  <a:lnTo>
                    <a:pt x="1538" y="337"/>
                  </a:lnTo>
                  <a:lnTo>
                    <a:pt x="1538" y="241"/>
                  </a:lnTo>
                  <a:lnTo>
                    <a:pt x="1538" y="145"/>
                  </a:lnTo>
                  <a:lnTo>
                    <a:pt x="1442" y="97"/>
                  </a:lnTo>
                  <a:lnTo>
                    <a:pt x="1346" y="49"/>
                  </a:lnTo>
                  <a:lnTo>
                    <a:pt x="1154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37"/>
            <p:cNvSpPr/>
            <p:nvPr/>
          </p:nvSpPr>
          <p:spPr>
            <a:xfrm>
              <a:off x="5046625" y="2717000"/>
              <a:ext cx="38450" cy="31250"/>
            </a:xfrm>
            <a:custGeom>
              <a:avLst/>
              <a:gdLst/>
              <a:ahLst/>
              <a:cxnLst/>
              <a:rect l="l" t="t" r="r" b="b"/>
              <a:pathLst>
                <a:path w="1538" h="1250" fill="none" extrusionOk="0">
                  <a:moveTo>
                    <a:pt x="1154" y="1"/>
                  </a:moveTo>
                  <a:lnTo>
                    <a:pt x="1154" y="1"/>
                  </a:lnTo>
                  <a:lnTo>
                    <a:pt x="913" y="49"/>
                  </a:lnTo>
                  <a:lnTo>
                    <a:pt x="625" y="145"/>
                  </a:lnTo>
                  <a:lnTo>
                    <a:pt x="385" y="337"/>
                  </a:lnTo>
                  <a:lnTo>
                    <a:pt x="193" y="529"/>
                  </a:lnTo>
                  <a:lnTo>
                    <a:pt x="49" y="721"/>
                  </a:lnTo>
                  <a:lnTo>
                    <a:pt x="1" y="961"/>
                  </a:lnTo>
                  <a:lnTo>
                    <a:pt x="1" y="1009"/>
                  </a:lnTo>
                  <a:lnTo>
                    <a:pt x="1" y="1105"/>
                  </a:lnTo>
                  <a:lnTo>
                    <a:pt x="49" y="1153"/>
                  </a:lnTo>
                  <a:lnTo>
                    <a:pt x="145" y="1201"/>
                  </a:lnTo>
                  <a:lnTo>
                    <a:pt x="145" y="1201"/>
                  </a:lnTo>
                  <a:lnTo>
                    <a:pt x="337" y="1249"/>
                  </a:lnTo>
                  <a:lnTo>
                    <a:pt x="337" y="1249"/>
                  </a:lnTo>
                  <a:lnTo>
                    <a:pt x="577" y="1201"/>
                  </a:lnTo>
                  <a:lnTo>
                    <a:pt x="865" y="1105"/>
                  </a:lnTo>
                  <a:lnTo>
                    <a:pt x="1106" y="913"/>
                  </a:lnTo>
                  <a:lnTo>
                    <a:pt x="1346" y="721"/>
                  </a:lnTo>
                  <a:lnTo>
                    <a:pt x="1490" y="529"/>
                  </a:lnTo>
                  <a:lnTo>
                    <a:pt x="1538" y="337"/>
                  </a:lnTo>
                  <a:lnTo>
                    <a:pt x="1538" y="241"/>
                  </a:lnTo>
                  <a:lnTo>
                    <a:pt x="1538" y="145"/>
                  </a:lnTo>
                  <a:lnTo>
                    <a:pt x="1442" y="97"/>
                  </a:lnTo>
                  <a:lnTo>
                    <a:pt x="1346" y="49"/>
                  </a:lnTo>
                  <a:lnTo>
                    <a:pt x="1346" y="49"/>
                  </a:lnTo>
                  <a:lnTo>
                    <a:pt x="115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37"/>
            <p:cNvSpPr/>
            <p:nvPr/>
          </p:nvSpPr>
          <p:spPr>
            <a:xfrm>
              <a:off x="5340800" y="2754225"/>
              <a:ext cx="39625" cy="32450"/>
            </a:xfrm>
            <a:custGeom>
              <a:avLst/>
              <a:gdLst/>
              <a:ahLst/>
              <a:cxnLst/>
              <a:rect l="l" t="t" r="r" b="b"/>
              <a:pathLst>
                <a:path w="1585" h="1298" extrusionOk="0">
                  <a:moveTo>
                    <a:pt x="1201" y="0"/>
                  </a:moveTo>
                  <a:lnTo>
                    <a:pt x="913" y="48"/>
                  </a:lnTo>
                  <a:lnTo>
                    <a:pt x="624" y="144"/>
                  </a:lnTo>
                  <a:lnTo>
                    <a:pt x="384" y="288"/>
                  </a:lnTo>
                  <a:lnTo>
                    <a:pt x="192" y="481"/>
                  </a:lnTo>
                  <a:lnTo>
                    <a:pt x="48" y="673"/>
                  </a:lnTo>
                  <a:lnTo>
                    <a:pt x="0" y="913"/>
                  </a:lnTo>
                  <a:lnTo>
                    <a:pt x="48" y="1009"/>
                  </a:lnTo>
                  <a:lnTo>
                    <a:pt x="96" y="1105"/>
                  </a:lnTo>
                  <a:lnTo>
                    <a:pt x="192" y="1201"/>
                  </a:lnTo>
                  <a:lnTo>
                    <a:pt x="336" y="1249"/>
                  </a:lnTo>
                  <a:lnTo>
                    <a:pt x="480" y="1297"/>
                  </a:lnTo>
                  <a:lnTo>
                    <a:pt x="673" y="1249"/>
                  </a:lnTo>
                  <a:lnTo>
                    <a:pt x="913" y="1105"/>
                  </a:lnTo>
                  <a:lnTo>
                    <a:pt x="1153" y="961"/>
                  </a:lnTo>
                  <a:lnTo>
                    <a:pt x="1345" y="721"/>
                  </a:lnTo>
                  <a:lnTo>
                    <a:pt x="1489" y="529"/>
                  </a:lnTo>
                  <a:lnTo>
                    <a:pt x="1585" y="337"/>
                  </a:lnTo>
                  <a:lnTo>
                    <a:pt x="1585" y="240"/>
                  </a:lnTo>
                  <a:lnTo>
                    <a:pt x="1537" y="144"/>
                  </a:lnTo>
                  <a:lnTo>
                    <a:pt x="1489" y="96"/>
                  </a:lnTo>
                  <a:lnTo>
                    <a:pt x="1393" y="48"/>
                  </a:lnTo>
                  <a:lnTo>
                    <a:pt x="1201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37"/>
            <p:cNvSpPr/>
            <p:nvPr/>
          </p:nvSpPr>
          <p:spPr>
            <a:xfrm>
              <a:off x="5340800" y="2754225"/>
              <a:ext cx="39625" cy="32450"/>
            </a:xfrm>
            <a:custGeom>
              <a:avLst/>
              <a:gdLst/>
              <a:ahLst/>
              <a:cxnLst/>
              <a:rect l="l" t="t" r="r" b="b"/>
              <a:pathLst>
                <a:path w="1585" h="1298" fill="none" extrusionOk="0">
                  <a:moveTo>
                    <a:pt x="1201" y="0"/>
                  </a:moveTo>
                  <a:lnTo>
                    <a:pt x="1201" y="0"/>
                  </a:lnTo>
                  <a:lnTo>
                    <a:pt x="913" y="48"/>
                  </a:lnTo>
                  <a:lnTo>
                    <a:pt x="624" y="144"/>
                  </a:lnTo>
                  <a:lnTo>
                    <a:pt x="384" y="288"/>
                  </a:lnTo>
                  <a:lnTo>
                    <a:pt x="192" y="481"/>
                  </a:lnTo>
                  <a:lnTo>
                    <a:pt x="48" y="673"/>
                  </a:lnTo>
                  <a:lnTo>
                    <a:pt x="0" y="913"/>
                  </a:lnTo>
                  <a:lnTo>
                    <a:pt x="48" y="1009"/>
                  </a:lnTo>
                  <a:lnTo>
                    <a:pt x="96" y="1105"/>
                  </a:lnTo>
                  <a:lnTo>
                    <a:pt x="192" y="1201"/>
                  </a:lnTo>
                  <a:lnTo>
                    <a:pt x="336" y="1249"/>
                  </a:lnTo>
                  <a:lnTo>
                    <a:pt x="336" y="1249"/>
                  </a:lnTo>
                  <a:lnTo>
                    <a:pt x="480" y="1297"/>
                  </a:lnTo>
                  <a:lnTo>
                    <a:pt x="480" y="1297"/>
                  </a:lnTo>
                  <a:lnTo>
                    <a:pt x="673" y="1249"/>
                  </a:lnTo>
                  <a:lnTo>
                    <a:pt x="913" y="1105"/>
                  </a:lnTo>
                  <a:lnTo>
                    <a:pt x="1153" y="961"/>
                  </a:lnTo>
                  <a:lnTo>
                    <a:pt x="1345" y="721"/>
                  </a:lnTo>
                  <a:lnTo>
                    <a:pt x="1489" y="529"/>
                  </a:lnTo>
                  <a:lnTo>
                    <a:pt x="1585" y="337"/>
                  </a:lnTo>
                  <a:lnTo>
                    <a:pt x="1585" y="240"/>
                  </a:lnTo>
                  <a:lnTo>
                    <a:pt x="1537" y="144"/>
                  </a:lnTo>
                  <a:lnTo>
                    <a:pt x="1489" y="96"/>
                  </a:lnTo>
                  <a:lnTo>
                    <a:pt x="1393" y="48"/>
                  </a:lnTo>
                  <a:lnTo>
                    <a:pt x="1393" y="48"/>
                  </a:lnTo>
                  <a:lnTo>
                    <a:pt x="120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37"/>
            <p:cNvSpPr/>
            <p:nvPr/>
          </p:nvSpPr>
          <p:spPr>
            <a:xfrm>
              <a:off x="4908575" y="2635350"/>
              <a:ext cx="51650" cy="63675"/>
            </a:xfrm>
            <a:custGeom>
              <a:avLst/>
              <a:gdLst/>
              <a:ahLst/>
              <a:cxnLst/>
              <a:rect l="l" t="t" r="r" b="b"/>
              <a:pathLst>
                <a:path w="2066" h="2547" extrusionOk="0">
                  <a:moveTo>
                    <a:pt x="528" y="1"/>
                  </a:moveTo>
                  <a:lnTo>
                    <a:pt x="432" y="49"/>
                  </a:lnTo>
                  <a:lnTo>
                    <a:pt x="288" y="193"/>
                  </a:lnTo>
                  <a:lnTo>
                    <a:pt x="192" y="481"/>
                  </a:lnTo>
                  <a:lnTo>
                    <a:pt x="96" y="865"/>
                  </a:lnTo>
                  <a:lnTo>
                    <a:pt x="48" y="1249"/>
                  </a:lnTo>
                  <a:lnTo>
                    <a:pt x="0" y="1682"/>
                  </a:lnTo>
                  <a:lnTo>
                    <a:pt x="0" y="2018"/>
                  </a:lnTo>
                  <a:lnTo>
                    <a:pt x="96" y="2306"/>
                  </a:lnTo>
                  <a:lnTo>
                    <a:pt x="96" y="2402"/>
                  </a:lnTo>
                  <a:lnTo>
                    <a:pt x="192" y="2450"/>
                  </a:lnTo>
                  <a:lnTo>
                    <a:pt x="336" y="2498"/>
                  </a:lnTo>
                  <a:lnTo>
                    <a:pt x="576" y="2546"/>
                  </a:lnTo>
                  <a:lnTo>
                    <a:pt x="817" y="2546"/>
                  </a:lnTo>
                  <a:lnTo>
                    <a:pt x="1057" y="2498"/>
                  </a:lnTo>
                  <a:lnTo>
                    <a:pt x="1345" y="2450"/>
                  </a:lnTo>
                  <a:lnTo>
                    <a:pt x="1585" y="2354"/>
                  </a:lnTo>
                  <a:lnTo>
                    <a:pt x="1777" y="2210"/>
                  </a:lnTo>
                  <a:lnTo>
                    <a:pt x="1921" y="2018"/>
                  </a:lnTo>
                  <a:lnTo>
                    <a:pt x="2017" y="1778"/>
                  </a:lnTo>
                  <a:lnTo>
                    <a:pt x="2065" y="1538"/>
                  </a:lnTo>
                  <a:lnTo>
                    <a:pt x="2017" y="1346"/>
                  </a:lnTo>
                  <a:lnTo>
                    <a:pt x="1969" y="1153"/>
                  </a:lnTo>
                  <a:lnTo>
                    <a:pt x="1921" y="961"/>
                  </a:lnTo>
                  <a:lnTo>
                    <a:pt x="1825" y="769"/>
                  </a:lnTo>
                  <a:lnTo>
                    <a:pt x="1537" y="481"/>
                  </a:lnTo>
                  <a:lnTo>
                    <a:pt x="1201" y="241"/>
                  </a:lnTo>
                  <a:lnTo>
                    <a:pt x="913" y="49"/>
                  </a:lnTo>
                  <a:lnTo>
                    <a:pt x="6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37"/>
            <p:cNvSpPr/>
            <p:nvPr/>
          </p:nvSpPr>
          <p:spPr>
            <a:xfrm>
              <a:off x="4912175" y="2641350"/>
              <a:ext cx="15625" cy="51675"/>
            </a:xfrm>
            <a:custGeom>
              <a:avLst/>
              <a:gdLst/>
              <a:ahLst/>
              <a:cxnLst/>
              <a:rect l="l" t="t" r="r" b="b"/>
              <a:pathLst>
                <a:path w="625" h="2067" extrusionOk="0">
                  <a:moveTo>
                    <a:pt x="336" y="1"/>
                  </a:moveTo>
                  <a:lnTo>
                    <a:pt x="288" y="97"/>
                  </a:lnTo>
                  <a:lnTo>
                    <a:pt x="144" y="289"/>
                  </a:lnTo>
                  <a:lnTo>
                    <a:pt x="96" y="625"/>
                  </a:lnTo>
                  <a:lnTo>
                    <a:pt x="0" y="1009"/>
                  </a:lnTo>
                  <a:lnTo>
                    <a:pt x="0" y="1394"/>
                  </a:lnTo>
                  <a:lnTo>
                    <a:pt x="48" y="1730"/>
                  </a:lnTo>
                  <a:lnTo>
                    <a:pt x="96" y="1970"/>
                  </a:lnTo>
                  <a:lnTo>
                    <a:pt x="144" y="2066"/>
                  </a:lnTo>
                  <a:lnTo>
                    <a:pt x="288" y="2066"/>
                  </a:lnTo>
                  <a:lnTo>
                    <a:pt x="336" y="1970"/>
                  </a:lnTo>
                  <a:lnTo>
                    <a:pt x="480" y="1778"/>
                  </a:lnTo>
                  <a:lnTo>
                    <a:pt x="576" y="1442"/>
                  </a:lnTo>
                  <a:lnTo>
                    <a:pt x="624" y="1058"/>
                  </a:lnTo>
                  <a:lnTo>
                    <a:pt x="624" y="673"/>
                  </a:lnTo>
                  <a:lnTo>
                    <a:pt x="576" y="337"/>
                  </a:lnTo>
                  <a:lnTo>
                    <a:pt x="528" y="97"/>
                  </a:lnTo>
                  <a:lnTo>
                    <a:pt x="480" y="49"/>
                  </a:lnTo>
                  <a:lnTo>
                    <a:pt x="432" y="1"/>
                  </a:lnTo>
                  <a:close/>
                </a:path>
              </a:pathLst>
            </a:custGeom>
            <a:solidFill>
              <a:srgbClr val="FFD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3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" name="Google Shape;379;p38"/>
          <p:cNvGrpSpPr/>
          <p:nvPr/>
        </p:nvGrpSpPr>
        <p:grpSpPr>
          <a:xfrm rot="10800000">
            <a:off x="168" y="3449289"/>
            <a:ext cx="2862466" cy="1695774"/>
            <a:chOff x="238125" y="3383650"/>
            <a:chExt cx="1287775" cy="762900"/>
          </a:xfrm>
        </p:grpSpPr>
        <p:sp>
          <p:nvSpPr>
            <p:cNvPr id="380" name="Google Shape;380;p38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38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38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3" name="Google Shape;383;p38"/>
          <p:cNvGrpSpPr/>
          <p:nvPr/>
        </p:nvGrpSpPr>
        <p:grpSpPr>
          <a:xfrm rot="5400000">
            <a:off x="7804222" y="-584584"/>
            <a:ext cx="1175451" cy="2324553"/>
            <a:chOff x="961675" y="1958725"/>
            <a:chExt cx="563225" cy="1113825"/>
          </a:xfrm>
        </p:grpSpPr>
        <p:sp>
          <p:nvSpPr>
            <p:cNvPr id="384" name="Google Shape;384;p38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38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6" name="Google Shape;386;p3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38"/>
          <p:cNvSpPr/>
          <p:nvPr/>
        </p:nvSpPr>
        <p:spPr>
          <a:xfrm>
            <a:off x="-195060" y="2445157"/>
            <a:ext cx="475354" cy="442198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8" name="Google Shape;388;p38"/>
          <p:cNvGrpSpPr/>
          <p:nvPr/>
        </p:nvGrpSpPr>
        <p:grpSpPr>
          <a:xfrm>
            <a:off x="8911887" y="3433500"/>
            <a:ext cx="475779" cy="475800"/>
            <a:chOff x="1460350" y="2402425"/>
            <a:chExt cx="208950" cy="208950"/>
          </a:xfrm>
        </p:grpSpPr>
        <p:sp>
          <p:nvSpPr>
            <p:cNvPr id="389" name="Google Shape;389;p38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38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38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210A06">
                <a:alpha val="313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38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38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rgbClr val="210A06">
                <a:alpha val="313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38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38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38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38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38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38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38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38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38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38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38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38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38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38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38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38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38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38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38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38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38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392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38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38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rgbClr val="210A06">
                <a:alpha val="313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7" name="Google Shape;417;p38"/>
          <p:cNvGrpSpPr/>
          <p:nvPr/>
        </p:nvGrpSpPr>
        <p:grpSpPr>
          <a:xfrm rot="3427705">
            <a:off x="655153" y="560954"/>
            <a:ext cx="340783" cy="340829"/>
            <a:chOff x="1460350" y="2402425"/>
            <a:chExt cx="208950" cy="208950"/>
          </a:xfrm>
        </p:grpSpPr>
        <p:sp>
          <p:nvSpPr>
            <p:cNvPr id="418" name="Google Shape;418;p38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210A06">
                <a:alpha val="313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rgbClr val="210A06">
                <a:alpha val="313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38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38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38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38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38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38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38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38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38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38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38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38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38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38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38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38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38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392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38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38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rgbClr val="210A06">
                <a:alpha val="313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6" name="Google Shape;446;p38"/>
          <p:cNvSpPr/>
          <p:nvPr/>
        </p:nvSpPr>
        <p:spPr>
          <a:xfrm>
            <a:off x="6811015" y="4827882"/>
            <a:ext cx="475354" cy="442198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38"/>
          <p:cNvSpPr/>
          <p:nvPr/>
        </p:nvSpPr>
        <p:spPr>
          <a:xfrm>
            <a:off x="8297775" y="934025"/>
            <a:ext cx="471223" cy="363809"/>
          </a:xfrm>
          <a:custGeom>
            <a:avLst/>
            <a:gdLst/>
            <a:ahLst/>
            <a:cxnLst/>
            <a:rect l="l" t="t" r="r" b="b"/>
            <a:pathLst>
              <a:path w="5476" h="4228" extrusionOk="0">
                <a:moveTo>
                  <a:pt x="3506" y="1"/>
                </a:moveTo>
                <a:lnTo>
                  <a:pt x="3122" y="97"/>
                </a:lnTo>
                <a:lnTo>
                  <a:pt x="2162" y="481"/>
                </a:lnTo>
                <a:lnTo>
                  <a:pt x="673" y="1105"/>
                </a:lnTo>
                <a:lnTo>
                  <a:pt x="673" y="1153"/>
                </a:lnTo>
                <a:lnTo>
                  <a:pt x="673" y="1346"/>
                </a:lnTo>
                <a:lnTo>
                  <a:pt x="865" y="1778"/>
                </a:lnTo>
                <a:lnTo>
                  <a:pt x="1057" y="2162"/>
                </a:lnTo>
                <a:lnTo>
                  <a:pt x="1105" y="2354"/>
                </a:lnTo>
                <a:lnTo>
                  <a:pt x="625" y="2354"/>
                </a:lnTo>
                <a:lnTo>
                  <a:pt x="289" y="2402"/>
                </a:lnTo>
                <a:lnTo>
                  <a:pt x="145" y="2498"/>
                </a:lnTo>
                <a:lnTo>
                  <a:pt x="97" y="2546"/>
                </a:lnTo>
                <a:lnTo>
                  <a:pt x="0" y="2738"/>
                </a:lnTo>
                <a:lnTo>
                  <a:pt x="0" y="2978"/>
                </a:lnTo>
                <a:lnTo>
                  <a:pt x="49" y="3171"/>
                </a:lnTo>
                <a:lnTo>
                  <a:pt x="193" y="3363"/>
                </a:lnTo>
                <a:lnTo>
                  <a:pt x="337" y="3555"/>
                </a:lnTo>
                <a:lnTo>
                  <a:pt x="481" y="3651"/>
                </a:lnTo>
                <a:lnTo>
                  <a:pt x="625" y="3699"/>
                </a:lnTo>
                <a:lnTo>
                  <a:pt x="769" y="3699"/>
                </a:lnTo>
                <a:lnTo>
                  <a:pt x="913" y="3603"/>
                </a:lnTo>
                <a:lnTo>
                  <a:pt x="1105" y="3459"/>
                </a:lnTo>
                <a:lnTo>
                  <a:pt x="1297" y="3363"/>
                </a:lnTo>
                <a:lnTo>
                  <a:pt x="1345" y="3363"/>
                </a:lnTo>
                <a:lnTo>
                  <a:pt x="1441" y="3459"/>
                </a:lnTo>
                <a:lnTo>
                  <a:pt x="1537" y="3699"/>
                </a:lnTo>
                <a:lnTo>
                  <a:pt x="1585" y="3987"/>
                </a:lnTo>
                <a:lnTo>
                  <a:pt x="1681" y="4227"/>
                </a:lnTo>
                <a:lnTo>
                  <a:pt x="1921" y="4227"/>
                </a:lnTo>
                <a:lnTo>
                  <a:pt x="2306" y="4083"/>
                </a:lnTo>
                <a:lnTo>
                  <a:pt x="2930" y="3747"/>
                </a:lnTo>
                <a:lnTo>
                  <a:pt x="3026" y="3699"/>
                </a:lnTo>
                <a:lnTo>
                  <a:pt x="2978" y="3699"/>
                </a:lnTo>
                <a:lnTo>
                  <a:pt x="2834" y="3603"/>
                </a:lnTo>
                <a:lnTo>
                  <a:pt x="2642" y="3459"/>
                </a:lnTo>
                <a:lnTo>
                  <a:pt x="2594" y="3315"/>
                </a:lnTo>
                <a:lnTo>
                  <a:pt x="2546" y="3171"/>
                </a:lnTo>
                <a:lnTo>
                  <a:pt x="2594" y="3026"/>
                </a:lnTo>
                <a:lnTo>
                  <a:pt x="2642" y="2882"/>
                </a:lnTo>
                <a:lnTo>
                  <a:pt x="2786" y="2786"/>
                </a:lnTo>
                <a:lnTo>
                  <a:pt x="2930" y="2642"/>
                </a:lnTo>
                <a:lnTo>
                  <a:pt x="3074" y="2594"/>
                </a:lnTo>
                <a:lnTo>
                  <a:pt x="3314" y="2546"/>
                </a:lnTo>
                <a:lnTo>
                  <a:pt x="3458" y="2594"/>
                </a:lnTo>
                <a:lnTo>
                  <a:pt x="3554" y="2690"/>
                </a:lnTo>
                <a:lnTo>
                  <a:pt x="3554" y="2834"/>
                </a:lnTo>
                <a:lnTo>
                  <a:pt x="3554" y="3026"/>
                </a:lnTo>
                <a:lnTo>
                  <a:pt x="3506" y="3363"/>
                </a:lnTo>
                <a:lnTo>
                  <a:pt x="3458" y="3507"/>
                </a:lnTo>
                <a:lnTo>
                  <a:pt x="3506" y="3603"/>
                </a:lnTo>
                <a:lnTo>
                  <a:pt x="3698" y="3603"/>
                </a:lnTo>
                <a:lnTo>
                  <a:pt x="4035" y="3507"/>
                </a:lnTo>
                <a:lnTo>
                  <a:pt x="4803" y="3219"/>
                </a:lnTo>
                <a:lnTo>
                  <a:pt x="4899" y="3171"/>
                </a:lnTo>
                <a:lnTo>
                  <a:pt x="4947" y="3026"/>
                </a:lnTo>
                <a:lnTo>
                  <a:pt x="4899" y="2930"/>
                </a:lnTo>
                <a:lnTo>
                  <a:pt x="4803" y="2786"/>
                </a:lnTo>
                <a:lnTo>
                  <a:pt x="4611" y="2546"/>
                </a:lnTo>
                <a:lnTo>
                  <a:pt x="4467" y="2306"/>
                </a:lnTo>
                <a:lnTo>
                  <a:pt x="4371" y="2162"/>
                </a:lnTo>
                <a:lnTo>
                  <a:pt x="4371" y="2114"/>
                </a:lnTo>
                <a:lnTo>
                  <a:pt x="4371" y="2066"/>
                </a:lnTo>
                <a:lnTo>
                  <a:pt x="4563" y="2018"/>
                </a:lnTo>
                <a:lnTo>
                  <a:pt x="4899" y="2018"/>
                </a:lnTo>
                <a:lnTo>
                  <a:pt x="5139" y="1970"/>
                </a:lnTo>
                <a:lnTo>
                  <a:pt x="5331" y="1874"/>
                </a:lnTo>
                <a:lnTo>
                  <a:pt x="5427" y="1730"/>
                </a:lnTo>
                <a:lnTo>
                  <a:pt x="5475" y="1538"/>
                </a:lnTo>
                <a:lnTo>
                  <a:pt x="5475" y="1346"/>
                </a:lnTo>
                <a:lnTo>
                  <a:pt x="5427" y="1202"/>
                </a:lnTo>
                <a:lnTo>
                  <a:pt x="5283" y="1009"/>
                </a:lnTo>
                <a:lnTo>
                  <a:pt x="5091" y="817"/>
                </a:lnTo>
                <a:lnTo>
                  <a:pt x="4899" y="721"/>
                </a:lnTo>
                <a:lnTo>
                  <a:pt x="4755" y="721"/>
                </a:lnTo>
                <a:lnTo>
                  <a:pt x="4659" y="769"/>
                </a:lnTo>
                <a:lnTo>
                  <a:pt x="4563" y="817"/>
                </a:lnTo>
                <a:lnTo>
                  <a:pt x="4419" y="1057"/>
                </a:lnTo>
                <a:lnTo>
                  <a:pt x="4323" y="1153"/>
                </a:lnTo>
                <a:lnTo>
                  <a:pt x="4227" y="1250"/>
                </a:lnTo>
                <a:lnTo>
                  <a:pt x="4131" y="1250"/>
                </a:lnTo>
                <a:lnTo>
                  <a:pt x="4035" y="1153"/>
                </a:lnTo>
                <a:lnTo>
                  <a:pt x="3891" y="721"/>
                </a:lnTo>
                <a:lnTo>
                  <a:pt x="3746" y="289"/>
                </a:lnTo>
                <a:lnTo>
                  <a:pt x="3698" y="97"/>
                </a:lnTo>
                <a:lnTo>
                  <a:pt x="36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TITLE_ONLY_2_1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9" name="Google Shape;449;p39"/>
          <p:cNvGrpSpPr/>
          <p:nvPr/>
        </p:nvGrpSpPr>
        <p:grpSpPr>
          <a:xfrm rot="10800000" flipH="1">
            <a:off x="6691758" y="3468233"/>
            <a:ext cx="2862466" cy="1695774"/>
            <a:chOff x="238125" y="3383650"/>
            <a:chExt cx="1287775" cy="762900"/>
          </a:xfrm>
        </p:grpSpPr>
        <p:sp>
          <p:nvSpPr>
            <p:cNvPr id="450" name="Google Shape;450;p39"/>
            <p:cNvSpPr/>
            <p:nvPr/>
          </p:nvSpPr>
          <p:spPr>
            <a:xfrm>
              <a:off x="598125" y="3383650"/>
              <a:ext cx="927775" cy="557175"/>
            </a:xfrm>
            <a:custGeom>
              <a:avLst/>
              <a:gdLst/>
              <a:ahLst/>
              <a:cxnLst/>
              <a:rect l="l" t="t" r="r" b="b"/>
              <a:pathLst>
                <a:path w="37111" h="22287" extrusionOk="0">
                  <a:moveTo>
                    <a:pt x="37050" y="0"/>
                  </a:moveTo>
                  <a:lnTo>
                    <a:pt x="0" y="101"/>
                  </a:lnTo>
                  <a:lnTo>
                    <a:pt x="1090" y="161"/>
                  </a:lnTo>
                  <a:lnTo>
                    <a:pt x="2118" y="242"/>
                  </a:lnTo>
                  <a:lnTo>
                    <a:pt x="3127" y="343"/>
                  </a:lnTo>
                  <a:lnTo>
                    <a:pt x="4095" y="464"/>
                  </a:lnTo>
                  <a:lnTo>
                    <a:pt x="5002" y="585"/>
                  </a:lnTo>
                  <a:lnTo>
                    <a:pt x="5890" y="726"/>
                  </a:lnTo>
                  <a:lnTo>
                    <a:pt x="6737" y="867"/>
                  </a:lnTo>
                  <a:lnTo>
                    <a:pt x="7523" y="1029"/>
                  </a:lnTo>
                  <a:lnTo>
                    <a:pt x="8310" y="1210"/>
                  </a:lnTo>
                  <a:lnTo>
                    <a:pt x="9036" y="1412"/>
                  </a:lnTo>
                  <a:lnTo>
                    <a:pt x="9742" y="1613"/>
                  </a:lnTo>
                  <a:lnTo>
                    <a:pt x="10407" y="1835"/>
                  </a:lnTo>
                  <a:lnTo>
                    <a:pt x="11033" y="2077"/>
                  </a:lnTo>
                  <a:lnTo>
                    <a:pt x="11658" y="2340"/>
                  </a:lnTo>
                  <a:lnTo>
                    <a:pt x="12223" y="2602"/>
                  </a:lnTo>
                  <a:lnTo>
                    <a:pt x="12767" y="2884"/>
                  </a:lnTo>
                  <a:lnTo>
                    <a:pt x="13292" y="3187"/>
                  </a:lnTo>
                  <a:lnTo>
                    <a:pt x="13796" y="3509"/>
                  </a:lnTo>
                  <a:lnTo>
                    <a:pt x="14260" y="3852"/>
                  </a:lnTo>
                  <a:lnTo>
                    <a:pt x="14724" y="4195"/>
                  </a:lnTo>
                  <a:lnTo>
                    <a:pt x="15147" y="4558"/>
                  </a:lnTo>
                  <a:lnTo>
                    <a:pt x="15551" y="4941"/>
                  </a:lnTo>
                  <a:lnTo>
                    <a:pt x="15934" y="5345"/>
                  </a:lnTo>
                  <a:lnTo>
                    <a:pt x="16297" y="5768"/>
                  </a:lnTo>
                  <a:lnTo>
                    <a:pt x="16660" y="6192"/>
                  </a:lnTo>
                  <a:lnTo>
                    <a:pt x="16982" y="6656"/>
                  </a:lnTo>
                  <a:lnTo>
                    <a:pt x="17305" y="7120"/>
                  </a:lnTo>
                  <a:lnTo>
                    <a:pt x="17608" y="7624"/>
                  </a:lnTo>
                  <a:lnTo>
                    <a:pt x="17910" y="8128"/>
                  </a:lnTo>
                  <a:lnTo>
                    <a:pt x="18172" y="8652"/>
                  </a:lnTo>
                  <a:lnTo>
                    <a:pt x="18455" y="9197"/>
                  </a:lnTo>
                  <a:lnTo>
                    <a:pt x="18717" y="9762"/>
                  </a:lnTo>
                  <a:lnTo>
                    <a:pt x="19241" y="11032"/>
                  </a:lnTo>
                  <a:lnTo>
                    <a:pt x="19786" y="12343"/>
                  </a:lnTo>
                  <a:lnTo>
                    <a:pt x="20351" y="13695"/>
                  </a:lnTo>
                  <a:lnTo>
                    <a:pt x="20653" y="14360"/>
                  </a:lnTo>
                  <a:lnTo>
                    <a:pt x="20956" y="15026"/>
                  </a:lnTo>
                  <a:lnTo>
                    <a:pt x="21258" y="15671"/>
                  </a:lnTo>
                  <a:lnTo>
                    <a:pt x="21601" y="16316"/>
                  </a:lnTo>
                  <a:lnTo>
                    <a:pt x="21944" y="16962"/>
                  </a:lnTo>
                  <a:lnTo>
                    <a:pt x="22327" y="17567"/>
                  </a:lnTo>
                  <a:lnTo>
                    <a:pt x="22710" y="18152"/>
                  </a:lnTo>
                  <a:lnTo>
                    <a:pt x="23134" y="18717"/>
                  </a:lnTo>
                  <a:lnTo>
                    <a:pt x="23578" y="19261"/>
                  </a:lnTo>
                  <a:lnTo>
                    <a:pt x="24042" y="19765"/>
                  </a:lnTo>
                  <a:lnTo>
                    <a:pt x="24284" y="20007"/>
                  </a:lnTo>
                  <a:lnTo>
                    <a:pt x="24546" y="20229"/>
                  </a:lnTo>
                  <a:lnTo>
                    <a:pt x="24808" y="20451"/>
                  </a:lnTo>
                  <a:lnTo>
                    <a:pt x="25070" y="20653"/>
                  </a:lnTo>
                  <a:lnTo>
                    <a:pt x="25352" y="20854"/>
                  </a:lnTo>
                  <a:lnTo>
                    <a:pt x="25635" y="21036"/>
                  </a:lnTo>
                  <a:lnTo>
                    <a:pt x="25937" y="21217"/>
                  </a:lnTo>
                  <a:lnTo>
                    <a:pt x="26240" y="21379"/>
                  </a:lnTo>
                  <a:lnTo>
                    <a:pt x="26563" y="21540"/>
                  </a:lnTo>
                  <a:lnTo>
                    <a:pt x="26885" y="21681"/>
                  </a:lnTo>
                  <a:lnTo>
                    <a:pt x="27228" y="21802"/>
                  </a:lnTo>
                  <a:lnTo>
                    <a:pt x="27571" y="21923"/>
                  </a:lnTo>
                  <a:lnTo>
                    <a:pt x="27934" y="22024"/>
                  </a:lnTo>
                  <a:lnTo>
                    <a:pt x="28297" y="22105"/>
                  </a:lnTo>
                  <a:lnTo>
                    <a:pt x="28680" y="22165"/>
                  </a:lnTo>
                  <a:lnTo>
                    <a:pt x="29064" y="22226"/>
                  </a:lnTo>
                  <a:lnTo>
                    <a:pt x="29467" y="22266"/>
                  </a:lnTo>
                  <a:lnTo>
                    <a:pt x="29890" y="22286"/>
                  </a:lnTo>
                  <a:lnTo>
                    <a:pt x="30758" y="22286"/>
                  </a:lnTo>
                  <a:lnTo>
                    <a:pt x="31201" y="22266"/>
                  </a:lnTo>
                  <a:lnTo>
                    <a:pt x="31665" y="22206"/>
                  </a:lnTo>
                  <a:lnTo>
                    <a:pt x="32149" y="22145"/>
                  </a:lnTo>
                  <a:lnTo>
                    <a:pt x="32654" y="22065"/>
                  </a:lnTo>
                  <a:lnTo>
                    <a:pt x="33158" y="21964"/>
                  </a:lnTo>
                  <a:lnTo>
                    <a:pt x="33682" y="21843"/>
                  </a:lnTo>
                  <a:lnTo>
                    <a:pt x="34207" y="21701"/>
                  </a:lnTo>
                  <a:lnTo>
                    <a:pt x="34751" y="21540"/>
                  </a:lnTo>
                  <a:lnTo>
                    <a:pt x="35316" y="21359"/>
                  </a:lnTo>
                  <a:lnTo>
                    <a:pt x="35901" y="21157"/>
                  </a:lnTo>
                  <a:lnTo>
                    <a:pt x="36506" y="20935"/>
                  </a:lnTo>
                  <a:lnTo>
                    <a:pt x="37111" y="20673"/>
                  </a:lnTo>
                  <a:lnTo>
                    <a:pt x="370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39"/>
            <p:cNvSpPr/>
            <p:nvPr/>
          </p:nvSpPr>
          <p:spPr>
            <a:xfrm>
              <a:off x="238125" y="3425500"/>
              <a:ext cx="780025" cy="218350"/>
            </a:xfrm>
            <a:custGeom>
              <a:avLst/>
              <a:gdLst/>
              <a:ahLst/>
              <a:cxnLst/>
              <a:rect l="l" t="t" r="r" b="b"/>
              <a:pathLst>
                <a:path w="31201" h="8734" extrusionOk="0">
                  <a:moveTo>
                    <a:pt x="13453" y="0"/>
                  </a:moveTo>
                  <a:lnTo>
                    <a:pt x="12787" y="20"/>
                  </a:lnTo>
                  <a:lnTo>
                    <a:pt x="12121" y="40"/>
                  </a:lnTo>
                  <a:lnTo>
                    <a:pt x="11456" y="81"/>
                  </a:lnTo>
                  <a:lnTo>
                    <a:pt x="10790" y="141"/>
                  </a:lnTo>
                  <a:lnTo>
                    <a:pt x="10125" y="202"/>
                  </a:lnTo>
                  <a:lnTo>
                    <a:pt x="9459" y="303"/>
                  </a:lnTo>
                  <a:lnTo>
                    <a:pt x="8794" y="383"/>
                  </a:lnTo>
                  <a:lnTo>
                    <a:pt x="8128" y="504"/>
                  </a:lnTo>
                  <a:lnTo>
                    <a:pt x="7462" y="625"/>
                  </a:lnTo>
                  <a:lnTo>
                    <a:pt x="6111" y="908"/>
                  </a:lnTo>
                  <a:lnTo>
                    <a:pt x="4760" y="1230"/>
                  </a:lnTo>
                  <a:lnTo>
                    <a:pt x="3388" y="1613"/>
                  </a:lnTo>
                  <a:lnTo>
                    <a:pt x="2924" y="1755"/>
                  </a:lnTo>
                  <a:lnTo>
                    <a:pt x="2481" y="1936"/>
                  </a:lnTo>
                  <a:lnTo>
                    <a:pt x="2077" y="2138"/>
                  </a:lnTo>
                  <a:lnTo>
                    <a:pt x="1714" y="2340"/>
                  </a:lnTo>
                  <a:lnTo>
                    <a:pt x="1392" y="2561"/>
                  </a:lnTo>
                  <a:lnTo>
                    <a:pt x="1109" y="2803"/>
                  </a:lnTo>
                  <a:lnTo>
                    <a:pt x="847" y="3045"/>
                  </a:lnTo>
                  <a:lnTo>
                    <a:pt x="625" y="3308"/>
                  </a:lnTo>
                  <a:lnTo>
                    <a:pt x="444" y="3570"/>
                  </a:lnTo>
                  <a:lnTo>
                    <a:pt x="282" y="3832"/>
                  </a:lnTo>
                  <a:lnTo>
                    <a:pt x="161" y="4114"/>
                  </a:lnTo>
                  <a:lnTo>
                    <a:pt x="81" y="4377"/>
                  </a:lnTo>
                  <a:lnTo>
                    <a:pt x="20" y="4659"/>
                  </a:lnTo>
                  <a:lnTo>
                    <a:pt x="0" y="4921"/>
                  </a:lnTo>
                  <a:lnTo>
                    <a:pt x="20" y="5183"/>
                  </a:lnTo>
                  <a:lnTo>
                    <a:pt x="40" y="5425"/>
                  </a:lnTo>
                  <a:lnTo>
                    <a:pt x="121" y="5667"/>
                  </a:lnTo>
                  <a:lnTo>
                    <a:pt x="222" y="5909"/>
                  </a:lnTo>
                  <a:lnTo>
                    <a:pt x="343" y="6111"/>
                  </a:lnTo>
                  <a:lnTo>
                    <a:pt x="484" y="6313"/>
                  </a:lnTo>
                  <a:lnTo>
                    <a:pt x="666" y="6494"/>
                  </a:lnTo>
                  <a:lnTo>
                    <a:pt x="887" y="6656"/>
                  </a:lnTo>
                  <a:lnTo>
                    <a:pt x="1109" y="6797"/>
                  </a:lnTo>
                  <a:lnTo>
                    <a:pt x="1371" y="6918"/>
                  </a:lnTo>
                  <a:lnTo>
                    <a:pt x="1654" y="6999"/>
                  </a:lnTo>
                  <a:lnTo>
                    <a:pt x="1977" y="7059"/>
                  </a:lnTo>
                  <a:lnTo>
                    <a:pt x="2299" y="7099"/>
                  </a:lnTo>
                  <a:lnTo>
                    <a:pt x="2662" y="7079"/>
                  </a:lnTo>
                  <a:lnTo>
                    <a:pt x="3045" y="7059"/>
                  </a:lnTo>
                  <a:lnTo>
                    <a:pt x="3449" y="6978"/>
                  </a:lnTo>
                  <a:lnTo>
                    <a:pt x="3872" y="6857"/>
                  </a:lnTo>
                  <a:lnTo>
                    <a:pt x="4316" y="6716"/>
                  </a:lnTo>
                  <a:lnTo>
                    <a:pt x="5224" y="6373"/>
                  </a:lnTo>
                  <a:lnTo>
                    <a:pt x="6131" y="6051"/>
                  </a:lnTo>
                  <a:lnTo>
                    <a:pt x="7019" y="5748"/>
                  </a:lnTo>
                  <a:lnTo>
                    <a:pt x="7886" y="5466"/>
                  </a:lnTo>
                  <a:lnTo>
                    <a:pt x="8773" y="5224"/>
                  </a:lnTo>
                  <a:lnTo>
                    <a:pt x="9641" y="5002"/>
                  </a:lnTo>
                  <a:lnTo>
                    <a:pt x="10508" y="4800"/>
                  </a:lnTo>
                  <a:lnTo>
                    <a:pt x="11395" y="4619"/>
                  </a:lnTo>
                  <a:lnTo>
                    <a:pt x="12283" y="4477"/>
                  </a:lnTo>
                  <a:lnTo>
                    <a:pt x="13170" y="4356"/>
                  </a:lnTo>
                  <a:lnTo>
                    <a:pt x="14078" y="4256"/>
                  </a:lnTo>
                  <a:lnTo>
                    <a:pt x="15006" y="4195"/>
                  </a:lnTo>
                  <a:lnTo>
                    <a:pt x="15933" y="4175"/>
                  </a:lnTo>
                  <a:lnTo>
                    <a:pt x="16901" y="4175"/>
                  </a:lnTo>
                  <a:lnTo>
                    <a:pt x="17890" y="4215"/>
                  </a:lnTo>
                  <a:lnTo>
                    <a:pt x="18898" y="4296"/>
                  </a:lnTo>
                  <a:lnTo>
                    <a:pt x="19422" y="4356"/>
                  </a:lnTo>
                  <a:lnTo>
                    <a:pt x="19906" y="4437"/>
                  </a:lnTo>
                  <a:lnTo>
                    <a:pt x="20391" y="4538"/>
                  </a:lnTo>
                  <a:lnTo>
                    <a:pt x="20875" y="4659"/>
                  </a:lnTo>
                  <a:lnTo>
                    <a:pt x="21338" y="4800"/>
                  </a:lnTo>
                  <a:lnTo>
                    <a:pt x="21802" y="4961"/>
                  </a:lnTo>
                  <a:lnTo>
                    <a:pt x="22246" y="5123"/>
                  </a:lnTo>
                  <a:lnTo>
                    <a:pt x="22670" y="5304"/>
                  </a:lnTo>
                  <a:lnTo>
                    <a:pt x="23093" y="5506"/>
                  </a:lnTo>
                  <a:lnTo>
                    <a:pt x="23517" y="5708"/>
                  </a:lnTo>
                  <a:lnTo>
                    <a:pt x="24323" y="6131"/>
                  </a:lnTo>
                  <a:lnTo>
                    <a:pt x="25090" y="6555"/>
                  </a:lnTo>
                  <a:lnTo>
                    <a:pt x="25816" y="6999"/>
                  </a:lnTo>
                  <a:lnTo>
                    <a:pt x="26502" y="7422"/>
                  </a:lnTo>
                  <a:lnTo>
                    <a:pt x="27147" y="7805"/>
                  </a:lnTo>
                  <a:lnTo>
                    <a:pt x="27772" y="8128"/>
                  </a:lnTo>
                  <a:lnTo>
                    <a:pt x="28075" y="8289"/>
                  </a:lnTo>
                  <a:lnTo>
                    <a:pt x="28357" y="8410"/>
                  </a:lnTo>
                  <a:lnTo>
                    <a:pt x="28640" y="8511"/>
                  </a:lnTo>
                  <a:lnTo>
                    <a:pt x="28902" y="8612"/>
                  </a:lnTo>
                  <a:lnTo>
                    <a:pt x="29164" y="8673"/>
                  </a:lnTo>
                  <a:lnTo>
                    <a:pt x="29426" y="8713"/>
                  </a:lnTo>
                  <a:lnTo>
                    <a:pt x="29668" y="8733"/>
                  </a:lnTo>
                  <a:lnTo>
                    <a:pt x="29910" y="8713"/>
                  </a:lnTo>
                  <a:lnTo>
                    <a:pt x="30152" y="8673"/>
                  </a:lnTo>
                  <a:lnTo>
                    <a:pt x="30374" y="8592"/>
                  </a:lnTo>
                  <a:lnTo>
                    <a:pt x="30576" y="8511"/>
                  </a:lnTo>
                  <a:lnTo>
                    <a:pt x="30757" y="8390"/>
                  </a:lnTo>
                  <a:lnTo>
                    <a:pt x="30898" y="8269"/>
                  </a:lnTo>
                  <a:lnTo>
                    <a:pt x="31019" y="8128"/>
                  </a:lnTo>
                  <a:lnTo>
                    <a:pt x="31100" y="7987"/>
                  </a:lnTo>
                  <a:lnTo>
                    <a:pt x="31161" y="7825"/>
                  </a:lnTo>
                  <a:lnTo>
                    <a:pt x="31201" y="7664"/>
                  </a:lnTo>
                  <a:lnTo>
                    <a:pt x="31201" y="7483"/>
                  </a:lnTo>
                  <a:lnTo>
                    <a:pt x="31201" y="7301"/>
                  </a:lnTo>
                  <a:lnTo>
                    <a:pt x="31140" y="7120"/>
                  </a:lnTo>
                  <a:lnTo>
                    <a:pt x="31080" y="6918"/>
                  </a:lnTo>
                  <a:lnTo>
                    <a:pt x="30999" y="6716"/>
                  </a:lnTo>
                  <a:lnTo>
                    <a:pt x="30878" y="6514"/>
                  </a:lnTo>
                  <a:lnTo>
                    <a:pt x="30737" y="6293"/>
                  </a:lnTo>
                  <a:lnTo>
                    <a:pt x="30576" y="6071"/>
                  </a:lnTo>
                  <a:lnTo>
                    <a:pt x="30394" y="5849"/>
                  </a:lnTo>
                  <a:lnTo>
                    <a:pt x="30213" y="5627"/>
                  </a:lnTo>
                  <a:lnTo>
                    <a:pt x="29991" y="5405"/>
                  </a:lnTo>
                  <a:lnTo>
                    <a:pt x="29487" y="4961"/>
                  </a:lnTo>
                  <a:lnTo>
                    <a:pt x="28922" y="4498"/>
                  </a:lnTo>
                  <a:lnTo>
                    <a:pt x="28297" y="4054"/>
                  </a:lnTo>
                  <a:lnTo>
                    <a:pt x="27611" y="3610"/>
                  </a:lnTo>
                  <a:lnTo>
                    <a:pt x="26865" y="3207"/>
                  </a:lnTo>
                  <a:lnTo>
                    <a:pt x="26078" y="2803"/>
                  </a:lnTo>
                  <a:lnTo>
                    <a:pt x="25251" y="2420"/>
                  </a:lnTo>
                  <a:lnTo>
                    <a:pt x="24505" y="2138"/>
                  </a:lnTo>
                  <a:lnTo>
                    <a:pt x="23779" y="1856"/>
                  </a:lnTo>
                  <a:lnTo>
                    <a:pt x="23053" y="1593"/>
                  </a:lnTo>
                  <a:lnTo>
                    <a:pt x="22347" y="1371"/>
                  </a:lnTo>
                  <a:lnTo>
                    <a:pt x="21641" y="1150"/>
                  </a:lnTo>
                  <a:lnTo>
                    <a:pt x="20935" y="948"/>
                  </a:lnTo>
                  <a:lnTo>
                    <a:pt x="20229" y="787"/>
                  </a:lnTo>
                  <a:lnTo>
                    <a:pt x="19543" y="625"/>
                  </a:lnTo>
                  <a:lnTo>
                    <a:pt x="18858" y="484"/>
                  </a:lnTo>
                  <a:lnTo>
                    <a:pt x="18172" y="363"/>
                  </a:lnTo>
                  <a:lnTo>
                    <a:pt x="17486" y="262"/>
                  </a:lnTo>
                  <a:lnTo>
                    <a:pt x="16801" y="182"/>
                  </a:lnTo>
                  <a:lnTo>
                    <a:pt x="16135" y="101"/>
                  </a:lnTo>
                  <a:lnTo>
                    <a:pt x="15469" y="61"/>
                  </a:lnTo>
                  <a:lnTo>
                    <a:pt x="14784" y="20"/>
                  </a:lnTo>
                  <a:lnTo>
                    <a:pt x="14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39"/>
            <p:cNvSpPr/>
            <p:nvPr/>
          </p:nvSpPr>
          <p:spPr>
            <a:xfrm>
              <a:off x="1086700" y="3869200"/>
              <a:ext cx="392825" cy="277350"/>
            </a:xfrm>
            <a:custGeom>
              <a:avLst/>
              <a:gdLst/>
              <a:ahLst/>
              <a:cxnLst/>
              <a:rect l="l" t="t" r="r" b="b"/>
              <a:pathLst>
                <a:path w="15713" h="11094" extrusionOk="0">
                  <a:moveTo>
                    <a:pt x="929" y="0"/>
                  </a:moveTo>
                  <a:lnTo>
                    <a:pt x="727" y="21"/>
                  </a:lnTo>
                  <a:lnTo>
                    <a:pt x="545" y="61"/>
                  </a:lnTo>
                  <a:lnTo>
                    <a:pt x="384" y="142"/>
                  </a:lnTo>
                  <a:lnTo>
                    <a:pt x="263" y="242"/>
                  </a:lnTo>
                  <a:lnTo>
                    <a:pt x="162" y="384"/>
                  </a:lnTo>
                  <a:lnTo>
                    <a:pt x="82" y="525"/>
                  </a:lnTo>
                  <a:lnTo>
                    <a:pt x="41" y="706"/>
                  </a:lnTo>
                  <a:lnTo>
                    <a:pt x="1" y="908"/>
                  </a:lnTo>
                  <a:lnTo>
                    <a:pt x="1" y="1130"/>
                  </a:lnTo>
                  <a:lnTo>
                    <a:pt x="21" y="1352"/>
                  </a:lnTo>
                  <a:lnTo>
                    <a:pt x="61" y="1614"/>
                  </a:lnTo>
                  <a:lnTo>
                    <a:pt x="122" y="1876"/>
                  </a:lnTo>
                  <a:lnTo>
                    <a:pt x="203" y="2158"/>
                  </a:lnTo>
                  <a:lnTo>
                    <a:pt x="303" y="2461"/>
                  </a:lnTo>
                  <a:lnTo>
                    <a:pt x="445" y="2764"/>
                  </a:lnTo>
                  <a:lnTo>
                    <a:pt x="586" y="3086"/>
                  </a:lnTo>
                  <a:lnTo>
                    <a:pt x="747" y="3429"/>
                  </a:lnTo>
                  <a:lnTo>
                    <a:pt x="929" y="3752"/>
                  </a:lnTo>
                  <a:lnTo>
                    <a:pt x="1130" y="4115"/>
                  </a:lnTo>
                  <a:lnTo>
                    <a:pt x="1352" y="4458"/>
                  </a:lnTo>
                  <a:lnTo>
                    <a:pt x="1574" y="4821"/>
                  </a:lnTo>
                  <a:lnTo>
                    <a:pt x="2098" y="5527"/>
                  </a:lnTo>
                  <a:lnTo>
                    <a:pt x="2381" y="5890"/>
                  </a:lnTo>
                  <a:lnTo>
                    <a:pt x="2683" y="6253"/>
                  </a:lnTo>
                  <a:lnTo>
                    <a:pt x="3006" y="6616"/>
                  </a:lnTo>
                  <a:lnTo>
                    <a:pt x="3329" y="6979"/>
                  </a:lnTo>
                  <a:lnTo>
                    <a:pt x="3672" y="7322"/>
                  </a:lnTo>
                  <a:lnTo>
                    <a:pt x="4014" y="7665"/>
                  </a:lnTo>
                  <a:lnTo>
                    <a:pt x="4398" y="8007"/>
                  </a:lnTo>
                  <a:lnTo>
                    <a:pt x="4761" y="8350"/>
                  </a:lnTo>
                  <a:lnTo>
                    <a:pt x="5144" y="8653"/>
                  </a:lnTo>
                  <a:lnTo>
                    <a:pt x="5527" y="8955"/>
                  </a:lnTo>
                  <a:lnTo>
                    <a:pt x="5890" y="9217"/>
                  </a:lnTo>
                  <a:lnTo>
                    <a:pt x="6233" y="9460"/>
                  </a:lnTo>
                  <a:lnTo>
                    <a:pt x="6596" y="9681"/>
                  </a:lnTo>
                  <a:lnTo>
                    <a:pt x="6919" y="9883"/>
                  </a:lnTo>
                  <a:lnTo>
                    <a:pt x="7262" y="10065"/>
                  </a:lnTo>
                  <a:lnTo>
                    <a:pt x="7584" y="10246"/>
                  </a:lnTo>
                  <a:lnTo>
                    <a:pt x="7907" y="10387"/>
                  </a:lnTo>
                  <a:lnTo>
                    <a:pt x="8210" y="10528"/>
                  </a:lnTo>
                  <a:lnTo>
                    <a:pt x="8512" y="10629"/>
                  </a:lnTo>
                  <a:lnTo>
                    <a:pt x="8815" y="10730"/>
                  </a:lnTo>
                  <a:lnTo>
                    <a:pt x="9400" y="10891"/>
                  </a:lnTo>
                  <a:lnTo>
                    <a:pt x="9964" y="10992"/>
                  </a:lnTo>
                  <a:lnTo>
                    <a:pt x="10509" y="11053"/>
                  </a:lnTo>
                  <a:lnTo>
                    <a:pt x="11033" y="11093"/>
                  </a:lnTo>
                  <a:lnTo>
                    <a:pt x="11558" y="11073"/>
                  </a:lnTo>
                  <a:lnTo>
                    <a:pt x="12062" y="11053"/>
                  </a:lnTo>
                  <a:lnTo>
                    <a:pt x="12586" y="10992"/>
                  </a:lnTo>
                  <a:lnTo>
                    <a:pt x="13090" y="10932"/>
                  </a:lnTo>
                  <a:lnTo>
                    <a:pt x="14099" y="10811"/>
                  </a:lnTo>
                  <a:lnTo>
                    <a:pt x="14341" y="10770"/>
                  </a:lnTo>
                  <a:lnTo>
                    <a:pt x="14563" y="10730"/>
                  </a:lnTo>
                  <a:lnTo>
                    <a:pt x="14764" y="10649"/>
                  </a:lnTo>
                  <a:lnTo>
                    <a:pt x="14946" y="10589"/>
                  </a:lnTo>
                  <a:lnTo>
                    <a:pt x="15107" y="10508"/>
                  </a:lnTo>
                  <a:lnTo>
                    <a:pt x="15248" y="10407"/>
                  </a:lnTo>
                  <a:lnTo>
                    <a:pt x="15369" y="10307"/>
                  </a:lnTo>
                  <a:lnTo>
                    <a:pt x="15470" y="10206"/>
                  </a:lnTo>
                  <a:lnTo>
                    <a:pt x="15551" y="10085"/>
                  </a:lnTo>
                  <a:lnTo>
                    <a:pt x="15611" y="9964"/>
                  </a:lnTo>
                  <a:lnTo>
                    <a:pt x="15672" y="9843"/>
                  </a:lnTo>
                  <a:lnTo>
                    <a:pt x="15692" y="9722"/>
                  </a:lnTo>
                  <a:lnTo>
                    <a:pt x="15712" y="9601"/>
                  </a:lnTo>
                  <a:lnTo>
                    <a:pt x="15692" y="9480"/>
                  </a:lnTo>
                  <a:lnTo>
                    <a:pt x="15672" y="9339"/>
                  </a:lnTo>
                  <a:lnTo>
                    <a:pt x="15632" y="9217"/>
                  </a:lnTo>
                  <a:lnTo>
                    <a:pt x="15571" y="9096"/>
                  </a:lnTo>
                  <a:lnTo>
                    <a:pt x="15490" y="8975"/>
                  </a:lnTo>
                  <a:lnTo>
                    <a:pt x="15390" y="8854"/>
                  </a:lnTo>
                  <a:lnTo>
                    <a:pt x="15289" y="8754"/>
                  </a:lnTo>
                  <a:lnTo>
                    <a:pt x="15168" y="8633"/>
                  </a:lnTo>
                  <a:lnTo>
                    <a:pt x="15027" y="8552"/>
                  </a:lnTo>
                  <a:lnTo>
                    <a:pt x="14865" y="8451"/>
                  </a:lnTo>
                  <a:lnTo>
                    <a:pt x="14684" y="8370"/>
                  </a:lnTo>
                  <a:lnTo>
                    <a:pt x="14502" y="8310"/>
                  </a:lnTo>
                  <a:lnTo>
                    <a:pt x="14301" y="8249"/>
                  </a:lnTo>
                  <a:lnTo>
                    <a:pt x="14079" y="8209"/>
                  </a:lnTo>
                  <a:lnTo>
                    <a:pt x="13857" y="8169"/>
                  </a:lnTo>
                  <a:lnTo>
                    <a:pt x="13615" y="8149"/>
                  </a:lnTo>
                  <a:lnTo>
                    <a:pt x="13353" y="8149"/>
                  </a:lnTo>
                  <a:lnTo>
                    <a:pt x="13070" y="8169"/>
                  </a:lnTo>
                  <a:lnTo>
                    <a:pt x="12788" y="8189"/>
                  </a:lnTo>
                  <a:lnTo>
                    <a:pt x="12163" y="8270"/>
                  </a:lnTo>
                  <a:lnTo>
                    <a:pt x="11477" y="8310"/>
                  </a:lnTo>
                  <a:lnTo>
                    <a:pt x="10731" y="8330"/>
                  </a:lnTo>
                  <a:lnTo>
                    <a:pt x="10347" y="8310"/>
                  </a:lnTo>
                  <a:lnTo>
                    <a:pt x="9964" y="8290"/>
                  </a:lnTo>
                  <a:lnTo>
                    <a:pt x="9561" y="8249"/>
                  </a:lnTo>
                  <a:lnTo>
                    <a:pt x="9157" y="8189"/>
                  </a:lnTo>
                  <a:lnTo>
                    <a:pt x="8734" y="8128"/>
                  </a:lnTo>
                  <a:lnTo>
                    <a:pt x="8310" y="8028"/>
                  </a:lnTo>
                  <a:lnTo>
                    <a:pt x="7887" y="7907"/>
                  </a:lnTo>
                  <a:lnTo>
                    <a:pt x="7463" y="7786"/>
                  </a:lnTo>
                  <a:lnTo>
                    <a:pt x="7040" y="7624"/>
                  </a:lnTo>
                  <a:lnTo>
                    <a:pt x="6636" y="7443"/>
                  </a:lnTo>
                  <a:lnTo>
                    <a:pt x="6213" y="7221"/>
                  </a:lnTo>
                  <a:lnTo>
                    <a:pt x="5789" y="6999"/>
                  </a:lnTo>
                  <a:lnTo>
                    <a:pt x="5386" y="6717"/>
                  </a:lnTo>
                  <a:lnTo>
                    <a:pt x="4983" y="6434"/>
                  </a:lnTo>
                  <a:lnTo>
                    <a:pt x="4579" y="6112"/>
                  </a:lnTo>
                  <a:lnTo>
                    <a:pt x="4196" y="5748"/>
                  </a:lnTo>
                  <a:lnTo>
                    <a:pt x="3833" y="5345"/>
                  </a:lnTo>
                  <a:lnTo>
                    <a:pt x="3470" y="4922"/>
                  </a:lnTo>
                  <a:lnTo>
                    <a:pt x="3107" y="4438"/>
                  </a:lnTo>
                  <a:lnTo>
                    <a:pt x="2784" y="3933"/>
                  </a:lnTo>
                  <a:lnTo>
                    <a:pt x="2461" y="3389"/>
                  </a:lnTo>
                  <a:lnTo>
                    <a:pt x="2159" y="2804"/>
                  </a:lnTo>
                  <a:lnTo>
                    <a:pt x="1877" y="2179"/>
                  </a:lnTo>
                  <a:lnTo>
                    <a:pt x="1614" y="1493"/>
                  </a:lnTo>
                  <a:lnTo>
                    <a:pt x="1372" y="767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3" name="Google Shape;453;p39"/>
          <p:cNvGrpSpPr/>
          <p:nvPr/>
        </p:nvGrpSpPr>
        <p:grpSpPr>
          <a:xfrm rot="-5400000" flipH="1">
            <a:off x="574720" y="-584584"/>
            <a:ext cx="1175451" cy="2324553"/>
            <a:chOff x="961675" y="1958725"/>
            <a:chExt cx="563225" cy="1113825"/>
          </a:xfrm>
        </p:grpSpPr>
        <p:sp>
          <p:nvSpPr>
            <p:cNvPr id="454" name="Google Shape;454;p39"/>
            <p:cNvSpPr/>
            <p:nvPr/>
          </p:nvSpPr>
          <p:spPr>
            <a:xfrm>
              <a:off x="961675" y="1958725"/>
              <a:ext cx="284400" cy="1113825"/>
            </a:xfrm>
            <a:custGeom>
              <a:avLst/>
              <a:gdLst/>
              <a:ahLst/>
              <a:cxnLst/>
              <a:rect l="l" t="t" r="r" b="b"/>
              <a:pathLst>
                <a:path w="11376" h="44553" extrusionOk="0">
                  <a:moveTo>
                    <a:pt x="0" y="0"/>
                  </a:moveTo>
                  <a:lnTo>
                    <a:pt x="0" y="44553"/>
                  </a:lnTo>
                  <a:lnTo>
                    <a:pt x="645" y="44392"/>
                  </a:lnTo>
                  <a:lnTo>
                    <a:pt x="1251" y="44210"/>
                  </a:lnTo>
                  <a:lnTo>
                    <a:pt x="1835" y="43988"/>
                  </a:lnTo>
                  <a:lnTo>
                    <a:pt x="2400" y="43766"/>
                  </a:lnTo>
                  <a:lnTo>
                    <a:pt x="2925" y="43504"/>
                  </a:lnTo>
                  <a:lnTo>
                    <a:pt x="3429" y="43202"/>
                  </a:lnTo>
                  <a:lnTo>
                    <a:pt x="3913" y="42899"/>
                  </a:lnTo>
                  <a:lnTo>
                    <a:pt x="4357" y="42556"/>
                  </a:lnTo>
                  <a:lnTo>
                    <a:pt x="4800" y="42213"/>
                  </a:lnTo>
                  <a:lnTo>
                    <a:pt x="5204" y="41830"/>
                  </a:lnTo>
                  <a:lnTo>
                    <a:pt x="5567" y="41427"/>
                  </a:lnTo>
                  <a:lnTo>
                    <a:pt x="5930" y="41023"/>
                  </a:lnTo>
                  <a:lnTo>
                    <a:pt x="6252" y="40580"/>
                  </a:lnTo>
                  <a:lnTo>
                    <a:pt x="6555" y="40136"/>
                  </a:lnTo>
                  <a:lnTo>
                    <a:pt x="6837" y="39692"/>
                  </a:lnTo>
                  <a:lnTo>
                    <a:pt x="7099" y="39208"/>
                  </a:lnTo>
                  <a:lnTo>
                    <a:pt x="7341" y="38724"/>
                  </a:lnTo>
                  <a:lnTo>
                    <a:pt x="7563" y="38220"/>
                  </a:lnTo>
                  <a:lnTo>
                    <a:pt x="7745" y="37716"/>
                  </a:lnTo>
                  <a:lnTo>
                    <a:pt x="7926" y="37212"/>
                  </a:lnTo>
                  <a:lnTo>
                    <a:pt x="8068" y="36687"/>
                  </a:lnTo>
                  <a:lnTo>
                    <a:pt x="8189" y="36163"/>
                  </a:lnTo>
                  <a:lnTo>
                    <a:pt x="8310" y="35618"/>
                  </a:lnTo>
                  <a:lnTo>
                    <a:pt x="8390" y="35094"/>
                  </a:lnTo>
                  <a:lnTo>
                    <a:pt x="8451" y="34549"/>
                  </a:lnTo>
                  <a:lnTo>
                    <a:pt x="8491" y="34005"/>
                  </a:lnTo>
                  <a:lnTo>
                    <a:pt x="8531" y="33460"/>
                  </a:lnTo>
                  <a:lnTo>
                    <a:pt x="8531" y="32916"/>
                  </a:lnTo>
                  <a:lnTo>
                    <a:pt x="8511" y="32391"/>
                  </a:lnTo>
                  <a:lnTo>
                    <a:pt x="8491" y="31847"/>
                  </a:lnTo>
                  <a:lnTo>
                    <a:pt x="8451" y="31322"/>
                  </a:lnTo>
                  <a:lnTo>
                    <a:pt x="8370" y="30798"/>
                  </a:lnTo>
                  <a:lnTo>
                    <a:pt x="8269" y="30193"/>
                  </a:lnTo>
                  <a:lnTo>
                    <a:pt x="8128" y="29628"/>
                  </a:lnTo>
                  <a:lnTo>
                    <a:pt x="7967" y="29063"/>
                  </a:lnTo>
                  <a:lnTo>
                    <a:pt x="7785" y="28519"/>
                  </a:lnTo>
                  <a:lnTo>
                    <a:pt x="7583" y="27994"/>
                  </a:lnTo>
                  <a:lnTo>
                    <a:pt x="7341" y="27470"/>
                  </a:lnTo>
                  <a:lnTo>
                    <a:pt x="7099" y="26946"/>
                  </a:lnTo>
                  <a:lnTo>
                    <a:pt x="6857" y="26421"/>
                  </a:lnTo>
                  <a:lnTo>
                    <a:pt x="6313" y="25393"/>
                  </a:lnTo>
                  <a:lnTo>
                    <a:pt x="5768" y="24324"/>
                  </a:lnTo>
                  <a:lnTo>
                    <a:pt x="5224" y="23235"/>
                  </a:lnTo>
                  <a:lnTo>
                    <a:pt x="4962" y="22650"/>
                  </a:lnTo>
                  <a:lnTo>
                    <a:pt x="4720" y="22065"/>
                  </a:lnTo>
                  <a:lnTo>
                    <a:pt x="4478" y="21460"/>
                  </a:lnTo>
                  <a:lnTo>
                    <a:pt x="4276" y="20835"/>
                  </a:lnTo>
                  <a:lnTo>
                    <a:pt x="4074" y="20169"/>
                  </a:lnTo>
                  <a:lnTo>
                    <a:pt x="3913" y="19483"/>
                  </a:lnTo>
                  <a:lnTo>
                    <a:pt x="3772" y="18777"/>
                  </a:lnTo>
                  <a:lnTo>
                    <a:pt x="3651" y="18031"/>
                  </a:lnTo>
                  <a:lnTo>
                    <a:pt x="3570" y="17245"/>
                  </a:lnTo>
                  <a:lnTo>
                    <a:pt x="3530" y="16418"/>
                  </a:lnTo>
                  <a:lnTo>
                    <a:pt x="3530" y="15550"/>
                  </a:lnTo>
                  <a:lnTo>
                    <a:pt x="3570" y="14643"/>
                  </a:lnTo>
                  <a:lnTo>
                    <a:pt x="3651" y="13695"/>
                  </a:lnTo>
                  <a:lnTo>
                    <a:pt x="3772" y="12686"/>
                  </a:lnTo>
                  <a:lnTo>
                    <a:pt x="3953" y="11638"/>
                  </a:lnTo>
                  <a:lnTo>
                    <a:pt x="4195" y="10528"/>
                  </a:lnTo>
                  <a:lnTo>
                    <a:pt x="4478" y="9379"/>
                  </a:lnTo>
                  <a:lnTo>
                    <a:pt x="4841" y="8149"/>
                  </a:lnTo>
                  <a:lnTo>
                    <a:pt x="5083" y="7463"/>
                  </a:lnTo>
                  <a:lnTo>
                    <a:pt x="5345" y="6777"/>
                  </a:lnTo>
                  <a:lnTo>
                    <a:pt x="5627" y="6132"/>
                  </a:lnTo>
                  <a:lnTo>
                    <a:pt x="5950" y="5506"/>
                  </a:lnTo>
                  <a:lnTo>
                    <a:pt x="6293" y="4922"/>
                  </a:lnTo>
                  <a:lnTo>
                    <a:pt x="6656" y="4357"/>
                  </a:lnTo>
                  <a:lnTo>
                    <a:pt x="7039" y="3812"/>
                  </a:lnTo>
                  <a:lnTo>
                    <a:pt x="7462" y="3308"/>
                  </a:lnTo>
                  <a:lnTo>
                    <a:pt x="7886" y="2804"/>
                  </a:lnTo>
                  <a:lnTo>
                    <a:pt x="8330" y="2340"/>
                  </a:lnTo>
                  <a:lnTo>
                    <a:pt x="8814" y="1896"/>
                  </a:lnTo>
                  <a:lnTo>
                    <a:pt x="9298" y="1473"/>
                  </a:lnTo>
                  <a:lnTo>
                    <a:pt x="9782" y="1069"/>
                  </a:lnTo>
                  <a:lnTo>
                    <a:pt x="10306" y="706"/>
                  </a:lnTo>
                  <a:lnTo>
                    <a:pt x="10831" y="343"/>
                  </a:lnTo>
                  <a:lnTo>
                    <a:pt x="113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39"/>
            <p:cNvSpPr/>
            <p:nvPr/>
          </p:nvSpPr>
          <p:spPr>
            <a:xfrm>
              <a:off x="1145700" y="1958725"/>
              <a:ext cx="379200" cy="552150"/>
            </a:xfrm>
            <a:custGeom>
              <a:avLst/>
              <a:gdLst/>
              <a:ahLst/>
              <a:cxnLst/>
              <a:rect l="l" t="t" r="r" b="b"/>
              <a:pathLst>
                <a:path w="15168" h="22086" extrusionOk="0">
                  <a:moveTo>
                    <a:pt x="7181" y="0"/>
                  </a:moveTo>
                  <a:lnTo>
                    <a:pt x="6475" y="908"/>
                  </a:lnTo>
                  <a:lnTo>
                    <a:pt x="5749" y="1876"/>
                  </a:lnTo>
                  <a:lnTo>
                    <a:pt x="5043" y="2884"/>
                  </a:lnTo>
                  <a:lnTo>
                    <a:pt x="4337" y="3933"/>
                  </a:lnTo>
                  <a:lnTo>
                    <a:pt x="3671" y="5022"/>
                  </a:lnTo>
                  <a:lnTo>
                    <a:pt x="3349" y="5587"/>
                  </a:lnTo>
                  <a:lnTo>
                    <a:pt x="3046" y="6172"/>
                  </a:lnTo>
                  <a:lnTo>
                    <a:pt x="2723" y="6757"/>
                  </a:lnTo>
                  <a:lnTo>
                    <a:pt x="2441" y="7342"/>
                  </a:lnTo>
                  <a:lnTo>
                    <a:pt x="2159" y="7947"/>
                  </a:lnTo>
                  <a:lnTo>
                    <a:pt x="1897" y="8572"/>
                  </a:lnTo>
                  <a:lnTo>
                    <a:pt x="1634" y="9197"/>
                  </a:lnTo>
                  <a:lnTo>
                    <a:pt x="1392" y="9823"/>
                  </a:lnTo>
                  <a:lnTo>
                    <a:pt x="1170" y="10448"/>
                  </a:lnTo>
                  <a:lnTo>
                    <a:pt x="969" y="11093"/>
                  </a:lnTo>
                  <a:lnTo>
                    <a:pt x="767" y="11759"/>
                  </a:lnTo>
                  <a:lnTo>
                    <a:pt x="606" y="12404"/>
                  </a:lnTo>
                  <a:lnTo>
                    <a:pt x="444" y="13070"/>
                  </a:lnTo>
                  <a:lnTo>
                    <a:pt x="323" y="13755"/>
                  </a:lnTo>
                  <a:lnTo>
                    <a:pt x="202" y="14421"/>
                  </a:lnTo>
                  <a:lnTo>
                    <a:pt x="122" y="15107"/>
                  </a:lnTo>
                  <a:lnTo>
                    <a:pt x="61" y="15813"/>
                  </a:lnTo>
                  <a:lnTo>
                    <a:pt x="21" y="16498"/>
                  </a:lnTo>
                  <a:lnTo>
                    <a:pt x="1" y="17204"/>
                  </a:lnTo>
                  <a:lnTo>
                    <a:pt x="21" y="17910"/>
                  </a:lnTo>
                  <a:lnTo>
                    <a:pt x="61" y="18616"/>
                  </a:lnTo>
                  <a:lnTo>
                    <a:pt x="122" y="19322"/>
                  </a:lnTo>
                  <a:lnTo>
                    <a:pt x="202" y="19745"/>
                  </a:lnTo>
                  <a:lnTo>
                    <a:pt x="303" y="20109"/>
                  </a:lnTo>
                  <a:lnTo>
                    <a:pt x="404" y="20451"/>
                  </a:lnTo>
                  <a:lnTo>
                    <a:pt x="505" y="20774"/>
                  </a:lnTo>
                  <a:lnTo>
                    <a:pt x="606" y="21036"/>
                  </a:lnTo>
                  <a:lnTo>
                    <a:pt x="727" y="21278"/>
                  </a:lnTo>
                  <a:lnTo>
                    <a:pt x="828" y="21480"/>
                  </a:lnTo>
                  <a:lnTo>
                    <a:pt x="949" y="21662"/>
                  </a:lnTo>
                  <a:lnTo>
                    <a:pt x="1070" y="21803"/>
                  </a:lnTo>
                  <a:lnTo>
                    <a:pt x="1211" y="21924"/>
                  </a:lnTo>
                  <a:lnTo>
                    <a:pt x="1332" y="22004"/>
                  </a:lnTo>
                  <a:lnTo>
                    <a:pt x="1453" y="22065"/>
                  </a:lnTo>
                  <a:lnTo>
                    <a:pt x="1574" y="22085"/>
                  </a:lnTo>
                  <a:lnTo>
                    <a:pt x="1715" y="22085"/>
                  </a:lnTo>
                  <a:lnTo>
                    <a:pt x="1836" y="22065"/>
                  </a:lnTo>
                  <a:lnTo>
                    <a:pt x="1957" y="22004"/>
                  </a:lnTo>
                  <a:lnTo>
                    <a:pt x="2078" y="21944"/>
                  </a:lnTo>
                  <a:lnTo>
                    <a:pt x="2199" y="21843"/>
                  </a:lnTo>
                  <a:lnTo>
                    <a:pt x="2320" y="21702"/>
                  </a:lnTo>
                  <a:lnTo>
                    <a:pt x="2421" y="21561"/>
                  </a:lnTo>
                  <a:lnTo>
                    <a:pt x="2542" y="21399"/>
                  </a:lnTo>
                  <a:lnTo>
                    <a:pt x="2623" y="21198"/>
                  </a:lnTo>
                  <a:lnTo>
                    <a:pt x="2723" y="20996"/>
                  </a:lnTo>
                  <a:lnTo>
                    <a:pt x="2804" y="20774"/>
                  </a:lnTo>
                  <a:lnTo>
                    <a:pt x="2885" y="20512"/>
                  </a:lnTo>
                  <a:lnTo>
                    <a:pt x="2965" y="20250"/>
                  </a:lnTo>
                  <a:lnTo>
                    <a:pt x="3026" y="19967"/>
                  </a:lnTo>
                  <a:lnTo>
                    <a:pt x="3066" y="19665"/>
                  </a:lnTo>
                  <a:lnTo>
                    <a:pt x="3107" y="19342"/>
                  </a:lnTo>
                  <a:lnTo>
                    <a:pt x="3147" y="19019"/>
                  </a:lnTo>
                  <a:lnTo>
                    <a:pt x="3167" y="18677"/>
                  </a:lnTo>
                  <a:lnTo>
                    <a:pt x="3167" y="18314"/>
                  </a:lnTo>
                  <a:lnTo>
                    <a:pt x="3167" y="17991"/>
                  </a:lnTo>
                  <a:lnTo>
                    <a:pt x="3207" y="17648"/>
                  </a:lnTo>
                  <a:lnTo>
                    <a:pt x="3248" y="17285"/>
                  </a:lnTo>
                  <a:lnTo>
                    <a:pt x="3308" y="16882"/>
                  </a:lnTo>
                  <a:lnTo>
                    <a:pt x="3409" y="16458"/>
                  </a:lnTo>
                  <a:lnTo>
                    <a:pt x="3510" y="15994"/>
                  </a:lnTo>
                  <a:lnTo>
                    <a:pt x="3651" y="15510"/>
                  </a:lnTo>
                  <a:lnTo>
                    <a:pt x="3792" y="15006"/>
                  </a:lnTo>
                  <a:lnTo>
                    <a:pt x="3974" y="14502"/>
                  </a:lnTo>
                  <a:lnTo>
                    <a:pt x="4176" y="13957"/>
                  </a:lnTo>
                  <a:lnTo>
                    <a:pt x="4397" y="13392"/>
                  </a:lnTo>
                  <a:lnTo>
                    <a:pt x="4639" y="12807"/>
                  </a:lnTo>
                  <a:lnTo>
                    <a:pt x="4902" y="12223"/>
                  </a:lnTo>
                  <a:lnTo>
                    <a:pt x="5204" y="11618"/>
                  </a:lnTo>
                  <a:lnTo>
                    <a:pt x="5507" y="10992"/>
                  </a:lnTo>
                  <a:lnTo>
                    <a:pt x="5850" y="10367"/>
                  </a:lnTo>
                  <a:lnTo>
                    <a:pt x="6233" y="9722"/>
                  </a:lnTo>
                  <a:lnTo>
                    <a:pt x="6616" y="9076"/>
                  </a:lnTo>
                  <a:lnTo>
                    <a:pt x="7040" y="8431"/>
                  </a:lnTo>
                  <a:lnTo>
                    <a:pt x="7503" y="7765"/>
                  </a:lnTo>
                  <a:lnTo>
                    <a:pt x="7967" y="7120"/>
                  </a:lnTo>
                  <a:lnTo>
                    <a:pt x="8471" y="6454"/>
                  </a:lnTo>
                  <a:lnTo>
                    <a:pt x="9016" y="5789"/>
                  </a:lnTo>
                  <a:lnTo>
                    <a:pt x="9581" y="5123"/>
                  </a:lnTo>
                  <a:lnTo>
                    <a:pt x="10166" y="4458"/>
                  </a:lnTo>
                  <a:lnTo>
                    <a:pt x="10791" y="3792"/>
                  </a:lnTo>
                  <a:lnTo>
                    <a:pt x="11436" y="3147"/>
                  </a:lnTo>
                  <a:lnTo>
                    <a:pt x="12122" y="2501"/>
                  </a:lnTo>
                  <a:lnTo>
                    <a:pt x="12848" y="1856"/>
                  </a:lnTo>
                  <a:lnTo>
                    <a:pt x="13574" y="1231"/>
                  </a:lnTo>
                  <a:lnTo>
                    <a:pt x="14361" y="605"/>
                  </a:lnTo>
                  <a:lnTo>
                    <a:pt x="151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6" name="Google Shape;456;p39"/>
          <p:cNvSpPr/>
          <p:nvPr/>
        </p:nvSpPr>
        <p:spPr>
          <a:xfrm>
            <a:off x="-152687" y="4462900"/>
            <a:ext cx="471223" cy="363809"/>
          </a:xfrm>
          <a:custGeom>
            <a:avLst/>
            <a:gdLst/>
            <a:ahLst/>
            <a:cxnLst/>
            <a:rect l="l" t="t" r="r" b="b"/>
            <a:pathLst>
              <a:path w="5476" h="4228" extrusionOk="0">
                <a:moveTo>
                  <a:pt x="3506" y="1"/>
                </a:moveTo>
                <a:lnTo>
                  <a:pt x="3122" y="97"/>
                </a:lnTo>
                <a:lnTo>
                  <a:pt x="2162" y="481"/>
                </a:lnTo>
                <a:lnTo>
                  <a:pt x="673" y="1105"/>
                </a:lnTo>
                <a:lnTo>
                  <a:pt x="673" y="1153"/>
                </a:lnTo>
                <a:lnTo>
                  <a:pt x="673" y="1346"/>
                </a:lnTo>
                <a:lnTo>
                  <a:pt x="865" y="1778"/>
                </a:lnTo>
                <a:lnTo>
                  <a:pt x="1057" y="2162"/>
                </a:lnTo>
                <a:lnTo>
                  <a:pt x="1105" y="2354"/>
                </a:lnTo>
                <a:lnTo>
                  <a:pt x="625" y="2354"/>
                </a:lnTo>
                <a:lnTo>
                  <a:pt x="289" y="2402"/>
                </a:lnTo>
                <a:lnTo>
                  <a:pt x="145" y="2498"/>
                </a:lnTo>
                <a:lnTo>
                  <a:pt x="97" y="2546"/>
                </a:lnTo>
                <a:lnTo>
                  <a:pt x="0" y="2738"/>
                </a:lnTo>
                <a:lnTo>
                  <a:pt x="0" y="2978"/>
                </a:lnTo>
                <a:lnTo>
                  <a:pt x="49" y="3171"/>
                </a:lnTo>
                <a:lnTo>
                  <a:pt x="193" y="3363"/>
                </a:lnTo>
                <a:lnTo>
                  <a:pt x="337" y="3555"/>
                </a:lnTo>
                <a:lnTo>
                  <a:pt x="481" y="3651"/>
                </a:lnTo>
                <a:lnTo>
                  <a:pt x="625" y="3699"/>
                </a:lnTo>
                <a:lnTo>
                  <a:pt x="769" y="3699"/>
                </a:lnTo>
                <a:lnTo>
                  <a:pt x="913" y="3603"/>
                </a:lnTo>
                <a:lnTo>
                  <a:pt x="1105" y="3459"/>
                </a:lnTo>
                <a:lnTo>
                  <a:pt x="1297" y="3363"/>
                </a:lnTo>
                <a:lnTo>
                  <a:pt x="1345" y="3363"/>
                </a:lnTo>
                <a:lnTo>
                  <a:pt x="1441" y="3459"/>
                </a:lnTo>
                <a:lnTo>
                  <a:pt x="1537" y="3699"/>
                </a:lnTo>
                <a:lnTo>
                  <a:pt x="1585" y="3987"/>
                </a:lnTo>
                <a:lnTo>
                  <a:pt x="1681" y="4227"/>
                </a:lnTo>
                <a:lnTo>
                  <a:pt x="1921" y="4227"/>
                </a:lnTo>
                <a:lnTo>
                  <a:pt x="2306" y="4083"/>
                </a:lnTo>
                <a:lnTo>
                  <a:pt x="2930" y="3747"/>
                </a:lnTo>
                <a:lnTo>
                  <a:pt x="3026" y="3699"/>
                </a:lnTo>
                <a:lnTo>
                  <a:pt x="2978" y="3699"/>
                </a:lnTo>
                <a:lnTo>
                  <a:pt x="2834" y="3603"/>
                </a:lnTo>
                <a:lnTo>
                  <a:pt x="2642" y="3459"/>
                </a:lnTo>
                <a:lnTo>
                  <a:pt x="2594" y="3315"/>
                </a:lnTo>
                <a:lnTo>
                  <a:pt x="2546" y="3171"/>
                </a:lnTo>
                <a:lnTo>
                  <a:pt x="2594" y="3026"/>
                </a:lnTo>
                <a:lnTo>
                  <a:pt x="2642" y="2882"/>
                </a:lnTo>
                <a:lnTo>
                  <a:pt x="2786" y="2786"/>
                </a:lnTo>
                <a:lnTo>
                  <a:pt x="2930" y="2642"/>
                </a:lnTo>
                <a:lnTo>
                  <a:pt x="3074" y="2594"/>
                </a:lnTo>
                <a:lnTo>
                  <a:pt x="3314" y="2546"/>
                </a:lnTo>
                <a:lnTo>
                  <a:pt x="3458" y="2594"/>
                </a:lnTo>
                <a:lnTo>
                  <a:pt x="3554" y="2690"/>
                </a:lnTo>
                <a:lnTo>
                  <a:pt x="3554" y="2834"/>
                </a:lnTo>
                <a:lnTo>
                  <a:pt x="3554" y="3026"/>
                </a:lnTo>
                <a:lnTo>
                  <a:pt x="3506" y="3363"/>
                </a:lnTo>
                <a:lnTo>
                  <a:pt x="3458" y="3507"/>
                </a:lnTo>
                <a:lnTo>
                  <a:pt x="3506" y="3603"/>
                </a:lnTo>
                <a:lnTo>
                  <a:pt x="3698" y="3603"/>
                </a:lnTo>
                <a:lnTo>
                  <a:pt x="4035" y="3507"/>
                </a:lnTo>
                <a:lnTo>
                  <a:pt x="4803" y="3219"/>
                </a:lnTo>
                <a:lnTo>
                  <a:pt x="4899" y="3171"/>
                </a:lnTo>
                <a:lnTo>
                  <a:pt x="4947" y="3026"/>
                </a:lnTo>
                <a:lnTo>
                  <a:pt x="4899" y="2930"/>
                </a:lnTo>
                <a:lnTo>
                  <a:pt x="4803" y="2786"/>
                </a:lnTo>
                <a:lnTo>
                  <a:pt x="4611" y="2546"/>
                </a:lnTo>
                <a:lnTo>
                  <a:pt x="4467" y="2306"/>
                </a:lnTo>
                <a:lnTo>
                  <a:pt x="4371" y="2162"/>
                </a:lnTo>
                <a:lnTo>
                  <a:pt x="4371" y="2114"/>
                </a:lnTo>
                <a:lnTo>
                  <a:pt x="4371" y="2066"/>
                </a:lnTo>
                <a:lnTo>
                  <a:pt x="4563" y="2018"/>
                </a:lnTo>
                <a:lnTo>
                  <a:pt x="4899" y="2018"/>
                </a:lnTo>
                <a:lnTo>
                  <a:pt x="5139" y="1970"/>
                </a:lnTo>
                <a:lnTo>
                  <a:pt x="5331" y="1874"/>
                </a:lnTo>
                <a:lnTo>
                  <a:pt x="5427" y="1730"/>
                </a:lnTo>
                <a:lnTo>
                  <a:pt x="5475" y="1538"/>
                </a:lnTo>
                <a:lnTo>
                  <a:pt x="5475" y="1346"/>
                </a:lnTo>
                <a:lnTo>
                  <a:pt x="5427" y="1202"/>
                </a:lnTo>
                <a:lnTo>
                  <a:pt x="5283" y="1009"/>
                </a:lnTo>
                <a:lnTo>
                  <a:pt x="5091" y="817"/>
                </a:lnTo>
                <a:lnTo>
                  <a:pt x="4899" y="721"/>
                </a:lnTo>
                <a:lnTo>
                  <a:pt x="4755" y="721"/>
                </a:lnTo>
                <a:lnTo>
                  <a:pt x="4659" y="769"/>
                </a:lnTo>
                <a:lnTo>
                  <a:pt x="4563" y="817"/>
                </a:lnTo>
                <a:lnTo>
                  <a:pt x="4419" y="1057"/>
                </a:lnTo>
                <a:lnTo>
                  <a:pt x="4323" y="1153"/>
                </a:lnTo>
                <a:lnTo>
                  <a:pt x="4227" y="1250"/>
                </a:lnTo>
                <a:lnTo>
                  <a:pt x="4131" y="1250"/>
                </a:lnTo>
                <a:lnTo>
                  <a:pt x="4035" y="1153"/>
                </a:lnTo>
                <a:lnTo>
                  <a:pt x="3891" y="721"/>
                </a:lnTo>
                <a:lnTo>
                  <a:pt x="3746" y="289"/>
                </a:lnTo>
                <a:lnTo>
                  <a:pt x="3698" y="97"/>
                </a:lnTo>
                <a:lnTo>
                  <a:pt x="36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7" name="Google Shape;457;p39"/>
          <p:cNvGrpSpPr/>
          <p:nvPr/>
        </p:nvGrpSpPr>
        <p:grpSpPr>
          <a:xfrm>
            <a:off x="-198288" y="1445825"/>
            <a:ext cx="475779" cy="475800"/>
            <a:chOff x="1460350" y="2402425"/>
            <a:chExt cx="208950" cy="208950"/>
          </a:xfrm>
        </p:grpSpPr>
        <p:sp>
          <p:nvSpPr>
            <p:cNvPr id="458" name="Google Shape;458;p39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39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39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210A06">
                <a:alpha val="313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39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39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rgbClr val="210A06">
                <a:alpha val="313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39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39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39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39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39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39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39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39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39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39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39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39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39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39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39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39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39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39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39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39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39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392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39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39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rgbClr val="210A06">
                <a:alpha val="313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6" name="Google Shape;486;p39"/>
          <p:cNvGrpSpPr/>
          <p:nvPr/>
        </p:nvGrpSpPr>
        <p:grpSpPr>
          <a:xfrm rot="3427705">
            <a:off x="3096928" y="4999029"/>
            <a:ext cx="340783" cy="340829"/>
            <a:chOff x="1460350" y="2402425"/>
            <a:chExt cx="208950" cy="208950"/>
          </a:xfrm>
        </p:grpSpPr>
        <p:sp>
          <p:nvSpPr>
            <p:cNvPr id="487" name="Google Shape;487;p39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extrusionOk="0">
                  <a:moveTo>
                    <a:pt x="4035" y="1"/>
                  </a:moveTo>
                  <a:lnTo>
                    <a:pt x="3651" y="49"/>
                  </a:lnTo>
                  <a:lnTo>
                    <a:pt x="3218" y="97"/>
                  </a:lnTo>
                  <a:lnTo>
                    <a:pt x="2786" y="241"/>
                  </a:lnTo>
                  <a:lnTo>
                    <a:pt x="2402" y="385"/>
                  </a:lnTo>
                  <a:lnTo>
                    <a:pt x="2066" y="577"/>
                  </a:lnTo>
                  <a:lnTo>
                    <a:pt x="1682" y="817"/>
                  </a:lnTo>
                  <a:lnTo>
                    <a:pt x="1393" y="1058"/>
                  </a:lnTo>
                  <a:lnTo>
                    <a:pt x="1105" y="1346"/>
                  </a:lnTo>
                  <a:lnTo>
                    <a:pt x="865" y="1634"/>
                  </a:lnTo>
                  <a:lnTo>
                    <a:pt x="625" y="1970"/>
                  </a:lnTo>
                  <a:lnTo>
                    <a:pt x="433" y="2354"/>
                  </a:lnTo>
                  <a:lnTo>
                    <a:pt x="241" y="2690"/>
                  </a:lnTo>
                  <a:lnTo>
                    <a:pt x="145" y="3075"/>
                  </a:lnTo>
                  <a:lnTo>
                    <a:pt x="49" y="3459"/>
                  </a:lnTo>
                  <a:lnTo>
                    <a:pt x="1" y="3891"/>
                  </a:lnTo>
                  <a:lnTo>
                    <a:pt x="1" y="4323"/>
                  </a:lnTo>
                  <a:lnTo>
                    <a:pt x="49" y="4707"/>
                  </a:lnTo>
                  <a:lnTo>
                    <a:pt x="97" y="5140"/>
                  </a:lnTo>
                  <a:lnTo>
                    <a:pt x="241" y="5572"/>
                  </a:lnTo>
                  <a:lnTo>
                    <a:pt x="385" y="5956"/>
                  </a:lnTo>
                  <a:lnTo>
                    <a:pt x="577" y="6292"/>
                  </a:lnTo>
                  <a:lnTo>
                    <a:pt x="817" y="6628"/>
                  </a:lnTo>
                  <a:lnTo>
                    <a:pt x="1057" y="6965"/>
                  </a:lnTo>
                  <a:lnTo>
                    <a:pt x="1345" y="7253"/>
                  </a:lnTo>
                  <a:lnTo>
                    <a:pt x="1634" y="7493"/>
                  </a:lnTo>
                  <a:lnTo>
                    <a:pt x="1970" y="7733"/>
                  </a:lnTo>
                  <a:lnTo>
                    <a:pt x="2306" y="7925"/>
                  </a:lnTo>
                  <a:lnTo>
                    <a:pt x="2690" y="8069"/>
                  </a:lnTo>
                  <a:lnTo>
                    <a:pt x="3074" y="8213"/>
                  </a:lnTo>
                  <a:lnTo>
                    <a:pt x="3458" y="8309"/>
                  </a:lnTo>
                  <a:lnTo>
                    <a:pt x="3891" y="8357"/>
                  </a:lnTo>
                  <a:lnTo>
                    <a:pt x="4275" y="8357"/>
                  </a:lnTo>
                  <a:lnTo>
                    <a:pt x="4707" y="8309"/>
                  </a:lnTo>
                  <a:lnTo>
                    <a:pt x="5139" y="8261"/>
                  </a:lnTo>
                  <a:lnTo>
                    <a:pt x="5524" y="8117"/>
                  </a:lnTo>
                  <a:lnTo>
                    <a:pt x="5956" y="7973"/>
                  </a:lnTo>
                  <a:lnTo>
                    <a:pt x="6292" y="7781"/>
                  </a:lnTo>
                  <a:lnTo>
                    <a:pt x="6628" y="7541"/>
                  </a:lnTo>
                  <a:lnTo>
                    <a:pt x="6964" y="7301"/>
                  </a:lnTo>
                  <a:lnTo>
                    <a:pt x="7252" y="7013"/>
                  </a:lnTo>
                  <a:lnTo>
                    <a:pt x="7493" y="6724"/>
                  </a:lnTo>
                  <a:lnTo>
                    <a:pt x="7733" y="6388"/>
                  </a:lnTo>
                  <a:lnTo>
                    <a:pt x="7925" y="6004"/>
                  </a:lnTo>
                  <a:lnTo>
                    <a:pt x="8069" y="5668"/>
                  </a:lnTo>
                  <a:lnTo>
                    <a:pt x="8213" y="5284"/>
                  </a:lnTo>
                  <a:lnTo>
                    <a:pt x="8309" y="4900"/>
                  </a:lnTo>
                  <a:lnTo>
                    <a:pt x="8357" y="4467"/>
                  </a:lnTo>
                  <a:lnTo>
                    <a:pt x="8357" y="4035"/>
                  </a:lnTo>
                  <a:lnTo>
                    <a:pt x="8309" y="3651"/>
                  </a:lnTo>
                  <a:lnTo>
                    <a:pt x="8261" y="3219"/>
                  </a:lnTo>
                  <a:lnTo>
                    <a:pt x="8117" y="2786"/>
                  </a:lnTo>
                  <a:lnTo>
                    <a:pt x="7973" y="2402"/>
                  </a:lnTo>
                  <a:lnTo>
                    <a:pt x="7781" y="2066"/>
                  </a:lnTo>
                  <a:lnTo>
                    <a:pt x="7541" y="1730"/>
                  </a:lnTo>
                  <a:lnTo>
                    <a:pt x="7300" y="1394"/>
                  </a:lnTo>
                  <a:lnTo>
                    <a:pt x="7012" y="1106"/>
                  </a:lnTo>
                  <a:lnTo>
                    <a:pt x="6724" y="865"/>
                  </a:lnTo>
                  <a:lnTo>
                    <a:pt x="6388" y="625"/>
                  </a:lnTo>
                  <a:lnTo>
                    <a:pt x="6004" y="433"/>
                  </a:lnTo>
                  <a:lnTo>
                    <a:pt x="5668" y="289"/>
                  </a:lnTo>
                  <a:lnTo>
                    <a:pt x="5283" y="145"/>
                  </a:lnTo>
                  <a:lnTo>
                    <a:pt x="4851" y="49"/>
                  </a:lnTo>
                  <a:lnTo>
                    <a:pt x="44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39"/>
            <p:cNvSpPr/>
            <p:nvPr/>
          </p:nvSpPr>
          <p:spPr>
            <a:xfrm>
              <a:off x="1460350" y="2402425"/>
              <a:ext cx="208950" cy="208950"/>
            </a:xfrm>
            <a:custGeom>
              <a:avLst/>
              <a:gdLst/>
              <a:ahLst/>
              <a:cxnLst/>
              <a:rect l="l" t="t" r="r" b="b"/>
              <a:pathLst>
                <a:path w="8358" h="8358" fill="none" extrusionOk="0">
                  <a:moveTo>
                    <a:pt x="8261" y="3219"/>
                  </a:moveTo>
                  <a:lnTo>
                    <a:pt x="8261" y="3219"/>
                  </a:lnTo>
                  <a:lnTo>
                    <a:pt x="8309" y="3651"/>
                  </a:lnTo>
                  <a:lnTo>
                    <a:pt x="8357" y="4035"/>
                  </a:lnTo>
                  <a:lnTo>
                    <a:pt x="8357" y="4467"/>
                  </a:lnTo>
                  <a:lnTo>
                    <a:pt x="8309" y="4900"/>
                  </a:lnTo>
                  <a:lnTo>
                    <a:pt x="8213" y="5284"/>
                  </a:lnTo>
                  <a:lnTo>
                    <a:pt x="8069" y="5668"/>
                  </a:lnTo>
                  <a:lnTo>
                    <a:pt x="7925" y="6004"/>
                  </a:lnTo>
                  <a:lnTo>
                    <a:pt x="7733" y="6388"/>
                  </a:lnTo>
                  <a:lnTo>
                    <a:pt x="7493" y="6724"/>
                  </a:lnTo>
                  <a:lnTo>
                    <a:pt x="7252" y="7013"/>
                  </a:lnTo>
                  <a:lnTo>
                    <a:pt x="6964" y="7301"/>
                  </a:lnTo>
                  <a:lnTo>
                    <a:pt x="6628" y="7541"/>
                  </a:lnTo>
                  <a:lnTo>
                    <a:pt x="6292" y="7781"/>
                  </a:lnTo>
                  <a:lnTo>
                    <a:pt x="5956" y="7973"/>
                  </a:lnTo>
                  <a:lnTo>
                    <a:pt x="5524" y="8117"/>
                  </a:lnTo>
                  <a:lnTo>
                    <a:pt x="5139" y="8261"/>
                  </a:lnTo>
                  <a:lnTo>
                    <a:pt x="5139" y="8261"/>
                  </a:lnTo>
                  <a:lnTo>
                    <a:pt x="4707" y="8309"/>
                  </a:lnTo>
                  <a:lnTo>
                    <a:pt x="4275" y="8357"/>
                  </a:lnTo>
                  <a:lnTo>
                    <a:pt x="3891" y="8357"/>
                  </a:lnTo>
                  <a:lnTo>
                    <a:pt x="3458" y="8309"/>
                  </a:lnTo>
                  <a:lnTo>
                    <a:pt x="3074" y="8213"/>
                  </a:lnTo>
                  <a:lnTo>
                    <a:pt x="2690" y="8069"/>
                  </a:lnTo>
                  <a:lnTo>
                    <a:pt x="2306" y="7925"/>
                  </a:lnTo>
                  <a:lnTo>
                    <a:pt x="1970" y="7733"/>
                  </a:lnTo>
                  <a:lnTo>
                    <a:pt x="1634" y="7493"/>
                  </a:lnTo>
                  <a:lnTo>
                    <a:pt x="1345" y="7253"/>
                  </a:lnTo>
                  <a:lnTo>
                    <a:pt x="1057" y="6965"/>
                  </a:lnTo>
                  <a:lnTo>
                    <a:pt x="817" y="6628"/>
                  </a:lnTo>
                  <a:lnTo>
                    <a:pt x="577" y="6292"/>
                  </a:lnTo>
                  <a:lnTo>
                    <a:pt x="385" y="5956"/>
                  </a:lnTo>
                  <a:lnTo>
                    <a:pt x="241" y="5572"/>
                  </a:lnTo>
                  <a:lnTo>
                    <a:pt x="97" y="5140"/>
                  </a:lnTo>
                  <a:lnTo>
                    <a:pt x="97" y="5140"/>
                  </a:lnTo>
                  <a:lnTo>
                    <a:pt x="49" y="4707"/>
                  </a:lnTo>
                  <a:lnTo>
                    <a:pt x="1" y="4323"/>
                  </a:lnTo>
                  <a:lnTo>
                    <a:pt x="1" y="3891"/>
                  </a:lnTo>
                  <a:lnTo>
                    <a:pt x="49" y="3459"/>
                  </a:lnTo>
                  <a:lnTo>
                    <a:pt x="145" y="3075"/>
                  </a:lnTo>
                  <a:lnTo>
                    <a:pt x="241" y="2690"/>
                  </a:lnTo>
                  <a:lnTo>
                    <a:pt x="433" y="2354"/>
                  </a:lnTo>
                  <a:lnTo>
                    <a:pt x="625" y="1970"/>
                  </a:lnTo>
                  <a:lnTo>
                    <a:pt x="865" y="1634"/>
                  </a:lnTo>
                  <a:lnTo>
                    <a:pt x="1105" y="1346"/>
                  </a:lnTo>
                  <a:lnTo>
                    <a:pt x="1393" y="1058"/>
                  </a:lnTo>
                  <a:lnTo>
                    <a:pt x="1682" y="817"/>
                  </a:lnTo>
                  <a:lnTo>
                    <a:pt x="2066" y="577"/>
                  </a:lnTo>
                  <a:lnTo>
                    <a:pt x="2402" y="385"/>
                  </a:lnTo>
                  <a:lnTo>
                    <a:pt x="2786" y="241"/>
                  </a:lnTo>
                  <a:lnTo>
                    <a:pt x="3218" y="97"/>
                  </a:lnTo>
                  <a:lnTo>
                    <a:pt x="3218" y="97"/>
                  </a:lnTo>
                  <a:lnTo>
                    <a:pt x="3651" y="49"/>
                  </a:lnTo>
                  <a:lnTo>
                    <a:pt x="4035" y="1"/>
                  </a:lnTo>
                  <a:lnTo>
                    <a:pt x="4467" y="1"/>
                  </a:lnTo>
                  <a:lnTo>
                    <a:pt x="4851" y="49"/>
                  </a:lnTo>
                  <a:lnTo>
                    <a:pt x="5283" y="145"/>
                  </a:lnTo>
                  <a:lnTo>
                    <a:pt x="5668" y="289"/>
                  </a:lnTo>
                  <a:lnTo>
                    <a:pt x="6004" y="433"/>
                  </a:lnTo>
                  <a:lnTo>
                    <a:pt x="6388" y="625"/>
                  </a:lnTo>
                  <a:lnTo>
                    <a:pt x="6724" y="865"/>
                  </a:lnTo>
                  <a:lnTo>
                    <a:pt x="7012" y="1106"/>
                  </a:lnTo>
                  <a:lnTo>
                    <a:pt x="7300" y="1394"/>
                  </a:lnTo>
                  <a:lnTo>
                    <a:pt x="7541" y="1730"/>
                  </a:lnTo>
                  <a:lnTo>
                    <a:pt x="7781" y="2066"/>
                  </a:lnTo>
                  <a:lnTo>
                    <a:pt x="7973" y="2402"/>
                  </a:lnTo>
                  <a:lnTo>
                    <a:pt x="8117" y="2786"/>
                  </a:lnTo>
                  <a:lnTo>
                    <a:pt x="8261" y="3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39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extrusionOk="0">
                  <a:moveTo>
                    <a:pt x="2546" y="192"/>
                  </a:moveTo>
                  <a:lnTo>
                    <a:pt x="2786" y="240"/>
                  </a:lnTo>
                  <a:lnTo>
                    <a:pt x="3026" y="289"/>
                  </a:lnTo>
                  <a:lnTo>
                    <a:pt x="3266" y="385"/>
                  </a:lnTo>
                  <a:lnTo>
                    <a:pt x="3458" y="529"/>
                  </a:lnTo>
                  <a:lnTo>
                    <a:pt x="3554" y="673"/>
                  </a:lnTo>
                  <a:lnTo>
                    <a:pt x="3650" y="865"/>
                  </a:lnTo>
                  <a:lnTo>
                    <a:pt x="3650" y="1057"/>
                  </a:lnTo>
                  <a:lnTo>
                    <a:pt x="3506" y="1249"/>
                  </a:lnTo>
                  <a:lnTo>
                    <a:pt x="3362" y="1393"/>
                  </a:lnTo>
                  <a:lnTo>
                    <a:pt x="3170" y="1537"/>
                  </a:lnTo>
                  <a:lnTo>
                    <a:pt x="2930" y="1585"/>
                  </a:lnTo>
                  <a:lnTo>
                    <a:pt x="2690" y="1633"/>
                  </a:lnTo>
                  <a:lnTo>
                    <a:pt x="2450" y="1585"/>
                  </a:lnTo>
                  <a:lnTo>
                    <a:pt x="2210" y="1537"/>
                  </a:lnTo>
                  <a:lnTo>
                    <a:pt x="1969" y="1441"/>
                  </a:lnTo>
                  <a:lnTo>
                    <a:pt x="1777" y="1297"/>
                  </a:lnTo>
                  <a:lnTo>
                    <a:pt x="1633" y="1105"/>
                  </a:lnTo>
                  <a:lnTo>
                    <a:pt x="1585" y="961"/>
                  </a:lnTo>
                  <a:lnTo>
                    <a:pt x="1585" y="769"/>
                  </a:lnTo>
                  <a:lnTo>
                    <a:pt x="1681" y="577"/>
                  </a:lnTo>
                  <a:lnTo>
                    <a:pt x="1873" y="385"/>
                  </a:lnTo>
                  <a:lnTo>
                    <a:pt x="2065" y="289"/>
                  </a:lnTo>
                  <a:lnTo>
                    <a:pt x="2306" y="240"/>
                  </a:lnTo>
                  <a:lnTo>
                    <a:pt x="2546" y="192"/>
                  </a:lnTo>
                  <a:close/>
                  <a:moveTo>
                    <a:pt x="2306" y="0"/>
                  </a:move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210A06">
                <a:alpha val="313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39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1105" y="1441"/>
                  </a:moveTo>
                  <a:lnTo>
                    <a:pt x="1105" y="1441"/>
                  </a:lnTo>
                  <a:lnTo>
                    <a:pt x="865" y="1393"/>
                  </a:lnTo>
                  <a:lnTo>
                    <a:pt x="625" y="1345"/>
                  </a:lnTo>
                  <a:lnTo>
                    <a:pt x="384" y="1249"/>
                  </a:lnTo>
                  <a:lnTo>
                    <a:pt x="192" y="1105"/>
                  </a:lnTo>
                  <a:lnTo>
                    <a:pt x="48" y="913"/>
                  </a:lnTo>
                  <a:lnTo>
                    <a:pt x="0" y="769"/>
                  </a:lnTo>
                  <a:lnTo>
                    <a:pt x="0" y="577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288" y="193"/>
                  </a:lnTo>
                  <a:lnTo>
                    <a:pt x="480" y="97"/>
                  </a:lnTo>
                  <a:lnTo>
                    <a:pt x="721" y="48"/>
                  </a:lnTo>
                  <a:lnTo>
                    <a:pt x="961" y="0"/>
                  </a:lnTo>
                  <a:lnTo>
                    <a:pt x="961" y="0"/>
                  </a:lnTo>
                  <a:lnTo>
                    <a:pt x="1201" y="48"/>
                  </a:lnTo>
                  <a:lnTo>
                    <a:pt x="1441" y="97"/>
                  </a:lnTo>
                  <a:lnTo>
                    <a:pt x="1681" y="193"/>
                  </a:lnTo>
                  <a:lnTo>
                    <a:pt x="1873" y="337"/>
                  </a:lnTo>
                  <a:lnTo>
                    <a:pt x="1969" y="481"/>
                  </a:lnTo>
                  <a:lnTo>
                    <a:pt x="2065" y="673"/>
                  </a:lnTo>
                  <a:lnTo>
                    <a:pt x="2065" y="865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1777" y="1201"/>
                  </a:lnTo>
                  <a:lnTo>
                    <a:pt x="1585" y="1345"/>
                  </a:lnTo>
                  <a:lnTo>
                    <a:pt x="1345" y="1393"/>
                  </a:lnTo>
                  <a:lnTo>
                    <a:pt x="1105" y="1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39"/>
            <p:cNvSpPr/>
            <p:nvPr/>
          </p:nvSpPr>
          <p:spPr>
            <a:xfrm>
              <a:off x="1495175" y="2421650"/>
              <a:ext cx="122475" cy="91275"/>
            </a:xfrm>
            <a:custGeom>
              <a:avLst/>
              <a:gdLst/>
              <a:ahLst/>
              <a:cxnLst/>
              <a:rect l="l" t="t" r="r" b="b"/>
              <a:pathLst>
                <a:path w="4899" h="3651" fill="none" extrusionOk="0">
                  <a:moveTo>
                    <a:pt x="2642" y="0"/>
                  </a:moveTo>
                  <a:lnTo>
                    <a:pt x="2642" y="0"/>
                  </a:lnTo>
                  <a:lnTo>
                    <a:pt x="2306" y="0"/>
                  </a:lnTo>
                  <a:lnTo>
                    <a:pt x="1969" y="48"/>
                  </a:lnTo>
                  <a:lnTo>
                    <a:pt x="1585" y="144"/>
                  </a:lnTo>
                  <a:lnTo>
                    <a:pt x="1249" y="289"/>
                  </a:lnTo>
                  <a:lnTo>
                    <a:pt x="1249" y="289"/>
                  </a:lnTo>
                  <a:lnTo>
                    <a:pt x="865" y="481"/>
                  </a:lnTo>
                  <a:lnTo>
                    <a:pt x="529" y="721"/>
                  </a:lnTo>
                  <a:lnTo>
                    <a:pt x="289" y="961"/>
                  </a:lnTo>
                  <a:lnTo>
                    <a:pt x="144" y="1249"/>
                  </a:lnTo>
                  <a:lnTo>
                    <a:pt x="48" y="1489"/>
                  </a:lnTo>
                  <a:lnTo>
                    <a:pt x="0" y="1777"/>
                  </a:lnTo>
                  <a:lnTo>
                    <a:pt x="0" y="2065"/>
                  </a:lnTo>
                  <a:lnTo>
                    <a:pt x="96" y="2354"/>
                  </a:lnTo>
                  <a:lnTo>
                    <a:pt x="192" y="2594"/>
                  </a:lnTo>
                  <a:lnTo>
                    <a:pt x="385" y="2882"/>
                  </a:lnTo>
                  <a:lnTo>
                    <a:pt x="577" y="3074"/>
                  </a:lnTo>
                  <a:lnTo>
                    <a:pt x="865" y="3266"/>
                  </a:lnTo>
                  <a:lnTo>
                    <a:pt x="1153" y="3458"/>
                  </a:lnTo>
                  <a:lnTo>
                    <a:pt x="1441" y="3554"/>
                  </a:lnTo>
                  <a:lnTo>
                    <a:pt x="1825" y="3650"/>
                  </a:lnTo>
                  <a:lnTo>
                    <a:pt x="2210" y="3650"/>
                  </a:lnTo>
                  <a:lnTo>
                    <a:pt x="2210" y="3650"/>
                  </a:lnTo>
                  <a:lnTo>
                    <a:pt x="2594" y="3650"/>
                  </a:lnTo>
                  <a:lnTo>
                    <a:pt x="2978" y="3554"/>
                  </a:lnTo>
                  <a:lnTo>
                    <a:pt x="3410" y="3410"/>
                  </a:lnTo>
                  <a:lnTo>
                    <a:pt x="3842" y="3170"/>
                  </a:lnTo>
                  <a:lnTo>
                    <a:pt x="3842" y="3170"/>
                  </a:lnTo>
                  <a:lnTo>
                    <a:pt x="4179" y="2978"/>
                  </a:lnTo>
                  <a:lnTo>
                    <a:pt x="4467" y="2690"/>
                  </a:lnTo>
                  <a:lnTo>
                    <a:pt x="4659" y="2450"/>
                  </a:lnTo>
                  <a:lnTo>
                    <a:pt x="4803" y="2210"/>
                  </a:lnTo>
                  <a:lnTo>
                    <a:pt x="4899" y="1921"/>
                  </a:lnTo>
                  <a:lnTo>
                    <a:pt x="4899" y="1633"/>
                  </a:lnTo>
                  <a:lnTo>
                    <a:pt x="4851" y="1393"/>
                  </a:lnTo>
                  <a:lnTo>
                    <a:pt x="4803" y="1153"/>
                  </a:lnTo>
                  <a:lnTo>
                    <a:pt x="4659" y="913"/>
                  </a:lnTo>
                  <a:lnTo>
                    <a:pt x="4467" y="673"/>
                  </a:lnTo>
                  <a:lnTo>
                    <a:pt x="4227" y="481"/>
                  </a:lnTo>
                  <a:lnTo>
                    <a:pt x="3986" y="337"/>
                  </a:lnTo>
                  <a:lnTo>
                    <a:pt x="3698" y="192"/>
                  </a:lnTo>
                  <a:lnTo>
                    <a:pt x="3362" y="48"/>
                  </a:lnTo>
                  <a:lnTo>
                    <a:pt x="3026" y="0"/>
                  </a:lnTo>
                  <a:lnTo>
                    <a:pt x="2642" y="0"/>
                  </a:lnTo>
                </a:path>
              </a:pathLst>
            </a:custGeom>
            <a:solidFill>
              <a:srgbClr val="210A06">
                <a:alpha val="313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39"/>
            <p:cNvSpPr/>
            <p:nvPr/>
          </p:nvSpPr>
          <p:spPr>
            <a:xfrm>
              <a:off x="1582825" y="2607750"/>
              <a:ext cx="10825" cy="2425"/>
            </a:xfrm>
            <a:custGeom>
              <a:avLst/>
              <a:gdLst/>
              <a:ahLst/>
              <a:cxnLst/>
              <a:rect l="l" t="t" r="r" b="b"/>
              <a:pathLst>
                <a:path w="433" h="97" extrusionOk="0">
                  <a:moveTo>
                    <a:pt x="0" y="96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6"/>
                  </a:lnTo>
                  <a:close/>
                  <a:moveTo>
                    <a:pt x="48" y="96"/>
                  </a:move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40" y="48"/>
                  </a:move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lnTo>
                    <a:pt x="240" y="48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48"/>
                  </a:lnTo>
                  <a:lnTo>
                    <a:pt x="288" y="48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288" y="0"/>
                  </a:move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288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288" y="0"/>
                  </a:lnTo>
                  <a:lnTo>
                    <a:pt x="288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36" y="0"/>
                  </a:move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36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384" y="0"/>
                  </a:move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384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  <a:moveTo>
                    <a:pt x="432" y="0"/>
                  </a:move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39"/>
            <p:cNvSpPr/>
            <p:nvPr/>
          </p:nvSpPr>
          <p:spPr>
            <a:xfrm>
              <a:off x="15828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39"/>
            <p:cNvSpPr/>
            <p:nvPr/>
          </p:nvSpPr>
          <p:spPr>
            <a:xfrm>
              <a:off x="1584025" y="261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39"/>
            <p:cNvSpPr/>
            <p:nvPr/>
          </p:nvSpPr>
          <p:spPr>
            <a:xfrm>
              <a:off x="1584025" y="2608950"/>
              <a:ext cx="4825" cy="1225"/>
            </a:xfrm>
            <a:custGeom>
              <a:avLst/>
              <a:gdLst/>
              <a:ahLst/>
              <a:cxnLst/>
              <a:rect l="l" t="t" r="r" b="b"/>
              <a:pathLst>
                <a:path w="193" h="49" fill="none" extrusionOk="0">
                  <a:moveTo>
                    <a:pt x="192" y="0"/>
                  </a:moveTo>
                  <a:lnTo>
                    <a:pt x="192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39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39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39"/>
            <p:cNvSpPr/>
            <p:nvPr/>
          </p:nvSpPr>
          <p:spPr>
            <a:xfrm>
              <a:off x="1588825" y="2608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39"/>
            <p:cNvSpPr/>
            <p:nvPr/>
          </p:nvSpPr>
          <p:spPr>
            <a:xfrm>
              <a:off x="1590025" y="26077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39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39"/>
            <p:cNvSpPr/>
            <p:nvPr/>
          </p:nvSpPr>
          <p:spPr>
            <a:xfrm>
              <a:off x="15900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39"/>
            <p:cNvSpPr/>
            <p:nvPr/>
          </p:nvSpPr>
          <p:spPr>
            <a:xfrm>
              <a:off x="15900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39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39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39"/>
            <p:cNvSpPr/>
            <p:nvPr/>
          </p:nvSpPr>
          <p:spPr>
            <a:xfrm>
              <a:off x="15912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39"/>
            <p:cNvSpPr/>
            <p:nvPr/>
          </p:nvSpPr>
          <p:spPr>
            <a:xfrm>
              <a:off x="1591225" y="26077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39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39"/>
            <p:cNvSpPr/>
            <p:nvPr/>
          </p:nvSpPr>
          <p:spPr>
            <a:xfrm>
              <a:off x="15924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39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39"/>
            <p:cNvSpPr/>
            <p:nvPr/>
          </p:nvSpPr>
          <p:spPr>
            <a:xfrm>
              <a:off x="1593625" y="2607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39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fill="none" extrusionOk="0">
                  <a:moveTo>
                    <a:pt x="7684" y="0"/>
                  </a:moveTo>
                  <a:lnTo>
                    <a:pt x="7684" y="0"/>
                  </a:ln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3314" y="2738"/>
                  </a:lnTo>
                  <a:lnTo>
                    <a:pt x="3314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14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562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10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39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extrusionOk="0">
                  <a:moveTo>
                    <a:pt x="961" y="0"/>
                  </a:move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  <a:close/>
                </a:path>
              </a:pathLst>
            </a:custGeom>
            <a:solidFill>
              <a:srgbClr val="FFFFFF">
                <a:alpha val="23921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39"/>
            <p:cNvSpPr/>
            <p:nvPr/>
          </p:nvSpPr>
          <p:spPr>
            <a:xfrm>
              <a:off x="1534800" y="2426450"/>
              <a:ext cx="51650" cy="36050"/>
            </a:xfrm>
            <a:custGeom>
              <a:avLst/>
              <a:gdLst/>
              <a:ahLst/>
              <a:cxnLst/>
              <a:rect l="l" t="t" r="r" b="b"/>
              <a:pathLst>
                <a:path w="2066" h="1442" fill="none" extrusionOk="0">
                  <a:moveTo>
                    <a:pt x="961" y="0"/>
                  </a:moveTo>
                  <a:lnTo>
                    <a:pt x="961" y="0"/>
                  </a:lnTo>
                  <a:lnTo>
                    <a:pt x="721" y="48"/>
                  </a:lnTo>
                  <a:lnTo>
                    <a:pt x="480" y="97"/>
                  </a:lnTo>
                  <a:lnTo>
                    <a:pt x="288" y="193"/>
                  </a:lnTo>
                  <a:lnTo>
                    <a:pt x="96" y="385"/>
                  </a:lnTo>
                  <a:lnTo>
                    <a:pt x="96" y="385"/>
                  </a:lnTo>
                  <a:lnTo>
                    <a:pt x="0" y="577"/>
                  </a:lnTo>
                  <a:lnTo>
                    <a:pt x="0" y="769"/>
                  </a:lnTo>
                  <a:lnTo>
                    <a:pt x="48" y="913"/>
                  </a:lnTo>
                  <a:lnTo>
                    <a:pt x="192" y="1105"/>
                  </a:lnTo>
                  <a:lnTo>
                    <a:pt x="384" y="1249"/>
                  </a:lnTo>
                  <a:lnTo>
                    <a:pt x="625" y="1345"/>
                  </a:lnTo>
                  <a:lnTo>
                    <a:pt x="865" y="1393"/>
                  </a:lnTo>
                  <a:lnTo>
                    <a:pt x="1105" y="1441"/>
                  </a:lnTo>
                  <a:lnTo>
                    <a:pt x="1105" y="1441"/>
                  </a:lnTo>
                  <a:lnTo>
                    <a:pt x="1345" y="1393"/>
                  </a:lnTo>
                  <a:lnTo>
                    <a:pt x="1585" y="1345"/>
                  </a:lnTo>
                  <a:lnTo>
                    <a:pt x="1777" y="1201"/>
                  </a:lnTo>
                  <a:lnTo>
                    <a:pt x="1921" y="1057"/>
                  </a:lnTo>
                  <a:lnTo>
                    <a:pt x="1921" y="1057"/>
                  </a:lnTo>
                  <a:lnTo>
                    <a:pt x="2065" y="865"/>
                  </a:lnTo>
                  <a:lnTo>
                    <a:pt x="2065" y="673"/>
                  </a:lnTo>
                  <a:lnTo>
                    <a:pt x="1969" y="481"/>
                  </a:lnTo>
                  <a:lnTo>
                    <a:pt x="1873" y="337"/>
                  </a:lnTo>
                  <a:lnTo>
                    <a:pt x="1681" y="193"/>
                  </a:lnTo>
                  <a:lnTo>
                    <a:pt x="1441" y="97"/>
                  </a:lnTo>
                  <a:lnTo>
                    <a:pt x="1201" y="48"/>
                  </a:lnTo>
                  <a:lnTo>
                    <a:pt x="9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39"/>
            <p:cNvSpPr/>
            <p:nvPr/>
          </p:nvSpPr>
          <p:spPr>
            <a:xfrm>
              <a:off x="1477175" y="2515300"/>
              <a:ext cx="192125" cy="96075"/>
            </a:xfrm>
            <a:custGeom>
              <a:avLst/>
              <a:gdLst/>
              <a:ahLst/>
              <a:cxnLst/>
              <a:rect l="l" t="t" r="r" b="b"/>
              <a:pathLst>
                <a:path w="7685" h="3843" extrusionOk="0">
                  <a:moveTo>
                    <a:pt x="7684" y="0"/>
                  </a:moveTo>
                  <a:lnTo>
                    <a:pt x="7204" y="721"/>
                  </a:lnTo>
                  <a:lnTo>
                    <a:pt x="6724" y="1297"/>
                  </a:lnTo>
                  <a:lnTo>
                    <a:pt x="6195" y="1777"/>
                  </a:lnTo>
                  <a:lnTo>
                    <a:pt x="5667" y="2161"/>
                  </a:lnTo>
                  <a:lnTo>
                    <a:pt x="5091" y="2450"/>
                  </a:lnTo>
                  <a:lnTo>
                    <a:pt x="4514" y="2594"/>
                  </a:lnTo>
                  <a:lnTo>
                    <a:pt x="3938" y="2738"/>
                  </a:lnTo>
                  <a:lnTo>
                    <a:pt x="2882" y="2738"/>
                  </a:lnTo>
                  <a:lnTo>
                    <a:pt x="2449" y="2690"/>
                  </a:lnTo>
                  <a:lnTo>
                    <a:pt x="1585" y="2498"/>
                  </a:lnTo>
                  <a:lnTo>
                    <a:pt x="768" y="2258"/>
                  </a:lnTo>
                  <a:lnTo>
                    <a:pt x="0" y="1969"/>
                  </a:lnTo>
                  <a:lnTo>
                    <a:pt x="336" y="2354"/>
                  </a:lnTo>
                  <a:lnTo>
                    <a:pt x="672" y="2738"/>
                  </a:lnTo>
                  <a:lnTo>
                    <a:pt x="1057" y="3074"/>
                  </a:lnTo>
                  <a:lnTo>
                    <a:pt x="1489" y="3314"/>
                  </a:lnTo>
                  <a:lnTo>
                    <a:pt x="1969" y="3554"/>
                  </a:lnTo>
                  <a:lnTo>
                    <a:pt x="2449" y="3698"/>
                  </a:lnTo>
                  <a:lnTo>
                    <a:pt x="2978" y="3794"/>
                  </a:lnTo>
                  <a:lnTo>
                    <a:pt x="3506" y="3842"/>
                  </a:lnTo>
                  <a:lnTo>
                    <a:pt x="3890" y="3842"/>
                  </a:lnTo>
                  <a:lnTo>
                    <a:pt x="4226" y="3794"/>
                  </a:lnTo>
                  <a:lnTo>
                    <a:pt x="4274" y="3794"/>
                  </a:lnTo>
                  <a:lnTo>
                    <a:pt x="4466" y="3746"/>
                  </a:lnTo>
                  <a:lnTo>
                    <a:pt x="4514" y="3746"/>
                  </a:lnTo>
                  <a:lnTo>
                    <a:pt x="4514" y="3698"/>
                  </a:lnTo>
                  <a:lnTo>
                    <a:pt x="4658" y="3698"/>
                  </a:lnTo>
                  <a:lnTo>
                    <a:pt x="5283" y="3458"/>
                  </a:lnTo>
                  <a:lnTo>
                    <a:pt x="5811" y="3122"/>
                  </a:lnTo>
                  <a:lnTo>
                    <a:pt x="6339" y="2738"/>
                  </a:lnTo>
                  <a:lnTo>
                    <a:pt x="6724" y="2306"/>
                  </a:lnTo>
                  <a:lnTo>
                    <a:pt x="7108" y="1777"/>
                  </a:lnTo>
                  <a:lnTo>
                    <a:pt x="7396" y="1249"/>
                  </a:lnTo>
                  <a:lnTo>
                    <a:pt x="7588" y="625"/>
                  </a:lnTo>
                  <a:lnTo>
                    <a:pt x="7684" y="0"/>
                  </a:lnTo>
                  <a:close/>
                </a:path>
              </a:pathLst>
            </a:custGeom>
            <a:solidFill>
              <a:srgbClr val="210A06">
                <a:alpha val="3137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5" name="Google Shape;515;p39"/>
          <p:cNvSpPr/>
          <p:nvPr/>
        </p:nvSpPr>
        <p:spPr>
          <a:xfrm>
            <a:off x="8850715" y="934032"/>
            <a:ext cx="475354" cy="442198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39"/>
          <p:cNvSpPr/>
          <p:nvPr/>
        </p:nvSpPr>
        <p:spPr>
          <a:xfrm>
            <a:off x="5433965" y="-189818"/>
            <a:ext cx="475354" cy="442198"/>
          </a:xfrm>
          <a:custGeom>
            <a:avLst/>
            <a:gdLst/>
            <a:ahLst/>
            <a:cxnLst/>
            <a:rect l="l" t="t" r="r" b="b"/>
            <a:pathLst>
              <a:path w="5524" h="5139" extrusionOk="0">
                <a:moveTo>
                  <a:pt x="3122" y="0"/>
                </a:moveTo>
                <a:lnTo>
                  <a:pt x="2978" y="48"/>
                </a:lnTo>
                <a:lnTo>
                  <a:pt x="2594" y="288"/>
                </a:lnTo>
                <a:lnTo>
                  <a:pt x="2258" y="576"/>
                </a:lnTo>
                <a:lnTo>
                  <a:pt x="2018" y="817"/>
                </a:lnTo>
                <a:lnTo>
                  <a:pt x="2018" y="865"/>
                </a:lnTo>
                <a:lnTo>
                  <a:pt x="2066" y="913"/>
                </a:lnTo>
                <a:lnTo>
                  <a:pt x="2210" y="1057"/>
                </a:lnTo>
                <a:lnTo>
                  <a:pt x="2594" y="1345"/>
                </a:lnTo>
                <a:lnTo>
                  <a:pt x="2738" y="1489"/>
                </a:lnTo>
                <a:lnTo>
                  <a:pt x="2786" y="1585"/>
                </a:lnTo>
                <a:lnTo>
                  <a:pt x="2786" y="1681"/>
                </a:lnTo>
                <a:lnTo>
                  <a:pt x="2786" y="1777"/>
                </a:lnTo>
                <a:lnTo>
                  <a:pt x="2738" y="1873"/>
                </a:lnTo>
                <a:lnTo>
                  <a:pt x="2642" y="1969"/>
                </a:lnTo>
                <a:lnTo>
                  <a:pt x="2498" y="2065"/>
                </a:lnTo>
                <a:lnTo>
                  <a:pt x="2162" y="2209"/>
                </a:lnTo>
                <a:lnTo>
                  <a:pt x="1921" y="2209"/>
                </a:lnTo>
                <a:lnTo>
                  <a:pt x="1777" y="2113"/>
                </a:lnTo>
                <a:lnTo>
                  <a:pt x="1633" y="1969"/>
                </a:lnTo>
                <a:lnTo>
                  <a:pt x="1585" y="1777"/>
                </a:lnTo>
                <a:lnTo>
                  <a:pt x="1537" y="1585"/>
                </a:lnTo>
                <a:lnTo>
                  <a:pt x="1489" y="1393"/>
                </a:lnTo>
                <a:lnTo>
                  <a:pt x="1393" y="1297"/>
                </a:lnTo>
                <a:lnTo>
                  <a:pt x="1297" y="1249"/>
                </a:lnTo>
                <a:lnTo>
                  <a:pt x="1201" y="1249"/>
                </a:lnTo>
                <a:lnTo>
                  <a:pt x="1009" y="1297"/>
                </a:lnTo>
                <a:lnTo>
                  <a:pt x="865" y="1393"/>
                </a:lnTo>
                <a:lnTo>
                  <a:pt x="481" y="1681"/>
                </a:lnTo>
                <a:lnTo>
                  <a:pt x="337" y="1825"/>
                </a:lnTo>
                <a:lnTo>
                  <a:pt x="241" y="1969"/>
                </a:lnTo>
                <a:lnTo>
                  <a:pt x="193" y="2065"/>
                </a:lnTo>
                <a:lnTo>
                  <a:pt x="241" y="2113"/>
                </a:lnTo>
                <a:lnTo>
                  <a:pt x="289" y="2305"/>
                </a:lnTo>
                <a:lnTo>
                  <a:pt x="481" y="2546"/>
                </a:lnTo>
                <a:lnTo>
                  <a:pt x="673" y="2738"/>
                </a:lnTo>
                <a:lnTo>
                  <a:pt x="961" y="3074"/>
                </a:lnTo>
                <a:lnTo>
                  <a:pt x="1009" y="3170"/>
                </a:lnTo>
                <a:lnTo>
                  <a:pt x="961" y="3218"/>
                </a:lnTo>
                <a:lnTo>
                  <a:pt x="913" y="3218"/>
                </a:lnTo>
                <a:lnTo>
                  <a:pt x="529" y="3314"/>
                </a:lnTo>
                <a:lnTo>
                  <a:pt x="337" y="3362"/>
                </a:lnTo>
                <a:lnTo>
                  <a:pt x="193" y="3458"/>
                </a:lnTo>
                <a:lnTo>
                  <a:pt x="49" y="3602"/>
                </a:lnTo>
                <a:lnTo>
                  <a:pt x="0" y="3746"/>
                </a:lnTo>
                <a:lnTo>
                  <a:pt x="49" y="3890"/>
                </a:lnTo>
                <a:lnTo>
                  <a:pt x="145" y="4130"/>
                </a:lnTo>
                <a:lnTo>
                  <a:pt x="385" y="4370"/>
                </a:lnTo>
                <a:lnTo>
                  <a:pt x="625" y="4467"/>
                </a:lnTo>
                <a:lnTo>
                  <a:pt x="817" y="4467"/>
                </a:lnTo>
                <a:lnTo>
                  <a:pt x="1009" y="4370"/>
                </a:lnTo>
                <a:lnTo>
                  <a:pt x="1153" y="4274"/>
                </a:lnTo>
                <a:lnTo>
                  <a:pt x="1249" y="4130"/>
                </a:lnTo>
                <a:lnTo>
                  <a:pt x="1441" y="3890"/>
                </a:lnTo>
                <a:lnTo>
                  <a:pt x="1537" y="3938"/>
                </a:lnTo>
                <a:lnTo>
                  <a:pt x="1585" y="4034"/>
                </a:lnTo>
                <a:lnTo>
                  <a:pt x="1777" y="4418"/>
                </a:lnTo>
                <a:lnTo>
                  <a:pt x="1970" y="4851"/>
                </a:lnTo>
                <a:lnTo>
                  <a:pt x="2066" y="5043"/>
                </a:lnTo>
                <a:lnTo>
                  <a:pt x="2162" y="5139"/>
                </a:lnTo>
                <a:lnTo>
                  <a:pt x="2258" y="5139"/>
                </a:lnTo>
                <a:lnTo>
                  <a:pt x="2402" y="5043"/>
                </a:lnTo>
                <a:lnTo>
                  <a:pt x="2738" y="4803"/>
                </a:lnTo>
                <a:lnTo>
                  <a:pt x="3074" y="4515"/>
                </a:lnTo>
                <a:lnTo>
                  <a:pt x="3266" y="4322"/>
                </a:lnTo>
                <a:lnTo>
                  <a:pt x="3314" y="4226"/>
                </a:lnTo>
                <a:lnTo>
                  <a:pt x="3266" y="4178"/>
                </a:lnTo>
                <a:lnTo>
                  <a:pt x="3170" y="4034"/>
                </a:lnTo>
                <a:lnTo>
                  <a:pt x="3026" y="3890"/>
                </a:lnTo>
                <a:lnTo>
                  <a:pt x="2834" y="3650"/>
                </a:lnTo>
                <a:lnTo>
                  <a:pt x="2786" y="3506"/>
                </a:lnTo>
                <a:lnTo>
                  <a:pt x="2786" y="3362"/>
                </a:lnTo>
                <a:lnTo>
                  <a:pt x="2882" y="3218"/>
                </a:lnTo>
                <a:lnTo>
                  <a:pt x="3026" y="3122"/>
                </a:lnTo>
                <a:lnTo>
                  <a:pt x="3170" y="3074"/>
                </a:lnTo>
                <a:lnTo>
                  <a:pt x="3314" y="3026"/>
                </a:lnTo>
                <a:lnTo>
                  <a:pt x="3458" y="3026"/>
                </a:lnTo>
                <a:lnTo>
                  <a:pt x="3602" y="3074"/>
                </a:lnTo>
                <a:lnTo>
                  <a:pt x="3698" y="3170"/>
                </a:lnTo>
                <a:lnTo>
                  <a:pt x="3746" y="3266"/>
                </a:lnTo>
                <a:lnTo>
                  <a:pt x="3843" y="3506"/>
                </a:lnTo>
                <a:lnTo>
                  <a:pt x="3891" y="3746"/>
                </a:lnTo>
                <a:lnTo>
                  <a:pt x="3987" y="3938"/>
                </a:lnTo>
                <a:lnTo>
                  <a:pt x="4227" y="3938"/>
                </a:lnTo>
                <a:lnTo>
                  <a:pt x="4611" y="3698"/>
                </a:lnTo>
                <a:lnTo>
                  <a:pt x="5043" y="3410"/>
                </a:lnTo>
                <a:lnTo>
                  <a:pt x="5235" y="3218"/>
                </a:lnTo>
                <a:lnTo>
                  <a:pt x="5283" y="3170"/>
                </a:lnTo>
                <a:lnTo>
                  <a:pt x="5235" y="3074"/>
                </a:lnTo>
                <a:lnTo>
                  <a:pt x="5139" y="2834"/>
                </a:lnTo>
                <a:lnTo>
                  <a:pt x="4707" y="2257"/>
                </a:lnTo>
                <a:lnTo>
                  <a:pt x="4563" y="2017"/>
                </a:lnTo>
                <a:lnTo>
                  <a:pt x="4515" y="1969"/>
                </a:lnTo>
                <a:lnTo>
                  <a:pt x="4563" y="1921"/>
                </a:lnTo>
                <a:lnTo>
                  <a:pt x="4755" y="1873"/>
                </a:lnTo>
                <a:lnTo>
                  <a:pt x="5139" y="1729"/>
                </a:lnTo>
                <a:lnTo>
                  <a:pt x="5331" y="1585"/>
                </a:lnTo>
                <a:lnTo>
                  <a:pt x="5475" y="1393"/>
                </a:lnTo>
                <a:lnTo>
                  <a:pt x="5523" y="1249"/>
                </a:lnTo>
                <a:lnTo>
                  <a:pt x="5523" y="1057"/>
                </a:lnTo>
                <a:lnTo>
                  <a:pt x="5427" y="865"/>
                </a:lnTo>
                <a:lnTo>
                  <a:pt x="5283" y="673"/>
                </a:lnTo>
                <a:lnTo>
                  <a:pt x="5139" y="528"/>
                </a:lnTo>
                <a:lnTo>
                  <a:pt x="4947" y="432"/>
                </a:lnTo>
                <a:lnTo>
                  <a:pt x="4755" y="432"/>
                </a:lnTo>
                <a:lnTo>
                  <a:pt x="4611" y="480"/>
                </a:lnTo>
                <a:lnTo>
                  <a:pt x="4515" y="576"/>
                </a:lnTo>
                <a:lnTo>
                  <a:pt x="4419" y="673"/>
                </a:lnTo>
                <a:lnTo>
                  <a:pt x="4227" y="913"/>
                </a:lnTo>
                <a:lnTo>
                  <a:pt x="4131" y="1057"/>
                </a:lnTo>
                <a:lnTo>
                  <a:pt x="4035" y="1105"/>
                </a:lnTo>
                <a:lnTo>
                  <a:pt x="3939" y="1105"/>
                </a:lnTo>
                <a:lnTo>
                  <a:pt x="3843" y="1009"/>
                </a:lnTo>
                <a:lnTo>
                  <a:pt x="3602" y="625"/>
                </a:lnTo>
                <a:lnTo>
                  <a:pt x="3410" y="240"/>
                </a:lnTo>
                <a:lnTo>
                  <a:pt x="3314" y="96"/>
                </a:lnTo>
                <a:lnTo>
                  <a:pt x="321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40"/>
          <p:cNvSpPr/>
          <p:nvPr/>
        </p:nvSpPr>
        <p:spPr>
          <a:xfrm>
            <a:off x="457199" y="328614"/>
            <a:ext cx="8220075" cy="4468415"/>
          </a:xfrm>
          <a:prstGeom prst="roundRect">
            <a:avLst>
              <a:gd name="adj" fmla="val 2649"/>
            </a:avLst>
          </a:prstGeom>
          <a:solidFill>
            <a:schemeClr val="lt1"/>
          </a:solidFill>
          <a:ln w="2540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1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519" name="Google Shape;519;p40"/>
          <p:cNvSpPr txBox="1">
            <a:spLocks noGrp="1"/>
          </p:cNvSpPr>
          <p:nvPr>
            <p:ph type="title"/>
          </p:nvPr>
        </p:nvSpPr>
        <p:spPr>
          <a:xfrm>
            <a:off x="457199" y="359171"/>
            <a:ext cx="8220075" cy="745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●"/>
              <a:defRPr sz="1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○"/>
              <a:defRPr sz="1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■"/>
              <a:defRPr sz="1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●"/>
              <a:defRPr sz="1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○"/>
              <a:defRPr sz="1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■"/>
              <a:defRPr sz="1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●"/>
              <a:defRPr sz="1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Char char="○"/>
              <a:defRPr sz="1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Exo 2"/>
              <a:buChar char="■"/>
              <a:defRPr sz="1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.png"/><Relationship Id="rId5" Type="http://schemas.openxmlformats.org/officeDocument/2006/relationships/image" Target="../media/image23.png"/><Relationship Id="rId4" Type="http://schemas.openxmlformats.org/officeDocument/2006/relationships/oleObject" Target="../embeddings/oleObject6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5.png"/><Relationship Id="rId4" Type="http://schemas.openxmlformats.org/officeDocument/2006/relationships/oleObject" Target="../embeddings/oleObject7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" name="Google Shape;532;p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17495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p2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2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8747" y="156349"/>
            <a:ext cx="707396" cy="359903"/>
          </a:xfrm>
          <a:prstGeom prst="rect">
            <a:avLst/>
          </a:prstGeom>
          <a:noFill/>
          <a:ln>
            <a:noFill/>
          </a:ln>
        </p:spPr>
      </p:pic>
      <p:sp>
        <p:nvSpPr>
          <p:cNvPr id="535" name="Google Shape;535;p2"/>
          <p:cNvSpPr txBox="1"/>
          <p:nvPr/>
        </p:nvSpPr>
        <p:spPr>
          <a:xfrm>
            <a:off x="391397" y="341108"/>
            <a:ext cx="691623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  <p:pic>
        <p:nvPicPr>
          <p:cNvPr id="536" name="Google Shape;536;p2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8026" y="3776041"/>
            <a:ext cx="3944753" cy="794675"/>
          </a:xfrm>
          <a:prstGeom prst="rect">
            <a:avLst/>
          </a:prstGeom>
          <a:noFill/>
          <a:ln>
            <a:noFill/>
          </a:ln>
        </p:spPr>
      </p:pic>
      <p:sp>
        <p:nvSpPr>
          <p:cNvPr id="537" name="Google Shape;537;p2"/>
          <p:cNvSpPr txBox="1"/>
          <p:nvPr/>
        </p:nvSpPr>
        <p:spPr>
          <a:xfrm>
            <a:off x="1368026" y="3911768"/>
            <a:ext cx="432035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LESSON 1 PERIOD 1</a:t>
            </a:r>
            <a:endParaRPr/>
          </a:p>
        </p:txBody>
      </p:sp>
      <p:sp>
        <p:nvSpPr>
          <p:cNvPr id="538" name="Google Shape;538;p2"/>
          <p:cNvSpPr txBox="1"/>
          <p:nvPr/>
        </p:nvSpPr>
        <p:spPr>
          <a:xfrm>
            <a:off x="1064015" y="1957590"/>
            <a:ext cx="5097861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i="0" u="none" strike="noStrike" cap="none">
                <a:solidFill>
                  <a:srgbClr val="F9A128"/>
                </a:solidFill>
                <a:latin typeface="Comic Sans MS"/>
                <a:ea typeface="Comic Sans MS"/>
                <a:cs typeface="Comic Sans MS"/>
                <a:sym typeface="Comic Sans MS"/>
              </a:rPr>
              <a:t>Our school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11"/>
          <p:cNvSpPr txBox="1">
            <a:spLocks noGrp="1"/>
          </p:cNvSpPr>
          <p:nvPr>
            <p:ph type="title"/>
          </p:nvPr>
        </p:nvSpPr>
        <p:spPr>
          <a:xfrm>
            <a:off x="1398900" y="1327900"/>
            <a:ext cx="6346200" cy="23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/>
              <a:t>Look and guess.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12"/>
          <p:cNvSpPr/>
          <p:nvPr/>
        </p:nvSpPr>
        <p:spPr>
          <a:xfrm>
            <a:off x="2753497" y="3827660"/>
            <a:ext cx="3823484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rgbClr val="240000"/>
                </a:solidFill>
                <a:latin typeface="Arial"/>
                <a:ea typeface="Arial"/>
                <a:cs typeface="Arial"/>
                <a:sym typeface="Arial"/>
              </a:rPr>
              <a:t>playground</a:t>
            </a:r>
            <a:endParaRPr sz="6000" b="0" i="0" u="none" strike="noStrike" cap="none">
              <a:solidFill>
                <a:srgbClr val="24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3" name="Google Shape;623;p1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7510" y="8357"/>
            <a:ext cx="5728955" cy="3819303"/>
          </a:xfrm>
          <a:prstGeom prst="rect">
            <a:avLst/>
          </a:prstGeom>
          <a:noFill/>
          <a:ln>
            <a:noFill/>
          </a:ln>
        </p:spPr>
      </p:pic>
      <p:sp>
        <p:nvSpPr>
          <p:cNvPr id="624" name="Google Shape;624;p12"/>
          <p:cNvSpPr/>
          <p:nvPr/>
        </p:nvSpPr>
        <p:spPr>
          <a:xfrm>
            <a:off x="-6423476" y="-7357510"/>
            <a:ext cx="22145625" cy="20002501"/>
          </a:xfrm>
          <a:custGeom>
            <a:avLst/>
            <a:gdLst/>
            <a:ahLst/>
            <a:cxnLst/>
            <a:rect l="l" t="t" r="r" b="b"/>
            <a:pathLst>
              <a:path w="16496498" h="12983923" extrusionOk="0">
                <a:moveTo>
                  <a:pt x="330920" y="6741180"/>
                </a:moveTo>
                <a:cubicBezTo>
                  <a:pt x="161977" y="4802723"/>
                  <a:pt x="-62216" y="1099709"/>
                  <a:pt x="423838" y="619656"/>
                </a:cubicBezTo>
                <a:cubicBezTo>
                  <a:pt x="909892" y="139603"/>
                  <a:pt x="6898494" y="-53915"/>
                  <a:pt x="9381344" y="12760"/>
                </a:cubicBezTo>
                <a:cubicBezTo>
                  <a:pt x="11864194" y="79435"/>
                  <a:pt x="14834884" y="539653"/>
                  <a:pt x="15320938" y="1019706"/>
                </a:cubicBezTo>
                <a:cubicBezTo>
                  <a:pt x="15806992" y="1499759"/>
                  <a:pt x="17678625" y="9822398"/>
                  <a:pt x="15364718" y="11694180"/>
                </a:cubicBezTo>
                <a:cubicBezTo>
                  <a:pt x="13050811" y="13565962"/>
                  <a:pt x="3943127" y="13075900"/>
                  <a:pt x="1437494" y="12250400"/>
                </a:cubicBezTo>
                <a:cubicBezTo>
                  <a:pt x="-1068139" y="11424900"/>
                  <a:pt x="499863" y="8679637"/>
                  <a:pt x="330920" y="6741180"/>
                </a:cubicBezTo>
                <a:close/>
                <a:moveTo>
                  <a:pt x="7842281" y="6617744"/>
                </a:moveTo>
                <a:cubicBezTo>
                  <a:pt x="7844758" y="6953519"/>
                  <a:pt x="8181668" y="7016225"/>
                  <a:pt x="8352643" y="7017733"/>
                </a:cubicBezTo>
                <a:cubicBezTo>
                  <a:pt x="8523618" y="7019242"/>
                  <a:pt x="8868129" y="6926685"/>
                  <a:pt x="8868129" y="6626795"/>
                </a:cubicBezTo>
                <a:cubicBezTo>
                  <a:pt x="8868129" y="6326905"/>
                  <a:pt x="8531814" y="6145045"/>
                  <a:pt x="8360839" y="6143536"/>
                </a:cubicBezTo>
                <a:cubicBezTo>
                  <a:pt x="8189864" y="6142028"/>
                  <a:pt x="7839804" y="6281969"/>
                  <a:pt x="7842281" y="6617744"/>
                </a:cubicBezTo>
                <a:close/>
              </a:path>
            </a:pathLst>
          </a:custGeom>
          <a:solidFill>
            <a:srgbClr val="000000"/>
          </a:solidFill>
          <a:ln w="25400" cap="flat" cmpd="sng">
            <a:solidFill>
              <a:srgbClr val="F1A29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9" name="Google Shape;629;p13" descr="When school isn&amp;#39;t safe: &amp;#39;You feel like you are sending your child into a  lion&amp;#39;s den&amp;#39; - CNN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9707" y="189536"/>
            <a:ext cx="6556416" cy="3687984"/>
          </a:xfrm>
          <a:prstGeom prst="rect">
            <a:avLst/>
          </a:prstGeom>
          <a:noFill/>
          <a:ln>
            <a:noFill/>
          </a:ln>
        </p:spPr>
      </p:pic>
      <p:sp>
        <p:nvSpPr>
          <p:cNvPr id="630" name="Google Shape;630;p13"/>
          <p:cNvSpPr/>
          <p:nvPr/>
        </p:nvSpPr>
        <p:spPr>
          <a:xfrm>
            <a:off x="2914714" y="3877520"/>
            <a:ext cx="324640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rgbClr val="240000"/>
                </a:solidFill>
                <a:latin typeface="Arial"/>
                <a:ea typeface="Arial"/>
                <a:cs typeface="Arial"/>
                <a:sym typeface="Arial"/>
              </a:rPr>
              <a:t>classroom</a:t>
            </a:r>
            <a:endParaRPr sz="6000" b="0" i="0" u="none" strike="noStrike" cap="none">
              <a:solidFill>
                <a:srgbClr val="24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1" name="Google Shape;631;p13"/>
          <p:cNvSpPr/>
          <p:nvPr/>
        </p:nvSpPr>
        <p:spPr>
          <a:xfrm>
            <a:off x="-6423476" y="-7357510"/>
            <a:ext cx="22145625" cy="20002501"/>
          </a:xfrm>
          <a:custGeom>
            <a:avLst/>
            <a:gdLst/>
            <a:ahLst/>
            <a:cxnLst/>
            <a:rect l="l" t="t" r="r" b="b"/>
            <a:pathLst>
              <a:path w="16496498" h="12983923" extrusionOk="0">
                <a:moveTo>
                  <a:pt x="330920" y="6741180"/>
                </a:moveTo>
                <a:cubicBezTo>
                  <a:pt x="161977" y="4802723"/>
                  <a:pt x="-62216" y="1099709"/>
                  <a:pt x="423838" y="619656"/>
                </a:cubicBezTo>
                <a:cubicBezTo>
                  <a:pt x="909892" y="139603"/>
                  <a:pt x="6898494" y="-53915"/>
                  <a:pt x="9381344" y="12760"/>
                </a:cubicBezTo>
                <a:cubicBezTo>
                  <a:pt x="11864194" y="79435"/>
                  <a:pt x="14834884" y="539653"/>
                  <a:pt x="15320938" y="1019706"/>
                </a:cubicBezTo>
                <a:cubicBezTo>
                  <a:pt x="15806992" y="1499759"/>
                  <a:pt x="17678625" y="9822398"/>
                  <a:pt x="15364718" y="11694180"/>
                </a:cubicBezTo>
                <a:cubicBezTo>
                  <a:pt x="13050811" y="13565962"/>
                  <a:pt x="3943127" y="13075900"/>
                  <a:pt x="1437494" y="12250400"/>
                </a:cubicBezTo>
                <a:cubicBezTo>
                  <a:pt x="-1068139" y="11424900"/>
                  <a:pt x="499863" y="8679637"/>
                  <a:pt x="330920" y="6741180"/>
                </a:cubicBezTo>
                <a:close/>
                <a:moveTo>
                  <a:pt x="7842281" y="6617744"/>
                </a:moveTo>
                <a:cubicBezTo>
                  <a:pt x="7844758" y="6953519"/>
                  <a:pt x="8181668" y="7016225"/>
                  <a:pt x="8352643" y="7017733"/>
                </a:cubicBezTo>
                <a:cubicBezTo>
                  <a:pt x="8523618" y="7019242"/>
                  <a:pt x="8868129" y="6926685"/>
                  <a:pt x="8868129" y="6626795"/>
                </a:cubicBezTo>
                <a:cubicBezTo>
                  <a:pt x="8868129" y="6326905"/>
                  <a:pt x="8531814" y="6145045"/>
                  <a:pt x="8360839" y="6143536"/>
                </a:cubicBezTo>
                <a:cubicBezTo>
                  <a:pt x="8189864" y="6142028"/>
                  <a:pt x="7839804" y="6281969"/>
                  <a:pt x="7842281" y="6617744"/>
                </a:cubicBezTo>
                <a:close/>
              </a:path>
            </a:pathLst>
          </a:custGeom>
          <a:solidFill>
            <a:srgbClr val="000000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14"/>
          <p:cNvSpPr/>
          <p:nvPr/>
        </p:nvSpPr>
        <p:spPr>
          <a:xfrm>
            <a:off x="3449037" y="3920257"/>
            <a:ext cx="231666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rgbClr val="240000"/>
                </a:solidFill>
                <a:latin typeface="Arial"/>
                <a:ea typeface="Arial"/>
                <a:cs typeface="Arial"/>
                <a:sym typeface="Arial"/>
              </a:rPr>
              <a:t>library</a:t>
            </a:r>
            <a:endParaRPr sz="6000" b="0" i="0" u="none" strike="noStrike" cap="none">
              <a:solidFill>
                <a:srgbClr val="24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7" name="Google Shape;637;p1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8896" y="92536"/>
            <a:ext cx="5741581" cy="3827721"/>
          </a:xfrm>
          <a:prstGeom prst="rect">
            <a:avLst/>
          </a:prstGeom>
          <a:noFill/>
          <a:ln>
            <a:noFill/>
          </a:ln>
        </p:spPr>
      </p:pic>
      <p:sp>
        <p:nvSpPr>
          <p:cNvPr id="638" name="Google Shape;638;p14"/>
          <p:cNvSpPr/>
          <p:nvPr/>
        </p:nvSpPr>
        <p:spPr>
          <a:xfrm>
            <a:off x="-6423476" y="-7357510"/>
            <a:ext cx="22145625" cy="20002501"/>
          </a:xfrm>
          <a:custGeom>
            <a:avLst/>
            <a:gdLst/>
            <a:ahLst/>
            <a:cxnLst/>
            <a:rect l="l" t="t" r="r" b="b"/>
            <a:pathLst>
              <a:path w="16496498" h="12983923" extrusionOk="0">
                <a:moveTo>
                  <a:pt x="330920" y="6741180"/>
                </a:moveTo>
                <a:cubicBezTo>
                  <a:pt x="161977" y="4802723"/>
                  <a:pt x="-62216" y="1099709"/>
                  <a:pt x="423838" y="619656"/>
                </a:cubicBezTo>
                <a:cubicBezTo>
                  <a:pt x="909892" y="139603"/>
                  <a:pt x="6898494" y="-53915"/>
                  <a:pt x="9381344" y="12760"/>
                </a:cubicBezTo>
                <a:cubicBezTo>
                  <a:pt x="11864194" y="79435"/>
                  <a:pt x="14834884" y="539653"/>
                  <a:pt x="15320938" y="1019706"/>
                </a:cubicBezTo>
                <a:cubicBezTo>
                  <a:pt x="15806992" y="1499759"/>
                  <a:pt x="17678625" y="9822398"/>
                  <a:pt x="15364718" y="11694180"/>
                </a:cubicBezTo>
                <a:cubicBezTo>
                  <a:pt x="13050811" y="13565962"/>
                  <a:pt x="3943127" y="13075900"/>
                  <a:pt x="1437494" y="12250400"/>
                </a:cubicBezTo>
                <a:cubicBezTo>
                  <a:pt x="-1068139" y="11424900"/>
                  <a:pt x="499863" y="8679637"/>
                  <a:pt x="330920" y="6741180"/>
                </a:cubicBezTo>
                <a:close/>
                <a:moveTo>
                  <a:pt x="7842281" y="6617744"/>
                </a:moveTo>
                <a:cubicBezTo>
                  <a:pt x="7844758" y="6953519"/>
                  <a:pt x="8181668" y="7016225"/>
                  <a:pt x="8352643" y="7017733"/>
                </a:cubicBezTo>
                <a:cubicBezTo>
                  <a:pt x="8523618" y="7019242"/>
                  <a:pt x="8868129" y="6926685"/>
                  <a:pt x="8868129" y="6626795"/>
                </a:cubicBezTo>
                <a:cubicBezTo>
                  <a:pt x="8868129" y="6326905"/>
                  <a:pt x="8531814" y="6145045"/>
                  <a:pt x="8360839" y="6143536"/>
                </a:cubicBezTo>
                <a:cubicBezTo>
                  <a:pt x="8189864" y="6142028"/>
                  <a:pt x="7839804" y="6281969"/>
                  <a:pt x="7842281" y="6617744"/>
                </a:cubicBezTo>
                <a:close/>
              </a:path>
            </a:pathLst>
          </a:custGeom>
          <a:solidFill>
            <a:srgbClr val="000000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15"/>
          <p:cNvSpPr/>
          <p:nvPr/>
        </p:nvSpPr>
        <p:spPr>
          <a:xfrm>
            <a:off x="3584841" y="3781360"/>
            <a:ext cx="2068195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rgbClr val="240000"/>
                </a:solidFill>
                <a:latin typeface="Arial"/>
                <a:ea typeface="Arial"/>
                <a:cs typeface="Arial"/>
                <a:sym typeface="Arial"/>
              </a:rPr>
              <a:t>school</a:t>
            </a:r>
            <a:endParaRPr sz="6000" b="0" i="0" u="none" strike="noStrike" cap="none">
              <a:solidFill>
                <a:srgbClr val="24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4" name="Google Shape;644;p1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6626" y="23489"/>
            <a:ext cx="5777738" cy="3851825"/>
          </a:xfrm>
          <a:prstGeom prst="rect">
            <a:avLst/>
          </a:prstGeom>
          <a:noFill/>
          <a:ln>
            <a:noFill/>
          </a:ln>
        </p:spPr>
      </p:pic>
      <p:sp>
        <p:nvSpPr>
          <p:cNvPr id="645" name="Google Shape;645;p15"/>
          <p:cNvSpPr/>
          <p:nvPr/>
        </p:nvSpPr>
        <p:spPr>
          <a:xfrm>
            <a:off x="-6423476" y="-7357510"/>
            <a:ext cx="22145625" cy="20002501"/>
          </a:xfrm>
          <a:custGeom>
            <a:avLst/>
            <a:gdLst/>
            <a:ahLst/>
            <a:cxnLst/>
            <a:rect l="l" t="t" r="r" b="b"/>
            <a:pathLst>
              <a:path w="16496498" h="12983923" extrusionOk="0">
                <a:moveTo>
                  <a:pt x="330920" y="6741180"/>
                </a:moveTo>
                <a:cubicBezTo>
                  <a:pt x="161977" y="4802723"/>
                  <a:pt x="-62216" y="1099709"/>
                  <a:pt x="423838" y="619656"/>
                </a:cubicBezTo>
                <a:cubicBezTo>
                  <a:pt x="909892" y="139603"/>
                  <a:pt x="6898494" y="-53915"/>
                  <a:pt x="9381344" y="12760"/>
                </a:cubicBezTo>
                <a:cubicBezTo>
                  <a:pt x="11864194" y="79435"/>
                  <a:pt x="14834884" y="539653"/>
                  <a:pt x="15320938" y="1019706"/>
                </a:cubicBezTo>
                <a:cubicBezTo>
                  <a:pt x="15806992" y="1499759"/>
                  <a:pt x="17678625" y="9822398"/>
                  <a:pt x="15364718" y="11694180"/>
                </a:cubicBezTo>
                <a:cubicBezTo>
                  <a:pt x="13050811" y="13565962"/>
                  <a:pt x="3943127" y="13075900"/>
                  <a:pt x="1437494" y="12250400"/>
                </a:cubicBezTo>
                <a:cubicBezTo>
                  <a:pt x="-1068139" y="11424900"/>
                  <a:pt x="499863" y="8679637"/>
                  <a:pt x="330920" y="6741180"/>
                </a:cubicBezTo>
                <a:close/>
                <a:moveTo>
                  <a:pt x="7842281" y="6617744"/>
                </a:moveTo>
                <a:cubicBezTo>
                  <a:pt x="7844758" y="6953519"/>
                  <a:pt x="8181668" y="7016225"/>
                  <a:pt x="8352643" y="7017733"/>
                </a:cubicBezTo>
                <a:cubicBezTo>
                  <a:pt x="8523618" y="7019242"/>
                  <a:pt x="8868129" y="6926685"/>
                  <a:pt x="8868129" y="6626795"/>
                </a:cubicBezTo>
                <a:cubicBezTo>
                  <a:pt x="8868129" y="6326905"/>
                  <a:pt x="8531814" y="6145045"/>
                  <a:pt x="8360839" y="6143536"/>
                </a:cubicBezTo>
                <a:cubicBezTo>
                  <a:pt x="8189864" y="6142028"/>
                  <a:pt x="7839804" y="6281969"/>
                  <a:pt x="7842281" y="6617744"/>
                </a:cubicBezTo>
                <a:close/>
              </a:path>
            </a:pathLst>
          </a:custGeom>
          <a:solidFill>
            <a:srgbClr val="000000"/>
          </a:solidFill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16"/>
          <p:cNvSpPr txBox="1">
            <a:spLocks noGrp="1"/>
          </p:cNvSpPr>
          <p:nvPr>
            <p:ph type="title"/>
          </p:nvPr>
        </p:nvSpPr>
        <p:spPr>
          <a:xfrm>
            <a:off x="1538896" y="2732615"/>
            <a:ext cx="5754000" cy="10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>
                <a:solidFill>
                  <a:srgbClr val="2F0800"/>
                </a:solidFill>
              </a:rPr>
              <a:t>Look, listen and repeat.</a:t>
            </a:r>
            <a:endParaRPr>
              <a:solidFill>
                <a:srgbClr val="2F0800"/>
              </a:solidFill>
            </a:endParaRPr>
          </a:p>
        </p:txBody>
      </p:sp>
      <p:sp>
        <p:nvSpPr>
          <p:cNvPr id="651" name="Google Shape;651;p16"/>
          <p:cNvSpPr txBox="1">
            <a:spLocks noGrp="1"/>
          </p:cNvSpPr>
          <p:nvPr>
            <p:ph type="title" idx="4294967295"/>
          </p:nvPr>
        </p:nvSpPr>
        <p:spPr>
          <a:xfrm>
            <a:off x="4095276" y="1348460"/>
            <a:ext cx="1048200" cy="6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/>
          </a:p>
        </p:txBody>
      </p:sp>
      <p:pic>
        <p:nvPicPr>
          <p:cNvPr id="652" name="Google Shape;652;p1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39586" y="1156310"/>
            <a:ext cx="1450974" cy="13900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Look and answer the questions.</a:t>
            </a:r>
            <a:endParaRPr/>
          </a:p>
        </p:txBody>
      </p:sp>
      <p:sp>
        <p:nvSpPr>
          <p:cNvPr id="658" name="Google Shape;658;p17"/>
          <p:cNvSpPr txBox="1"/>
          <p:nvPr/>
        </p:nvSpPr>
        <p:spPr>
          <a:xfrm>
            <a:off x="867095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Who are they?</a:t>
            </a:r>
            <a:endParaRPr/>
          </a:p>
        </p:txBody>
      </p:sp>
      <p:sp>
        <p:nvSpPr>
          <p:cNvPr id="659" name="Google Shape;659;p17"/>
          <p:cNvSpPr txBox="1"/>
          <p:nvPr/>
        </p:nvSpPr>
        <p:spPr>
          <a:xfrm>
            <a:off x="808257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Where are they?</a:t>
            </a:r>
            <a:endParaRPr/>
          </a:p>
        </p:txBody>
      </p:sp>
      <p:sp>
        <p:nvSpPr>
          <p:cNvPr id="660" name="Google Shape;660;p17"/>
          <p:cNvSpPr txBox="1"/>
          <p:nvPr/>
        </p:nvSpPr>
        <p:spPr>
          <a:xfrm>
            <a:off x="955352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What are they doing?</a:t>
            </a:r>
            <a:endParaRPr/>
          </a:p>
        </p:txBody>
      </p:sp>
      <p:graphicFrame>
        <p:nvGraphicFramePr>
          <p:cNvPr id="661" name="Google Shape;661;p17"/>
          <p:cNvGraphicFramePr/>
          <p:nvPr/>
        </p:nvGraphicFramePr>
        <p:xfrm>
          <a:off x="564536" y="1203515"/>
          <a:ext cx="8309118" cy="3287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r:id="rId4" imgW="8309118" imgH="3287804" progId="Paint.Picture">
                  <p:embed/>
                </p:oleObj>
              </mc:Choice>
              <mc:Fallback>
                <p:oleObj r:id="rId4" imgW="8309118" imgH="3287804" progId="Paint.Picture">
                  <p:embed/>
                  <p:pic>
                    <p:nvPicPr>
                      <p:cNvPr id="661" name="Google Shape;661;p17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/>
                      <a:stretch/>
                    </p:blipFill>
                    <p:spPr>
                      <a:xfrm>
                        <a:off x="564536" y="1203515"/>
                        <a:ext cx="8309118" cy="32878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6" name="Google Shape;666;p18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37627" y="808691"/>
            <a:ext cx="487363" cy="48736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67" name="Google Shape;667;p18"/>
          <p:cNvGraphicFramePr/>
          <p:nvPr/>
        </p:nvGraphicFramePr>
        <p:xfrm>
          <a:off x="1883791" y="734732"/>
          <a:ext cx="5498644" cy="4012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r:id="rId5" imgW="5498644" imgH="4012080" progId="Paint.Picture">
                  <p:embed/>
                </p:oleObj>
              </mc:Choice>
              <mc:Fallback>
                <p:oleObj r:id="rId5" imgW="5498644" imgH="4012080" progId="Paint.Picture">
                  <p:embed/>
                  <p:pic>
                    <p:nvPicPr>
                      <p:cNvPr id="667" name="Google Shape;667;p18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/>
                      <a:stretch/>
                    </p:blipFill>
                    <p:spPr>
                      <a:xfrm>
                        <a:off x="1883791" y="734732"/>
                        <a:ext cx="5498644" cy="4012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2" name="Google Shape;672;p19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5900" y="715930"/>
            <a:ext cx="487363" cy="48736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73" name="Google Shape;673;p19"/>
          <p:cNvGraphicFramePr/>
          <p:nvPr/>
        </p:nvGraphicFramePr>
        <p:xfrm>
          <a:off x="2083263" y="707838"/>
          <a:ext cx="559117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r:id="rId5" imgW="5591175" imgH="4064000" progId="Paint.Picture">
                  <p:embed/>
                </p:oleObj>
              </mc:Choice>
              <mc:Fallback>
                <p:oleObj r:id="rId5" imgW="5591175" imgH="4064000" progId="Paint.Picture">
                  <p:embed/>
                  <p:pic>
                    <p:nvPicPr>
                      <p:cNvPr id="673" name="Google Shape;673;p19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/>
                      <a:stretch/>
                    </p:blipFill>
                    <p:spPr>
                      <a:xfrm>
                        <a:off x="2083263" y="707838"/>
                        <a:ext cx="5591175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20"/>
          <p:cNvSpPr txBox="1"/>
          <p:nvPr/>
        </p:nvSpPr>
        <p:spPr>
          <a:xfrm>
            <a:off x="837676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Listen and repeat.</a:t>
            </a:r>
            <a:endParaRPr/>
          </a:p>
        </p:txBody>
      </p:sp>
      <p:sp>
        <p:nvSpPr>
          <p:cNvPr id="679" name="Google Shape;679;p20"/>
          <p:cNvSpPr txBox="1"/>
          <p:nvPr/>
        </p:nvSpPr>
        <p:spPr>
          <a:xfrm>
            <a:off x="602324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Work in pairs. Practise.</a:t>
            </a:r>
            <a:endParaRPr/>
          </a:p>
        </p:txBody>
      </p:sp>
      <p:graphicFrame>
        <p:nvGraphicFramePr>
          <p:cNvPr id="680" name="Google Shape;680;p20"/>
          <p:cNvGraphicFramePr/>
          <p:nvPr/>
        </p:nvGraphicFramePr>
        <p:xfrm>
          <a:off x="564536" y="1203515"/>
          <a:ext cx="8309118" cy="3287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r:id="rId4" imgW="8309118" imgH="3287804" progId="Paint.Picture">
                  <p:embed/>
                </p:oleObj>
              </mc:Choice>
              <mc:Fallback>
                <p:oleObj r:id="rId4" imgW="8309118" imgH="3287804" progId="Paint.Picture">
                  <p:embed/>
                  <p:pic>
                    <p:nvPicPr>
                      <p:cNvPr id="680" name="Google Shape;680;p20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/>
                      <a:stretch/>
                    </p:blipFill>
                    <p:spPr>
                      <a:xfrm>
                        <a:off x="564536" y="1203515"/>
                        <a:ext cx="8309118" cy="32878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81" name="Google Shape;681;p20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5900" y="1203515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3"/>
          <p:cNvSpPr/>
          <p:nvPr/>
        </p:nvSpPr>
        <p:spPr>
          <a:xfrm>
            <a:off x="780398" y="1269598"/>
            <a:ext cx="1235592" cy="1215350"/>
          </a:xfrm>
          <a:custGeom>
            <a:avLst/>
            <a:gdLst/>
            <a:ahLst/>
            <a:cxnLst/>
            <a:rect l="l" t="t" r="r" b="b"/>
            <a:pathLst>
              <a:path w="27006" h="21098" extrusionOk="0">
                <a:moveTo>
                  <a:pt x="13533" y="1"/>
                </a:moveTo>
                <a:lnTo>
                  <a:pt x="12868" y="21"/>
                </a:lnTo>
                <a:lnTo>
                  <a:pt x="12222" y="61"/>
                </a:lnTo>
                <a:lnTo>
                  <a:pt x="11617" y="101"/>
                </a:lnTo>
                <a:lnTo>
                  <a:pt x="11012" y="182"/>
                </a:lnTo>
                <a:lnTo>
                  <a:pt x="10427" y="263"/>
                </a:lnTo>
                <a:lnTo>
                  <a:pt x="9863" y="384"/>
                </a:lnTo>
                <a:lnTo>
                  <a:pt x="9318" y="505"/>
                </a:lnTo>
                <a:lnTo>
                  <a:pt x="8794" y="646"/>
                </a:lnTo>
                <a:lnTo>
                  <a:pt x="8289" y="807"/>
                </a:lnTo>
                <a:lnTo>
                  <a:pt x="7785" y="989"/>
                </a:lnTo>
                <a:lnTo>
                  <a:pt x="7301" y="1191"/>
                </a:lnTo>
                <a:lnTo>
                  <a:pt x="6837" y="1412"/>
                </a:lnTo>
                <a:lnTo>
                  <a:pt x="6373" y="1634"/>
                </a:lnTo>
                <a:lnTo>
                  <a:pt x="5930" y="1897"/>
                </a:lnTo>
                <a:lnTo>
                  <a:pt x="5506" y="2159"/>
                </a:lnTo>
                <a:lnTo>
                  <a:pt x="5062" y="2441"/>
                </a:lnTo>
                <a:lnTo>
                  <a:pt x="4659" y="2764"/>
                </a:lnTo>
                <a:lnTo>
                  <a:pt x="4256" y="3066"/>
                </a:lnTo>
                <a:lnTo>
                  <a:pt x="3852" y="3409"/>
                </a:lnTo>
                <a:lnTo>
                  <a:pt x="3449" y="3772"/>
                </a:lnTo>
                <a:lnTo>
                  <a:pt x="3066" y="4135"/>
                </a:lnTo>
                <a:lnTo>
                  <a:pt x="2683" y="4539"/>
                </a:lnTo>
                <a:lnTo>
                  <a:pt x="2299" y="4942"/>
                </a:lnTo>
                <a:lnTo>
                  <a:pt x="1936" y="5366"/>
                </a:lnTo>
                <a:lnTo>
                  <a:pt x="1573" y="5789"/>
                </a:lnTo>
                <a:lnTo>
                  <a:pt x="1271" y="6233"/>
                </a:lnTo>
                <a:lnTo>
                  <a:pt x="988" y="6676"/>
                </a:lnTo>
                <a:lnTo>
                  <a:pt x="746" y="7120"/>
                </a:lnTo>
                <a:lnTo>
                  <a:pt x="545" y="7564"/>
                </a:lnTo>
                <a:lnTo>
                  <a:pt x="383" y="8008"/>
                </a:lnTo>
                <a:lnTo>
                  <a:pt x="242" y="8451"/>
                </a:lnTo>
                <a:lnTo>
                  <a:pt x="141" y="8915"/>
                </a:lnTo>
                <a:lnTo>
                  <a:pt x="61" y="9359"/>
                </a:lnTo>
                <a:lnTo>
                  <a:pt x="20" y="9803"/>
                </a:lnTo>
                <a:lnTo>
                  <a:pt x="0" y="10266"/>
                </a:lnTo>
                <a:lnTo>
                  <a:pt x="20" y="10710"/>
                </a:lnTo>
                <a:lnTo>
                  <a:pt x="61" y="11154"/>
                </a:lnTo>
                <a:lnTo>
                  <a:pt x="121" y="11577"/>
                </a:lnTo>
                <a:lnTo>
                  <a:pt x="222" y="12021"/>
                </a:lnTo>
                <a:lnTo>
                  <a:pt x="323" y="12445"/>
                </a:lnTo>
                <a:lnTo>
                  <a:pt x="464" y="12868"/>
                </a:lnTo>
                <a:lnTo>
                  <a:pt x="625" y="13272"/>
                </a:lnTo>
                <a:lnTo>
                  <a:pt x="787" y="13675"/>
                </a:lnTo>
                <a:lnTo>
                  <a:pt x="988" y="14078"/>
                </a:lnTo>
                <a:lnTo>
                  <a:pt x="1210" y="14462"/>
                </a:lnTo>
                <a:lnTo>
                  <a:pt x="1432" y="14845"/>
                </a:lnTo>
                <a:lnTo>
                  <a:pt x="1674" y="15208"/>
                </a:lnTo>
                <a:lnTo>
                  <a:pt x="1916" y="15571"/>
                </a:lnTo>
                <a:lnTo>
                  <a:pt x="2198" y="15914"/>
                </a:lnTo>
                <a:lnTo>
                  <a:pt x="2481" y="16257"/>
                </a:lnTo>
                <a:lnTo>
                  <a:pt x="2763" y="16559"/>
                </a:lnTo>
                <a:lnTo>
                  <a:pt x="3066" y="16862"/>
                </a:lnTo>
                <a:lnTo>
                  <a:pt x="3368" y="17164"/>
                </a:lnTo>
                <a:lnTo>
                  <a:pt x="3691" y="17426"/>
                </a:lnTo>
                <a:lnTo>
                  <a:pt x="4014" y="17689"/>
                </a:lnTo>
                <a:lnTo>
                  <a:pt x="4336" y="17931"/>
                </a:lnTo>
                <a:lnTo>
                  <a:pt x="5002" y="18374"/>
                </a:lnTo>
                <a:lnTo>
                  <a:pt x="5688" y="18778"/>
                </a:lnTo>
                <a:lnTo>
                  <a:pt x="6394" y="19181"/>
                </a:lnTo>
                <a:lnTo>
                  <a:pt x="7120" y="19544"/>
                </a:lnTo>
                <a:lnTo>
                  <a:pt x="7886" y="19867"/>
                </a:lnTo>
                <a:lnTo>
                  <a:pt x="8673" y="20149"/>
                </a:lnTo>
                <a:lnTo>
                  <a:pt x="9459" y="20411"/>
                </a:lnTo>
                <a:lnTo>
                  <a:pt x="10286" y="20633"/>
                </a:lnTo>
                <a:lnTo>
                  <a:pt x="11133" y="20795"/>
                </a:lnTo>
                <a:lnTo>
                  <a:pt x="12000" y="20936"/>
                </a:lnTo>
                <a:lnTo>
                  <a:pt x="12888" y="21037"/>
                </a:lnTo>
                <a:lnTo>
                  <a:pt x="13816" y="21077"/>
                </a:lnTo>
                <a:lnTo>
                  <a:pt x="14743" y="21097"/>
                </a:lnTo>
                <a:lnTo>
                  <a:pt x="15712" y="21037"/>
                </a:lnTo>
                <a:lnTo>
                  <a:pt x="16700" y="20956"/>
                </a:lnTo>
                <a:lnTo>
                  <a:pt x="17708" y="20815"/>
                </a:lnTo>
                <a:lnTo>
                  <a:pt x="18212" y="20714"/>
                </a:lnTo>
                <a:lnTo>
                  <a:pt x="18696" y="20613"/>
                </a:lnTo>
                <a:lnTo>
                  <a:pt x="19181" y="20492"/>
                </a:lnTo>
                <a:lnTo>
                  <a:pt x="19644" y="20351"/>
                </a:lnTo>
                <a:lnTo>
                  <a:pt x="20088" y="20210"/>
                </a:lnTo>
                <a:lnTo>
                  <a:pt x="20532" y="20048"/>
                </a:lnTo>
                <a:lnTo>
                  <a:pt x="20955" y="19867"/>
                </a:lnTo>
                <a:lnTo>
                  <a:pt x="21359" y="19685"/>
                </a:lnTo>
                <a:lnTo>
                  <a:pt x="21762" y="19484"/>
                </a:lnTo>
                <a:lnTo>
                  <a:pt x="22145" y="19262"/>
                </a:lnTo>
                <a:lnTo>
                  <a:pt x="22529" y="19040"/>
                </a:lnTo>
                <a:lnTo>
                  <a:pt x="22871" y="18798"/>
                </a:lnTo>
                <a:lnTo>
                  <a:pt x="23214" y="18556"/>
                </a:lnTo>
                <a:lnTo>
                  <a:pt x="23557" y="18294"/>
                </a:lnTo>
                <a:lnTo>
                  <a:pt x="23860" y="18031"/>
                </a:lnTo>
                <a:lnTo>
                  <a:pt x="24162" y="17749"/>
                </a:lnTo>
                <a:lnTo>
                  <a:pt x="24465" y="17467"/>
                </a:lnTo>
                <a:lnTo>
                  <a:pt x="24727" y="17164"/>
                </a:lnTo>
                <a:lnTo>
                  <a:pt x="24989" y="16862"/>
                </a:lnTo>
                <a:lnTo>
                  <a:pt x="25231" y="16559"/>
                </a:lnTo>
                <a:lnTo>
                  <a:pt x="25453" y="16236"/>
                </a:lnTo>
                <a:lnTo>
                  <a:pt x="25655" y="15914"/>
                </a:lnTo>
                <a:lnTo>
                  <a:pt x="25856" y="15571"/>
                </a:lnTo>
                <a:lnTo>
                  <a:pt x="26038" y="15228"/>
                </a:lnTo>
                <a:lnTo>
                  <a:pt x="26199" y="14865"/>
                </a:lnTo>
                <a:lnTo>
                  <a:pt x="26361" y="14522"/>
                </a:lnTo>
                <a:lnTo>
                  <a:pt x="26482" y="14159"/>
                </a:lnTo>
                <a:lnTo>
                  <a:pt x="26603" y="13776"/>
                </a:lnTo>
                <a:lnTo>
                  <a:pt x="26703" y="13413"/>
                </a:lnTo>
                <a:lnTo>
                  <a:pt x="26804" y="13030"/>
                </a:lnTo>
                <a:lnTo>
                  <a:pt x="26865" y="12646"/>
                </a:lnTo>
                <a:lnTo>
                  <a:pt x="26925" y="12263"/>
                </a:lnTo>
                <a:lnTo>
                  <a:pt x="26966" y="11759"/>
                </a:lnTo>
                <a:lnTo>
                  <a:pt x="27006" y="11255"/>
                </a:lnTo>
                <a:lnTo>
                  <a:pt x="27006" y="10751"/>
                </a:lnTo>
                <a:lnTo>
                  <a:pt x="26986" y="10246"/>
                </a:lnTo>
                <a:lnTo>
                  <a:pt x="26966" y="9742"/>
                </a:lnTo>
                <a:lnTo>
                  <a:pt x="26905" y="9258"/>
                </a:lnTo>
                <a:lnTo>
                  <a:pt x="26845" y="8754"/>
                </a:lnTo>
                <a:lnTo>
                  <a:pt x="26744" y="8270"/>
                </a:lnTo>
                <a:lnTo>
                  <a:pt x="26643" y="7806"/>
                </a:lnTo>
                <a:lnTo>
                  <a:pt x="26522" y="7322"/>
                </a:lnTo>
                <a:lnTo>
                  <a:pt x="26361" y="6858"/>
                </a:lnTo>
                <a:lnTo>
                  <a:pt x="26199" y="6414"/>
                </a:lnTo>
                <a:lnTo>
                  <a:pt x="26018" y="5971"/>
                </a:lnTo>
                <a:lnTo>
                  <a:pt x="25836" y="5527"/>
                </a:lnTo>
                <a:lnTo>
                  <a:pt x="25614" y="5103"/>
                </a:lnTo>
                <a:lnTo>
                  <a:pt x="25392" y="4700"/>
                </a:lnTo>
                <a:lnTo>
                  <a:pt x="25130" y="4297"/>
                </a:lnTo>
                <a:lnTo>
                  <a:pt x="24868" y="3913"/>
                </a:lnTo>
                <a:lnTo>
                  <a:pt x="24586" y="3550"/>
                </a:lnTo>
                <a:lnTo>
                  <a:pt x="24303" y="3207"/>
                </a:lnTo>
                <a:lnTo>
                  <a:pt x="23981" y="2865"/>
                </a:lnTo>
                <a:lnTo>
                  <a:pt x="23658" y="2562"/>
                </a:lnTo>
                <a:lnTo>
                  <a:pt x="23335" y="2260"/>
                </a:lnTo>
                <a:lnTo>
                  <a:pt x="22972" y="1977"/>
                </a:lnTo>
                <a:lnTo>
                  <a:pt x="22609" y="1715"/>
                </a:lnTo>
                <a:lnTo>
                  <a:pt x="22226" y="1493"/>
                </a:lnTo>
                <a:lnTo>
                  <a:pt x="21823" y="1271"/>
                </a:lnTo>
                <a:lnTo>
                  <a:pt x="21419" y="1070"/>
                </a:lnTo>
                <a:lnTo>
                  <a:pt x="20996" y="908"/>
                </a:lnTo>
                <a:lnTo>
                  <a:pt x="20572" y="767"/>
                </a:lnTo>
                <a:lnTo>
                  <a:pt x="20128" y="646"/>
                </a:lnTo>
                <a:lnTo>
                  <a:pt x="19665" y="565"/>
                </a:lnTo>
                <a:lnTo>
                  <a:pt x="18797" y="424"/>
                </a:lnTo>
                <a:lnTo>
                  <a:pt x="17970" y="303"/>
                </a:lnTo>
                <a:lnTo>
                  <a:pt x="17164" y="202"/>
                </a:lnTo>
                <a:lnTo>
                  <a:pt x="16397" y="122"/>
                </a:lnTo>
                <a:lnTo>
                  <a:pt x="15631" y="61"/>
                </a:lnTo>
                <a:lnTo>
                  <a:pt x="14905" y="21"/>
                </a:lnTo>
                <a:lnTo>
                  <a:pt x="141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3"/>
          <p:cNvSpPr/>
          <p:nvPr/>
        </p:nvSpPr>
        <p:spPr>
          <a:xfrm>
            <a:off x="719999" y="2580857"/>
            <a:ext cx="1235592" cy="1215350"/>
          </a:xfrm>
          <a:custGeom>
            <a:avLst/>
            <a:gdLst/>
            <a:ahLst/>
            <a:cxnLst/>
            <a:rect l="l" t="t" r="r" b="b"/>
            <a:pathLst>
              <a:path w="27006" h="21098" extrusionOk="0">
                <a:moveTo>
                  <a:pt x="13533" y="1"/>
                </a:moveTo>
                <a:lnTo>
                  <a:pt x="12868" y="21"/>
                </a:lnTo>
                <a:lnTo>
                  <a:pt x="12222" y="61"/>
                </a:lnTo>
                <a:lnTo>
                  <a:pt x="11617" y="101"/>
                </a:lnTo>
                <a:lnTo>
                  <a:pt x="11012" y="182"/>
                </a:lnTo>
                <a:lnTo>
                  <a:pt x="10427" y="263"/>
                </a:lnTo>
                <a:lnTo>
                  <a:pt x="9863" y="384"/>
                </a:lnTo>
                <a:lnTo>
                  <a:pt x="9318" y="505"/>
                </a:lnTo>
                <a:lnTo>
                  <a:pt x="8794" y="646"/>
                </a:lnTo>
                <a:lnTo>
                  <a:pt x="8289" y="807"/>
                </a:lnTo>
                <a:lnTo>
                  <a:pt x="7785" y="989"/>
                </a:lnTo>
                <a:lnTo>
                  <a:pt x="7301" y="1191"/>
                </a:lnTo>
                <a:lnTo>
                  <a:pt x="6837" y="1412"/>
                </a:lnTo>
                <a:lnTo>
                  <a:pt x="6373" y="1634"/>
                </a:lnTo>
                <a:lnTo>
                  <a:pt x="5930" y="1897"/>
                </a:lnTo>
                <a:lnTo>
                  <a:pt x="5506" y="2159"/>
                </a:lnTo>
                <a:lnTo>
                  <a:pt x="5062" y="2441"/>
                </a:lnTo>
                <a:lnTo>
                  <a:pt x="4659" y="2764"/>
                </a:lnTo>
                <a:lnTo>
                  <a:pt x="4256" y="3066"/>
                </a:lnTo>
                <a:lnTo>
                  <a:pt x="3852" y="3409"/>
                </a:lnTo>
                <a:lnTo>
                  <a:pt x="3449" y="3772"/>
                </a:lnTo>
                <a:lnTo>
                  <a:pt x="3066" y="4135"/>
                </a:lnTo>
                <a:lnTo>
                  <a:pt x="2683" y="4539"/>
                </a:lnTo>
                <a:lnTo>
                  <a:pt x="2299" y="4942"/>
                </a:lnTo>
                <a:lnTo>
                  <a:pt x="1936" y="5366"/>
                </a:lnTo>
                <a:lnTo>
                  <a:pt x="1573" y="5789"/>
                </a:lnTo>
                <a:lnTo>
                  <a:pt x="1271" y="6233"/>
                </a:lnTo>
                <a:lnTo>
                  <a:pt x="988" y="6676"/>
                </a:lnTo>
                <a:lnTo>
                  <a:pt x="746" y="7120"/>
                </a:lnTo>
                <a:lnTo>
                  <a:pt x="545" y="7564"/>
                </a:lnTo>
                <a:lnTo>
                  <a:pt x="383" y="8008"/>
                </a:lnTo>
                <a:lnTo>
                  <a:pt x="242" y="8451"/>
                </a:lnTo>
                <a:lnTo>
                  <a:pt x="141" y="8915"/>
                </a:lnTo>
                <a:lnTo>
                  <a:pt x="61" y="9359"/>
                </a:lnTo>
                <a:lnTo>
                  <a:pt x="20" y="9803"/>
                </a:lnTo>
                <a:lnTo>
                  <a:pt x="0" y="10266"/>
                </a:lnTo>
                <a:lnTo>
                  <a:pt x="20" y="10710"/>
                </a:lnTo>
                <a:lnTo>
                  <a:pt x="61" y="11154"/>
                </a:lnTo>
                <a:lnTo>
                  <a:pt x="121" y="11577"/>
                </a:lnTo>
                <a:lnTo>
                  <a:pt x="222" y="12021"/>
                </a:lnTo>
                <a:lnTo>
                  <a:pt x="323" y="12445"/>
                </a:lnTo>
                <a:lnTo>
                  <a:pt x="464" y="12868"/>
                </a:lnTo>
                <a:lnTo>
                  <a:pt x="625" y="13272"/>
                </a:lnTo>
                <a:lnTo>
                  <a:pt x="787" y="13675"/>
                </a:lnTo>
                <a:lnTo>
                  <a:pt x="988" y="14078"/>
                </a:lnTo>
                <a:lnTo>
                  <a:pt x="1210" y="14462"/>
                </a:lnTo>
                <a:lnTo>
                  <a:pt x="1432" y="14845"/>
                </a:lnTo>
                <a:lnTo>
                  <a:pt x="1674" y="15208"/>
                </a:lnTo>
                <a:lnTo>
                  <a:pt x="1916" y="15571"/>
                </a:lnTo>
                <a:lnTo>
                  <a:pt x="2198" y="15914"/>
                </a:lnTo>
                <a:lnTo>
                  <a:pt x="2481" y="16257"/>
                </a:lnTo>
                <a:lnTo>
                  <a:pt x="2763" y="16559"/>
                </a:lnTo>
                <a:lnTo>
                  <a:pt x="3066" y="16862"/>
                </a:lnTo>
                <a:lnTo>
                  <a:pt x="3368" y="17164"/>
                </a:lnTo>
                <a:lnTo>
                  <a:pt x="3691" y="17426"/>
                </a:lnTo>
                <a:lnTo>
                  <a:pt x="4014" y="17689"/>
                </a:lnTo>
                <a:lnTo>
                  <a:pt x="4336" y="17931"/>
                </a:lnTo>
                <a:lnTo>
                  <a:pt x="5002" y="18374"/>
                </a:lnTo>
                <a:lnTo>
                  <a:pt x="5688" y="18778"/>
                </a:lnTo>
                <a:lnTo>
                  <a:pt x="6394" y="19181"/>
                </a:lnTo>
                <a:lnTo>
                  <a:pt x="7120" y="19544"/>
                </a:lnTo>
                <a:lnTo>
                  <a:pt x="7886" y="19867"/>
                </a:lnTo>
                <a:lnTo>
                  <a:pt x="8673" y="20149"/>
                </a:lnTo>
                <a:lnTo>
                  <a:pt x="9459" y="20411"/>
                </a:lnTo>
                <a:lnTo>
                  <a:pt x="10286" y="20633"/>
                </a:lnTo>
                <a:lnTo>
                  <a:pt x="11133" y="20795"/>
                </a:lnTo>
                <a:lnTo>
                  <a:pt x="12000" y="20936"/>
                </a:lnTo>
                <a:lnTo>
                  <a:pt x="12888" y="21037"/>
                </a:lnTo>
                <a:lnTo>
                  <a:pt x="13816" y="21077"/>
                </a:lnTo>
                <a:lnTo>
                  <a:pt x="14743" y="21097"/>
                </a:lnTo>
                <a:lnTo>
                  <a:pt x="15712" y="21037"/>
                </a:lnTo>
                <a:lnTo>
                  <a:pt x="16700" y="20956"/>
                </a:lnTo>
                <a:lnTo>
                  <a:pt x="17708" y="20815"/>
                </a:lnTo>
                <a:lnTo>
                  <a:pt x="18212" y="20714"/>
                </a:lnTo>
                <a:lnTo>
                  <a:pt x="18696" y="20613"/>
                </a:lnTo>
                <a:lnTo>
                  <a:pt x="19181" y="20492"/>
                </a:lnTo>
                <a:lnTo>
                  <a:pt x="19644" y="20351"/>
                </a:lnTo>
                <a:lnTo>
                  <a:pt x="20088" y="20210"/>
                </a:lnTo>
                <a:lnTo>
                  <a:pt x="20532" y="20048"/>
                </a:lnTo>
                <a:lnTo>
                  <a:pt x="20955" y="19867"/>
                </a:lnTo>
                <a:lnTo>
                  <a:pt x="21359" y="19685"/>
                </a:lnTo>
                <a:lnTo>
                  <a:pt x="21762" y="19484"/>
                </a:lnTo>
                <a:lnTo>
                  <a:pt x="22145" y="19262"/>
                </a:lnTo>
                <a:lnTo>
                  <a:pt x="22529" y="19040"/>
                </a:lnTo>
                <a:lnTo>
                  <a:pt x="22871" y="18798"/>
                </a:lnTo>
                <a:lnTo>
                  <a:pt x="23214" y="18556"/>
                </a:lnTo>
                <a:lnTo>
                  <a:pt x="23557" y="18294"/>
                </a:lnTo>
                <a:lnTo>
                  <a:pt x="23860" y="18031"/>
                </a:lnTo>
                <a:lnTo>
                  <a:pt x="24162" y="17749"/>
                </a:lnTo>
                <a:lnTo>
                  <a:pt x="24465" y="17467"/>
                </a:lnTo>
                <a:lnTo>
                  <a:pt x="24727" y="17164"/>
                </a:lnTo>
                <a:lnTo>
                  <a:pt x="24989" y="16862"/>
                </a:lnTo>
                <a:lnTo>
                  <a:pt x="25231" y="16559"/>
                </a:lnTo>
                <a:lnTo>
                  <a:pt x="25453" y="16236"/>
                </a:lnTo>
                <a:lnTo>
                  <a:pt x="25655" y="15914"/>
                </a:lnTo>
                <a:lnTo>
                  <a:pt x="25856" y="15571"/>
                </a:lnTo>
                <a:lnTo>
                  <a:pt x="26038" y="15228"/>
                </a:lnTo>
                <a:lnTo>
                  <a:pt x="26199" y="14865"/>
                </a:lnTo>
                <a:lnTo>
                  <a:pt x="26361" y="14522"/>
                </a:lnTo>
                <a:lnTo>
                  <a:pt x="26482" y="14159"/>
                </a:lnTo>
                <a:lnTo>
                  <a:pt x="26603" y="13776"/>
                </a:lnTo>
                <a:lnTo>
                  <a:pt x="26703" y="13413"/>
                </a:lnTo>
                <a:lnTo>
                  <a:pt x="26804" y="13030"/>
                </a:lnTo>
                <a:lnTo>
                  <a:pt x="26865" y="12646"/>
                </a:lnTo>
                <a:lnTo>
                  <a:pt x="26925" y="12263"/>
                </a:lnTo>
                <a:lnTo>
                  <a:pt x="26966" y="11759"/>
                </a:lnTo>
                <a:lnTo>
                  <a:pt x="27006" y="11255"/>
                </a:lnTo>
                <a:lnTo>
                  <a:pt x="27006" y="10751"/>
                </a:lnTo>
                <a:lnTo>
                  <a:pt x="26986" y="10246"/>
                </a:lnTo>
                <a:lnTo>
                  <a:pt x="26966" y="9742"/>
                </a:lnTo>
                <a:lnTo>
                  <a:pt x="26905" y="9258"/>
                </a:lnTo>
                <a:lnTo>
                  <a:pt x="26845" y="8754"/>
                </a:lnTo>
                <a:lnTo>
                  <a:pt x="26744" y="8270"/>
                </a:lnTo>
                <a:lnTo>
                  <a:pt x="26643" y="7806"/>
                </a:lnTo>
                <a:lnTo>
                  <a:pt x="26522" y="7322"/>
                </a:lnTo>
                <a:lnTo>
                  <a:pt x="26361" y="6858"/>
                </a:lnTo>
                <a:lnTo>
                  <a:pt x="26199" y="6414"/>
                </a:lnTo>
                <a:lnTo>
                  <a:pt x="26018" y="5971"/>
                </a:lnTo>
                <a:lnTo>
                  <a:pt x="25836" y="5527"/>
                </a:lnTo>
                <a:lnTo>
                  <a:pt x="25614" y="5103"/>
                </a:lnTo>
                <a:lnTo>
                  <a:pt x="25392" y="4700"/>
                </a:lnTo>
                <a:lnTo>
                  <a:pt x="25130" y="4297"/>
                </a:lnTo>
                <a:lnTo>
                  <a:pt x="24868" y="3913"/>
                </a:lnTo>
                <a:lnTo>
                  <a:pt x="24586" y="3550"/>
                </a:lnTo>
                <a:lnTo>
                  <a:pt x="24303" y="3207"/>
                </a:lnTo>
                <a:lnTo>
                  <a:pt x="23981" y="2865"/>
                </a:lnTo>
                <a:lnTo>
                  <a:pt x="23658" y="2562"/>
                </a:lnTo>
                <a:lnTo>
                  <a:pt x="23335" y="2260"/>
                </a:lnTo>
                <a:lnTo>
                  <a:pt x="22972" y="1977"/>
                </a:lnTo>
                <a:lnTo>
                  <a:pt x="22609" y="1715"/>
                </a:lnTo>
                <a:lnTo>
                  <a:pt x="22226" y="1493"/>
                </a:lnTo>
                <a:lnTo>
                  <a:pt x="21823" y="1271"/>
                </a:lnTo>
                <a:lnTo>
                  <a:pt x="21419" y="1070"/>
                </a:lnTo>
                <a:lnTo>
                  <a:pt x="20996" y="908"/>
                </a:lnTo>
                <a:lnTo>
                  <a:pt x="20572" y="767"/>
                </a:lnTo>
                <a:lnTo>
                  <a:pt x="20128" y="646"/>
                </a:lnTo>
                <a:lnTo>
                  <a:pt x="19665" y="565"/>
                </a:lnTo>
                <a:lnTo>
                  <a:pt x="18797" y="424"/>
                </a:lnTo>
                <a:lnTo>
                  <a:pt x="17970" y="303"/>
                </a:lnTo>
                <a:lnTo>
                  <a:pt x="17164" y="202"/>
                </a:lnTo>
                <a:lnTo>
                  <a:pt x="16397" y="122"/>
                </a:lnTo>
                <a:lnTo>
                  <a:pt x="15631" y="61"/>
                </a:lnTo>
                <a:lnTo>
                  <a:pt x="14905" y="21"/>
                </a:lnTo>
                <a:lnTo>
                  <a:pt x="141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3"/>
          <p:cNvSpPr/>
          <p:nvPr/>
        </p:nvSpPr>
        <p:spPr>
          <a:xfrm>
            <a:off x="4630598" y="1269598"/>
            <a:ext cx="1235592" cy="1215350"/>
          </a:xfrm>
          <a:custGeom>
            <a:avLst/>
            <a:gdLst/>
            <a:ahLst/>
            <a:cxnLst/>
            <a:rect l="l" t="t" r="r" b="b"/>
            <a:pathLst>
              <a:path w="27006" h="21098" extrusionOk="0">
                <a:moveTo>
                  <a:pt x="13533" y="1"/>
                </a:moveTo>
                <a:lnTo>
                  <a:pt x="12868" y="21"/>
                </a:lnTo>
                <a:lnTo>
                  <a:pt x="12222" y="61"/>
                </a:lnTo>
                <a:lnTo>
                  <a:pt x="11617" y="101"/>
                </a:lnTo>
                <a:lnTo>
                  <a:pt x="11012" y="182"/>
                </a:lnTo>
                <a:lnTo>
                  <a:pt x="10427" y="263"/>
                </a:lnTo>
                <a:lnTo>
                  <a:pt x="9863" y="384"/>
                </a:lnTo>
                <a:lnTo>
                  <a:pt x="9318" y="505"/>
                </a:lnTo>
                <a:lnTo>
                  <a:pt x="8794" y="646"/>
                </a:lnTo>
                <a:lnTo>
                  <a:pt x="8289" y="807"/>
                </a:lnTo>
                <a:lnTo>
                  <a:pt x="7785" y="989"/>
                </a:lnTo>
                <a:lnTo>
                  <a:pt x="7301" y="1191"/>
                </a:lnTo>
                <a:lnTo>
                  <a:pt x="6837" y="1412"/>
                </a:lnTo>
                <a:lnTo>
                  <a:pt x="6373" y="1634"/>
                </a:lnTo>
                <a:lnTo>
                  <a:pt x="5930" y="1897"/>
                </a:lnTo>
                <a:lnTo>
                  <a:pt x="5506" y="2159"/>
                </a:lnTo>
                <a:lnTo>
                  <a:pt x="5062" y="2441"/>
                </a:lnTo>
                <a:lnTo>
                  <a:pt x="4659" y="2764"/>
                </a:lnTo>
                <a:lnTo>
                  <a:pt x="4256" y="3066"/>
                </a:lnTo>
                <a:lnTo>
                  <a:pt x="3852" y="3409"/>
                </a:lnTo>
                <a:lnTo>
                  <a:pt x="3449" y="3772"/>
                </a:lnTo>
                <a:lnTo>
                  <a:pt x="3066" y="4135"/>
                </a:lnTo>
                <a:lnTo>
                  <a:pt x="2683" y="4539"/>
                </a:lnTo>
                <a:lnTo>
                  <a:pt x="2299" y="4942"/>
                </a:lnTo>
                <a:lnTo>
                  <a:pt x="1936" y="5366"/>
                </a:lnTo>
                <a:lnTo>
                  <a:pt x="1573" y="5789"/>
                </a:lnTo>
                <a:lnTo>
                  <a:pt x="1271" y="6233"/>
                </a:lnTo>
                <a:lnTo>
                  <a:pt x="988" y="6676"/>
                </a:lnTo>
                <a:lnTo>
                  <a:pt x="746" y="7120"/>
                </a:lnTo>
                <a:lnTo>
                  <a:pt x="545" y="7564"/>
                </a:lnTo>
                <a:lnTo>
                  <a:pt x="383" y="8008"/>
                </a:lnTo>
                <a:lnTo>
                  <a:pt x="242" y="8451"/>
                </a:lnTo>
                <a:lnTo>
                  <a:pt x="141" y="8915"/>
                </a:lnTo>
                <a:lnTo>
                  <a:pt x="61" y="9359"/>
                </a:lnTo>
                <a:lnTo>
                  <a:pt x="20" y="9803"/>
                </a:lnTo>
                <a:lnTo>
                  <a:pt x="0" y="10266"/>
                </a:lnTo>
                <a:lnTo>
                  <a:pt x="20" y="10710"/>
                </a:lnTo>
                <a:lnTo>
                  <a:pt x="61" y="11154"/>
                </a:lnTo>
                <a:lnTo>
                  <a:pt x="121" y="11577"/>
                </a:lnTo>
                <a:lnTo>
                  <a:pt x="222" y="12021"/>
                </a:lnTo>
                <a:lnTo>
                  <a:pt x="323" y="12445"/>
                </a:lnTo>
                <a:lnTo>
                  <a:pt x="464" y="12868"/>
                </a:lnTo>
                <a:lnTo>
                  <a:pt x="625" y="13272"/>
                </a:lnTo>
                <a:lnTo>
                  <a:pt x="787" y="13675"/>
                </a:lnTo>
                <a:lnTo>
                  <a:pt x="988" y="14078"/>
                </a:lnTo>
                <a:lnTo>
                  <a:pt x="1210" y="14462"/>
                </a:lnTo>
                <a:lnTo>
                  <a:pt x="1432" y="14845"/>
                </a:lnTo>
                <a:lnTo>
                  <a:pt x="1674" y="15208"/>
                </a:lnTo>
                <a:lnTo>
                  <a:pt x="1916" y="15571"/>
                </a:lnTo>
                <a:lnTo>
                  <a:pt x="2198" y="15914"/>
                </a:lnTo>
                <a:lnTo>
                  <a:pt x="2481" y="16257"/>
                </a:lnTo>
                <a:lnTo>
                  <a:pt x="2763" y="16559"/>
                </a:lnTo>
                <a:lnTo>
                  <a:pt x="3066" y="16862"/>
                </a:lnTo>
                <a:lnTo>
                  <a:pt x="3368" y="17164"/>
                </a:lnTo>
                <a:lnTo>
                  <a:pt x="3691" y="17426"/>
                </a:lnTo>
                <a:lnTo>
                  <a:pt x="4014" y="17689"/>
                </a:lnTo>
                <a:lnTo>
                  <a:pt x="4336" y="17931"/>
                </a:lnTo>
                <a:lnTo>
                  <a:pt x="5002" y="18374"/>
                </a:lnTo>
                <a:lnTo>
                  <a:pt x="5688" y="18778"/>
                </a:lnTo>
                <a:lnTo>
                  <a:pt x="6394" y="19181"/>
                </a:lnTo>
                <a:lnTo>
                  <a:pt x="7120" y="19544"/>
                </a:lnTo>
                <a:lnTo>
                  <a:pt x="7886" y="19867"/>
                </a:lnTo>
                <a:lnTo>
                  <a:pt x="8673" y="20149"/>
                </a:lnTo>
                <a:lnTo>
                  <a:pt x="9459" y="20411"/>
                </a:lnTo>
                <a:lnTo>
                  <a:pt x="10286" y="20633"/>
                </a:lnTo>
                <a:lnTo>
                  <a:pt x="11133" y="20795"/>
                </a:lnTo>
                <a:lnTo>
                  <a:pt x="12000" y="20936"/>
                </a:lnTo>
                <a:lnTo>
                  <a:pt x="12888" y="21037"/>
                </a:lnTo>
                <a:lnTo>
                  <a:pt x="13816" y="21077"/>
                </a:lnTo>
                <a:lnTo>
                  <a:pt x="14743" y="21097"/>
                </a:lnTo>
                <a:lnTo>
                  <a:pt x="15712" y="21037"/>
                </a:lnTo>
                <a:lnTo>
                  <a:pt x="16700" y="20956"/>
                </a:lnTo>
                <a:lnTo>
                  <a:pt x="17708" y="20815"/>
                </a:lnTo>
                <a:lnTo>
                  <a:pt x="18212" y="20714"/>
                </a:lnTo>
                <a:lnTo>
                  <a:pt x="18696" y="20613"/>
                </a:lnTo>
                <a:lnTo>
                  <a:pt x="19181" y="20492"/>
                </a:lnTo>
                <a:lnTo>
                  <a:pt x="19644" y="20351"/>
                </a:lnTo>
                <a:lnTo>
                  <a:pt x="20088" y="20210"/>
                </a:lnTo>
                <a:lnTo>
                  <a:pt x="20532" y="20048"/>
                </a:lnTo>
                <a:lnTo>
                  <a:pt x="20955" y="19867"/>
                </a:lnTo>
                <a:lnTo>
                  <a:pt x="21359" y="19685"/>
                </a:lnTo>
                <a:lnTo>
                  <a:pt x="21762" y="19484"/>
                </a:lnTo>
                <a:lnTo>
                  <a:pt x="22145" y="19262"/>
                </a:lnTo>
                <a:lnTo>
                  <a:pt x="22529" y="19040"/>
                </a:lnTo>
                <a:lnTo>
                  <a:pt x="22871" y="18798"/>
                </a:lnTo>
                <a:lnTo>
                  <a:pt x="23214" y="18556"/>
                </a:lnTo>
                <a:lnTo>
                  <a:pt x="23557" y="18294"/>
                </a:lnTo>
                <a:lnTo>
                  <a:pt x="23860" y="18031"/>
                </a:lnTo>
                <a:lnTo>
                  <a:pt x="24162" y="17749"/>
                </a:lnTo>
                <a:lnTo>
                  <a:pt x="24465" y="17467"/>
                </a:lnTo>
                <a:lnTo>
                  <a:pt x="24727" y="17164"/>
                </a:lnTo>
                <a:lnTo>
                  <a:pt x="24989" y="16862"/>
                </a:lnTo>
                <a:lnTo>
                  <a:pt x="25231" y="16559"/>
                </a:lnTo>
                <a:lnTo>
                  <a:pt x="25453" y="16236"/>
                </a:lnTo>
                <a:lnTo>
                  <a:pt x="25655" y="15914"/>
                </a:lnTo>
                <a:lnTo>
                  <a:pt x="25856" y="15571"/>
                </a:lnTo>
                <a:lnTo>
                  <a:pt x="26038" y="15228"/>
                </a:lnTo>
                <a:lnTo>
                  <a:pt x="26199" y="14865"/>
                </a:lnTo>
                <a:lnTo>
                  <a:pt x="26361" y="14522"/>
                </a:lnTo>
                <a:lnTo>
                  <a:pt x="26482" y="14159"/>
                </a:lnTo>
                <a:lnTo>
                  <a:pt x="26603" y="13776"/>
                </a:lnTo>
                <a:lnTo>
                  <a:pt x="26703" y="13413"/>
                </a:lnTo>
                <a:lnTo>
                  <a:pt x="26804" y="13030"/>
                </a:lnTo>
                <a:lnTo>
                  <a:pt x="26865" y="12646"/>
                </a:lnTo>
                <a:lnTo>
                  <a:pt x="26925" y="12263"/>
                </a:lnTo>
                <a:lnTo>
                  <a:pt x="26966" y="11759"/>
                </a:lnTo>
                <a:lnTo>
                  <a:pt x="27006" y="11255"/>
                </a:lnTo>
                <a:lnTo>
                  <a:pt x="27006" y="10751"/>
                </a:lnTo>
                <a:lnTo>
                  <a:pt x="26986" y="10246"/>
                </a:lnTo>
                <a:lnTo>
                  <a:pt x="26966" y="9742"/>
                </a:lnTo>
                <a:lnTo>
                  <a:pt x="26905" y="9258"/>
                </a:lnTo>
                <a:lnTo>
                  <a:pt x="26845" y="8754"/>
                </a:lnTo>
                <a:lnTo>
                  <a:pt x="26744" y="8270"/>
                </a:lnTo>
                <a:lnTo>
                  <a:pt x="26643" y="7806"/>
                </a:lnTo>
                <a:lnTo>
                  <a:pt x="26522" y="7322"/>
                </a:lnTo>
                <a:lnTo>
                  <a:pt x="26361" y="6858"/>
                </a:lnTo>
                <a:lnTo>
                  <a:pt x="26199" y="6414"/>
                </a:lnTo>
                <a:lnTo>
                  <a:pt x="26018" y="5971"/>
                </a:lnTo>
                <a:lnTo>
                  <a:pt x="25836" y="5527"/>
                </a:lnTo>
                <a:lnTo>
                  <a:pt x="25614" y="5103"/>
                </a:lnTo>
                <a:lnTo>
                  <a:pt x="25392" y="4700"/>
                </a:lnTo>
                <a:lnTo>
                  <a:pt x="25130" y="4297"/>
                </a:lnTo>
                <a:lnTo>
                  <a:pt x="24868" y="3913"/>
                </a:lnTo>
                <a:lnTo>
                  <a:pt x="24586" y="3550"/>
                </a:lnTo>
                <a:lnTo>
                  <a:pt x="24303" y="3207"/>
                </a:lnTo>
                <a:lnTo>
                  <a:pt x="23981" y="2865"/>
                </a:lnTo>
                <a:lnTo>
                  <a:pt x="23658" y="2562"/>
                </a:lnTo>
                <a:lnTo>
                  <a:pt x="23335" y="2260"/>
                </a:lnTo>
                <a:lnTo>
                  <a:pt x="22972" y="1977"/>
                </a:lnTo>
                <a:lnTo>
                  <a:pt x="22609" y="1715"/>
                </a:lnTo>
                <a:lnTo>
                  <a:pt x="22226" y="1493"/>
                </a:lnTo>
                <a:lnTo>
                  <a:pt x="21823" y="1271"/>
                </a:lnTo>
                <a:lnTo>
                  <a:pt x="21419" y="1070"/>
                </a:lnTo>
                <a:lnTo>
                  <a:pt x="20996" y="908"/>
                </a:lnTo>
                <a:lnTo>
                  <a:pt x="20572" y="767"/>
                </a:lnTo>
                <a:lnTo>
                  <a:pt x="20128" y="646"/>
                </a:lnTo>
                <a:lnTo>
                  <a:pt x="19665" y="565"/>
                </a:lnTo>
                <a:lnTo>
                  <a:pt x="18797" y="424"/>
                </a:lnTo>
                <a:lnTo>
                  <a:pt x="17970" y="303"/>
                </a:lnTo>
                <a:lnTo>
                  <a:pt x="17164" y="202"/>
                </a:lnTo>
                <a:lnTo>
                  <a:pt x="16397" y="122"/>
                </a:lnTo>
                <a:lnTo>
                  <a:pt x="15631" y="61"/>
                </a:lnTo>
                <a:lnTo>
                  <a:pt x="14905" y="21"/>
                </a:lnTo>
                <a:lnTo>
                  <a:pt x="141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3"/>
          <p:cNvSpPr/>
          <p:nvPr/>
        </p:nvSpPr>
        <p:spPr>
          <a:xfrm>
            <a:off x="4570199" y="2580857"/>
            <a:ext cx="1235592" cy="1215350"/>
          </a:xfrm>
          <a:custGeom>
            <a:avLst/>
            <a:gdLst/>
            <a:ahLst/>
            <a:cxnLst/>
            <a:rect l="l" t="t" r="r" b="b"/>
            <a:pathLst>
              <a:path w="27006" h="21098" extrusionOk="0">
                <a:moveTo>
                  <a:pt x="13533" y="1"/>
                </a:moveTo>
                <a:lnTo>
                  <a:pt x="12868" y="21"/>
                </a:lnTo>
                <a:lnTo>
                  <a:pt x="12222" y="61"/>
                </a:lnTo>
                <a:lnTo>
                  <a:pt x="11617" y="101"/>
                </a:lnTo>
                <a:lnTo>
                  <a:pt x="11012" y="182"/>
                </a:lnTo>
                <a:lnTo>
                  <a:pt x="10427" y="263"/>
                </a:lnTo>
                <a:lnTo>
                  <a:pt x="9863" y="384"/>
                </a:lnTo>
                <a:lnTo>
                  <a:pt x="9318" y="505"/>
                </a:lnTo>
                <a:lnTo>
                  <a:pt x="8794" y="646"/>
                </a:lnTo>
                <a:lnTo>
                  <a:pt x="8289" y="807"/>
                </a:lnTo>
                <a:lnTo>
                  <a:pt x="7785" y="989"/>
                </a:lnTo>
                <a:lnTo>
                  <a:pt x="7301" y="1191"/>
                </a:lnTo>
                <a:lnTo>
                  <a:pt x="6837" y="1412"/>
                </a:lnTo>
                <a:lnTo>
                  <a:pt x="6373" y="1634"/>
                </a:lnTo>
                <a:lnTo>
                  <a:pt x="5930" y="1897"/>
                </a:lnTo>
                <a:lnTo>
                  <a:pt x="5506" y="2159"/>
                </a:lnTo>
                <a:lnTo>
                  <a:pt x="5062" y="2441"/>
                </a:lnTo>
                <a:lnTo>
                  <a:pt x="4659" y="2764"/>
                </a:lnTo>
                <a:lnTo>
                  <a:pt x="4256" y="3066"/>
                </a:lnTo>
                <a:lnTo>
                  <a:pt x="3852" y="3409"/>
                </a:lnTo>
                <a:lnTo>
                  <a:pt x="3449" y="3772"/>
                </a:lnTo>
                <a:lnTo>
                  <a:pt x="3066" y="4135"/>
                </a:lnTo>
                <a:lnTo>
                  <a:pt x="2683" y="4539"/>
                </a:lnTo>
                <a:lnTo>
                  <a:pt x="2299" y="4942"/>
                </a:lnTo>
                <a:lnTo>
                  <a:pt x="1936" y="5366"/>
                </a:lnTo>
                <a:lnTo>
                  <a:pt x="1573" y="5789"/>
                </a:lnTo>
                <a:lnTo>
                  <a:pt x="1271" y="6233"/>
                </a:lnTo>
                <a:lnTo>
                  <a:pt x="988" y="6676"/>
                </a:lnTo>
                <a:lnTo>
                  <a:pt x="746" y="7120"/>
                </a:lnTo>
                <a:lnTo>
                  <a:pt x="545" y="7564"/>
                </a:lnTo>
                <a:lnTo>
                  <a:pt x="383" y="8008"/>
                </a:lnTo>
                <a:lnTo>
                  <a:pt x="242" y="8451"/>
                </a:lnTo>
                <a:lnTo>
                  <a:pt x="141" y="8915"/>
                </a:lnTo>
                <a:lnTo>
                  <a:pt x="61" y="9359"/>
                </a:lnTo>
                <a:lnTo>
                  <a:pt x="20" y="9803"/>
                </a:lnTo>
                <a:lnTo>
                  <a:pt x="0" y="10266"/>
                </a:lnTo>
                <a:lnTo>
                  <a:pt x="20" y="10710"/>
                </a:lnTo>
                <a:lnTo>
                  <a:pt x="61" y="11154"/>
                </a:lnTo>
                <a:lnTo>
                  <a:pt x="121" y="11577"/>
                </a:lnTo>
                <a:lnTo>
                  <a:pt x="222" y="12021"/>
                </a:lnTo>
                <a:lnTo>
                  <a:pt x="323" y="12445"/>
                </a:lnTo>
                <a:lnTo>
                  <a:pt x="464" y="12868"/>
                </a:lnTo>
                <a:lnTo>
                  <a:pt x="625" y="13272"/>
                </a:lnTo>
                <a:lnTo>
                  <a:pt x="787" y="13675"/>
                </a:lnTo>
                <a:lnTo>
                  <a:pt x="988" y="14078"/>
                </a:lnTo>
                <a:lnTo>
                  <a:pt x="1210" y="14462"/>
                </a:lnTo>
                <a:lnTo>
                  <a:pt x="1432" y="14845"/>
                </a:lnTo>
                <a:lnTo>
                  <a:pt x="1674" y="15208"/>
                </a:lnTo>
                <a:lnTo>
                  <a:pt x="1916" y="15571"/>
                </a:lnTo>
                <a:lnTo>
                  <a:pt x="2198" y="15914"/>
                </a:lnTo>
                <a:lnTo>
                  <a:pt x="2481" y="16257"/>
                </a:lnTo>
                <a:lnTo>
                  <a:pt x="2763" y="16559"/>
                </a:lnTo>
                <a:lnTo>
                  <a:pt x="3066" y="16862"/>
                </a:lnTo>
                <a:lnTo>
                  <a:pt x="3368" y="17164"/>
                </a:lnTo>
                <a:lnTo>
                  <a:pt x="3691" y="17426"/>
                </a:lnTo>
                <a:lnTo>
                  <a:pt x="4014" y="17689"/>
                </a:lnTo>
                <a:lnTo>
                  <a:pt x="4336" y="17931"/>
                </a:lnTo>
                <a:lnTo>
                  <a:pt x="5002" y="18374"/>
                </a:lnTo>
                <a:lnTo>
                  <a:pt x="5688" y="18778"/>
                </a:lnTo>
                <a:lnTo>
                  <a:pt x="6394" y="19181"/>
                </a:lnTo>
                <a:lnTo>
                  <a:pt x="7120" y="19544"/>
                </a:lnTo>
                <a:lnTo>
                  <a:pt x="7886" y="19867"/>
                </a:lnTo>
                <a:lnTo>
                  <a:pt x="8673" y="20149"/>
                </a:lnTo>
                <a:lnTo>
                  <a:pt x="9459" y="20411"/>
                </a:lnTo>
                <a:lnTo>
                  <a:pt x="10286" y="20633"/>
                </a:lnTo>
                <a:lnTo>
                  <a:pt x="11133" y="20795"/>
                </a:lnTo>
                <a:lnTo>
                  <a:pt x="12000" y="20936"/>
                </a:lnTo>
                <a:lnTo>
                  <a:pt x="12888" y="21037"/>
                </a:lnTo>
                <a:lnTo>
                  <a:pt x="13816" y="21077"/>
                </a:lnTo>
                <a:lnTo>
                  <a:pt x="14743" y="21097"/>
                </a:lnTo>
                <a:lnTo>
                  <a:pt x="15712" y="21037"/>
                </a:lnTo>
                <a:lnTo>
                  <a:pt x="16700" y="20956"/>
                </a:lnTo>
                <a:lnTo>
                  <a:pt x="17708" y="20815"/>
                </a:lnTo>
                <a:lnTo>
                  <a:pt x="18212" y="20714"/>
                </a:lnTo>
                <a:lnTo>
                  <a:pt x="18696" y="20613"/>
                </a:lnTo>
                <a:lnTo>
                  <a:pt x="19181" y="20492"/>
                </a:lnTo>
                <a:lnTo>
                  <a:pt x="19644" y="20351"/>
                </a:lnTo>
                <a:lnTo>
                  <a:pt x="20088" y="20210"/>
                </a:lnTo>
                <a:lnTo>
                  <a:pt x="20532" y="20048"/>
                </a:lnTo>
                <a:lnTo>
                  <a:pt x="20955" y="19867"/>
                </a:lnTo>
                <a:lnTo>
                  <a:pt x="21359" y="19685"/>
                </a:lnTo>
                <a:lnTo>
                  <a:pt x="21762" y="19484"/>
                </a:lnTo>
                <a:lnTo>
                  <a:pt x="22145" y="19262"/>
                </a:lnTo>
                <a:lnTo>
                  <a:pt x="22529" y="19040"/>
                </a:lnTo>
                <a:lnTo>
                  <a:pt x="22871" y="18798"/>
                </a:lnTo>
                <a:lnTo>
                  <a:pt x="23214" y="18556"/>
                </a:lnTo>
                <a:lnTo>
                  <a:pt x="23557" y="18294"/>
                </a:lnTo>
                <a:lnTo>
                  <a:pt x="23860" y="18031"/>
                </a:lnTo>
                <a:lnTo>
                  <a:pt x="24162" y="17749"/>
                </a:lnTo>
                <a:lnTo>
                  <a:pt x="24465" y="17467"/>
                </a:lnTo>
                <a:lnTo>
                  <a:pt x="24727" y="17164"/>
                </a:lnTo>
                <a:lnTo>
                  <a:pt x="24989" y="16862"/>
                </a:lnTo>
                <a:lnTo>
                  <a:pt x="25231" y="16559"/>
                </a:lnTo>
                <a:lnTo>
                  <a:pt x="25453" y="16236"/>
                </a:lnTo>
                <a:lnTo>
                  <a:pt x="25655" y="15914"/>
                </a:lnTo>
                <a:lnTo>
                  <a:pt x="25856" y="15571"/>
                </a:lnTo>
                <a:lnTo>
                  <a:pt x="26038" y="15228"/>
                </a:lnTo>
                <a:lnTo>
                  <a:pt x="26199" y="14865"/>
                </a:lnTo>
                <a:lnTo>
                  <a:pt x="26361" y="14522"/>
                </a:lnTo>
                <a:lnTo>
                  <a:pt x="26482" y="14159"/>
                </a:lnTo>
                <a:lnTo>
                  <a:pt x="26603" y="13776"/>
                </a:lnTo>
                <a:lnTo>
                  <a:pt x="26703" y="13413"/>
                </a:lnTo>
                <a:lnTo>
                  <a:pt x="26804" y="13030"/>
                </a:lnTo>
                <a:lnTo>
                  <a:pt x="26865" y="12646"/>
                </a:lnTo>
                <a:lnTo>
                  <a:pt x="26925" y="12263"/>
                </a:lnTo>
                <a:lnTo>
                  <a:pt x="26966" y="11759"/>
                </a:lnTo>
                <a:lnTo>
                  <a:pt x="27006" y="11255"/>
                </a:lnTo>
                <a:lnTo>
                  <a:pt x="27006" y="10751"/>
                </a:lnTo>
                <a:lnTo>
                  <a:pt x="26986" y="10246"/>
                </a:lnTo>
                <a:lnTo>
                  <a:pt x="26966" y="9742"/>
                </a:lnTo>
                <a:lnTo>
                  <a:pt x="26905" y="9258"/>
                </a:lnTo>
                <a:lnTo>
                  <a:pt x="26845" y="8754"/>
                </a:lnTo>
                <a:lnTo>
                  <a:pt x="26744" y="8270"/>
                </a:lnTo>
                <a:lnTo>
                  <a:pt x="26643" y="7806"/>
                </a:lnTo>
                <a:lnTo>
                  <a:pt x="26522" y="7322"/>
                </a:lnTo>
                <a:lnTo>
                  <a:pt x="26361" y="6858"/>
                </a:lnTo>
                <a:lnTo>
                  <a:pt x="26199" y="6414"/>
                </a:lnTo>
                <a:lnTo>
                  <a:pt x="26018" y="5971"/>
                </a:lnTo>
                <a:lnTo>
                  <a:pt x="25836" y="5527"/>
                </a:lnTo>
                <a:lnTo>
                  <a:pt x="25614" y="5103"/>
                </a:lnTo>
                <a:lnTo>
                  <a:pt x="25392" y="4700"/>
                </a:lnTo>
                <a:lnTo>
                  <a:pt x="25130" y="4297"/>
                </a:lnTo>
                <a:lnTo>
                  <a:pt x="24868" y="3913"/>
                </a:lnTo>
                <a:lnTo>
                  <a:pt x="24586" y="3550"/>
                </a:lnTo>
                <a:lnTo>
                  <a:pt x="24303" y="3207"/>
                </a:lnTo>
                <a:lnTo>
                  <a:pt x="23981" y="2865"/>
                </a:lnTo>
                <a:lnTo>
                  <a:pt x="23658" y="2562"/>
                </a:lnTo>
                <a:lnTo>
                  <a:pt x="23335" y="2260"/>
                </a:lnTo>
                <a:lnTo>
                  <a:pt x="22972" y="1977"/>
                </a:lnTo>
                <a:lnTo>
                  <a:pt x="22609" y="1715"/>
                </a:lnTo>
                <a:lnTo>
                  <a:pt x="22226" y="1493"/>
                </a:lnTo>
                <a:lnTo>
                  <a:pt x="21823" y="1271"/>
                </a:lnTo>
                <a:lnTo>
                  <a:pt x="21419" y="1070"/>
                </a:lnTo>
                <a:lnTo>
                  <a:pt x="20996" y="908"/>
                </a:lnTo>
                <a:lnTo>
                  <a:pt x="20572" y="767"/>
                </a:lnTo>
                <a:lnTo>
                  <a:pt x="20128" y="646"/>
                </a:lnTo>
                <a:lnTo>
                  <a:pt x="19665" y="565"/>
                </a:lnTo>
                <a:lnTo>
                  <a:pt x="18797" y="424"/>
                </a:lnTo>
                <a:lnTo>
                  <a:pt x="17970" y="303"/>
                </a:lnTo>
                <a:lnTo>
                  <a:pt x="17164" y="202"/>
                </a:lnTo>
                <a:lnTo>
                  <a:pt x="16397" y="122"/>
                </a:lnTo>
                <a:lnTo>
                  <a:pt x="15631" y="61"/>
                </a:lnTo>
                <a:lnTo>
                  <a:pt x="14905" y="21"/>
                </a:lnTo>
                <a:lnTo>
                  <a:pt x="141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3"/>
          <p:cNvSpPr txBox="1">
            <a:spLocks noGrp="1"/>
          </p:cNvSpPr>
          <p:nvPr>
            <p:ph type="title"/>
          </p:nvPr>
        </p:nvSpPr>
        <p:spPr>
          <a:xfrm>
            <a:off x="2069613" y="1267612"/>
            <a:ext cx="2305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Warm-up and new words </a:t>
            </a:r>
            <a:endParaRPr/>
          </a:p>
        </p:txBody>
      </p:sp>
      <p:sp>
        <p:nvSpPr>
          <p:cNvPr id="548" name="Google Shape;548;p3"/>
          <p:cNvSpPr txBox="1">
            <a:spLocks noGrp="1"/>
          </p:cNvSpPr>
          <p:nvPr>
            <p:ph type="subTitle" idx="1"/>
          </p:nvPr>
        </p:nvSpPr>
        <p:spPr>
          <a:xfrm>
            <a:off x="2069613" y="1795312"/>
            <a:ext cx="2305500" cy="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Sing a song and learn new words.</a:t>
            </a:r>
            <a:endParaRPr/>
          </a:p>
        </p:txBody>
      </p:sp>
      <p:sp>
        <p:nvSpPr>
          <p:cNvPr id="549" name="Google Shape;549;p3"/>
          <p:cNvSpPr txBox="1">
            <a:spLocks noGrp="1"/>
          </p:cNvSpPr>
          <p:nvPr>
            <p:ph type="title" idx="2"/>
          </p:nvPr>
        </p:nvSpPr>
        <p:spPr>
          <a:xfrm>
            <a:off x="5922982" y="1267612"/>
            <a:ext cx="2305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Activity 1</a:t>
            </a:r>
            <a:endParaRPr/>
          </a:p>
        </p:txBody>
      </p:sp>
      <p:sp>
        <p:nvSpPr>
          <p:cNvPr id="550" name="Google Shape;550;p3"/>
          <p:cNvSpPr txBox="1">
            <a:spLocks noGrp="1"/>
          </p:cNvSpPr>
          <p:nvPr>
            <p:ph type="subTitle" idx="3"/>
          </p:nvPr>
        </p:nvSpPr>
        <p:spPr>
          <a:xfrm>
            <a:off x="5922983" y="1795312"/>
            <a:ext cx="2305500" cy="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Look, listen and repeat.</a:t>
            </a:r>
            <a:endParaRPr/>
          </a:p>
        </p:txBody>
      </p:sp>
      <p:sp>
        <p:nvSpPr>
          <p:cNvPr id="551" name="Google Shape;551;p3"/>
          <p:cNvSpPr txBox="1">
            <a:spLocks noGrp="1"/>
          </p:cNvSpPr>
          <p:nvPr>
            <p:ph type="title" idx="4"/>
          </p:nvPr>
        </p:nvSpPr>
        <p:spPr>
          <a:xfrm>
            <a:off x="2009214" y="2649109"/>
            <a:ext cx="2305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Activity 2</a:t>
            </a:r>
            <a:endParaRPr/>
          </a:p>
        </p:txBody>
      </p:sp>
      <p:sp>
        <p:nvSpPr>
          <p:cNvPr id="552" name="Google Shape;552;p3"/>
          <p:cNvSpPr txBox="1">
            <a:spLocks noGrp="1"/>
          </p:cNvSpPr>
          <p:nvPr>
            <p:ph type="subTitle" idx="5"/>
          </p:nvPr>
        </p:nvSpPr>
        <p:spPr>
          <a:xfrm>
            <a:off x="2009214" y="3176820"/>
            <a:ext cx="2305500" cy="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Listen, point and say. </a:t>
            </a:r>
            <a:endParaRPr/>
          </a:p>
        </p:txBody>
      </p:sp>
      <p:sp>
        <p:nvSpPr>
          <p:cNvPr id="553" name="Google Shape;553;p3"/>
          <p:cNvSpPr txBox="1">
            <a:spLocks noGrp="1"/>
          </p:cNvSpPr>
          <p:nvPr>
            <p:ph type="title" idx="6"/>
          </p:nvPr>
        </p:nvSpPr>
        <p:spPr>
          <a:xfrm>
            <a:off x="5862583" y="2649109"/>
            <a:ext cx="2305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Activity 3</a:t>
            </a:r>
            <a:endParaRPr/>
          </a:p>
        </p:txBody>
      </p:sp>
      <p:sp>
        <p:nvSpPr>
          <p:cNvPr id="554" name="Google Shape;554;p3"/>
          <p:cNvSpPr txBox="1">
            <a:spLocks noGrp="1"/>
          </p:cNvSpPr>
          <p:nvPr>
            <p:ph type="subTitle" idx="7"/>
          </p:nvPr>
        </p:nvSpPr>
        <p:spPr>
          <a:xfrm>
            <a:off x="5862584" y="3176820"/>
            <a:ext cx="2305500" cy="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Let’s talk.</a:t>
            </a:r>
            <a:endParaRPr/>
          </a:p>
        </p:txBody>
      </p:sp>
      <p:sp>
        <p:nvSpPr>
          <p:cNvPr id="555" name="Google Shape;555;p3"/>
          <p:cNvSpPr txBox="1">
            <a:spLocks noGrp="1"/>
          </p:cNvSpPr>
          <p:nvPr>
            <p:ph type="title" idx="8"/>
          </p:nvPr>
        </p:nvSpPr>
        <p:spPr>
          <a:xfrm>
            <a:off x="874094" y="1542424"/>
            <a:ext cx="1048200" cy="6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01</a:t>
            </a:r>
            <a:endParaRPr/>
          </a:p>
        </p:txBody>
      </p:sp>
      <p:sp>
        <p:nvSpPr>
          <p:cNvPr id="556" name="Google Shape;556;p3"/>
          <p:cNvSpPr txBox="1">
            <a:spLocks noGrp="1"/>
          </p:cNvSpPr>
          <p:nvPr>
            <p:ph type="title" idx="9"/>
          </p:nvPr>
        </p:nvSpPr>
        <p:spPr>
          <a:xfrm>
            <a:off x="813726" y="2928583"/>
            <a:ext cx="1048200" cy="5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03</a:t>
            </a:r>
            <a:endParaRPr/>
          </a:p>
        </p:txBody>
      </p:sp>
      <p:sp>
        <p:nvSpPr>
          <p:cNvPr id="557" name="Google Shape;557;p3"/>
          <p:cNvSpPr txBox="1">
            <a:spLocks noGrp="1"/>
          </p:cNvSpPr>
          <p:nvPr>
            <p:ph type="title" idx="13"/>
          </p:nvPr>
        </p:nvSpPr>
        <p:spPr>
          <a:xfrm>
            <a:off x="4724300" y="1629162"/>
            <a:ext cx="1048200" cy="6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02</a:t>
            </a:r>
            <a:endParaRPr/>
          </a:p>
        </p:txBody>
      </p:sp>
      <p:sp>
        <p:nvSpPr>
          <p:cNvPr id="558" name="Google Shape;558;p3"/>
          <p:cNvSpPr txBox="1">
            <a:spLocks noGrp="1"/>
          </p:cNvSpPr>
          <p:nvPr>
            <p:ph type="title" idx="14"/>
          </p:nvPr>
        </p:nvSpPr>
        <p:spPr>
          <a:xfrm>
            <a:off x="4663901" y="2928583"/>
            <a:ext cx="1048200" cy="5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04</a:t>
            </a:r>
            <a:endParaRPr/>
          </a:p>
        </p:txBody>
      </p:sp>
      <p:sp>
        <p:nvSpPr>
          <p:cNvPr id="559" name="Google Shape;559;p3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Contents</a:t>
            </a:r>
            <a:endParaRPr/>
          </a:p>
        </p:txBody>
      </p:sp>
      <p:sp>
        <p:nvSpPr>
          <p:cNvPr id="560" name="Google Shape;560;p3"/>
          <p:cNvSpPr/>
          <p:nvPr/>
        </p:nvSpPr>
        <p:spPr>
          <a:xfrm>
            <a:off x="7061458" y="563968"/>
            <a:ext cx="401005" cy="334811"/>
          </a:xfrm>
          <a:custGeom>
            <a:avLst/>
            <a:gdLst/>
            <a:ahLst/>
            <a:cxnLst/>
            <a:rect l="l" t="t" r="r" b="b"/>
            <a:pathLst>
              <a:path w="4660" h="3891" extrusionOk="0">
                <a:moveTo>
                  <a:pt x="1826" y="1"/>
                </a:moveTo>
                <a:lnTo>
                  <a:pt x="1778" y="145"/>
                </a:lnTo>
                <a:lnTo>
                  <a:pt x="1634" y="433"/>
                </a:lnTo>
                <a:lnTo>
                  <a:pt x="1538" y="913"/>
                </a:lnTo>
                <a:lnTo>
                  <a:pt x="1201" y="721"/>
                </a:lnTo>
                <a:lnTo>
                  <a:pt x="865" y="577"/>
                </a:lnTo>
                <a:lnTo>
                  <a:pt x="625" y="529"/>
                </a:lnTo>
                <a:lnTo>
                  <a:pt x="385" y="529"/>
                </a:lnTo>
                <a:lnTo>
                  <a:pt x="193" y="625"/>
                </a:lnTo>
                <a:lnTo>
                  <a:pt x="97" y="769"/>
                </a:lnTo>
                <a:lnTo>
                  <a:pt x="1" y="961"/>
                </a:lnTo>
                <a:lnTo>
                  <a:pt x="1" y="1153"/>
                </a:lnTo>
                <a:lnTo>
                  <a:pt x="97" y="1346"/>
                </a:lnTo>
                <a:lnTo>
                  <a:pt x="145" y="1442"/>
                </a:lnTo>
                <a:lnTo>
                  <a:pt x="289" y="1538"/>
                </a:lnTo>
                <a:lnTo>
                  <a:pt x="385" y="1586"/>
                </a:lnTo>
                <a:lnTo>
                  <a:pt x="673" y="1634"/>
                </a:lnTo>
                <a:lnTo>
                  <a:pt x="961" y="1730"/>
                </a:lnTo>
                <a:lnTo>
                  <a:pt x="1057" y="1826"/>
                </a:lnTo>
                <a:lnTo>
                  <a:pt x="1057" y="1970"/>
                </a:lnTo>
                <a:lnTo>
                  <a:pt x="1009" y="2114"/>
                </a:lnTo>
                <a:lnTo>
                  <a:pt x="961" y="2258"/>
                </a:lnTo>
                <a:lnTo>
                  <a:pt x="769" y="2546"/>
                </a:lnTo>
                <a:lnTo>
                  <a:pt x="673" y="2690"/>
                </a:lnTo>
                <a:lnTo>
                  <a:pt x="673" y="2786"/>
                </a:lnTo>
                <a:lnTo>
                  <a:pt x="721" y="2882"/>
                </a:lnTo>
                <a:lnTo>
                  <a:pt x="817" y="2978"/>
                </a:lnTo>
                <a:lnTo>
                  <a:pt x="1105" y="3122"/>
                </a:lnTo>
                <a:lnTo>
                  <a:pt x="1730" y="3315"/>
                </a:lnTo>
                <a:lnTo>
                  <a:pt x="1778" y="3315"/>
                </a:lnTo>
                <a:lnTo>
                  <a:pt x="1826" y="3267"/>
                </a:lnTo>
                <a:lnTo>
                  <a:pt x="1874" y="3122"/>
                </a:lnTo>
                <a:lnTo>
                  <a:pt x="1922" y="2594"/>
                </a:lnTo>
                <a:lnTo>
                  <a:pt x="1970" y="2450"/>
                </a:lnTo>
                <a:lnTo>
                  <a:pt x="2018" y="2354"/>
                </a:lnTo>
                <a:lnTo>
                  <a:pt x="2114" y="2306"/>
                </a:lnTo>
                <a:lnTo>
                  <a:pt x="2258" y="2258"/>
                </a:lnTo>
                <a:lnTo>
                  <a:pt x="2402" y="2258"/>
                </a:lnTo>
                <a:lnTo>
                  <a:pt x="2546" y="2306"/>
                </a:lnTo>
                <a:lnTo>
                  <a:pt x="2690" y="2402"/>
                </a:lnTo>
                <a:lnTo>
                  <a:pt x="2786" y="2498"/>
                </a:lnTo>
                <a:lnTo>
                  <a:pt x="2834" y="2642"/>
                </a:lnTo>
                <a:lnTo>
                  <a:pt x="2834" y="2786"/>
                </a:lnTo>
                <a:lnTo>
                  <a:pt x="2738" y="2930"/>
                </a:lnTo>
                <a:lnTo>
                  <a:pt x="2642" y="3074"/>
                </a:lnTo>
                <a:lnTo>
                  <a:pt x="2402" y="3315"/>
                </a:lnTo>
                <a:lnTo>
                  <a:pt x="2354" y="3411"/>
                </a:lnTo>
                <a:lnTo>
                  <a:pt x="2354" y="3459"/>
                </a:lnTo>
                <a:lnTo>
                  <a:pt x="2402" y="3555"/>
                </a:lnTo>
                <a:lnTo>
                  <a:pt x="2498" y="3603"/>
                </a:lnTo>
                <a:lnTo>
                  <a:pt x="2834" y="3747"/>
                </a:lnTo>
                <a:lnTo>
                  <a:pt x="3411" y="3891"/>
                </a:lnTo>
                <a:lnTo>
                  <a:pt x="3507" y="3747"/>
                </a:lnTo>
                <a:lnTo>
                  <a:pt x="3699" y="3459"/>
                </a:lnTo>
                <a:lnTo>
                  <a:pt x="4083" y="2498"/>
                </a:lnTo>
                <a:lnTo>
                  <a:pt x="4659" y="1153"/>
                </a:lnTo>
                <a:lnTo>
                  <a:pt x="4659" y="1105"/>
                </a:lnTo>
                <a:lnTo>
                  <a:pt x="4659" y="1057"/>
                </a:lnTo>
                <a:lnTo>
                  <a:pt x="4515" y="913"/>
                </a:lnTo>
                <a:lnTo>
                  <a:pt x="4323" y="769"/>
                </a:lnTo>
                <a:lnTo>
                  <a:pt x="4083" y="625"/>
                </a:lnTo>
                <a:lnTo>
                  <a:pt x="3891" y="577"/>
                </a:lnTo>
                <a:lnTo>
                  <a:pt x="3699" y="625"/>
                </a:lnTo>
                <a:lnTo>
                  <a:pt x="3603" y="673"/>
                </a:lnTo>
                <a:lnTo>
                  <a:pt x="3555" y="769"/>
                </a:lnTo>
                <a:lnTo>
                  <a:pt x="3555" y="913"/>
                </a:lnTo>
                <a:lnTo>
                  <a:pt x="3555" y="1057"/>
                </a:lnTo>
                <a:lnTo>
                  <a:pt x="3555" y="1201"/>
                </a:lnTo>
                <a:lnTo>
                  <a:pt x="3459" y="1346"/>
                </a:lnTo>
                <a:lnTo>
                  <a:pt x="3363" y="1394"/>
                </a:lnTo>
                <a:lnTo>
                  <a:pt x="3171" y="1442"/>
                </a:lnTo>
                <a:lnTo>
                  <a:pt x="3026" y="1490"/>
                </a:lnTo>
                <a:lnTo>
                  <a:pt x="2834" y="1442"/>
                </a:lnTo>
                <a:lnTo>
                  <a:pt x="2738" y="1346"/>
                </a:lnTo>
                <a:lnTo>
                  <a:pt x="2642" y="1249"/>
                </a:lnTo>
                <a:lnTo>
                  <a:pt x="2594" y="1057"/>
                </a:lnTo>
                <a:lnTo>
                  <a:pt x="2642" y="961"/>
                </a:lnTo>
                <a:lnTo>
                  <a:pt x="2738" y="673"/>
                </a:lnTo>
                <a:lnTo>
                  <a:pt x="2930" y="481"/>
                </a:lnTo>
                <a:lnTo>
                  <a:pt x="2978" y="385"/>
                </a:lnTo>
                <a:lnTo>
                  <a:pt x="2978" y="337"/>
                </a:lnTo>
                <a:lnTo>
                  <a:pt x="2882" y="241"/>
                </a:lnTo>
                <a:lnTo>
                  <a:pt x="2594" y="145"/>
                </a:lnTo>
                <a:lnTo>
                  <a:pt x="192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3"/>
          <p:cNvSpPr/>
          <p:nvPr/>
        </p:nvSpPr>
        <p:spPr>
          <a:xfrm>
            <a:off x="719999" y="3876363"/>
            <a:ext cx="1235592" cy="1215350"/>
          </a:xfrm>
          <a:custGeom>
            <a:avLst/>
            <a:gdLst/>
            <a:ahLst/>
            <a:cxnLst/>
            <a:rect l="l" t="t" r="r" b="b"/>
            <a:pathLst>
              <a:path w="27006" h="21098" extrusionOk="0">
                <a:moveTo>
                  <a:pt x="13533" y="1"/>
                </a:moveTo>
                <a:lnTo>
                  <a:pt x="12868" y="21"/>
                </a:lnTo>
                <a:lnTo>
                  <a:pt x="12222" y="61"/>
                </a:lnTo>
                <a:lnTo>
                  <a:pt x="11617" y="101"/>
                </a:lnTo>
                <a:lnTo>
                  <a:pt x="11012" y="182"/>
                </a:lnTo>
                <a:lnTo>
                  <a:pt x="10427" y="263"/>
                </a:lnTo>
                <a:lnTo>
                  <a:pt x="9863" y="384"/>
                </a:lnTo>
                <a:lnTo>
                  <a:pt x="9318" y="505"/>
                </a:lnTo>
                <a:lnTo>
                  <a:pt x="8794" y="646"/>
                </a:lnTo>
                <a:lnTo>
                  <a:pt x="8289" y="807"/>
                </a:lnTo>
                <a:lnTo>
                  <a:pt x="7785" y="989"/>
                </a:lnTo>
                <a:lnTo>
                  <a:pt x="7301" y="1191"/>
                </a:lnTo>
                <a:lnTo>
                  <a:pt x="6837" y="1412"/>
                </a:lnTo>
                <a:lnTo>
                  <a:pt x="6373" y="1634"/>
                </a:lnTo>
                <a:lnTo>
                  <a:pt x="5930" y="1897"/>
                </a:lnTo>
                <a:lnTo>
                  <a:pt x="5506" y="2159"/>
                </a:lnTo>
                <a:lnTo>
                  <a:pt x="5062" y="2441"/>
                </a:lnTo>
                <a:lnTo>
                  <a:pt x="4659" y="2764"/>
                </a:lnTo>
                <a:lnTo>
                  <a:pt x="4256" y="3066"/>
                </a:lnTo>
                <a:lnTo>
                  <a:pt x="3852" y="3409"/>
                </a:lnTo>
                <a:lnTo>
                  <a:pt x="3449" y="3772"/>
                </a:lnTo>
                <a:lnTo>
                  <a:pt x="3066" y="4135"/>
                </a:lnTo>
                <a:lnTo>
                  <a:pt x="2683" y="4539"/>
                </a:lnTo>
                <a:lnTo>
                  <a:pt x="2299" y="4942"/>
                </a:lnTo>
                <a:lnTo>
                  <a:pt x="1936" y="5366"/>
                </a:lnTo>
                <a:lnTo>
                  <a:pt x="1573" y="5789"/>
                </a:lnTo>
                <a:lnTo>
                  <a:pt x="1271" y="6233"/>
                </a:lnTo>
                <a:lnTo>
                  <a:pt x="988" y="6676"/>
                </a:lnTo>
                <a:lnTo>
                  <a:pt x="746" y="7120"/>
                </a:lnTo>
                <a:lnTo>
                  <a:pt x="545" y="7564"/>
                </a:lnTo>
                <a:lnTo>
                  <a:pt x="383" y="8008"/>
                </a:lnTo>
                <a:lnTo>
                  <a:pt x="242" y="8451"/>
                </a:lnTo>
                <a:lnTo>
                  <a:pt x="141" y="8915"/>
                </a:lnTo>
                <a:lnTo>
                  <a:pt x="61" y="9359"/>
                </a:lnTo>
                <a:lnTo>
                  <a:pt x="20" y="9803"/>
                </a:lnTo>
                <a:lnTo>
                  <a:pt x="0" y="10266"/>
                </a:lnTo>
                <a:lnTo>
                  <a:pt x="20" y="10710"/>
                </a:lnTo>
                <a:lnTo>
                  <a:pt x="61" y="11154"/>
                </a:lnTo>
                <a:lnTo>
                  <a:pt x="121" y="11577"/>
                </a:lnTo>
                <a:lnTo>
                  <a:pt x="222" y="12021"/>
                </a:lnTo>
                <a:lnTo>
                  <a:pt x="323" y="12445"/>
                </a:lnTo>
                <a:lnTo>
                  <a:pt x="464" y="12868"/>
                </a:lnTo>
                <a:lnTo>
                  <a:pt x="625" y="13272"/>
                </a:lnTo>
                <a:lnTo>
                  <a:pt x="787" y="13675"/>
                </a:lnTo>
                <a:lnTo>
                  <a:pt x="988" y="14078"/>
                </a:lnTo>
                <a:lnTo>
                  <a:pt x="1210" y="14462"/>
                </a:lnTo>
                <a:lnTo>
                  <a:pt x="1432" y="14845"/>
                </a:lnTo>
                <a:lnTo>
                  <a:pt x="1674" y="15208"/>
                </a:lnTo>
                <a:lnTo>
                  <a:pt x="1916" y="15571"/>
                </a:lnTo>
                <a:lnTo>
                  <a:pt x="2198" y="15914"/>
                </a:lnTo>
                <a:lnTo>
                  <a:pt x="2481" y="16257"/>
                </a:lnTo>
                <a:lnTo>
                  <a:pt x="2763" y="16559"/>
                </a:lnTo>
                <a:lnTo>
                  <a:pt x="3066" y="16862"/>
                </a:lnTo>
                <a:lnTo>
                  <a:pt x="3368" y="17164"/>
                </a:lnTo>
                <a:lnTo>
                  <a:pt x="3691" y="17426"/>
                </a:lnTo>
                <a:lnTo>
                  <a:pt x="4014" y="17689"/>
                </a:lnTo>
                <a:lnTo>
                  <a:pt x="4336" y="17931"/>
                </a:lnTo>
                <a:lnTo>
                  <a:pt x="5002" y="18374"/>
                </a:lnTo>
                <a:lnTo>
                  <a:pt x="5688" y="18778"/>
                </a:lnTo>
                <a:lnTo>
                  <a:pt x="6394" y="19181"/>
                </a:lnTo>
                <a:lnTo>
                  <a:pt x="7120" y="19544"/>
                </a:lnTo>
                <a:lnTo>
                  <a:pt x="7886" y="19867"/>
                </a:lnTo>
                <a:lnTo>
                  <a:pt x="8673" y="20149"/>
                </a:lnTo>
                <a:lnTo>
                  <a:pt x="9459" y="20411"/>
                </a:lnTo>
                <a:lnTo>
                  <a:pt x="10286" y="20633"/>
                </a:lnTo>
                <a:lnTo>
                  <a:pt x="11133" y="20795"/>
                </a:lnTo>
                <a:lnTo>
                  <a:pt x="12000" y="20936"/>
                </a:lnTo>
                <a:lnTo>
                  <a:pt x="12888" y="21037"/>
                </a:lnTo>
                <a:lnTo>
                  <a:pt x="13816" y="21077"/>
                </a:lnTo>
                <a:lnTo>
                  <a:pt x="14743" y="21097"/>
                </a:lnTo>
                <a:lnTo>
                  <a:pt x="15712" y="21037"/>
                </a:lnTo>
                <a:lnTo>
                  <a:pt x="16700" y="20956"/>
                </a:lnTo>
                <a:lnTo>
                  <a:pt x="17708" y="20815"/>
                </a:lnTo>
                <a:lnTo>
                  <a:pt x="18212" y="20714"/>
                </a:lnTo>
                <a:lnTo>
                  <a:pt x="18696" y="20613"/>
                </a:lnTo>
                <a:lnTo>
                  <a:pt x="19181" y="20492"/>
                </a:lnTo>
                <a:lnTo>
                  <a:pt x="19644" y="20351"/>
                </a:lnTo>
                <a:lnTo>
                  <a:pt x="20088" y="20210"/>
                </a:lnTo>
                <a:lnTo>
                  <a:pt x="20532" y="20048"/>
                </a:lnTo>
                <a:lnTo>
                  <a:pt x="20955" y="19867"/>
                </a:lnTo>
                <a:lnTo>
                  <a:pt x="21359" y="19685"/>
                </a:lnTo>
                <a:lnTo>
                  <a:pt x="21762" y="19484"/>
                </a:lnTo>
                <a:lnTo>
                  <a:pt x="22145" y="19262"/>
                </a:lnTo>
                <a:lnTo>
                  <a:pt x="22529" y="19040"/>
                </a:lnTo>
                <a:lnTo>
                  <a:pt x="22871" y="18798"/>
                </a:lnTo>
                <a:lnTo>
                  <a:pt x="23214" y="18556"/>
                </a:lnTo>
                <a:lnTo>
                  <a:pt x="23557" y="18294"/>
                </a:lnTo>
                <a:lnTo>
                  <a:pt x="23860" y="18031"/>
                </a:lnTo>
                <a:lnTo>
                  <a:pt x="24162" y="17749"/>
                </a:lnTo>
                <a:lnTo>
                  <a:pt x="24465" y="17467"/>
                </a:lnTo>
                <a:lnTo>
                  <a:pt x="24727" y="17164"/>
                </a:lnTo>
                <a:lnTo>
                  <a:pt x="24989" y="16862"/>
                </a:lnTo>
                <a:lnTo>
                  <a:pt x="25231" y="16559"/>
                </a:lnTo>
                <a:lnTo>
                  <a:pt x="25453" y="16236"/>
                </a:lnTo>
                <a:lnTo>
                  <a:pt x="25655" y="15914"/>
                </a:lnTo>
                <a:lnTo>
                  <a:pt x="25856" y="15571"/>
                </a:lnTo>
                <a:lnTo>
                  <a:pt x="26038" y="15228"/>
                </a:lnTo>
                <a:lnTo>
                  <a:pt x="26199" y="14865"/>
                </a:lnTo>
                <a:lnTo>
                  <a:pt x="26361" y="14522"/>
                </a:lnTo>
                <a:lnTo>
                  <a:pt x="26482" y="14159"/>
                </a:lnTo>
                <a:lnTo>
                  <a:pt x="26603" y="13776"/>
                </a:lnTo>
                <a:lnTo>
                  <a:pt x="26703" y="13413"/>
                </a:lnTo>
                <a:lnTo>
                  <a:pt x="26804" y="13030"/>
                </a:lnTo>
                <a:lnTo>
                  <a:pt x="26865" y="12646"/>
                </a:lnTo>
                <a:lnTo>
                  <a:pt x="26925" y="12263"/>
                </a:lnTo>
                <a:lnTo>
                  <a:pt x="26966" y="11759"/>
                </a:lnTo>
                <a:lnTo>
                  <a:pt x="27006" y="11255"/>
                </a:lnTo>
                <a:lnTo>
                  <a:pt x="27006" y="10751"/>
                </a:lnTo>
                <a:lnTo>
                  <a:pt x="26986" y="10246"/>
                </a:lnTo>
                <a:lnTo>
                  <a:pt x="26966" y="9742"/>
                </a:lnTo>
                <a:lnTo>
                  <a:pt x="26905" y="9258"/>
                </a:lnTo>
                <a:lnTo>
                  <a:pt x="26845" y="8754"/>
                </a:lnTo>
                <a:lnTo>
                  <a:pt x="26744" y="8270"/>
                </a:lnTo>
                <a:lnTo>
                  <a:pt x="26643" y="7806"/>
                </a:lnTo>
                <a:lnTo>
                  <a:pt x="26522" y="7322"/>
                </a:lnTo>
                <a:lnTo>
                  <a:pt x="26361" y="6858"/>
                </a:lnTo>
                <a:lnTo>
                  <a:pt x="26199" y="6414"/>
                </a:lnTo>
                <a:lnTo>
                  <a:pt x="26018" y="5971"/>
                </a:lnTo>
                <a:lnTo>
                  <a:pt x="25836" y="5527"/>
                </a:lnTo>
                <a:lnTo>
                  <a:pt x="25614" y="5103"/>
                </a:lnTo>
                <a:lnTo>
                  <a:pt x="25392" y="4700"/>
                </a:lnTo>
                <a:lnTo>
                  <a:pt x="25130" y="4297"/>
                </a:lnTo>
                <a:lnTo>
                  <a:pt x="24868" y="3913"/>
                </a:lnTo>
                <a:lnTo>
                  <a:pt x="24586" y="3550"/>
                </a:lnTo>
                <a:lnTo>
                  <a:pt x="24303" y="3207"/>
                </a:lnTo>
                <a:lnTo>
                  <a:pt x="23981" y="2865"/>
                </a:lnTo>
                <a:lnTo>
                  <a:pt x="23658" y="2562"/>
                </a:lnTo>
                <a:lnTo>
                  <a:pt x="23335" y="2260"/>
                </a:lnTo>
                <a:lnTo>
                  <a:pt x="22972" y="1977"/>
                </a:lnTo>
                <a:lnTo>
                  <a:pt x="22609" y="1715"/>
                </a:lnTo>
                <a:lnTo>
                  <a:pt x="22226" y="1493"/>
                </a:lnTo>
                <a:lnTo>
                  <a:pt x="21823" y="1271"/>
                </a:lnTo>
                <a:lnTo>
                  <a:pt x="21419" y="1070"/>
                </a:lnTo>
                <a:lnTo>
                  <a:pt x="20996" y="908"/>
                </a:lnTo>
                <a:lnTo>
                  <a:pt x="20572" y="767"/>
                </a:lnTo>
                <a:lnTo>
                  <a:pt x="20128" y="646"/>
                </a:lnTo>
                <a:lnTo>
                  <a:pt x="19665" y="565"/>
                </a:lnTo>
                <a:lnTo>
                  <a:pt x="18797" y="424"/>
                </a:lnTo>
                <a:lnTo>
                  <a:pt x="17970" y="303"/>
                </a:lnTo>
                <a:lnTo>
                  <a:pt x="17164" y="202"/>
                </a:lnTo>
                <a:lnTo>
                  <a:pt x="16397" y="122"/>
                </a:lnTo>
                <a:lnTo>
                  <a:pt x="15631" y="61"/>
                </a:lnTo>
                <a:lnTo>
                  <a:pt x="14905" y="21"/>
                </a:lnTo>
                <a:lnTo>
                  <a:pt x="14199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3"/>
          <p:cNvSpPr txBox="1"/>
          <p:nvPr/>
        </p:nvSpPr>
        <p:spPr>
          <a:xfrm>
            <a:off x="2009214" y="3944615"/>
            <a:ext cx="2305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redoka One"/>
              <a:buNone/>
            </a:pPr>
            <a:r>
              <a:rPr lang="en-US" sz="22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rPr>
              <a:t>Fun corner</a:t>
            </a:r>
            <a:endParaRPr/>
          </a:p>
        </p:txBody>
      </p:sp>
      <p:sp>
        <p:nvSpPr>
          <p:cNvPr id="563" name="Google Shape;563;p3"/>
          <p:cNvSpPr txBox="1"/>
          <p:nvPr/>
        </p:nvSpPr>
        <p:spPr>
          <a:xfrm>
            <a:off x="2009214" y="4472326"/>
            <a:ext cx="2305500" cy="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 2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rPr>
              <a:t>Game </a:t>
            </a:r>
            <a:endParaRPr/>
          </a:p>
        </p:txBody>
      </p:sp>
      <p:sp>
        <p:nvSpPr>
          <p:cNvPr id="564" name="Google Shape;564;p3"/>
          <p:cNvSpPr txBox="1"/>
          <p:nvPr/>
        </p:nvSpPr>
        <p:spPr>
          <a:xfrm>
            <a:off x="813726" y="4224089"/>
            <a:ext cx="1048200" cy="5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Fredoka One"/>
              <a:buNone/>
            </a:pPr>
            <a:r>
              <a:rPr lang="en-US" sz="4700" b="0" i="0" u="none" strike="noStrike" cap="none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rPr>
              <a:t>05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21"/>
          <p:cNvSpPr txBox="1">
            <a:spLocks noGrp="1"/>
          </p:cNvSpPr>
          <p:nvPr>
            <p:ph type="title"/>
          </p:nvPr>
        </p:nvSpPr>
        <p:spPr>
          <a:xfrm>
            <a:off x="1695000" y="2825898"/>
            <a:ext cx="5754000" cy="10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>
                <a:solidFill>
                  <a:srgbClr val="2F0800"/>
                </a:solidFill>
              </a:rPr>
              <a:t>Listen, point and say.</a:t>
            </a:r>
            <a:endParaRPr>
              <a:solidFill>
                <a:srgbClr val="2F0800"/>
              </a:solidFill>
            </a:endParaRPr>
          </a:p>
        </p:txBody>
      </p:sp>
      <p:pic>
        <p:nvPicPr>
          <p:cNvPr id="687" name="Google Shape;687;p2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01901" y="1315361"/>
            <a:ext cx="1457070" cy="1335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2" name="Google Shape;692;p22" descr="When school isn&amp;#39;t safe: &amp;#39;You feel like you are sending your child into a  lion&amp;#39;s den&amp;#39; - CNN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28284" y="1378584"/>
            <a:ext cx="4560423" cy="2565238"/>
          </a:xfrm>
          <a:prstGeom prst="rect">
            <a:avLst/>
          </a:prstGeom>
          <a:noFill/>
          <a:ln>
            <a:noFill/>
          </a:ln>
        </p:spPr>
      </p:pic>
      <p:sp>
        <p:nvSpPr>
          <p:cNvPr id="693" name="Google Shape;693;p22"/>
          <p:cNvSpPr/>
          <p:nvPr/>
        </p:nvSpPr>
        <p:spPr>
          <a:xfrm>
            <a:off x="817820" y="0"/>
            <a:ext cx="7381352" cy="1331089"/>
          </a:xfrm>
          <a:prstGeom prst="wedgeRoundRectCallout">
            <a:avLst>
              <a:gd name="adj1" fmla="val -42496"/>
              <a:gd name="adj2" fmla="val 154547"/>
              <a:gd name="adj3" fmla="val 16667"/>
            </a:avLst>
          </a:prstGeom>
          <a:solidFill>
            <a:srgbClr val="FEE1E1"/>
          </a:solidFill>
          <a:ln w="25400" cap="flat" cmpd="sng">
            <a:solidFill>
              <a:srgbClr val="BA9F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rgbClr val="240000"/>
                </a:solidFill>
                <a:latin typeface="Arial"/>
                <a:ea typeface="Arial"/>
                <a:cs typeface="Arial"/>
                <a:sym typeface="Arial"/>
              </a:rPr>
              <a:t>Is this our classroom?</a:t>
            </a:r>
            <a:endParaRPr/>
          </a:p>
        </p:txBody>
      </p:sp>
      <p:pic>
        <p:nvPicPr>
          <p:cNvPr id="694" name="Google Shape;694;p22" descr="Bright Green Tick Clip - Clipart Tick, HD Png Download - kindpn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0295" y="4022130"/>
            <a:ext cx="1221598" cy="960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95" name="Google Shape;695;p22" descr="Cross Brush Png - Wrong Red Cross Png, Transparent Png , Transparent Png  Image - PNGitem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1739" y="4109013"/>
            <a:ext cx="920456" cy="976241"/>
          </a:xfrm>
          <a:prstGeom prst="rect">
            <a:avLst/>
          </a:prstGeom>
          <a:noFill/>
          <a:ln>
            <a:noFill/>
          </a:ln>
        </p:spPr>
      </p:pic>
      <p:sp>
        <p:nvSpPr>
          <p:cNvPr id="696" name="Google Shape;696;p22"/>
          <p:cNvSpPr/>
          <p:nvPr/>
        </p:nvSpPr>
        <p:spPr>
          <a:xfrm>
            <a:off x="2961893" y="4109013"/>
            <a:ext cx="4152362" cy="787097"/>
          </a:xfrm>
          <a:prstGeom prst="wedgeRoundRectCallout">
            <a:avLst>
              <a:gd name="adj1" fmla="val 63378"/>
              <a:gd name="adj2" fmla="val -83085"/>
              <a:gd name="adj3" fmla="val 16667"/>
            </a:avLst>
          </a:prstGeom>
          <a:solidFill>
            <a:schemeClr val="accent1"/>
          </a:solidFill>
          <a:ln w="25400" cap="flat" cmpd="sng">
            <a:solidFill>
              <a:srgbClr val="BA9F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0" i="0" u="none" strike="noStrike" cap="none">
                <a:solidFill>
                  <a:srgbClr val="240000"/>
                </a:solidFill>
                <a:latin typeface="Arial"/>
                <a:ea typeface="Arial"/>
                <a:cs typeface="Arial"/>
                <a:sym typeface="Arial"/>
              </a:rPr>
              <a:t>Yes, it is.</a:t>
            </a:r>
            <a:endParaRPr sz="6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p22"/>
          <p:cNvSpPr/>
          <p:nvPr/>
        </p:nvSpPr>
        <p:spPr>
          <a:xfrm>
            <a:off x="3021591" y="4109013"/>
            <a:ext cx="4152362" cy="787097"/>
          </a:xfrm>
          <a:prstGeom prst="wedgeRoundRectCallout">
            <a:avLst>
              <a:gd name="adj1" fmla="val 63378"/>
              <a:gd name="adj2" fmla="val -83085"/>
              <a:gd name="adj3" fmla="val 16667"/>
            </a:avLst>
          </a:prstGeom>
          <a:solidFill>
            <a:schemeClr val="accent1"/>
          </a:solidFill>
          <a:ln w="25400" cap="flat" cmpd="sng">
            <a:solidFill>
              <a:srgbClr val="BA9F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0" i="0" u="none" strike="noStrike" cap="none">
                <a:solidFill>
                  <a:srgbClr val="240000"/>
                </a:solidFill>
                <a:latin typeface="Arial"/>
                <a:ea typeface="Arial"/>
                <a:cs typeface="Arial"/>
                <a:sym typeface="Arial"/>
              </a:rPr>
              <a:t>No, it isn’t.</a:t>
            </a:r>
            <a:endParaRPr sz="6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8" name="Google Shape;698;p22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28284" y="1171794"/>
            <a:ext cx="4679819" cy="2854624"/>
          </a:xfrm>
          <a:prstGeom prst="rect">
            <a:avLst/>
          </a:prstGeom>
          <a:noFill/>
          <a:ln>
            <a:noFill/>
          </a:ln>
        </p:spPr>
      </p:pic>
      <p:sp>
        <p:nvSpPr>
          <p:cNvPr id="699" name="Google Shape;699;p22"/>
          <p:cNvSpPr/>
          <p:nvPr/>
        </p:nvSpPr>
        <p:spPr>
          <a:xfrm>
            <a:off x="-49238" y="3239701"/>
            <a:ext cx="1789533" cy="1921833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700" name="Google Shape;700;p22"/>
          <p:cNvSpPr/>
          <p:nvPr/>
        </p:nvSpPr>
        <p:spPr>
          <a:xfrm>
            <a:off x="3231247" y="1626991"/>
            <a:ext cx="3048000" cy="304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701" name="Google Shape;701;p22"/>
          <p:cNvSpPr/>
          <p:nvPr/>
        </p:nvSpPr>
        <p:spPr>
          <a:xfrm>
            <a:off x="7298480" y="2825702"/>
            <a:ext cx="3069661" cy="2317798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23"/>
          <p:cNvSpPr/>
          <p:nvPr/>
        </p:nvSpPr>
        <p:spPr>
          <a:xfrm>
            <a:off x="817820" y="0"/>
            <a:ext cx="7381352" cy="1331089"/>
          </a:xfrm>
          <a:prstGeom prst="wedgeRoundRectCallout">
            <a:avLst>
              <a:gd name="adj1" fmla="val -42496"/>
              <a:gd name="adj2" fmla="val 154547"/>
              <a:gd name="adj3" fmla="val 16667"/>
            </a:avLst>
          </a:prstGeom>
          <a:solidFill>
            <a:srgbClr val="FEE1E1"/>
          </a:solidFill>
          <a:ln w="25400" cap="flat" cmpd="sng">
            <a:solidFill>
              <a:srgbClr val="BA9F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rgbClr val="240000"/>
                </a:solidFill>
                <a:latin typeface="Arial"/>
                <a:ea typeface="Arial"/>
                <a:cs typeface="Arial"/>
                <a:sym typeface="Arial"/>
              </a:rPr>
              <a:t>Is this our library?</a:t>
            </a:r>
            <a:endParaRPr/>
          </a:p>
        </p:txBody>
      </p:sp>
      <p:pic>
        <p:nvPicPr>
          <p:cNvPr id="707" name="Google Shape;707;p23" descr="Bright Green Tick Clip - Clipart Tick, HD Png Download - kindp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0295" y="4022130"/>
            <a:ext cx="1221598" cy="960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08" name="Google Shape;708;p23" descr="Cross Brush Png - Wrong Red Cross Png, Transparent Png , Transparent Png  Image - PNGitem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1739" y="4109013"/>
            <a:ext cx="920456" cy="976241"/>
          </a:xfrm>
          <a:prstGeom prst="rect">
            <a:avLst/>
          </a:prstGeom>
          <a:noFill/>
          <a:ln>
            <a:noFill/>
          </a:ln>
        </p:spPr>
      </p:pic>
      <p:sp>
        <p:nvSpPr>
          <p:cNvPr id="709" name="Google Shape;709;p23"/>
          <p:cNvSpPr/>
          <p:nvPr/>
        </p:nvSpPr>
        <p:spPr>
          <a:xfrm>
            <a:off x="2961893" y="4109013"/>
            <a:ext cx="4152362" cy="787097"/>
          </a:xfrm>
          <a:prstGeom prst="wedgeRoundRectCallout">
            <a:avLst>
              <a:gd name="adj1" fmla="val 63378"/>
              <a:gd name="adj2" fmla="val -83085"/>
              <a:gd name="adj3" fmla="val 16667"/>
            </a:avLst>
          </a:prstGeom>
          <a:solidFill>
            <a:schemeClr val="accent1"/>
          </a:solidFill>
          <a:ln w="25400" cap="flat" cmpd="sng">
            <a:solidFill>
              <a:srgbClr val="BA9F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0" i="0" u="none" strike="noStrike" cap="none">
                <a:solidFill>
                  <a:srgbClr val="240000"/>
                </a:solidFill>
                <a:latin typeface="Arial"/>
                <a:ea typeface="Arial"/>
                <a:cs typeface="Arial"/>
                <a:sym typeface="Arial"/>
              </a:rPr>
              <a:t>Yes, it is.</a:t>
            </a:r>
            <a:endParaRPr sz="6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23"/>
          <p:cNvSpPr/>
          <p:nvPr/>
        </p:nvSpPr>
        <p:spPr>
          <a:xfrm>
            <a:off x="3021591" y="4109013"/>
            <a:ext cx="4152362" cy="787097"/>
          </a:xfrm>
          <a:prstGeom prst="wedgeRoundRectCallout">
            <a:avLst>
              <a:gd name="adj1" fmla="val 63378"/>
              <a:gd name="adj2" fmla="val -83085"/>
              <a:gd name="adj3" fmla="val 16667"/>
            </a:avLst>
          </a:prstGeom>
          <a:solidFill>
            <a:schemeClr val="accent1"/>
          </a:solidFill>
          <a:ln w="25400" cap="flat" cmpd="sng">
            <a:solidFill>
              <a:srgbClr val="BA9F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0" i="0" u="none" strike="noStrike" cap="none">
                <a:solidFill>
                  <a:srgbClr val="240000"/>
                </a:solidFill>
                <a:latin typeface="Arial"/>
                <a:ea typeface="Arial"/>
                <a:cs typeface="Arial"/>
                <a:sym typeface="Arial"/>
              </a:rPr>
              <a:t>No, it isn’t.</a:t>
            </a:r>
            <a:endParaRPr sz="6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1" name="Google Shape;711;p23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96047" y="1578174"/>
            <a:ext cx="3353348" cy="2235565"/>
          </a:xfrm>
          <a:prstGeom prst="rect">
            <a:avLst/>
          </a:prstGeom>
          <a:noFill/>
          <a:ln>
            <a:noFill/>
          </a:ln>
        </p:spPr>
      </p:pic>
      <p:sp>
        <p:nvSpPr>
          <p:cNvPr id="712" name="Google Shape;712;p23"/>
          <p:cNvSpPr/>
          <p:nvPr/>
        </p:nvSpPr>
        <p:spPr>
          <a:xfrm>
            <a:off x="-49238" y="3239701"/>
            <a:ext cx="1789533" cy="1921833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713" name="Google Shape;713;p23"/>
          <p:cNvSpPr/>
          <p:nvPr/>
        </p:nvSpPr>
        <p:spPr>
          <a:xfrm>
            <a:off x="7397157" y="2825702"/>
            <a:ext cx="3069661" cy="2317798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24"/>
          <p:cNvSpPr/>
          <p:nvPr/>
        </p:nvSpPr>
        <p:spPr>
          <a:xfrm>
            <a:off x="713646" y="308148"/>
            <a:ext cx="7793745" cy="1011368"/>
          </a:xfrm>
          <a:prstGeom prst="wedgeRoundRectCallout">
            <a:avLst>
              <a:gd name="adj1" fmla="val -41753"/>
              <a:gd name="adj2" fmla="val 180869"/>
              <a:gd name="adj3" fmla="val 16667"/>
            </a:avLst>
          </a:prstGeom>
          <a:solidFill>
            <a:srgbClr val="FEE1E1"/>
          </a:solidFill>
          <a:ln w="25400" cap="flat" cmpd="sng">
            <a:solidFill>
              <a:srgbClr val="BA9F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rgbClr val="240000"/>
                </a:solidFill>
                <a:latin typeface="Arial"/>
                <a:ea typeface="Arial"/>
                <a:cs typeface="Arial"/>
                <a:sym typeface="Arial"/>
              </a:rPr>
              <a:t>Is this our playground?</a:t>
            </a:r>
            <a:endParaRPr/>
          </a:p>
        </p:txBody>
      </p:sp>
      <p:pic>
        <p:nvPicPr>
          <p:cNvPr id="719" name="Google Shape;719;p24" descr="Bright Green Tick Clip - Clipart Tick, HD Png Download - kindp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0295" y="4022130"/>
            <a:ext cx="1221598" cy="960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720" name="Google Shape;720;p24" descr="Cross Brush Png - Wrong Red Cross Png, Transparent Png , Transparent Png  Image - PNGitem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1739" y="4109013"/>
            <a:ext cx="920456" cy="976241"/>
          </a:xfrm>
          <a:prstGeom prst="rect">
            <a:avLst/>
          </a:prstGeom>
          <a:noFill/>
          <a:ln>
            <a:noFill/>
          </a:ln>
        </p:spPr>
      </p:pic>
      <p:sp>
        <p:nvSpPr>
          <p:cNvPr id="721" name="Google Shape;721;p24"/>
          <p:cNvSpPr/>
          <p:nvPr/>
        </p:nvSpPr>
        <p:spPr>
          <a:xfrm>
            <a:off x="2961893" y="4109013"/>
            <a:ext cx="4152362" cy="787097"/>
          </a:xfrm>
          <a:prstGeom prst="wedgeRoundRectCallout">
            <a:avLst>
              <a:gd name="adj1" fmla="val 63378"/>
              <a:gd name="adj2" fmla="val -83085"/>
              <a:gd name="adj3" fmla="val 16667"/>
            </a:avLst>
          </a:prstGeom>
          <a:solidFill>
            <a:schemeClr val="accent1"/>
          </a:solidFill>
          <a:ln w="25400" cap="flat" cmpd="sng">
            <a:solidFill>
              <a:srgbClr val="BA9F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0" i="0" u="none" strike="noStrike" cap="none">
                <a:solidFill>
                  <a:srgbClr val="240000"/>
                </a:solidFill>
                <a:latin typeface="Arial"/>
                <a:ea typeface="Arial"/>
                <a:cs typeface="Arial"/>
                <a:sym typeface="Arial"/>
              </a:rPr>
              <a:t>Yes, it is.</a:t>
            </a:r>
            <a:endParaRPr sz="6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24"/>
          <p:cNvSpPr/>
          <p:nvPr/>
        </p:nvSpPr>
        <p:spPr>
          <a:xfrm>
            <a:off x="3021591" y="4109013"/>
            <a:ext cx="4152362" cy="787097"/>
          </a:xfrm>
          <a:prstGeom prst="wedgeRoundRectCallout">
            <a:avLst>
              <a:gd name="adj1" fmla="val 63378"/>
              <a:gd name="adj2" fmla="val -83085"/>
              <a:gd name="adj3" fmla="val 16667"/>
            </a:avLst>
          </a:prstGeom>
          <a:solidFill>
            <a:schemeClr val="accent1"/>
          </a:solidFill>
          <a:ln w="25400" cap="flat" cmpd="sng">
            <a:solidFill>
              <a:srgbClr val="BA9F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0" i="0" u="none" strike="noStrike" cap="none">
                <a:solidFill>
                  <a:srgbClr val="240000"/>
                </a:solidFill>
                <a:latin typeface="Arial"/>
                <a:ea typeface="Arial"/>
                <a:cs typeface="Arial"/>
                <a:sym typeface="Arial"/>
              </a:rPr>
              <a:t>No, it isn’t.</a:t>
            </a:r>
            <a:endParaRPr sz="6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3" name="Google Shape;723;p24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2247" y="1500355"/>
            <a:ext cx="3665201" cy="2443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24" name="Google Shape;724;p24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2247" y="1508388"/>
            <a:ext cx="3722209" cy="2481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25" name="Google Shape;725;p24" descr="When school isn&amp;#39;t safe: &amp;#39;You feel like you are sending your child into a  lion&amp;#39;s den&amp;#39; - CNN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2195" y="1398323"/>
            <a:ext cx="4560423" cy="2565238"/>
          </a:xfrm>
          <a:prstGeom prst="rect">
            <a:avLst/>
          </a:prstGeom>
          <a:noFill/>
          <a:ln>
            <a:noFill/>
          </a:ln>
        </p:spPr>
      </p:pic>
      <p:sp>
        <p:nvSpPr>
          <p:cNvPr id="726" name="Google Shape;726;p24"/>
          <p:cNvSpPr/>
          <p:nvPr/>
        </p:nvSpPr>
        <p:spPr>
          <a:xfrm>
            <a:off x="-49238" y="3239701"/>
            <a:ext cx="1789533" cy="1921833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727" name="Google Shape;727;p24"/>
          <p:cNvSpPr/>
          <p:nvPr/>
        </p:nvSpPr>
        <p:spPr>
          <a:xfrm>
            <a:off x="7397157" y="2825702"/>
            <a:ext cx="3069661" cy="2317798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25"/>
          <p:cNvSpPr txBox="1"/>
          <p:nvPr/>
        </p:nvSpPr>
        <p:spPr>
          <a:xfrm>
            <a:off x="627327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Work in pairs. Practise.</a:t>
            </a:r>
            <a:endParaRPr/>
          </a:p>
        </p:txBody>
      </p:sp>
      <p:graphicFrame>
        <p:nvGraphicFramePr>
          <p:cNvPr id="733" name="Google Shape;733;p25"/>
          <p:cNvGraphicFramePr/>
          <p:nvPr/>
        </p:nvGraphicFramePr>
        <p:xfrm>
          <a:off x="742520" y="1108850"/>
          <a:ext cx="7658960" cy="3434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r:id="rId4" imgW="7658960" imgH="3434566" progId="Paint.Picture">
                  <p:embed/>
                </p:oleObj>
              </mc:Choice>
              <mc:Fallback>
                <p:oleObj r:id="rId4" imgW="7658960" imgH="3434566" progId="Paint.Picture">
                  <p:embed/>
                  <p:pic>
                    <p:nvPicPr>
                      <p:cNvPr id="733" name="Google Shape;733;p25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/>
                      <a:stretch/>
                    </p:blipFill>
                    <p:spPr>
                      <a:xfrm>
                        <a:off x="742520" y="1108850"/>
                        <a:ext cx="7658960" cy="34345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34" name="Google Shape;734;p25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2214" y="110885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26"/>
          <p:cNvSpPr txBox="1">
            <a:spLocks noGrp="1"/>
          </p:cNvSpPr>
          <p:nvPr>
            <p:ph type="title"/>
          </p:nvPr>
        </p:nvSpPr>
        <p:spPr>
          <a:xfrm>
            <a:off x="1438690" y="2581229"/>
            <a:ext cx="5754000" cy="10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>
                <a:solidFill>
                  <a:srgbClr val="2F0800"/>
                </a:solidFill>
              </a:rPr>
              <a:t>Let’s talk.</a:t>
            </a:r>
            <a:endParaRPr>
              <a:solidFill>
                <a:srgbClr val="2F0800"/>
              </a:solidFill>
            </a:endParaRPr>
          </a:p>
        </p:txBody>
      </p:sp>
      <p:pic>
        <p:nvPicPr>
          <p:cNvPr id="740" name="Google Shape;740;p2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3252" y="1246089"/>
            <a:ext cx="1444877" cy="1335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5" name="Google Shape;745;p27"/>
          <p:cNvGraphicFramePr/>
          <p:nvPr/>
        </p:nvGraphicFramePr>
        <p:xfrm>
          <a:off x="436574" y="1029586"/>
          <a:ext cx="8270851" cy="33320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r:id="rId4" imgW="8270851" imgH="3332034" progId="Paint.Picture">
                  <p:embed/>
                </p:oleObj>
              </mc:Choice>
              <mc:Fallback>
                <p:oleObj r:id="rId4" imgW="8270851" imgH="3332034" progId="Paint.Picture">
                  <p:embed/>
                  <p:pic>
                    <p:nvPicPr>
                      <p:cNvPr id="745" name="Google Shape;745;p27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/>
                      <a:stretch/>
                    </p:blipFill>
                    <p:spPr>
                      <a:xfrm>
                        <a:off x="436574" y="1029586"/>
                        <a:ext cx="8270851" cy="33320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28"/>
          <p:cNvSpPr txBox="1">
            <a:spLocks noGrp="1"/>
          </p:cNvSpPr>
          <p:nvPr>
            <p:ph type="title"/>
          </p:nvPr>
        </p:nvSpPr>
        <p:spPr>
          <a:xfrm>
            <a:off x="1538494" y="2332025"/>
            <a:ext cx="5754000" cy="10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>
                <a:solidFill>
                  <a:srgbClr val="2F0800"/>
                </a:solidFill>
              </a:rPr>
              <a:t>Fun corner</a:t>
            </a:r>
            <a:endParaRPr>
              <a:solidFill>
                <a:srgbClr val="2F0800"/>
              </a:solidFill>
            </a:endParaRPr>
          </a:p>
        </p:txBody>
      </p:sp>
      <p:pic>
        <p:nvPicPr>
          <p:cNvPr id="751" name="Google Shape;751;p2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63051" y="944337"/>
            <a:ext cx="1408298" cy="13290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29"/>
          <p:cNvSpPr/>
          <p:nvPr/>
        </p:nvSpPr>
        <p:spPr>
          <a:xfrm>
            <a:off x="4606993" y="3066551"/>
            <a:ext cx="2080354" cy="1702200"/>
          </a:xfrm>
          <a:prstGeom prst="rect">
            <a:avLst/>
          </a:prstGeom>
          <a:solidFill>
            <a:srgbClr val="FAB00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1" u="none" strike="noStrike" cap="none">
                <a:solidFill>
                  <a:srgbClr val="2F0800"/>
                </a:solidFill>
                <a:latin typeface="Arial"/>
                <a:ea typeface="Arial"/>
                <a:cs typeface="Arial"/>
                <a:sym typeface="Arial"/>
              </a:rPr>
              <a:t>10 points</a:t>
            </a:r>
            <a:endParaRPr sz="4000" b="1" i="1" u="none" strike="noStrike" cap="none">
              <a:solidFill>
                <a:srgbClr val="2F08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7" name="Google Shape;757;p29"/>
          <p:cNvSpPr/>
          <p:nvPr/>
        </p:nvSpPr>
        <p:spPr>
          <a:xfrm>
            <a:off x="6688282" y="1293412"/>
            <a:ext cx="2080354" cy="1702200"/>
          </a:xfrm>
          <a:prstGeom prst="rect">
            <a:avLst/>
          </a:prstGeom>
          <a:solidFill>
            <a:srgbClr val="E5007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1" u="none" strike="noStrike" cap="none">
                <a:solidFill>
                  <a:srgbClr val="2F0800"/>
                </a:solidFill>
                <a:latin typeface="Arial"/>
                <a:ea typeface="Arial"/>
                <a:cs typeface="Arial"/>
                <a:sym typeface="Arial"/>
              </a:rPr>
              <a:t>5 points</a:t>
            </a:r>
            <a:endParaRPr sz="3200" b="1" i="1" u="none" strike="noStrike" cap="none">
              <a:solidFill>
                <a:srgbClr val="2F08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8" name="Google Shape;758;p29"/>
          <p:cNvSpPr/>
          <p:nvPr/>
        </p:nvSpPr>
        <p:spPr>
          <a:xfrm>
            <a:off x="6688436" y="1281254"/>
            <a:ext cx="2080354" cy="1702200"/>
          </a:xfrm>
          <a:prstGeom prst="rect">
            <a:avLst/>
          </a:prstGeom>
          <a:solidFill>
            <a:srgbClr val="E5007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1" u="none" strike="noStrike" cap="none">
                <a:solidFill>
                  <a:srgbClr val="2F0800"/>
                </a:solidFill>
                <a:latin typeface="Arial"/>
                <a:ea typeface="Arial"/>
                <a:cs typeface="Arial"/>
                <a:sym typeface="Arial"/>
              </a:rPr>
              <a:t>Yes</a:t>
            </a:r>
            <a:endParaRPr sz="3200" b="1" i="1" u="none" strike="noStrike" cap="none">
              <a:solidFill>
                <a:srgbClr val="2F08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" name="Google Shape;759;p29"/>
          <p:cNvSpPr/>
          <p:nvPr/>
        </p:nvSpPr>
        <p:spPr>
          <a:xfrm>
            <a:off x="6678343" y="3046381"/>
            <a:ext cx="2080354" cy="1702200"/>
          </a:xfrm>
          <a:prstGeom prst="rect">
            <a:avLst/>
          </a:prstGeom>
          <a:solidFill>
            <a:srgbClr val="653B8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>
                <a:solidFill>
                  <a:srgbClr val="2F0800"/>
                </a:solidFill>
                <a:latin typeface="Arial"/>
                <a:ea typeface="Arial"/>
                <a:cs typeface="Arial"/>
                <a:sym typeface="Arial"/>
              </a:rPr>
              <a:t>4 points</a:t>
            </a:r>
            <a:endParaRPr sz="4800" b="1" i="1" u="none" strike="noStrike" cap="none">
              <a:solidFill>
                <a:srgbClr val="2F08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" name="Google Shape;760;p29"/>
          <p:cNvSpPr/>
          <p:nvPr/>
        </p:nvSpPr>
        <p:spPr>
          <a:xfrm>
            <a:off x="4589724" y="2992064"/>
            <a:ext cx="2080354" cy="1702200"/>
          </a:xfrm>
          <a:prstGeom prst="rect">
            <a:avLst/>
          </a:prstGeom>
          <a:solidFill>
            <a:srgbClr val="FAB00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>
                <a:solidFill>
                  <a:srgbClr val="2F0800"/>
                </a:solidFill>
                <a:latin typeface="Arial"/>
                <a:ea typeface="Arial"/>
                <a:cs typeface="Arial"/>
                <a:sym typeface="Arial"/>
              </a:rPr>
              <a:t>10 points</a:t>
            </a:r>
            <a:endParaRPr sz="4800" b="1" i="1" u="none" strike="noStrike" cap="none">
              <a:solidFill>
                <a:srgbClr val="2F08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p29"/>
          <p:cNvSpPr/>
          <p:nvPr/>
        </p:nvSpPr>
        <p:spPr>
          <a:xfrm>
            <a:off x="2596566" y="3024741"/>
            <a:ext cx="2080354" cy="1702200"/>
          </a:xfrm>
          <a:prstGeom prst="rect">
            <a:avLst/>
          </a:prstGeom>
          <a:solidFill>
            <a:srgbClr val="87BD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>
                <a:solidFill>
                  <a:srgbClr val="2F0800"/>
                </a:solidFill>
                <a:latin typeface="Arial"/>
                <a:ea typeface="Arial"/>
                <a:cs typeface="Arial"/>
                <a:sym typeface="Arial"/>
              </a:rPr>
              <a:t>1 point</a:t>
            </a:r>
            <a:endParaRPr sz="4800" b="1" i="1" u="none" strike="noStrike" cap="none">
              <a:solidFill>
                <a:srgbClr val="2F08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29"/>
          <p:cNvSpPr/>
          <p:nvPr/>
        </p:nvSpPr>
        <p:spPr>
          <a:xfrm>
            <a:off x="367466" y="3006851"/>
            <a:ext cx="2080354" cy="1702200"/>
          </a:xfrm>
          <a:prstGeom prst="rect">
            <a:avLst/>
          </a:prstGeom>
          <a:solidFill>
            <a:srgbClr val="2CB7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>
                <a:solidFill>
                  <a:srgbClr val="2F0800"/>
                </a:solidFill>
                <a:latin typeface="Arial"/>
                <a:ea typeface="Arial"/>
                <a:cs typeface="Arial"/>
                <a:sym typeface="Arial"/>
              </a:rPr>
              <a:t>- 3 points</a:t>
            </a:r>
            <a:endParaRPr sz="4800" b="1" i="1" u="none" strike="noStrike" cap="none">
              <a:solidFill>
                <a:srgbClr val="2F08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29"/>
          <p:cNvSpPr/>
          <p:nvPr/>
        </p:nvSpPr>
        <p:spPr>
          <a:xfrm>
            <a:off x="4583937" y="1297073"/>
            <a:ext cx="2080354" cy="1702200"/>
          </a:xfrm>
          <a:prstGeom prst="rect">
            <a:avLst/>
          </a:prstGeom>
          <a:solidFill>
            <a:srgbClr val="F3811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>
                <a:solidFill>
                  <a:srgbClr val="2F0800"/>
                </a:solidFill>
                <a:latin typeface="Arial"/>
                <a:ea typeface="Arial"/>
                <a:cs typeface="Arial"/>
                <a:sym typeface="Arial"/>
              </a:rPr>
              <a:t>bomb</a:t>
            </a:r>
            <a:endParaRPr sz="4800" b="1" i="1" u="none" strike="noStrike" cap="none">
              <a:solidFill>
                <a:srgbClr val="2F08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29"/>
          <p:cNvSpPr/>
          <p:nvPr/>
        </p:nvSpPr>
        <p:spPr>
          <a:xfrm>
            <a:off x="383717" y="1297700"/>
            <a:ext cx="2080354" cy="1702200"/>
          </a:xfrm>
          <a:prstGeom prst="rect">
            <a:avLst/>
          </a:prstGeom>
          <a:solidFill>
            <a:srgbClr val="F3811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>
                <a:solidFill>
                  <a:srgbClr val="2F0800"/>
                </a:solidFill>
                <a:latin typeface="Arial"/>
                <a:ea typeface="Arial"/>
                <a:cs typeface="Arial"/>
                <a:sym typeface="Arial"/>
              </a:rPr>
              <a:t>3 points</a:t>
            </a:r>
            <a:endParaRPr sz="4800" b="1" i="1" u="none" strike="noStrike" cap="none">
              <a:solidFill>
                <a:srgbClr val="2F08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29"/>
          <p:cNvSpPr/>
          <p:nvPr/>
        </p:nvSpPr>
        <p:spPr>
          <a:xfrm>
            <a:off x="2463673" y="1291327"/>
            <a:ext cx="2080354" cy="1702200"/>
          </a:xfrm>
          <a:prstGeom prst="rect">
            <a:avLst/>
          </a:prstGeom>
          <a:solidFill>
            <a:srgbClr val="00A7E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>
                <a:solidFill>
                  <a:srgbClr val="2F0800"/>
                </a:solidFill>
                <a:latin typeface="Arial"/>
                <a:ea typeface="Arial"/>
                <a:cs typeface="Arial"/>
                <a:sym typeface="Arial"/>
              </a:rPr>
              <a:t>10 points</a:t>
            </a:r>
            <a:endParaRPr sz="4800" b="1" i="1" u="none" strike="noStrike" cap="none">
              <a:solidFill>
                <a:srgbClr val="2F08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6" name="Google Shape;766;p29"/>
          <p:cNvSpPr/>
          <p:nvPr/>
        </p:nvSpPr>
        <p:spPr>
          <a:xfrm>
            <a:off x="2538565" y="1308120"/>
            <a:ext cx="2080354" cy="1702200"/>
          </a:xfrm>
          <a:prstGeom prst="rect">
            <a:avLst/>
          </a:prstGeom>
          <a:solidFill>
            <a:srgbClr val="00A7E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>
                <a:solidFill>
                  <a:srgbClr val="2F0800"/>
                </a:solidFill>
                <a:latin typeface="Arial"/>
                <a:ea typeface="Arial"/>
                <a:cs typeface="Arial"/>
                <a:sym typeface="Arial"/>
              </a:rPr>
              <a:t>Yes</a:t>
            </a:r>
            <a:endParaRPr sz="4800" b="1" i="1" u="none" strike="noStrike" cap="none">
              <a:solidFill>
                <a:srgbClr val="2F08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" name="Google Shape;767;p29"/>
          <p:cNvSpPr/>
          <p:nvPr/>
        </p:nvSpPr>
        <p:spPr>
          <a:xfrm>
            <a:off x="2407036" y="1352927"/>
            <a:ext cx="2080354" cy="1702200"/>
          </a:xfrm>
          <a:prstGeom prst="rect">
            <a:avLst/>
          </a:prstGeom>
          <a:solidFill>
            <a:srgbClr val="00A7E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>
                <a:solidFill>
                  <a:srgbClr val="2F0800"/>
                </a:solidFill>
                <a:latin typeface="Arial"/>
                <a:ea typeface="Arial"/>
                <a:cs typeface="Arial"/>
                <a:sym typeface="Arial"/>
              </a:rPr>
              <a:t>school</a:t>
            </a:r>
            <a:endParaRPr sz="4800" b="1" i="1" u="none" strike="noStrike" cap="none">
              <a:solidFill>
                <a:srgbClr val="2F08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8" name="Google Shape;768;p29"/>
          <p:cNvSpPr/>
          <p:nvPr/>
        </p:nvSpPr>
        <p:spPr>
          <a:xfrm>
            <a:off x="2492101" y="1298429"/>
            <a:ext cx="2080354" cy="1702200"/>
          </a:xfrm>
          <a:prstGeom prst="rect">
            <a:avLst/>
          </a:prstGeom>
          <a:solidFill>
            <a:srgbClr val="00A7E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1" u="none" strike="noStrike" cap="none">
                <a:solidFill>
                  <a:srgbClr val="2F08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769" name="Google Shape;769;p29"/>
          <p:cNvSpPr/>
          <p:nvPr/>
        </p:nvSpPr>
        <p:spPr>
          <a:xfrm>
            <a:off x="377100" y="1278864"/>
            <a:ext cx="2080354" cy="1702200"/>
          </a:xfrm>
          <a:prstGeom prst="rect">
            <a:avLst/>
          </a:prstGeom>
          <a:solidFill>
            <a:srgbClr val="F3811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>
                <a:solidFill>
                  <a:srgbClr val="2F0800"/>
                </a:solidFill>
                <a:latin typeface="Arial"/>
                <a:ea typeface="Arial"/>
                <a:cs typeface="Arial"/>
                <a:sym typeface="Arial"/>
              </a:rPr>
              <a:t>No</a:t>
            </a:r>
            <a:endParaRPr sz="4800" b="1" i="1" u="none" strike="noStrike" cap="none">
              <a:solidFill>
                <a:srgbClr val="2F08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Google Shape;770;p29"/>
          <p:cNvSpPr/>
          <p:nvPr/>
        </p:nvSpPr>
        <p:spPr>
          <a:xfrm>
            <a:off x="386213" y="1286796"/>
            <a:ext cx="2080354" cy="1702200"/>
          </a:xfrm>
          <a:prstGeom prst="rect">
            <a:avLst/>
          </a:prstGeom>
          <a:solidFill>
            <a:srgbClr val="F3811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2F0800"/>
                </a:solidFill>
                <a:latin typeface="Arial"/>
                <a:ea typeface="Arial"/>
                <a:cs typeface="Arial"/>
                <a:sym typeface="Arial"/>
              </a:rPr>
              <a:t>classroom</a:t>
            </a:r>
            <a:endParaRPr sz="3200" b="1" i="1" u="none" strike="noStrike" cap="none">
              <a:solidFill>
                <a:srgbClr val="2F08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1" name="Google Shape;771;p29"/>
          <p:cNvSpPr/>
          <p:nvPr/>
        </p:nvSpPr>
        <p:spPr>
          <a:xfrm>
            <a:off x="406791" y="1308120"/>
            <a:ext cx="2012224" cy="1646454"/>
          </a:xfrm>
          <a:prstGeom prst="rect">
            <a:avLst/>
          </a:prstGeom>
          <a:solidFill>
            <a:srgbClr val="F3811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1" u="none" strike="noStrike" cap="none">
                <a:solidFill>
                  <a:srgbClr val="2F08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772" name="Google Shape;772;p29"/>
          <p:cNvSpPr/>
          <p:nvPr/>
        </p:nvSpPr>
        <p:spPr>
          <a:xfrm>
            <a:off x="4594890" y="1291761"/>
            <a:ext cx="2080354" cy="1702200"/>
          </a:xfrm>
          <a:prstGeom prst="rect">
            <a:avLst/>
          </a:prstGeom>
          <a:solidFill>
            <a:srgbClr val="F3811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>
                <a:solidFill>
                  <a:srgbClr val="2F0800"/>
                </a:solidFill>
                <a:latin typeface="Arial"/>
                <a:ea typeface="Arial"/>
                <a:cs typeface="Arial"/>
                <a:sym typeface="Arial"/>
              </a:rPr>
              <a:t>No</a:t>
            </a:r>
            <a:endParaRPr sz="4800" b="1" i="1" u="none" strike="noStrike" cap="none">
              <a:solidFill>
                <a:srgbClr val="2F08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29"/>
          <p:cNvSpPr/>
          <p:nvPr/>
        </p:nvSpPr>
        <p:spPr>
          <a:xfrm>
            <a:off x="4595511" y="1293412"/>
            <a:ext cx="2080354" cy="1702200"/>
          </a:xfrm>
          <a:prstGeom prst="rect">
            <a:avLst/>
          </a:prstGeom>
          <a:solidFill>
            <a:srgbClr val="F3811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>
                <a:solidFill>
                  <a:srgbClr val="2F0800"/>
                </a:solidFill>
                <a:latin typeface="Arial"/>
                <a:ea typeface="Arial"/>
                <a:cs typeface="Arial"/>
                <a:sym typeface="Arial"/>
              </a:rPr>
              <a:t>library</a:t>
            </a:r>
            <a:endParaRPr sz="4800" b="1" i="1" u="none" strike="noStrike" cap="none">
              <a:solidFill>
                <a:srgbClr val="2F08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29"/>
          <p:cNvSpPr/>
          <p:nvPr/>
        </p:nvSpPr>
        <p:spPr>
          <a:xfrm>
            <a:off x="4616305" y="1301201"/>
            <a:ext cx="2052622" cy="1693976"/>
          </a:xfrm>
          <a:prstGeom prst="rect">
            <a:avLst/>
          </a:prstGeom>
          <a:solidFill>
            <a:srgbClr val="F3811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1" u="none" strike="noStrike" cap="none">
                <a:solidFill>
                  <a:srgbClr val="2F08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775" name="Google Shape;775;p29"/>
          <p:cNvSpPr/>
          <p:nvPr/>
        </p:nvSpPr>
        <p:spPr>
          <a:xfrm>
            <a:off x="429124" y="3013000"/>
            <a:ext cx="2080354" cy="1702200"/>
          </a:xfrm>
          <a:prstGeom prst="rect">
            <a:avLst/>
          </a:prstGeom>
          <a:solidFill>
            <a:srgbClr val="2CB7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>
                <a:solidFill>
                  <a:srgbClr val="2F0800"/>
                </a:solidFill>
                <a:latin typeface="Arial"/>
                <a:ea typeface="Arial"/>
                <a:cs typeface="Arial"/>
                <a:sym typeface="Arial"/>
              </a:rPr>
              <a:t>Yes</a:t>
            </a:r>
            <a:endParaRPr sz="4800" b="1" i="1" u="none" strike="noStrike" cap="none">
              <a:solidFill>
                <a:srgbClr val="2F08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p29"/>
          <p:cNvSpPr/>
          <p:nvPr/>
        </p:nvSpPr>
        <p:spPr>
          <a:xfrm>
            <a:off x="380870" y="2998876"/>
            <a:ext cx="2080354" cy="1702200"/>
          </a:xfrm>
          <a:prstGeom prst="rect">
            <a:avLst/>
          </a:prstGeom>
          <a:solidFill>
            <a:srgbClr val="2CB7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>
                <a:solidFill>
                  <a:srgbClr val="2F0800"/>
                </a:solidFill>
                <a:latin typeface="Arial"/>
                <a:ea typeface="Arial"/>
                <a:cs typeface="Arial"/>
                <a:sym typeface="Arial"/>
              </a:rPr>
              <a:t>school</a:t>
            </a:r>
            <a:endParaRPr sz="4800" b="1" i="1" u="none" strike="noStrike" cap="none">
              <a:solidFill>
                <a:srgbClr val="2F08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7" name="Google Shape;777;p29"/>
          <p:cNvSpPr/>
          <p:nvPr/>
        </p:nvSpPr>
        <p:spPr>
          <a:xfrm>
            <a:off x="387133" y="3000478"/>
            <a:ext cx="2080354" cy="1702200"/>
          </a:xfrm>
          <a:prstGeom prst="rect">
            <a:avLst/>
          </a:prstGeom>
          <a:solidFill>
            <a:srgbClr val="2CB7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1" u="none" strike="noStrike" cap="none">
                <a:solidFill>
                  <a:srgbClr val="2F08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778" name="Google Shape;778;p29"/>
          <p:cNvSpPr/>
          <p:nvPr/>
        </p:nvSpPr>
        <p:spPr>
          <a:xfrm>
            <a:off x="2504734" y="3025473"/>
            <a:ext cx="2080354" cy="1702200"/>
          </a:xfrm>
          <a:prstGeom prst="rect">
            <a:avLst/>
          </a:prstGeom>
          <a:solidFill>
            <a:srgbClr val="87BD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>
                <a:solidFill>
                  <a:srgbClr val="2F0800"/>
                </a:solidFill>
                <a:latin typeface="Arial"/>
                <a:ea typeface="Arial"/>
                <a:cs typeface="Arial"/>
                <a:sym typeface="Arial"/>
              </a:rPr>
              <a:t>Yes</a:t>
            </a:r>
            <a:endParaRPr sz="4800" b="1" i="1" u="none" strike="noStrike" cap="none">
              <a:solidFill>
                <a:srgbClr val="2F08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9" name="Google Shape;779;p29"/>
          <p:cNvSpPr/>
          <p:nvPr/>
        </p:nvSpPr>
        <p:spPr>
          <a:xfrm>
            <a:off x="2496557" y="3003008"/>
            <a:ext cx="2080354" cy="1702200"/>
          </a:xfrm>
          <a:prstGeom prst="rect">
            <a:avLst/>
          </a:prstGeom>
          <a:solidFill>
            <a:srgbClr val="87BD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>
                <a:solidFill>
                  <a:srgbClr val="2F0800"/>
                </a:solidFill>
                <a:latin typeface="Arial"/>
                <a:ea typeface="Arial"/>
                <a:cs typeface="Arial"/>
                <a:sym typeface="Arial"/>
              </a:rPr>
              <a:t>library</a:t>
            </a:r>
            <a:endParaRPr sz="4800" b="1" i="1" u="none" strike="noStrike" cap="none">
              <a:solidFill>
                <a:srgbClr val="2F08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0" name="Google Shape;780;p29"/>
          <p:cNvSpPr/>
          <p:nvPr/>
        </p:nvSpPr>
        <p:spPr>
          <a:xfrm>
            <a:off x="4599952" y="3034039"/>
            <a:ext cx="2080354" cy="1702200"/>
          </a:xfrm>
          <a:prstGeom prst="rect">
            <a:avLst/>
          </a:prstGeom>
          <a:solidFill>
            <a:srgbClr val="FAB00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>
                <a:solidFill>
                  <a:srgbClr val="2F0800"/>
                </a:solidFill>
                <a:latin typeface="Arial"/>
                <a:ea typeface="Arial"/>
                <a:cs typeface="Arial"/>
                <a:sym typeface="Arial"/>
              </a:rPr>
              <a:t>No</a:t>
            </a:r>
            <a:endParaRPr sz="4800" b="1" i="1" u="none" strike="noStrike" cap="none">
              <a:solidFill>
                <a:srgbClr val="2F08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1" name="Google Shape;781;p29"/>
          <p:cNvSpPr/>
          <p:nvPr/>
        </p:nvSpPr>
        <p:spPr>
          <a:xfrm>
            <a:off x="4607371" y="3031660"/>
            <a:ext cx="2080354" cy="1702200"/>
          </a:xfrm>
          <a:prstGeom prst="rect">
            <a:avLst/>
          </a:prstGeom>
          <a:solidFill>
            <a:srgbClr val="FAB00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rgbClr val="2F0800"/>
                </a:solidFill>
                <a:latin typeface="Arial"/>
                <a:ea typeface="Arial"/>
                <a:cs typeface="Arial"/>
                <a:sym typeface="Arial"/>
              </a:rPr>
              <a:t>playground</a:t>
            </a:r>
            <a:endParaRPr sz="3000" b="1" i="1" u="none" strike="noStrike" cap="none">
              <a:solidFill>
                <a:srgbClr val="2F08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2" name="Google Shape;782;p29"/>
          <p:cNvSpPr/>
          <p:nvPr/>
        </p:nvSpPr>
        <p:spPr>
          <a:xfrm>
            <a:off x="4612448" y="3025473"/>
            <a:ext cx="2080354" cy="1702200"/>
          </a:xfrm>
          <a:prstGeom prst="rect">
            <a:avLst/>
          </a:prstGeom>
          <a:solidFill>
            <a:srgbClr val="FAB00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1" u="none" strike="noStrike" cap="none">
                <a:solidFill>
                  <a:srgbClr val="2F08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/>
          </a:p>
        </p:txBody>
      </p:sp>
      <p:sp>
        <p:nvSpPr>
          <p:cNvPr id="783" name="Google Shape;783;p29"/>
          <p:cNvSpPr/>
          <p:nvPr/>
        </p:nvSpPr>
        <p:spPr>
          <a:xfrm>
            <a:off x="2508811" y="3004574"/>
            <a:ext cx="2080354" cy="1702200"/>
          </a:xfrm>
          <a:prstGeom prst="rect">
            <a:avLst/>
          </a:prstGeom>
          <a:solidFill>
            <a:srgbClr val="87BD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1" u="none" strike="noStrike" cap="none">
                <a:solidFill>
                  <a:srgbClr val="2F08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  <p:sp>
        <p:nvSpPr>
          <p:cNvPr id="784" name="Google Shape;784;p29"/>
          <p:cNvSpPr/>
          <p:nvPr/>
        </p:nvSpPr>
        <p:spPr>
          <a:xfrm>
            <a:off x="6696659" y="3036811"/>
            <a:ext cx="2080354" cy="1702200"/>
          </a:xfrm>
          <a:prstGeom prst="rect">
            <a:avLst/>
          </a:prstGeom>
          <a:solidFill>
            <a:srgbClr val="653B8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>
                <a:solidFill>
                  <a:srgbClr val="2F0800"/>
                </a:solidFill>
                <a:latin typeface="Arial"/>
                <a:ea typeface="Arial"/>
                <a:cs typeface="Arial"/>
                <a:sym typeface="Arial"/>
              </a:rPr>
              <a:t>Yes</a:t>
            </a:r>
            <a:endParaRPr sz="4800" b="1" i="1" u="none" strike="noStrike" cap="none">
              <a:solidFill>
                <a:srgbClr val="2F08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5" name="Google Shape;785;p29"/>
          <p:cNvSpPr/>
          <p:nvPr/>
        </p:nvSpPr>
        <p:spPr>
          <a:xfrm>
            <a:off x="6711402" y="2998384"/>
            <a:ext cx="2080354" cy="1702200"/>
          </a:xfrm>
          <a:prstGeom prst="rect">
            <a:avLst/>
          </a:prstGeom>
          <a:solidFill>
            <a:srgbClr val="653B8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>
                <a:solidFill>
                  <a:srgbClr val="2F0800"/>
                </a:solidFill>
                <a:latin typeface="Arial"/>
                <a:ea typeface="Arial"/>
                <a:cs typeface="Arial"/>
                <a:sym typeface="Arial"/>
              </a:rPr>
              <a:t>school</a:t>
            </a:r>
            <a:endParaRPr sz="4800" b="1" i="1" u="none" strike="noStrike" cap="none">
              <a:solidFill>
                <a:srgbClr val="2F08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6" name="Google Shape;786;p29"/>
          <p:cNvSpPr/>
          <p:nvPr/>
        </p:nvSpPr>
        <p:spPr>
          <a:xfrm>
            <a:off x="6692366" y="3055127"/>
            <a:ext cx="2032961" cy="1707246"/>
          </a:xfrm>
          <a:prstGeom prst="rect">
            <a:avLst/>
          </a:prstGeom>
          <a:solidFill>
            <a:srgbClr val="653B8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1" u="none" strike="noStrike" cap="none">
                <a:solidFill>
                  <a:srgbClr val="2F08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</p:txBody>
      </p:sp>
      <p:sp>
        <p:nvSpPr>
          <p:cNvPr id="787" name="Google Shape;787;p29"/>
          <p:cNvSpPr txBox="1"/>
          <p:nvPr/>
        </p:nvSpPr>
        <p:spPr>
          <a:xfrm>
            <a:off x="197423" y="46118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Let’s play a game.</a:t>
            </a:r>
            <a:endParaRPr/>
          </a:p>
        </p:txBody>
      </p:sp>
      <p:sp>
        <p:nvSpPr>
          <p:cNvPr id="788" name="Google Shape;788;p29"/>
          <p:cNvSpPr/>
          <p:nvPr/>
        </p:nvSpPr>
        <p:spPr>
          <a:xfrm>
            <a:off x="6679180" y="1301201"/>
            <a:ext cx="2080354" cy="1702200"/>
          </a:xfrm>
          <a:prstGeom prst="rect">
            <a:avLst/>
          </a:prstGeom>
          <a:solidFill>
            <a:srgbClr val="E5007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 u="none" strike="noStrike" cap="none">
                <a:solidFill>
                  <a:srgbClr val="2F0800"/>
                </a:solidFill>
                <a:latin typeface="Arial"/>
                <a:ea typeface="Arial"/>
                <a:cs typeface="Arial"/>
                <a:sym typeface="Arial"/>
              </a:rPr>
              <a:t>playground</a:t>
            </a:r>
            <a:endParaRPr sz="2400" b="1" i="1" u="none" strike="noStrike" cap="none">
              <a:solidFill>
                <a:srgbClr val="2F08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9" name="Google Shape;789;p29"/>
          <p:cNvSpPr/>
          <p:nvPr/>
        </p:nvSpPr>
        <p:spPr>
          <a:xfrm>
            <a:off x="6671317" y="1281463"/>
            <a:ext cx="2080354" cy="1702200"/>
          </a:xfrm>
          <a:prstGeom prst="rect">
            <a:avLst/>
          </a:prstGeom>
          <a:solidFill>
            <a:srgbClr val="E5007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1" u="none" strike="noStrike" cap="none">
                <a:solidFill>
                  <a:srgbClr val="2F08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4"/>
          <p:cNvSpPr txBox="1"/>
          <p:nvPr/>
        </p:nvSpPr>
        <p:spPr>
          <a:xfrm>
            <a:off x="2055167" y="1852736"/>
            <a:ext cx="4332514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 i="0" u="none" strike="noStrike" cap="none">
                <a:solidFill>
                  <a:srgbClr val="F0592B"/>
                </a:solidFill>
                <a:latin typeface="Comic Sans MS"/>
                <a:ea typeface="Comic Sans MS"/>
                <a:cs typeface="Comic Sans MS"/>
                <a:sym typeface="Comic Sans MS"/>
              </a:rPr>
              <a:t>Warm-up </a:t>
            </a:r>
            <a:endParaRPr sz="1400" b="0" i="0" u="none" strike="noStrike" cap="none">
              <a:solidFill>
                <a:srgbClr val="F0592B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570" name="Google Shape;570;p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6599"/>
          <a:stretch/>
        </p:blipFill>
        <p:spPr>
          <a:xfrm>
            <a:off x="0" y="0"/>
            <a:ext cx="720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71" name="Google Shape;571;p4"/>
          <p:cNvSpPr/>
          <p:nvPr/>
        </p:nvSpPr>
        <p:spPr>
          <a:xfrm>
            <a:off x="1385234" y="934722"/>
            <a:ext cx="5672380" cy="3098172"/>
          </a:xfrm>
          <a:prstGeom prst="cloud">
            <a:avLst/>
          </a:prstGeom>
          <a:noFill/>
          <a:ln w="25400" cap="flat" cmpd="sng">
            <a:solidFill>
              <a:srgbClr val="1BC8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6" name="Google Shape;576;p5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426574" y="2497901"/>
            <a:ext cx="290850" cy="4234399"/>
          </a:xfrm>
          <a:prstGeom prst="rect">
            <a:avLst/>
          </a:prstGeom>
          <a:noFill/>
          <a:ln>
            <a:noFill/>
          </a:ln>
        </p:spPr>
      </p:pic>
      <p:sp>
        <p:nvSpPr>
          <p:cNvPr id="577" name="Google Shape;577;p5"/>
          <p:cNvSpPr/>
          <p:nvPr/>
        </p:nvSpPr>
        <p:spPr>
          <a:xfrm>
            <a:off x="809263" y="640975"/>
            <a:ext cx="727627" cy="594689"/>
          </a:xfrm>
          <a:custGeom>
            <a:avLst/>
            <a:gdLst/>
            <a:ahLst/>
            <a:cxnLst/>
            <a:rect l="l" t="t" r="r" b="b"/>
            <a:pathLst>
              <a:path w="14277" h="11668" extrusionOk="0">
                <a:moveTo>
                  <a:pt x="10812" y="649"/>
                </a:moveTo>
                <a:cubicBezTo>
                  <a:pt x="10800" y="649"/>
                  <a:pt x="10800" y="661"/>
                  <a:pt x="10800" y="661"/>
                </a:cubicBezTo>
                <a:cubicBezTo>
                  <a:pt x="10800" y="649"/>
                  <a:pt x="10800" y="649"/>
                  <a:pt x="10812" y="649"/>
                </a:cubicBezTo>
                <a:close/>
                <a:moveTo>
                  <a:pt x="4096" y="684"/>
                </a:moveTo>
                <a:cubicBezTo>
                  <a:pt x="4132" y="696"/>
                  <a:pt x="4168" y="696"/>
                  <a:pt x="4180" y="696"/>
                </a:cubicBezTo>
                <a:cubicBezTo>
                  <a:pt x="4185" y="694"/>
                  <a:pt x="4188" y="693"/>
                  <a:pt x="4190" y="693"/>
                </a:cubicBezTo>
                <a:cubicBezTo>
                  <a:pt x="4199" y="693"/>
                  <a:pt x="4192" y="708"/>
                  <a:pt x="4192" y="708"/>
                </a:cubicBezTo>
                <a:cubicBezTo>
                  <a:pt x="4192" y="744"/>
                  <a:pt x="4204" y="768"/>
                  <a:pt x="4216" y="792"/>
                </a:cubicBezTo>
                <a:cubicBezTo>
                  <a:pt x="4180" y="756"/>
                  <a:pt x="4144" y="720"/>
                  <a:pt x="4096" y="684"/>
                </a:cubicBezTo>
                <a:close/>
                <a:moveTo>
                  <a:pt x="5108" y="1054"/>
                </a:moveTo>
                <a:cubicBezTo>
                  <a:pt x="5108" y="1065"/>
                  <a:pt x="5108" y="1065"/>
                  <a:pt x="5108" y="1065"/>
                </a:cubicBezTo>
                <a:cubicBezTo>
                  <a:pt x="5097" y="1065"/>
                  <a:pt x="5097" y="1077"/>
                  <a:pt x="5085" y="1077"/>
                </a:cubicBezTo>
                <a:lnTo>
                  <a:pt x="5085" y="1077"/>
                </a:lnTo>
                <a:cubicBezTo>
                  <a:pt x="5097" y="1077"/>
                  <a:pt x="5097" y="1065"/>
                  <a:pt x="5108" y="1054"/>
                </a:cubicBezTo>
                <a:close/>
                <a:moveTo>
                  <a:pt x="9097" y="1089"/>
                </a:moveTo>
                <a:cubicBezTo>
                  <a:pt x="9109" y="1089"/>
                  <a:pt x="9109" y="1089"/>
                  <a:pt x="9109" y="1101"/>
                </a:cubicBezTo>
                <a:lnTo>
                  <a:pt x="9097" y="1101"/>
                </a:lnTo>
                <a:cubicBezTo>
                  <a:pt x="9097" y="1101"/>
                  <a:pt x="9097" y="1089"/>
                  <a:pt x="9097" y="1089"/>
                </a:cubicBezTo>
                <a:close/>
                <a:moveTo>
                  <a:pt x="1965" y="1101"/>
                </a:moveTo>
                <a:cubicBezTo>
                  <a:pt x="1965" y="1113"/>
                  <a:pt x="1965" y="1125"/>
                  <a:pt x="1953" y="1125"/>
                </a:cubicBezTo>
                <a:cubicBezTo>
                  <a:pt x="1953" y="1113"/>
                  <a:pt x="1965" y="1113"/>
                  <a:pt x="1965" y="1101"/>
                </a:cubicBezTo>
                <a:close/>
                <a:moveTo>
                  <a:pt x="8930" y="1149"/>
                </a:moveTo>
                <a:cubicBezTo>
                  <a:pt x="8930" y="1161"/>
                  <a:pt x="8918" y="1161"/>
                  <a:pt x="8918" y="1173"/>
                </a:cubicBezTo>
                <a:cubicBezTo>
                  <a:pt x="8918" y="1161"/>
                  <a:pt x="8918" y="1161"/>
                  <a:pt x="8930" y="1149"/>
                </a:cubicBezTo>
                <a:close/>
                <a:moveTo>
                  <a:pt x="3799" y="1232"/>
                </a:moveTo>
                <a:cubicBezTo>
                  <a:pt x="3799" y="1244"/>
                  <a:pt x="3787" y="1244"/>
                  <a:pt x="3775" y="1244"/>
                </a:cubicBezTo>
                <a:cubicBezTo>
                  <a:pt x="3787" y="1244"/>
                  <a:pt x="3787" y="1232"/>
                  <a:pt x="3787" y="1232"/>
                </a:cubicBezTo>
                <a:close/>
                <a:moveTo>
                  <a:pt x="3971" y="1259"/>
                </a:moveTo>
                <a:cubicBezTo>
                  <a:pt x="3989" y="1259"/>
                  <a:pt x="4007" y="1262"/>
                  <a:pt x="4025" y="1268"/>
                </a:cubicBezTo>
                <a:cubicBezTo>
                  <a:pt x="4001" y="1280"/>
                  <a:pt x="3965" y="1292"/>
                  <a:pt x="3942" y="1316"/>
                </a:cubicBezTo>
                <a:cubicBezTo>
                  <a:pt x="3930" y="1304"/>
                  <a:pt x="3906" y="1292"/>
                  <a:pt x="3918" y="1268"/>
                </a:cubicBezTo>
                <a:cubicBezTo>
                  <a:pt x="3936" y="1262"/>
                  <a:pt x="3954" y="1259"/>
                  <a:pt x="3971" y="1259"/>
                </a:cubicBezTo>
                <a:close/>
                <a:moveTo>
                  <a:pt x="9359" y="1387"/>
                </a:moveTo>
                <a:cubicBezTo>
                  <a:pt x="9359" y="1387"/>
                  <a:pt x="9359" y="1387"/>
                  <a:pt x="9359" y="1399"/>
                </a:cubicBezTo>
                <a:lnTo>
                  <a:pt x="9347" y="1399"/>
                </a:lnTo>
                <a:cubicBezTo>
                  <a:pt x="9347" y="1387"/>
                  <a:pt x="9359" y="1387"/>
                  <a:pt x="9359" y="1387"/>
                </a:cubicBezTo>
                <a:close/>
                <a:moveTo>
                  <a:pt x="3870" y="1518"/>
                </a:moveTo>
                <a:cubicBezTo>
                  <a:pt x="3882" y="1530"/>
                  <a:pt x="3882" y="1530"/>
                  <a:pt x="3882" y="1530"/>
                </a:cubicBezTo>
                <a:lnTo>
                  <a:pt x="3870" y="1530"/>
                </a:lnTo>
                <a:cubicBezTo>
                  <a:pt x="3870" y="1530"/>
                  <a:pt x="3870" y="1530"/>
                  <a:pt x="3870" y="1518"/>
                </a:cubicBezTo>
                <a:close/>
                <a:moveTo>
                  <a:pt x="13800" y="1851"/>
                </a:moveTo>
                <a:cubicBezTo>
                  <a:pt x="13800" y="1863"/>
                  <a:pt x="13788" y="1863"/>
                  <a:pt x="13788" y="1863"/>
                </a:cubicBezTo>
                <a:cubicBezTo>
                  <a:pt x="13788" y="1863"/>
                  <a:pt x="13788" y="1863"/>
                  <a:pt x="13776" y="1851"/>
                </a:cubicBezTo>
                <a:close/>
                <a:moveTo>
                  <a:pt x="5489" y="1863"/>
                </a:moveTo>
                <a:cubicBezTo>
                  <a:pt x="5489" y="1875"/>
                  <a:pt x="5489" y="1875"/>
                  <a:pt x="5489" y="1875"/>
                </a:cubicBezTo>
                <a:cubicBezTo>
                  <a:pt x="5489" y="1875"/>
                  <a:pt x="5486" y="1872"/>
                  <a:pt x="5482" y="1871"/>
                </a:cubicBezTo>
                <a:lnTo>
                  <a:pt x="5482" y="1871"/>
                </a:lnTo>
                <a:cubicBezTo>
                  <a:pt x="5484" y="1869"/>
                  <a:pt x="5486" y="1866"/>
                  <a:pt x="5489" y="1863"/>
                </a:cubicBezTo>
                <a:close/>
                <a:moveTo>
                  <a:pt x="8180" y="1875"/>
                </a:moveTo>
                <a:cubicBezTo>
                  <a:pt x="8180" y="1887"/>
                  <a:pt x="8180" y="1887"/>
                  <a:pt x="8180" y="1887"/>
                </a:cubicBezTo>
                <a:cubicBezTo>
                  <a:pt x="8180" y="1887"/>
                  <a:pt x="8168" y="1887"/>
                  <a:pt x="8168" y="1875"/>
                </a:cubicBezTo>
                <a:close/>
                <a:moveTo>
                  <a:pt x="155" y="2054"/>
                </a:moveTo>
                <a:cubicBezTo>
                  <a:pt x="167" y="2078"/>
                  <a:pt x="167" y="2089"/>
                  <a:pt x="179" y="2101"/>
                </a:cubicBezTo>
                <a:cubicBezTo>
                  <a:pt x="167" y="2113"/>
                  <a:pt x="144" y="2125"/>
                  <a:pt x="120" y="2149"/>
                </a:cubicBezTo>
                <a:cubicBezTo>
                  <a:pt x="132" y="2113"/>
                  <a:pt x="144" y="2089"/>
                  <a:pt x="155" y="2054"/>
                </a:cubicBezTo>
                <a:close/>
                <a:moveTo>
                  <a:pt x="1239" y="2173"/>
                </a:moveTo>
                <a:cubicBezTo>
                  <a:pt x="1239" y="2185"/>
                  <a:pt x="1239" y="2185"/>
                  <a:pt x="1239" y="2185"/>
                </a:cubicBezTo>
                <a:lnTo>
                  <a:pt x="1227" y="2185"/>
                </a:lnTo>
                <a:cubicBezTo>
                  <a:pt x="1239" y="2185"/>
                  <a:pt x="1239" y="2185"/>
                  <a:pt x="1239" y="2173"/>
                </a:cubicBezTo>
                <a:close/>
                <a:moveTo>
                  <a:pt x="2322" y="2256"/>
                </a:moveTo>
                <a:cubicBezTo>
                  <a:pt x="2322" y="2268"/>
                  <a:pt x="2322" y="2268"/>
                  <a:pt x="2311" y="2280"/>
                </a:cubicBezTo>
                <a:cubicBezTo>
                  <a:pt x="2322" y="2268"/>
                  <a:pt x="2322" y="2256"/>
                  <a:pt x="2322" y="2256"/>
                </a:cubicBezTo>
                <a:close/>
                <a:moveTo>
                  <a:pt x="4323" y="2363"/>
                </a:moveTo>
                <a:cubicBezTo>
                  <a:pt x="4311" y="2363"/>
                  <a:pt x="4311" y="2363"/>
                  <a:pt x="4311" y="2375"/>
                </a:cubicBezTo>
                <a:cubicBezTo>
                  <a:pt x="4311" y="2363"/>
                  <a:pt x="4299" y="2363"/>
                  <a:pt x="4299" y="2363"/>
                </a:cubicBezTo>
                <a:close/>
                <a:moveTo>
                  <a:pt x="2632" y="2387"/>
                </a:moveTo>
                <a:cubicBezTo>
                  <a:pt x="2632" y="2399"/>
                  <a:pt x="2632" y="2399"/>
                  <a:pt x="2632" y="2399"/>
                </a:cubicBezTo>
                <a:cubicBezTo>
                  <a:pt x="2620" y="2399"/>
                  <a:pt x="2620" y="2399"/>
                  <a:pt x="2620" y="2387"/>
                </a:cubicBezTo>
                <a:close/>
                <a:moveTo>
                  <a:pt x="12645" y="2411"/>
                </a:moveTo>
                <a:cubicBezTo>
                  <a:pt x="12645" y="2417"/>
                  <a:pt x="12642" y="2420"/>
                  <a:pt x="12638" y="2420"/>
                </a:cubicBezTo>
                <a:cubicBezTo>
                  <a:pt x="12633" y="2420"/>
                  <a:pt x="12627" y="2417"/>
                  <a:pt x="12621" y="2411"/>
                </a:cubicBezTo>
                <a:close/>
                <a:moveTo>
                  <a:pt x="3180" y="2518"/>
                </a:moveTo>
                <a:cubicBezTo>
                  <a:pt x="3180" y="2518"/>
                  <a:pt x="3180" y="2518"/>
                  <a:pt x="3180" y="2530"/>
                </a:cubicBezTo>
                <a:cubicBezTo>
                  <a:pt x="3180" y="2518"/>
                  <a:pt x="3168" y="2518"/>
                  <a:pt x="3168" y="2518"/>
                </a:cubicBezTo>
                <a:close/>
                <a:moveTo>
                  <a:pt x="4549" y="2530"/>
                </a:moveTo>
                <a:cubicBezTo>
                  <a:pt x="4561" y="2530"/>
                  <a:pt x="4561" y="2530"/>
                  <a:pt x="4573" y="2542"/>
                </a:cubicBezTo>
                <a:cubicBezTo>
                  <a:pt x="4561" y="2542"/>
                  <a:pt x="4561" y="2530"/>
                  <a:pt x="4549" y="2530"/>
                </a:cubicBezTo>
                <a:close/>
                <a:moveTo>
                  <a:pt x="6513" y="2530"/>
                </a:moveTo>
                <a:cubicBezTo>
                  <a:pt x="6513" y="2530"/>
                  <a:pt x="6513" y="2542"/>
                  <a:pt x="6513" y="2542"/>
                </a:cubicBezTo>
                <a:lnTo>
                  <a:pt x="6502" y="2542"/>
                </a:lnTo>
                <a:cubicBezTo>
                  <a:pt x="6502" y="2542"/>
                  <a:pt x="6502" y="2530"/>
                  <a:pt x="6513" y="2530"/>
                </a:cubicBezTo>
                <a:close/>
                <a:moveTo>
                  <a:pt x="3858" y="2613"/>
                </a:moveTo>
                <a:cubicBezTo>
                  <a:pt x="3846" y="2625"/>
                  <a:pt x="3835" y="2637"/>
                  <a:pt x="3835" y="2637"/>
                </a:cubicBezTo>
                <a:cubicBezTo>
                  <a:pt x="3835" y="2637"/>
                  <a:pt x="3835" y="2625"/>
                  <a:pt x="3823" y="2625"/>
                </a:cubicBezTo>
                <a:cubicBezTo>
                  <a:pt x="3834" y="2625"/>
                  <a:pt x="3846" y="2625"/>
                  <a:pt x="3858" y="2613"/>
                </a:cubicBezTo>
                <a:close/>
                <a:moveTo>
                  <a:pt x="11990" y="2816"/>
                </a:moveTo>
                <a:cubicBezTo>
                  <a:pt x="11978" y="2828"/>
                  <a:pt x="11978" y="2828"/>
                  <a:pt x="11966" y="2840"/>
                </a:cubicBezTo>
                <a:cubicBezTo>
                  <a:pt x="11966" y="2828"/>
                  <a:pt x="11966" y="2828"/>
                  <a:pt x="11966" y="2828"/>
                </a:cubicBezTo>
                <a:cubicBezTo>
                  <a:pt x="11966" y="2816"/>
                  <a:pt x="11978" y="2816"/>
                  <a:pt x="11990" y="2816"/>
                </a:cubicBezTo>
                <a:close/>
                <a:moveTo>
                  <a:pt x="2489" y="2851"/>
                </a:moveTo>
                <a:cubicBezTo>
                  <a:pt x="2489" y="2863"/>
                  <a:pt x="2501" y="2887"/>
                  <a:pt x="2513" y="2899"/>
                </a:cubicBezTo>
                <a:cubicBezTo>
                  <a:pt x="2501" y="2899"/>
                  <a:pt x="2489" y="2887"/>
                  <a:pt x="2489" y="2875"/>
                </a:cubicBezTo>
                <a:cubicBezTo>
                  <a:pt x="2489" y="2863"/>
                  <a:pt x="2489" y="2851"/>
                  <a:pt x="2477" y="2851"/>
                </a:cubicBezTo>
                <a:close/>
                <a:moveTo>
                  <a:pt x="501" y="2947"/>
                </a:moveTo>
                <a:cubicBezTo>
                  <a:pt x="513" y="2959"/>
                  <a:pt x="513" y="2959"/>
                  <a:pt x="513" y="2959"/>
                </a:cubicBezTo>
                <a:cubicBezTo>
                  <a:pt x="513" y="2959"/>
                  <a:pt x="513" y="2970"/>
                  <a:pt x="501" y="2970"/>
                </a:cubicBezTo>
                <a:cubicBezTo>
                  <a:pt x="501" y="2959"/>
                  <a:pt x="501" y="2959"/>
                  <a:pt x="501" y="2947"/>
                </a:cubicBezTo>
                <a:close/>
                <a:moveTo>
                  <a:pt x="13229" y="2959"/>
                </a:moveTo>
                <a:cubicBezTo>
                  <a:pt x="13229" y="2970"/>
                  <a:pt x="13229" y="2970"/>
                  <a:pt x="13229" y="2982"/>
                </a:cubicBezTo>
                <a:cubicBezTo>
                  <a:pt x="13217" y="2982"/>
                  <a:pt x="13205" y="2982"/>
                  <a:pt x="13193" y="2970"/>
                </a:cubicBezTo>
                <a:cubicBezTo>
                  <a:pt x="13205" y="2970"/>
                  <a:pt x="13217" y="2970"/>
                  <a:pt x="13229" y="2959"/>
                </a:cubicBezTo>
                <a:close/>
                <a:moveTo>
                  <a:pt x="9169" y="2982"/>
                </a:moveTo>
                <a:lnTo>
                  <a:pt x="9169" y="2982"/>
                </a:lnTo>
                <a:cubicBezTo>
                  <a:pt x="9169" y="2994"/>
                  <a:pt x="9180" y="2994"/>
                  <a:pt x="9192" y="3006"/>
                </a:cubicBezTo>
                <a:lnTo>
                  <a:pt x="9180" y="3006"/>
                </a:lnTo>
                <a:cubicBezTo>
                  <a:pt x="9169" y="2994"/>
                  <a:pt x="9169" y="2994"/>
                  <a:pt x="9169" y="2982"/>
                </a:cubicBezTo>
                <a:close/>
                <a:moveTo>
                  <a:pt x="13074" y="2970"/>
                </a:moveTo>
                <a:cubicBezTo>
                  <a:pt x="13074" y="2982"/>
                  <a:pt x="13086" y="2982"/>
                  <a:pt x="13098" y="2982"/>
                </a:cubicBezTo>
                <a:cubicBezTo>
                  <a:pt x="13086" y="2994"/>
                  <a:pt x="13086" y="3006"/>
                  <a:pt x="13086" y="3018"/>
                </a:cubicBezTo>
                <a:cubicBezTo>
                  <a:pt x="13074" y="2994"/>
                  <a:pt x="13074" y="2982"/>
                  <a:pt x="13074" y="2970"/>
                </a:cubicBezTo>
                <a:close/>
                <a:moveTo>
                  <a:pt x="3013" y="3221"/>
                </a:moveTo>
                <a:cubicBezTo>
                  <a:pt x="3013" y="3232"/>
                  <a:pt x="3001" y="3244"/>
                  <a:pt x="3001" y="3256"/>
                </a:cubicBezTo>
                <a:cubicBezTo>
                  <a:pt x="3001" y="3244"/>
                  <a:pt x="3001" y="3232"/>
                  <a:pt x="2989" y="3232"/>
                </a:cubicBezTo>
                <a:cubicBezTo>
                  <a:pt x="3001" y="3232"/>
                  <a:pt x="3013" y="3221"/>
                  <a:pt x="3013" y="3221"/>
                </a:cubicBezTo>
                <a:close/>
                <a:moveTo>
                  <a:pt x="7502" y="3328"/>
                </a:moveTo>
                <a:cubicBezTo>
                  <a:pt x="7502" y="3328"/>
                  <a:pt x="7502" y="3328"/>
                  <a:pt x="7490" y="3340"/>
                </a:cubicBezTo>
                <a:cubicBezTo>
                  <a:pt x="7502" y="3328"/>
                  <a:pt x="7490" y="3328"/>
                  <a:pt x="7502" y="3328"/>
                </a:cubicBezTo>
                <a:close/>
                <a:moveTo>
                  <a:pt x="2584" y="3494"/>
                </a:moveTo>
                <a:cubicBezTo>
                  <a:pt x="2584" y="3494"/>
                  <a:pt x="2584" y="3494"/>
                  <a:pt x="2596" y="3506"/>
                </a:cubicBezTo>
                <a:cubicBezTo>
                  <a:pt x="2584" y="3506"/>
                  <a:pt x="2584" y="3494"/>
                  <a:pt x="2584" y="3494"/>
                </a:cubicBezTo>
                <a:close/>
                <a:moveTo>
                  <a:pt x="6740" y="3518"/>
                </a:moveTo>
                <a:cubicBezTo>
                  <a:pt x="6740" y="3518"/>
                  <a:pt x="6740" y="3518"/>
                  <a:pt x="6752" y="3530"/>
                </a:cubicBezTo>
                <a:lnTo>
                  <a:pt x="6740" y="3530"/>
                </a:lnTo>
                <a:cubicBezTo>
                  <a:pt x="6740" y="3530"/>
                  <a:pt x="6740" y="3518"/>
                  <a:pt x="6740" y="3518"/>
                </a:cubicBezTo>
                <a:close/>
                <a:moveTo>
                  <a:pt x="3906" y="3518"/>
                </a:moveTo>
                <a:cubicBezTo>
                  <a:pt x="3906" y="3518"/>
                  <a:pt x="3918" y="3530"/>
                  <a:pt x="3918" y="3530"/>
                </a:cubicBezTo>
                <a:cubicBezTo>
                  <a:pt x="3918" y="3530"/>
                  <a:pt x="3918" y="3530"/>
                  <a:pt x="3918" y="3542"/>
                </a:cubicBezTo>
                <a:cubicBezTo>
                  <a:pt x="3918" y="3530"/>
                  <a:pt x="3906" y="3530"/>
                  <a:pt x="3906" y="3518"/>
                </a:cubicBezTo>
                <a:close/>
                <a:moveTo>
                  <a:pt x="4763" y="3602"/>
                </a:moveTo>
                <a:cubicBezTo>
                  <a:pt x="4751" y="3613"/>
                  <a:pt x="4751" y="3613"/>
                  <a:pt x="4751" y="3613"/>
                </a:cubicBezTo>
                <a:cubicBezTo>
                  <a:pt x="4751" y="3613"/>
                  <a:pt x="4751" y="3613"/>
                  <a:pt x="4751" y="3602"/>
                </a:cubicBezTo>
                <a:close/>
                <a:moveTo>
                  <a:pt x="11764" y="3697"/>
                </a:moveTo>
                <a:lnTo>
                  <a:pt x="11764" y="3697"/>
                </a:lnTo>
                <a:cubicBezTo>
                  <a:pt x="11755" y="3714"/>
                  <a:pt x="11747" y="3725"/>
                  <a:pt x="11733" y="3725"/>
                </a:cubicBezTo>
                <a:cubicBezTo>
                  <a:pt x="11728" y="3725"/>
                  <a:pt x="11723" y="3724"/>
                  <a:pt x="11716" y="3721"/>
                </a:cubicBezTo>
                <a:cubicBezTo>
                  <a:pt x="11705" y="3721"/>
                  <a:pt x="11705" y="3709"/>
                  <a:pt x="11705" y="3709"/>
                </a:cubicBezTo>
                <a:lnTo>
                  <a:pt x="11764" y="3697"/>
                </a:lnTo>
                <a:close/>
                <a:moveTo>
                  <a:pt x="9133" y="3768"/>
                </a:moveTo>
                <a:cubicBezTo>
                  <a:pt x="9133" y="3768"/>
                  <a:pt x="9133" y="3768"/>
                  <a:pt x="9145" y="3780"/>
                </a:cubicBezTo>
                <a:lnTo>
                  <a:pt x="9133" y="3780"/>
                </a:lnTo>
                <a:cubicBezTo>
                  <a:pt x="9133" y="3768"/>
                  <a:pt x="9133" y="3768"/>
                  <a:pt x="9133" y="3768"/>
                </a:cubicBezTo>
                <a:close/>
                <a:moveTo>
                  <a:pt x="12955" y="3756"/>
                </a:moveTo>
                <a:cubicBezTo>
                  <a:pt x="12955" y="3768"/>
                  <a:pt x="12967" y="3768"/>
                  <a:pt x="12967" y="3780"/>
                </a:cubicBezTo>
                <a:lnTo>
                  <a:pt x="12955" y="3780"/>
                </a:lnTo>
                <a:cubicBezTo>
                  <a:pt x="12955" y="3768"/>
                  <a:pt x="12955" y="3768"/>
                  <a:pt x="12955" y="3756"/>
                </a:cubicBezTo>
                <a:close/>
                <a:moveTo>
                  <a:pt x="1941" y="3947"/>
                </a:moveTo>
                <a:cubicBezTo>
                  <a:pt x="1953" y="3947"/>
                  <a:pt x="1953" y="3947"/>
                  <a:pt x="1965" y="3959"/>
                </a:cubicBezTo>
                <a:lnTo>
                  <a:pt x="1930" y="3959"/>
                </a:lnTo>
                <a:cubicBezTo>
                  <a:pt x="1941" y="3947"/>
                  <a:pt x="1941" y="3947"/>
                  <a:pt x="1941" y="3947"/>
                </a:cubicBezTo>
                <a:close/>
                <a:moveTo>
                  <a:pt x="1977" y="4042"/>
                </a:moveTo>
                <a:cubicBezTo>
                  <a:pt x="1977" y="4042"/>
                  <a:pt x="1977" y="4054"/>
                  <a:pt x="1977" y="4054"/>
                </a:cubicBezTo>
                <a:lnTo>
                  <a:pt x="1965" y="4054"/>
                </a:lnTo>
                <a:cubicBezTo>
                  <a:pt x="1965" y="4054"/>
                  <a:pt x="1977" y="4042"/>
                  <a:pt x="1977" y="4042"/>
                </a:cubicBezTo>
                <a:close/>
                <a:moveTo>
                  <a:pt x="11514" y="4054"/>
                </a:moveTo>
                <a:cubicBezTo>
                  <a:pt x="11490" y="4090"/>
                  <a:pt x="11478" y="4102"/>
                  <a:pt x="11466" y="4113"/>
                </a:cubicBezTo>
                <a:cubicBezTo>
                  <a:pt x="11455" y="4102"/>
                  <a:pt x="11466" y="4078"/>
                  <a:pt x="11478" y="4066"/>
                </a:cubicBezTo>
                <a:cubicBezTo>
                  <a:pt x="11502" y="4054"/>
                  <a:pt x="11502" y="4054"/>
                  <a:pt x="11514" y="4054"/>
                </a:cubicBezTo>
                <a:close/>
                <a:moveTo>
                  <a:pt x="8994" y="4088"/>
                </a:moveTo>
                <a:cubicBezTo>
                  <a:pt x="8998" y="4088"/>
                  <a:pt x="9002" y="4095"/>
                  <a:pt x="9002" y="4102"/>
                </a:cubicBezTo>
                <a:cubicBezTo>
                  <a:pt x="9002" y="4102"/>
                  <a:pt x="8990" y="4113"/>
                  <a:pt x="8978" y="4125"/>
                </a:cubicBezTo>
                <a:cubicBezTo>
                  <a:pt x="8954" y="4137"/>
                  <a:pt x="8930" y="4173"/>
                  <a:pt x="8907" y="4173"/>
                </a:cubicBezTo>
                <a:cubicBezTo>
                  <a:pt x="8942" y="4149"/>
                  <a:pt x="8966" y="4137"/>
                  <a:pt x="8990" y="4102"/>
                </a:cubicBezTo>
                <a:cubicBezTo>
                  <a:pt x="8990" y="4092"/>
                  <a:pt x="8992" y="4088"/>
                  <a:pt x="8994" y="4088"/>
                </a:cubicBezTo>
                <a:close/>
                <a:moveTo>
                  <a:pt x="3906" y="4173"/>
                </a:moveTo>
                <a:cubicBezTo>
                  <a:pt x="3894" y="4185"/>
                  <a:pt x="3894" y="4185"/>
                  <a:pt x="3894" y="4185"/>
                </a:cubicBezTo>
                <a:cubicBezTo>
                  <a:pt x="3894" y="4185"/>
                  <a:pt x="3894" y="4185"/>
                  <a:pt x="3894" y="4173"/>
                </a:cubicBezTo>
                <a:close/>
                <a:moveTo>
                  <a:pt x="10228" y="4209"/>
                </a:moveTo>
                <a:cubicBezTo>
                  <a:pt x="10228" y="4209"/>
                  <a:pt x="10216" y="4209"/>
                  <a:pt x="10216" y="4221"/>
                </a:cubicBezTo>
                <a:cubicBezTo>
                  <a:pt x="10216" y="4221"/>
                  <a:pt x="10216" y="4221"/>
                  <a:pt x="10216" y="4209"/>
                </a:cubicBezTo>
                <a:close/>
                <a:moveTo>
                  <a:pt x="4418" y="4340"/>
                </a:moveTo>
                <a:cubicBezTo>
                  <a:pt x="4412" y="4346"/>
                  <a:pt x="4406" y="4349"/>
                  <a:pt x="4400" y="4349"/>
                </a:cubicBezTo>
                <a:cubicBezTo>
                  <a:pt x="4394" y="4349"/>
                  <a:pt x="4388" y="4346"/>
                  <a:pt x="4382" y="4340"/>
                </a:cubicBezTo>
                <a:close/>
                <a:moveTo>
                  <a:pt x="11097" y="4340"/>
                </a:moveTo>
                <a:cubicBezTo>
                  <a:pt x="11121" y="4352"/>
                  <a:pt x="11133" y="4364"/>
                  <a:pt x="11145" y="4364"/>
                </a:cubicBezTo>
                <a:cubicBezTo>
                  <a:pt x="11132" y="4368"/>
                  <a:pt x="11120" y="4371"/>
                  <a:pt x="11112" y="4371"/>
                </a:cubicBezTo>
                <a:cubicBezTo>
                  <a:pt x="11097" y="4371"/>
                  <a:pt x="11090" y="4362"/>
                  <a:pt x="11097" y="4340"/>
                </a:cubicBezTo>
                <a:close/>
                <a:moveTo>
                  <a:pt x="11097" y="4435"/>
                </a:moveTo>
                <a:cubicBezTo>
                  <a:pt x="11085" y="4447"/>
                  <a:pt x="11085" y="4447"/>
                  <a:pt x="11085" y="4459"/>
                </a:cubicBezTo>
                <a:cubicBezTo>
                  <a:pt x="11085" y="4447"/>
                  <a:pt x="11074" y="4447"/>
                  <a:pt x="11085" y="4435"/>
                </a:cubicBezTo>
                <a:close/>
                <a:moveTo>
                  <a:pt x="3977" y="4518"/>
                </a:moveTo>
                <a:cubicBezTo>
                  <a:pt x="3965" y="4530"/>
                  <a:pt x="3954" y="4530"/>
                  <a:pt x="3942" y="4530"/>
                </a:cubicBezTo>
                <a:cubicBezTo>
                  <a:pt x="3954" y="4518"/>
                  <a:pt x="3965" y="4518"/>
                  <a:pt x="3977" y="4518"/>
                </a:cubicBezTo>
                <a:close/>
                <a:moveTo>
                  <a:pt x="1846" y="4578"/>
                </a:moveTo>
                <a:cubicBezTo>
                  <a:pt x="1846" y="4590"/>
                  <a:pt x="1846" y="4590"/>
                  <a:pt x="1834" y="4602"/>
                </a:cubicBezTo>
                <a:cubicBezTo>
                  <a:pt x="1834" y="4590"/>
                  <a:pt x="1834" y="4590"/>
                  <a:pt x="1834" y="4578"/>
                </a:cubicBezTo>
                <a:close/>
                <a:moveTo>
                  <a:pt x="3846" y="4590"/>
                </a:moveTo>
                <a:cubicBezTo>
                  <a:pt x="3846" y="4602"/>
                  <a:pt x="3835" y="4602"/>
                  <a:pt x="3823" y="4614"/>
                </a:cubicBezTo>
                <a:cubicBezTo>
                  <a:pt x="3835" y="4602"/>
                  <a:pt x="3835" y="4590"/>
                  <a:pt x="3835" y="4590"/>
                </a:cubicBezTo>
                <a:close/>
                <a:moveTo>
                  <a:pt x="6871" y="4709"/>
                </a:moveTo>
                <a:cubicBezTo>
                  <a:pt x="6883" y="4721"/>
                  <a:pt x="6883" y="4721"/>
                  <a:pt x="6883" y="4721"/>
                </a:cubicBezTo>
                <a:lnTo>
                  <a:pt x="6871" y="4721"/>
                </a:lnTo>
                <a:cubicBezTo>
                  <a:pt x="6871" y="4721"/>
                  <a:pt x="6871" y="4721"/>
                  <a:pt x="6871" y="4709"/>
                </a:cubicBezTo>
                <a:close/>
                <a:moveTo>
                  <a:pt x="9692" y="4756"/>
                </a:moveTo>
                <a:cubicBezTo>
                  <a:pt x="9684" y="4756"/>
                  <a:pt x="9671" y="4762"/>
                  <a:pt x="9660" y="4762"/>
                </a:cubicBezTo>
                <a:cubicBezTo>
                  <a:pt x="9654" y="4762"/>
                  <a:pt x="9649" y="4760"/>
                  <a:pt x="9645" y="4756"/>
                </a:cubicBezTo>
                <a:close/>
                <a:moveTo>
                  <a:pt x="9347" y="4768"/>
                </a:moveTo>
                <a:cubicBezTo>
                  <a:pt x="9347" y="4780"/>
                  <a:pt x="9347" y="4780"/>
                  <a:pt x="9347" y="4792"/>
                </a:cubicBezTo>
                <a:cubicBezTo>
                  <a:pt x="9335" y="4792"/>
                  <a:pt x="9335" y="4792"/>
                  <a:pt x="9323" y="4780"/>
                </a:cubicBezTo>
                <a:cubicBezTo>
                  <a:pt x="9335" y="4780"/>
                  <a:pt x="9335" y="4780"/>
                  <a:pt x="9347" y="4768"/>
                </a:cubicBezTo>
                <a:close/>
                <a:moveTo>
                  <a:pt x="9621" y="4828"/>
                </a:moveTo>
                <a:cubicBezTo>
                  <a:pt x="9621" y="4828"/>
                  <a:pt x="9621" y="4840"/>
                  <a:pt x="9621" y="4840"/>
                </a:cubicBezTo>
                <a:lnTo>
                  <a:pt x="9597" y="4840"/>
                </a:lnTo>
                <a:cubicBezTo>
                  <a:pt x="9609" y="4840"/>
                  <a:pt x="9621" y="4828"/>
                  <a:pt x="9621" y="4828"/>
                </a:cubicBezTo>
                <a:close/>
                <a:moveTo>
                  <a:pt x="4608" y="5066"/>
                </a:moveTo>
                <a:cubicBezTo>
                  <a:pt x="4608" y="5078"/>
                  <a:pt x="4608" y="5078"/>
                  <a:pt x="4608" y="5090"/>
                </a:cubicBezTo>
                <a:cubicBezTo>
                  <a:pt x="4597" y="5078"/>
                  <a:pt x="4597" y="5078"/>
                  <a:pt x="4585" y="5066"/>
                </a:cubicBezTo>
                <a:close/>
                <a:moveTo>
                  <a:pt x="3120" y="5221"/>
                </a:moveTo>
                <a:cubicBezTo>
                  <a:pt x="3120" y="5233"/>
                  <a:pt x="3120" y="5233"/>
                  <a:pt x="3108" y="5233"/>
                </a:cubicBezTo>
                <a:cubicBezTo>
                  <a:pt x="3120" y="5221"/>
                  <a:pt x="3120" y="5221"/>
                  <a:pt x="3120" y="5221"/>
                </a:cubicBezTo>
                <a:close/>
                <a:moveTo>
                  <a:pt x="10264" y="5209"/>
                </a:moveTo>
                <a:cubicBezTo>
                  <a:pt x="10252" y="5221"/>
                  <a:pt x="10228" y="5221"/>
                  <a:pt x="10216" y="5233"/>
                </a:cubicBezTo>
                <a:cubicBezTo>
                  <a:pt x="10216" y="5233"/>
                  <a:pt x="10216" y="5233"/>
                  <a:pt x="10216" y="5221"/>
                </a:cubicBezTo>
                <a:cubicBezTo>
                  <a:pt x="10216" y="5209"/>
                  <a:pt x="10240" y="5209"/>
                  <a:pt x="10252" y="5209"/>
                </a:cubicBezTo>
                <a:close/>
                <a:moveTo>
                  <a:pt x="6597" y="5483"/>
                </a:moveTo>
                <a:cubicBezTo>
                  <a:pt x="6597" y="5483"/>
                  <a:pt x="6609" y="5495"/>
                  <a:pt x="6621" y="5495"/>
                </a:cubicBezTo>
                <a:cubicBezTo>
                  <a:pt x="6621" y="5495"/>
                  <a:pt x="6621" y="5495"/>
                  <a:pt x="6621" y="5507"/>
                </a:cubicBezTo>
                <a:cubicBezTo>
                  <a:pt x="6609" y="5507"/>
                  <a:pt x="6597" y="5495"/>
                  <a:pt x="6585" y="5483"/>
                </a:cubicBezTo>
                <a:close/>
                <a:moveTo>
                  <a:pt x="9216" y="5471"/>
                </a:moveTo>
                <a:cubicBezTo>
                  <a:pt x="9216" y="5483"/>
                  <a:pt x="9228" y="5495"/>
                  <a:pt x="9228" y="5518"/>
                </a:cubicBezTo>
                <a:cubicBezTo>
                  <a:pt x="9204" y="5507"/>
                  <a:pt x="9192" y="5495"/>
                  <a:pt x="9216" y="5471"/>
                </a:cubicBezTo>
                <a:close/>
                <a:moveTo>
                  <a:pt x="7383" y="5483"/>
                </a:moveTo>
                <a:cubicBezTo>
                  <a:pt x="7394" y="5507"/>
                  <a:pt x="7406" y="5518"/>
                  <a:pt x="7430" y="5542"/>
                </a:cubicBezTo>
                <a:cubicBezTo>
                  <a:pt x="7394" y="5530"/>
                  <a:pt x="7359" y="5530"/>
                  <a:pt x="7323" y="5530"/>
                </a:cubicBezTo>
                <a:cubicBezTo>
                  <a:pt x="7335" y="5518"/>
                  <a:pt x="7359" y="5507"/>
                  <a:pt x="7383" y="5483"/>
                </a:cubicBezTo>
                <a:close/>
                <a:moveTo>
                  <a:pt x="6668" y="5578"/>
                </a:moveTo>
                <a:cubicBezTo>
                  <a:pt x="6668" y="5590"/>
                  <a:pt x="6668" y="5590"/>
                  <a:pt x="6680" y="5590"/>
                </a:cubicBezTo>
                <a:lnTo>
                  <a:pt x="6668" y="5590"/>
                </a:lnTo>
                <a:cubicBezTo>
                  <a:pt x="6668" y="5590"/>
                  <a:pt x="6668" y="5578"/>
                  <a:pt x="6668" y="5578"/>
                </a:cubicBezTo>
                <a:close/>
                <a:moveTo>
                  <a:pt x="3799" y="5709"/>
                </a:moveTo>
                <a:cubicBezTo>
                  <a:pt x="3799" y="5721"/>
                  <a:pt x="3799" y="5721"/>
                  <a:pt x="3787" y="5733"/>
                </a:cubicBezTo>
                <a:cubicBezTo>
                  <a:pt x="3787" y="5721"/>
                  <a:pt x="3799" y="5721"/>
                  <a:pt x="3799" y="5709"/>
                </a:cubicBezTo>
                <a:close/>
                <a:moveTo>
                  <a:pt x="2025" y="5721"/>
                </a:moveTo>
                <a:cubicBezTo>
                  <a:pt x="2025" y="5733"/>
                  <a:pt x="2037" y="5733"/>
                  <a:pt x="2025" y="5745"/>
                </a:cubicBezTo>
                <a:cubicBezTo>
                  <a:pt x="2025" y="5733"/>
                  <a:pt x="2025" y="5733"/>
                  <a:pt x="2025" y="5721"/>
                </a:cubicBezTo>
                <a:close/>
                <a:moveTo>
                  <a:pt x="12419" y="5757"/>
                </a:moveTo>
                <a:cubicBezTo>
                  <a:pt x="12419" y="5768"/>
                  <a:pt x="12419" y="5768"/>
                  <a:pt x="12407" y="5768"/>
                </a:cubicBezTo>
                <a:lnTo>
                  <a:pt x="12419" y="5757"/>
                </a:lnTo>
                <a:close/>
                <a:moveTo>
                  <a:pt x="6680" y="5768"/>
                </a:moveTo>
                <a:cubicBezTo>
                  <a:pt x="6668" y="5768"/>
                  <a:pt x="6668" y="5768"/>
                  <a:pt x="6668" y="5780"/>
                </a:cubicBezTo>
                <a:cubicBezTo>
                  <a:pt x="6668" y="5768"/>
                  <a:pt x="6668" y="5768"/>
                  <a:pt x="6668" y="5768"/>
                </a:cubicBezTo>
                <a:close/>
                <a:moveTo>
                  <a:pt x="8788" y="5828"/>
                </a:moveTo>
                <a:cubicBezTo>
                  <a:pt x="8776" y="5840"/>
                  <a:pt x="8776" y="5840"/>
                  <a:pt x="8776" y="5840"/>
                </a:cubicBezTo>
                <a:cubicBezTo>
                  <a:pt x="8776" y="5840"/>
                  <a:pt x="8776" y="5828"/>
                  <a:pt x="8776" y="5828"/>
                </a:cubicBezTo>
                <a:close/>
                <a:moveTo>
                  <a:pt x="12181" y="5899"/>
                </a:moveTo>
                <a:cubicBezTo>
                  <a:pt x="12169" y="5911"/>
                  <a:pt x="12169" y="5911"/>
                  <a:pt x="12169" y="5911"/>
                </a:cubicBezTo>
                <a:cubicBezTo>
                  <a:pt x="12169" y="5899"/>
                  <a:pt x="12169" y="5899"/>
                  <a:pt x="12169" y="5899"/>
                </a:cubicBezTo>
                <a:close/>
                <a:moveTo>
                  <a:pt x="3965" y="5959"/>
                </a:moveTo>
                <a:cubicBezTo>
                  <a:pt x="3977" y="5971"/>
                  <a:pt x="3965" y="5971"/>
                  <a:pt x="3965" y="5983"/>
                </a:cubicBezTo>
                <a:cubicBezTo>
                  <a:pt x="3965" y="5971"/>
                  <a:pt x="3965" y="5959"/>
                  <a:pt x="3965" y="5959"/>
                </a:cubicBezTo>
                <a:close/>
                <a:moveTo>
                  <a:pt x="3215" y="5971"/>
                </a:moveTo>
                <a:cubicBezTo>
                  <a:pt x="3215" y="5971"/>
                  <a:pt x="3227" y="5983"/>
                  <a:pt x="3227" y="5983"/>
                </a:cubicBezTo>
                <a:cubicBezTo>
                  <a:pt x="3227" y="5983"/>
                  <a:pt x="3215" y="5983"/>
                  <a:pt x="3215" y="5995"/>
                </a:cubicBezTo>
                <a:cubicBezTo>
                  <a:pt x="3215" y="5983"/>
                  <a:pt x="3215" y="5983"/>
                  <a:pt x="3215" y="5971"/>
                </a:cubicBezTo>
                <a:close/>
                <a:moveTo>
                  <a:pt x="12788" y="6054"/>
                </a:moveTo>
                <a:cubicBezTo>
                  <a:pt x="12800" y="6054"/>
                  <a:pt x="12800" y="6066"/>
                  <a:pt x="12800" y="6066"/>
                </a:cubicBezTo>
                <a:cubicBezTo>
                  <a:pt x="12788" y="6066"/>
                  <a:pt x="12788" y="6054"/>
                  <a:pt x="12776" y="6054"/>
                </a:cubicBezTo>
                <a:close/>
                <a:moveTo>
                  <a:pt x="3727" y="6185"/>
                </a:moveTo>
                <a:lnTo>
                  <a:pt x="3727" y="6185"/>
                </a:lnTo>
                <a:cubicBezTo>
                  <a:pt x="3739" y="6197"/>
                  <a:pt x="3751" y="6197"/>
                  <a:pt x="3751" y="6197"/>
                </a:cubicBezTo>
                <a:cubicBezTo>
                  <a:pt x="3739" y="6197"/>
                  <a:pt x="3739" y="6197"/>
                  <a:pt x="3727" y="6185"/>
                </a:cubicBezTo>
                <a:close/>
                <a:moveTo>
                  <a:pt x="8454" y="6376"/>
                </a:moveTo>
                <a:cubicBezTo>
                  <a:pt x="8454" y="6376"/>
                  <a:pt x="8454" y="6376"/>
                  <a:pt x="8466" y="6388"/>
                </a:cubicBezTo>
                <a:lnTo>
                  <a:pt x="8454" y="6388"/>
                </a:lnTo>
                <a:cubicBezTo>
                  <a:pt x="8454" y="6388"/>
                  <a:pt x="8454" y="6376"/>
                  <a:pt x="8454" y="6376"/>
                </a:cubicBezTo>
                <a:close/>
                <a:moveTo>
                  <a:pt x="8907" y="6399"/>
                </a:moveTo>
                <a:cubicBezTo>
                  <a:pt x="8913" y="6405"/>
                  <a:pt x="8915" y="6408"/>
                  <a:pt x="8918" y="6411"/>
                </a:cubicBezTo>
                <a:cubicBezTo>
                  <a:pt x="8907" y="6411"/>
                  <a:pt x="8918" y="6411"/>
                  <a:pt x="8907" y="6399"/>
                </a:cubicBezTo>
                <a:close/>
                <a:moveTo>
                  <a:pt x="8918" y="6411"/>
                </a:moveTo>
                <a:cubicBezTo>
                  <a:pt x="8921" y="6414"/>
                  <a:pt x="8924" y="6417"/>
                  <a:pt x="8930" y="6423"/>
                </a:cubicBezTo>
                <a:cubicBezTo>
                  <a:pt x="8918" y="6423"/>
                  <a:pt x="8918" y="6423"/>
                  <a:pt x="8918" y="6411"/>
                </a:cubicBezTo>
                <a:close/>
                <a:moveTo>
                  <a:pt x="12705" y="6495"/>
                </a:moveTo>
                <a:cubicBezTo>
                  <a:pt x="12705" y="6495"/>
                  <a:pt x="12705" y="6507"/>
                  <a:pt x="12693" y="6507"/>
                </a:cubicBezTo>
                <a:cubicBezTo>
                  <a:pt x="12693" y="6507"/>
                  <a:pt x="12693" y="6507"/>
                  <a:pt x="12693" y="6495"/>
                </a:cubicBezTo>
                <a:close/>
                <a:moveTo>
                  <a:pt x="7418" y="6614"/>
                </a:moveTo>
                <a:cubicBezTo>
                  <a:pt x="7406" y="6614"/>
                  <a:pt x="7406" y="6626"/>
                  <a:pt x="7406" y="6626"/>
                </a:cubicBezTo>
                <a:cubicBezTo>
                  <a:pt x="7406" y="6630"/>
                  <a:pt x="7406" y="6631"/>
                  <a:pt x="7406" y="6631"/>
                </a:cubicBezTo>
                <a:cubicBezTo>
                  <a:pt x="7405" y="6631"/>
                  <a:pt x="7402" y="6626"/>
                  <a:pt x="7394" y="6626"/>
                </a:cubicBezTo>
                <a:cubicBezTo>
                  <a:pt x="7394" y="6614"/>
                  <a:pt x="7406" y="6614"/>
                  <a:pt x="7418" y="6614"/>
                </a:cubicBezTo>
                <a:close/>
                <a:moveTo>
                  <a:pt x="11752" y="6626"/>
                </a:moveTo>
                <a:cubicBezTo>
                  <a:pt x="11764" y="6638"/>
                  <a:pt x="11764" y="6638"/>
                  <a:pt x="11764" y="6638"/>
                </a:cubicBezTo>
                <a:lnTo>
                  <a:pt x="11752" y="6638"/>
                </a:lnTo>
                <a:cubicBezTo>
                  <a:pt x="11752" y="6638"/>
                  <a:pt x="11752" y="6638"/>
                  <a:pt x="11752" y="6626"/>
                </a:cubicBezTo>
                <a:close/>
                <a:moveTo>
                  <a:pt x="4870" y="6650"/>
                </a:moveTo>
                <a:lnTo>
                  <a:pt x="4870" y="6661"/>
                </a:lnTo>
                <a:cubicBezTo>
                  <a:pt x="4858" y="6661"/>
                  <a:pt x="4858" y="6661"/>
                  <a:pt x="4858" y="6650"/>
                </a:cubicBezTo>
                <a:close/>
                <a:moveTo>
                  <a:pt x="8276" y="6709"/>
                </a:moveTo>
                <a:cubicBezTo>
                  <a:pt x="8276" y="6721"/>
                  <a:pt x="8276" y="6721"/>
                  <a:pt x="8264" y="6721"/>
                </a:cubicBezTo>
                <a:cubicBezTo>
                  <a:pt x="8275" y="6721"/>
                  <a:pt x="8276" y="6709"/>
                  <a:pt x="8276" y="6709"/>
                </a:cubicBezTo>
                <a:close/>
                <a:moveTo>
                  <a:pt x="2775" y="6757"/>
                </a:moveTo>
                <a:cubicBezTo>
                  <a:pt x="2775" y="6757"/>
                  <a:pt x="2770" y="6762"/>
                  <a:pt x="2766" y="6762"/>
                </a:cubicBezTo>
                <a:cubicBezTo>
                  <a:pt x="2764" y="6762"/>
                  <a:pt x="2763" y="6761"/>
                  <a:pt x="2763" y="6757"/>
                </a:cubicBezTo>
                <a:close/>
                <a:moveTo>
                  <a:pt x="2096" y="6769"/>
                </a:moveTo>
                <a:cubicBezTo>
                  <a:pt x="2108" y="6769"/>
                  <a:pt x="2108" y="6769"/>
                  <a:pt x="2120" y="6780"/>
                </a:cubicBezTo>
                <a:lnTo>
                  <a:pt x="2108" y="6780"/>
                </a:lnTo>
                <a:cubicBezTo>
                  <a:pt x="2108" y="6780"/>
                  <a:pt x="2096" y="6769"/>
                  <a:pt x="2096" y="6769"/>
                </a:cubicBezTo>
                <a:close/>
                <a:moveTo>
                  <a:pt x="4346" y="6947"/>
                </a:moveTo>
                <a:cubicBezTo>
                  <a:pt x="4346" y="6947"/>
                  <a:pt x="4346" y="6947"/>
                  <a:pt x="4346" y="6959"/>
                </a:cubicBezTo>
                <a:lnTo>
                  <a:pt x="4335" y="6959"/>
                </a:lnTo>
                <a:cubicBezTo>
                  <a:pt x="4346" y="6947"/>
                  <a:pt x="4346" y="6947"/>
                  <a:pt x="4346" y="6947"/>
                </a:cubicBezTo>
                <a:close/>
                <a:moveTo>
                  <a:pt x="12395" y="7102"/>
                </a:moveTo>
                <a:cubicBezTo>
                  <a:pt x="12395" y="7102"/>
                  <a:pt x="12395" y="7102"/>
                  <a:pt x="12395" y="7114"/>
                </a:cubicBezTo>
                <a:cubicBezTo>
                  <a:pt x="12395" y="7102"/>
                  <a:pt x="12395" y="7102"/>
                  <a:pt x="12383" y="7102"/>
                </a:cubicBezTo>
                <a:close/>
                <a:moveTo>
                  <a:pt x="7418" y="7150"/>
                </a:moveTo>
                <a:cubicBezTo>
                  <a:pt x="7418" y="7161"/>
                  <a:pt x="7418" y="7161"/>
                  <a:pt x="7418" y="7173"/>
                </a:cubicBezTo>
                <a:cubicBezTo>
                  <a:pt x="7406" y="7161"/>
                  <a:pt x="7418" y="7161"/>
                  <a:pt x="7418" y="7150"/>
                </a:cubicBezTo>
                <a:close/>
                <a:moveTo>
                  <a:pt x="2072" y="7304"/>
                </a:moveTo>
                <a:cubicBezTo>
                  <a:pt x="2072" y="7328"/>
                  <a:pt x="2072" y="7340"/>
                  <a:pt x="2072" y="7364"/>
                </a:cubicBezTo>
                <a:cubicBezTo>
                  <a:pt x="2072" y="7364"/>
                  <a:pt x="2060" y="7364"/>
                  <a:pt x="2060" y="7352"/>
                </a:cubicBezTo>
                <a:cubicBezTo>
                  <a:pt x="2060" y="7340"/>
                  <a:pt x="2072" y="7328"/>
                  <a:pt x="2072" y="7304"/>
                </a:cubicBezTo>
                <a:close/>
                <a:moveTo>
                  <a:pt x="4644" y="7340"/>
                </a:moveTo>
                <a:cubicBezTo>
                  <a:pt x="4644" y="7340"/>
                  <a:pt x="4644" y="7352"/>
                  <a:pt x="4656" y="7352"/>
                </a:cubicBezTo>
                <a:cubicBezTo>
                  <a:pt x="4656" y="7352"/>
                  <a:pt x="4656" y="7352"/>
                  <a:pt x="4656" y="7364"/>
                </a:cubicBezTo>
                <a:cubicBezTo>
                  <a:pt x="4644" y="7352"/>
                  <a:pt x="4644" y="7352"/>
                  <a:pt x="4644" y="7340"/>
                </a:cubicBezTo>
                <a:close/>
                <a:moveTo>
                  <a:pt x="7597" y="7971"/>
                </a:moveTo>
                <a:cubicBezTo>
                  <a:pt x="7585" y="7971"/>
                  <a:pt x="7585" y="7983"/>
                  <a:pt x="7573" y="7995"/>
                </a:cubicBezTo>
                <a:cubicBezTo>
                  <a:pt x="7573" y="7971"/>
                  <a:pt x="7573" y="7971"/>
                  <a:pt x="7597" y="7971"/>
                </a:cubicBezTo>
                <a:close/>
                <a:moveTo>
                  <a:pt x="10097" y="8054"/>
                </a:moveTo>
                <a:lnTo>
                  <a:pt x="10097" y="8066"/>
                </a:lnTo>
                <a:lnTo>
                  <a:pt x="10073" y="8066"/>
                </a:lnTo>
                <a:cubicBezTo>
                  <a:pt x="10085" y="8066"/>
                  <a:pt x="10085" y="8066"/>
                  <a:pt x="10097" y="8054"/>
                </a:cubicBezTo>
                <a:close/>
                <a:moveTo>
                  <a:pt x="8287" y="8173"/>
                </a:moveTo>
                <a:cubicBezTo>
                  <a:pt x="8287" y="8173"/>
                  <a:pt x="8287" y="8174"/>
                  <a:pt x="8276" y="8185"/>
                </a:cubicBezTo>
                <a:cubicBezTo>
                  <a:pt x="8276" y="8174"/>
                  <a:pt x="8287" y="8173"/>
                  <a:pt x="8287" y="8173"/>
                </a:cubicBezTo>
                <a:close/>
                <a:moveTo>
                  <a:pt x="10002" y="8316"/>
                </a:moveTo>
                <a:cubicBezTo>
                  <a:pt x="10002" y="8316"/>
                  <a:pt x="10014" y="8316"/>
                  <a:pt x="10014" y="8328"/>
                </a:cubicBezTo>
                <a:cubicBezTo>
                  <a:pt x="10014" y="8328"/>
                  <a:pt x="10002" y="8328"/>
                  <a:pt x="10002" y="8316"/>
                </a:cubicBezTo>
                <a:close/>
                <a:moveTo>
                  <a:pt x="5061" y="8459"/>
                </a:moveTo>
                <a:lnTo>
                  <a:pt x="5073" y="8471"/>
                </a:lnTo>
                <a:lnTo>
                  <a:pt x="5061" y="8471"/>
                </a:lnTo>
                <a:lnTo>
                  <a:pt x="5061" y="8459"/>
                </a:lnTo>
                <a:close/>
                <a:moveTo>
                  <a:pt x="7692" y="8721"/>
                </a:moveTo>
                <a:cubicBezTo>
                  <a:pt x="7692" y="8721"/>
                  <a:pt x="7692" y="8733"/>
                  <a:pt x="7692" y="8745"/>
                </a:cubicBezTo>
                <a:cubicBezTo>
                  <a:pt x="7680" y="8733"/>
                  <a:pt x="7680" y="8733"/>
                  <a:pt x="7692" y="8721"/>
                </a:cubicBezTo>
                <a:close/>
                <a:moveTo>
                  <a:pt x="10371" y="9031"/>
                </a:moveTo>
                <a:cubicBezTo>
                  <a:pt x="10383" y="9031"/>
                  <a:pt x="10395" y="9031"/>
                  <a:pt x="10407" y="9043"/>
                </a:cubicBezTo>
                <a:lnTo>
                  <a:pt x="10383" y="9043"/>
                </a:lnTo>
                <a:cubicBezTo>
                  <a:pt x="10371" y="9031"/>
                  <a:pt x="10371" y="9031"/>
                  <a:pt x="10371" y="9031"/>
                </a:cubicBezTo>
                <a:close/>
                <a:moveTo>
                  <a:pt x="7787" y="9090"/>
                </a:moveTo>
                <a:cubicBezTo>
                  <a:pt x="7799" y="9090"/>
                  <a:pt x="7799" y="9090"/>
                  <a:pt x="7799" y="9102"/>
                </a:cubicBezTo>
                <a:cubicBezTo>
                  <a:pt x="7799" y="9102"/>
                  <a:pt x="7799" y="9090"/>
                  <a:pt x="7787" y="9090"/>
                </a:cubicBezTo>
                <a:close/>
                <a:moveTo>
                  <a:pt x="8930" y="9257"/>
                </a:moveTo>
                <a:cubicBezTo>
                  <a:pt x="8930" y="9257"/>
                  <a:pt x="8930" y="9269"/>
                  <a:pt x="8930" y="9269"/>
                </a:cubicBezTo>
                <a:lnTo>
                  <a:pt x="8918" y="9269"/>
                </a:lnTo>
                <a:cubicBezTo>
                  <a:pt x="8918" y="9257"/>
                  <a:pt x="8918" y="9257"/>
                  <a:pt x="8930" y="9257"/>
                </a:cubicBezTo>
                <a:close/>
                <a:moveTo>
                  <a:pt x="8633" y="9293"/>
                </a:moveTo>
                <a:cubicBezTo>
                  <a:pt x="8633" y="9293"/>
                  <a:pt x="8633" y="9305"/>
                  <a:pt x="8645" y="9316"/>
                </a:cubicBezTo>
                <a:cubicBezTo>
                  <a:pt x="8633" y="9305"/>
                  <a:pt x="8633" y="9305"/>
                  <a:pt x="8621" y="9305"/>
                </a:cubicBezTo>
                <a:cubicBezTo>
                  <a:pt x="8621" y="9293"/>
                  <a:pt x="8633" y="9293"/>
                  <a:pt x="8633" y="9293"/>
                </a:cubicBezTo>
                <a:close/>
                <a:moveTo>
                  <a:pt x="9370" y="9385"/>
                </a:moveTo>
                <a:cubicBezTo>
                  <a:pt x="9374" y="9385"/>
                  <a:pt x="9378" y="9386"/>
                  <a:pt x="9383" y="9388"/>
                </a:cubicBezTo>
                <a:cubicBezTo>
                  <a:pt x="9383" y="9400"/>
                  <a:pt x="9383" y="9412"/>
                  <a:pt x="9383" y="9424"/>
                </a:cubicBezTo>
                <a:lnTo>
                  <a:pt x="9311" y="9424"/>
                </a:lnTo>
                <a:cubicBezTo>
                  <a:pt x="9311" y="9412"/>
                  <a:pt x="9311" y="9412"/>
                  <a:pt x="9335" y="9400"/>
                </a:cubicBezTo>
                <a:cubicBezTo>
                  <a:pt x="9345" y="9400"/>
                  <a:pt x="9354" y="9385"/>
                  <a:pt x="9370" y="9385"/>
                </a:cubicBezTo>
                <a:close/>
                <a:moveTo>
                  <a:pt x="7502" y="9471"/>
                </a:moveTo>
                <a:cubicBezTo>
                  <a:pt x="7514" y="9471"/>
                  <a:pt x="7514" y="9471"/>
                  <a:pt x="7525" y="9483"/>
                </a:cubicBezTo>
                <a:cubicBezTo>
                  <a:pt x="7514" y="9483"/>
                  <a:pt x="7502" y="9483"/>
                  <a:pt x="7502" y="9471"/>
                </a:cubicBezTo>
                <a:close/>
                <a:moveTo>
                  <a:pt x="7787" y="10019"/>
                </a:moveTo>
                <a:cubicBezTo>
                  <a:pt x="7787" y="10031"/>
                  <a:pt x="7787" y="10031"/>
                  <a:pt x="7787" y="10043"/>
                </a:cubicBezTo>
                <a:cubicBezTo>
                  <a:pt x="7787" y="10031"/>
                  <a:pt x="7775" y="10031"/>
                  <a:pt x="7775" y="10031"/>
                </a:cubicBezTo>
                <a:cubicBezTo>
                  <a:pt x="7775" y="10031"/>
                  <a:pt x="7775" y="10019"/>
                  <a:pt x="7775" y="10019"/>
                </a:cubicBezTo>
                <a:close/>
                <a:moveTo>
                  <a:pt x="7668" y="10221"/>
                </a:moveTo>
                <a:cubicBezTo>
                  <a:pt x="7668" y="10221"/>
                  <a:pt x="7680" y="10221"/>
                  <a:pt x="7680" y="10233"/>
                </a:cubicBezTo>
                <a:lnTo>
                  <a:pt x="7668" y="10233"/>
                </a:lnTo>
                <a:cubicBezTo>
                  <a:pt x="7668" y="10221"/>
                  <a:pt x="7668" y="10221"/>
                  <a:pt x="7668" y="10221"/>
                </a:cubicBezTo>
                <a:close/>
                <a:moveTo>
                  <a:pt x="7871" y="10245"/>
                </a:moveTo>
                <a:cubicBezTo>
                  <a:pt x="7871" y="10245"/>
                  <a:pt x="7871" y="10245"/>
                  <a:pt x="7871" y="10257"/>
                </a:cubicBezTo>
                <a:lnTo>
                  <a:pt x="7859" y="10257"/>
                </a:lnTo>
                <a:cubicBezTo>
                  <a:pt x="7859" y="10245"/>
                  <a:pt x="7859" y="10245"/>
                  <a:pt x="7871" y="10245"/>
                </a:cubicBezTo>
                <a:close/>
                <a:moveTo>
                  <a:pt x="7514" y="10436"/>
                </a:moveTo>
                <a:cubicBezTo>
                  <a:pt x="7514" y="10448"/>
                  <a:pt x="7514" y="10448"/>
                  <a:pt x="7514" y="10448"/>
                </a:cubicBezTo>
                <a:cubicBezTo>
                  <a:pt x="7511" y="10445"/>
                  <a:pt x="7508" y="10442"/>
                  <a:pt x="7502" y="10436"/>
                </a:cubicBezTo>
                <a:close/>
                <a:moveTo>
                  <a:pt x="7514" y="10448"/>
                </a:moveTo>
                <a:cubicBezTo>
                  <a:pt x="7514" y="10448"/>
                  <a:pt x="7525" y="10448"/>
                  <a:pt x="7525" y="10459"/>
                </a:cubicBezTo>
                <a:cubicBezTo>
                  <a:pt x="7519" y="10454"/>
                  <a:pt x="7517" y="10451"/>
                  <a:pt x="7514" y="10448"/>
                </a:cubicBezTo>
                <a:close/>
                <a:moveTo>
                  <a:pt x="6812" y="10680"/>
                </a:moveTo>
                <a:cubicBezTo>
                  <a:pt x="6815" y="10680"/>
                  <a:pt x="6819" y="10682"/>
                  <a:pt x="6823" y="10686"/>
                </a:cubicBezTo>
                <a:lnTo>
                  <a:pt x="6799" y="10686"/>
                </a:lnTo>
                <a:cubicBezTo>
                  <a:pt x="6799" y="10686"/>
                  <a:pt x="6804" y="10680"/>
                  <a:pt x="6812" y="10680"/>
                </a:cubicBezTo>
                <a:close/>
                <a:moveTo>
                  <a:pt x="6180" y="10769"/>
                </a:moveTo>
                <a:cubicBezTo>
                  <a:pt x="6180" y="10769"/>
                  <a:pt x="6180" y="10769"/>
                  <a:pt x="6180" y="10781"/>
                </a:cubicBezTo>
                <a:cubicBezTo>
                  <a:pt x="6168" y="10769"/>
                  <a:pt x="6168" y="10769"/>
                  <a:pt x="6168" y="10769"/>
                </a:cubicBezTo>
                <a:close/>
                <a:moveTo>
                  <a:pt x="11718" y="0"/>
                </a:moveTo>
                <a:cubicBezTo>
                  <a:pt x="11645" y="0"/>
                  <a:pt x="11573" y="5"/>
                  <a:pt x="11502" y="18"/>
                </a:cubicBezTo>
                <a:cubicBezTo>
                  <a:pt x="11383" y="18"/>
                  <a:pt x="11276" y="30"/>
                  <a:pt x="11157" y="65"/>
                </a:cubicBezTo>
                <a:cubicBezTo>
                  <a:pt x="11062" y="77"/>
                  <a:pt x="10954" y="89"/>
                  <a:pt x="10859" y="137"/>
                </a:cubicBezTo>
                <a:cubicBezTo>
                  <a:pt x="10835" y="161"/>
                  <a:pt x="10788" y="149"/>
                  <a:pt x="10764" y="161"/>
                </a:cubicBezTo>
                <a:cubicBezTo>
                  <a:pt x="10585" y="196"/>
                  <a:pt x="10419" y="268"/>
                  <a:pt x="10252" y="339"/>
                </a:cubicBezTo>
                <a:cubicBezTo>
                  <a:pt x="10204" y="351"/>
                  <a:pt x="10145" y="363"/>
                  <a:pt x="10109" y="399"/>
                </a:cubicBezTo>
                <a:cubicBezTo>
                  <a:pt x="9859" y="494"/>
                  <a:pt x="9645" y="637"/>
                  <a:pt x="9419" y="780"/>
                </a:cubicBezTo>
                <a:cubicBezTo>
                  <a:pt x="9347" y="827"/>
                  <a:pt x="9264" y="863"/>
                  <a:pt x="9192" y="935"/>
                </a:cubicBezTo>
                <a:cubicBezTo>
                  <a:pt x="9169" y="935"/>
                  <a:pt x="9145" y="958"/>
                  <a:pt x="9133" y="982"/>
                </a:cubicBezTo>
                <a:cubicBezTo>
                  <a:pt x="9097" y="994"/>
                  <a:pt x="9073" y="994"/>
                  <a:pt x="9061" y="1030"/>
                </a:cubicBezTo>
                <a:cubicBezTo>
                  <a:pt x="9061" y="1030"/>
                  <a:pt x="9061" y="1042"/>
                  <a:pt x="9061" y="1042"/>
                </a:cubicBezTo>
                <a:cubicBezTo>
                  <a:pt x="9002" y="1042"/>
                  <a:pt x="8978" y="1077"/>
                  <a:pt x="8942" y="1113"/>
                </a:cubicBezTo>
                <a:cubicBezTo>
                  <a:pt x="8835" y="1196"/>
                  <a:pt x="8728" y="1256"/>
                  <a:pt x="8645" y="1363"/>
                </a:cubicBezTo>
                <a:cubicBezTo>
                  <a:pt x="8597" y="1399"/>
                  <a:pt x="8537" y="1423"/>
                  <a:pt x="8514" y="1470"/>
                </a:cubicBezTo>
                <a:cubicBezTo>
                  <a:pt x="8490" y="1494"/>
                  <a:pt x="8478" y="1506"/>
                  <a:pt x="8466" y="1518"/>
                </a:cubicBezTo>
                <a:cubicBezTo>
                  <a:pt x="8323" y="1601"/>
                  <a:pt x="8228" y="1720"/>
                  <a:pt x="8121" y="1827"/>
                </a:cubicBezTo>
                <a:cubicBezTo>
                  <a:pt x="8109" y="1839"/>
                  <a:pt x="8109" y="1839"/>
                  <a:pt x="8097" y="1851"/>
                </a:cubicBezTo>
                <a:cubicBezTo>
                  <a:pt x="8073" y="1863"/>
                  <a:pt x="8049" y="1887"/>
                  <a:pt x="8037" y="1923"/>
                </a:cubicBezTo>
                <a:cubicBezTo>
                  <a:pt x="7942" y="1982"/>
                  <a:pt x="7883" y="2078"/>
                  <a:pt x="7811" y="2161"/>
                </a:cubicBezTo>
                <a:cubicBezTo>
                  <a:pt x="7740" y="2208"/>
                  <a:pt x="7728" y="2292"/>
                  <a:pt x="7680" y="2339"/>
                </a:cubicBezTo>
                <a:cubicBezTo>
                  <a:pt x="7585" y="2399"/>
                  <a:pt x="7525" y="2482"/>
                  <a:pt x="7478" y="2566"/>
                </a:cubicBezTo>
                <a:cubicBezTo>
                  <a:pt x="7442" y="2625"/>
                  <a:pt x="7406" y="2673"/>
                  <a:pt x="7359" y="2720"/>
                </a:cubicBezTo>
                <a:cubicBezTo>
                  <a:pt x="7335" y="2744"/>
                  <a:pt x="7299" y="2768"/>
                  <a:pt x="7299" y="2804"/>
                </a:cubicBezTo>
                <a:cubicBezTo>
                  <a:pt x="7252" y="2816"/>
                  <a:pt x="7240" y="2851"/>
                  <a:pt x="7228" y="2875"/>
                </a:cubicBezTo>
                <a:cubicBezTo>
                  <a:pt x="7204" y="2923"/>
                  <a:pt x="7180" y="2959"/>
                  <a:pt x="7121" y="2970"/>
                </a:cubicBezTo>
                <a:cubicBezTo>
                  <a:pt x="7049" y="2851"/>
                  <a:pt x="6978" y="2732"/>
                  <a:pt x="6883" y="2625"/>
                </a:cubicBezTo>
                <a:cubicBezTo>
                  <a:pt x="6883" y="2625"/>
                  <a:pt x="6883" y="2613"/>
                  <a:pt x="6871" y="2613"/>
                </a:cubicBezTo>
                <a:cubicBezTo>
                  <a:pt x="6811" y="2530"/>
                  <a:pt x="6752" y="2447"/>
                  <a:pt x="6668" y="2375"/>
                </a:cubicBezTo>
                <a:cubicBezTo>
                  <a:pt x="6668" y="2363"/>
                  <a:pt x="6656" y="2363"/>
                  <a:pt x="6656" y="2363"/>
                </a:cubicBezTo>
                <a:cubicBezTo>
                  <a:pt x="6656" y="2351"/>
                  <a:pt x="6656" y="2328"/>
                  <a:pt x="6632" y="2328"/>
                </a:cubicBezTo>
                <a:cubicBezTo>
                  <a:pt x="6609" y="2292"/>
                  <a:pt x="6597" y="2268"/>
                  <a:pt x="6561" y="2256"/>
                </a:cubicBezTo>
                <a:cubicBezTo>
                  <a:pt x="6549" y="2185"/>
                  <a:pt x="6478" y="2161"/>
                  <a:pt x="6430" y="2113"/>
                </a:cubicBezTo>
                <a:cubicBezTo>
                  <a:pt x="6394" y="2018"/>
                  <a:pt x="6299" y="1947"/>
                  <a:pt x="6228" y="1875"/>
                </a:cubicBezTo>
                <a:cubicBezTo>
                  <a:pt x="6228" y="1863"/>
                  <a:pt x="6216" y="1851"/>
                  <a:pt x="6204" y="1851"/>
                </a:cubicBezTo>
                <a:cubicBezTo>
                  <a:pt x="6204" y="1839"/>
                  <a:pt x="6192" y="1839"/>
                  <a:pt x="6180" y="1827"/>
                </a:cubicBezTo>
                <a:cubicBezTo>
                  <a:pt x="6001" y="1613"/>
                  <a:pt x="5775" y="1435"/>
                  <a:pt x="5561" y="1256"/>
                </a:cubicBezTo>
                <a:cubicBezTo>
                  <a:pt x="5549" y="1256"/>
                  <a:pt x="5525" y="1244"/>
                  <a:pt x="5513" y="1244"/>
                </a:cubicBezTo>
                <a:cubicBezTo>
                  <a:pt x="5489" y="1220"/>
                  <a:pt x="5478" y="1208"/>
                  <a:pt x="5454" y="1185"/>
                </a:cubicBezTo>
                <a:cubicBezTo>
                  <a:pt x="5430" y="1149"/>
                  <a:pt x="5394" y="1125"/>
                  <a:pt x="5359" y="1113"/>
                </a:cubicBezTo>
                <a:cubicBezTo>
                  <a:pt x="5335" y="1089"/>
                  <a:pt x="5299" y="1065"/>
                  <a:pt x="5275" y="1042"/>
                </a:cubicBezTo>
                <a:cubicBezTo>
                  <a:pt x="5144" y="935"/>
                  <a:pt x="5001" y="839"/>
                  <a:pt x="4847" y="756"/>
                </a:cubicBezTo>
                <a:cubicBezTo>
                  <a:pt x="4823" y="720"/>
                  <a:pt x="4775" y="708"/>
                  <a:pt x="4739" y="684"/>
                </a:cubicBezTo>
                <a:cubicBezTo>
                  <a:pt x="4585" y="589"/>
                  <a:pt x="4430" y="506"/>
                  <a:pt x="4263" y="446"/>
                </a:cubicBezTo>
                <a:cubicBezTo>
                  <a:pt x="4132" y="375"/>
                  <a:pt x="3989" y="303"/>
                  <a:pt x="3846" y="268"/>
                </a:cubicBezTo>
                <a:cubicBezTo>
                  <a:pt x="3787" y="232"/>
                  <a:pt x="3727" y="208"/>
                  <a:pt x="3656" y="208"/>
                </a:cubicBezTo>
                <a:cubicBezTo>
                  <a:pt x="3632" y="208"/>
                  <a:pt x="3620" y="184"/>
                  <a:pt x="3596" y="173"/>
                </a:cubicBezTo>
                <a:cubicBezTo>
                  <a:pt x="3549" y="149"/>
                  <a:pt x="3489" y="137"/>
                  <a:pt x="3442" y="137"/>
                </a:cubicBezTo>
                <a:cubicBezTo>
                  <a:pt x="3215" y="65"/>
                  <a:pt x="2977" y="30"/>
                  <a:pt x="2739" y="18"/>
                </a:cubicBezTo>
                <a:cubicBezTo>
                  <a:pt x="2697" y="6"/>
                  <a:pt x="2656" y="3"/>
                  <a:pt x="2613" y="3"/>
                </a:cubicBezTo>
                <a:cubicBezTo>
                  <a:pt x="2569" y="3"/>
                  <a:pt x="2525" y="6"/>
                  <a:pt x="2477" y="6"/>
                </a:cubicBezTo>
                <a:cubicBezTo>
                  <a:pt x="2263" y="18"/>
                  <a:pt x="2049" y="30"/>
                  <a:pt x="1846" y="113"/>
                </a:cubicBezTo>
                <a:cubicBezTo>
                  <a:pt x="1842" y="109"/>
                  <a:pt x="1840" y="108"/>
                  <a:pt x="1837" y="108"/>
                </a:cubicBezTo>
                <a:cubicBezTo>
                  <a:pt x="1833" y="108"/>
                  <a:pt x="1830" y="113"/>
                  <a:pt x="1822" y="113"/>
                </a:cubicBezTo>
                <a:cubicBezTo>
                  <a:pt x="1679" y="149"/>
                  <a:pt x="1525" y="184"/>
                  <a:pt x="1406" y="280"/>
                </a:cubicBezTo>
                <a:cubicBezTo>
                  <a:pt x="1382" y="303"/>
                  <a:pt x="1358" y="303"/>
                  <a:pt x="1334" y="315"/>
                </a:cubicBezTo>
                <a:cubicBezTo>
                  <a:pt x="1287" y="315"/>
                  <a:pt x="1251" y="339"/>
                  <a:pt x="1215" y="375"/>
                </a:cubicBezTo>
                <a:cubicBezTo>
                  <a:pt x="1144" y="411"/>
                  <a:pt x="1084" y="458"/>
                  <a:pt x="1025" y="518"/>
                </a:cubicBezTo>
                <a:cubicBezTo>
                  <a:pt x="977" y="542"/>
                  <a:pt x="941" y="565"/>
                  <a:pt x="906" y="601"/>
                </a:cubicBezTo>
                <a:cubicBezTo>
                  <a:pt x="882" y="613"/>
                  <a:pt x="858" y="637"/>
                  <a:pt x="846" y="673"/>
                </a:cubicBezTo>
                <a:cubicBezTo>
                  <a:pt x="834" y="673"/>
                  <a:pt x="822" y="684"/>
                  <a:pt x="822" y="684"/>
                </a:cubicBezTo>
                <a:cubicBezTo>
                  <a:pt x="763" y="732"/>
                  <a:pt x="727" y="768"/>
                  <a:pt x="691" y="827"/>
                </a:cubicBezTo>
                <a:cubicBezTo>
                  <a:pt x="620" y="887"/>
                  <a:pt x="572" y="946"/>
                  <a:pt x="536" y="1030"/>
                </a:cubicBezTo>
                <a:cubicBezTo>
                  <a:pt x="453" y="1113"/>
                  <a:pt x="394" y="1208"/>
                  <a:pt x="346" y="1316"/>
                </a:cubicBezTo>
                <a:cubicBezTo>
                  <a:pt x="298" y="1411"/>
                  <a:pt x="251" y="1506"/>
                  <a:pt x="215" y="1601"/>
                </a:cubicBezTo>
                <a:cubicBezTo>
                  <a:pt x="191" y="1649"/>
                  <a:pt x="167" y="1708"/>
                  <a:pt x="155" y="1768"/>
                </a:cubicBezTo>
                <a:cubicBezTo>
                  <a:pt x="144" y="1780"/>
                  <a:pt x="132" y="1804"/>
                  <a:pt x="132" y="1827"/>
                </a:cubicBezTo>
                <a:cubicBezTo>
                  <a:pt x="132" y="1839"/>
                  <a:pt x="120" y="1839"/>
                  <a:pt x="120" y="1851"/>
                </a:cubicBezTo>
                <a:cubicBezTo>
                  <a:pt x="96" y="1947"/>
                  <a:pt x="60" y="2042"/>
                  <a:pt x="60" y="2137"/>
                </a:cubicBezTo>
                <a:cubicBezTo>
                  <a:pt x="25" y="2197"/>
                  <a:pt x="48" y="2256"/>
                  <a:pt x="36" y="2328"/>
                </a:cubicBezTo>
                <a:cubicBezTo>
                  <a:pt x="36" y="2339"/>
                  <a:pt x="36" y="2351"/>
                  <a:pt x="36" y="2363"/>
                </a:cubicBezTo>
                <a:cubicBezTo>
                  <a:pt x="36" y="2375"/>
                  <a:pt x="36" y="2399"/>
                  <a:pt x="36" y="2411"/>
                </a:cubicBezTo>
                <a:cubicBezTo>
                  <a:pt x="1" y="2554"/>
                  <a:pt x="25" y="2697"/>
                  <a:pt x="25" y="2840"/>
                </a:cubicBezTo>
                <a:cubicBezTo>
                  <a:pt x="25" y="2947"/>
                  <a:pt x="1" y="3066"/>
                  <a:pt x="36" y="3173"/>
                </a:cubicBezTo>
                <a:cubicBezTo>
                  <a:pt x="48" y="3232"/>
                  <a:pt x="25" y="3292"/>
                  <a:pt x="60" y="3351"/>
                </a:cubicBezTo>
                <a:cubicBezTo>
                  <a:pt x="60" y="3399"/>
                  <a:pt x="48" y="3459"/>
                  <a:pt x="84" y="3506"/>
                </a:cubicBezTo>
                <a:cubicBezTo>
                  <a:pt x="84" y="3566"/>
                  <a:pt x="96" y="3613"/>
                  <a:pt x="108" y="3661"/>
                </a:cubicBezTo>
                <a:cubicBezTo>
                  <a:pt x="144" y="3709"/>
                  <a:pt x="96" y="3780"/>
                  <a:pt x="155" y="3816"/>
                </a:cubicBezTo>
                <a:cubicBezTo>
                  <a:pt x="167" y="3828"/>
                  <a:pt x="179" y="3840"/>
                  <a:pt x="191" y="3840"/>
                </a:cubicBezTo>
                <a:cubicBezTo>
                  <a:pt x="179" y="3863"/>
                  <a:pt x="144" y="3875"/>
                  <a:pt x="155" y="3923"/>
                </a:cubicBezTo>
                <a:cubicBezTo>
                  <a:pt x="251" y="4280"/>
                  <a:pt x="346" y="4649"/>
                  <a:pt x="513" y="4983"/>
                </a:cubicBezTo>
                <a:cubicBezTo>
                  <a:pt x="525" y="5054"/>
                  <a:pt x="560" y="5102"/>
                  <a:pt x="596" y="5161"/>
                </a:cubicBezTo>
                <a:cubicBezTo>
                  <a:pt x="691" y="5364"/>
                  <a:pt x="775" y="5566"/>
                  <a:pt x="917" y="5745"/>
                </a:cubicBezTo>
                <a:cubicBezTo>
                  <a:pt x="977" y="5899"/>
                  <a:pt x="1072" y="6054"/>
                  <a:pt x="1168" y="6185"/>
                </a:cubicBezTo>
                <a:cubicBezTo>
                  <a:pt x="1215" y="6280"/>
                  <a:pt x="1275" y="6364"/>
                  <a:pt x="1334" y="6435"/>
                </a:cubicBezTo>
                <a:cubicBezTo>
                  <a:pt x="1370" y="6483"/>
                  <a:pt x="1394" y="6519"/>
                  <a:pt x="1429" y="6566"/>
                </a:cubicBezTo>
                <a:cubicBezTo>
                  <a:pt x="1441" y="6602"/>
                  <a:pt x="1465" y="6614"/>
                  <a:pt x="1489" y="6638"/>
                </a:cubicBezTo>
                <a:cubicBezTo>
                  <a:pt x="1489" y="6638"/>
                  <a:pt x="1489" y="6650"/>
                  <a:pt x="1489" y="6661"/>
                </a:cubicBezTo>
                <a:cubicBezTo>
                  <a:pt x="1560" y="6757"/>
                  <a:pt x="1632" y="6876"/>
                  <a:pt x="1715" y="6971"/>
                </a:cubicBezTo>
                <a:cubicBezTo>
                  <a:pt x="1715" y="7007"/>
                  <a:pt x="1751" y="7042"/>
                  <a:pt x="1775" y="7066"/>
                </a:cubicBezTo>
                <a:cubicBezTo>
                  <a:pt x="1810" y="7102"/>
                  <a:pt x="1846" y="7138"/>
                  <a:pt x="1870" y="7197"/>
                </a:cubicBezTo>
                <a:cubicBezTo>
                  <a:pt x="1882" y="7233"/>
                  <a:pt x="1906" y="7257"/>
                  <a:pt x="1930" y="7281"/>
                </a:cubicBezTo>
                <a:cubicBezTo>
                  <a:pt x="2001" y="7376"/>
                  <a:pt x="2060" y="7471"/>
                  <a:pt x="2144" y="7554"/>
                </a:cubicBezTo>
                <a:cubicBezTo>
                  <a:pt x="2203" y="7638"/>
                  <a:pt x="2263" y="7721"/>
                  <a:pt x="2346" y="7792"/>
                </a:cubicBezTo>
                <a:cubicBezTo>
                  <a:pt x="2418" y="7912"/>
                  <a:pt x="2513" y="8007"/>
                  <a:pt x="2608" y="8114"/>
                </a:cubicBezTo>
                <a:cubicBezTo>
                  <a:pt x="2727" y="8269"/>
                  <a:pt x="2870" y="8412"/>
                  <a:pt x="3013" y="8554"/>
                </a:cubicBezTo>
                <a:cubicBezTo>
                  <a:pt x="3061" y="8614"/>
                  <a:pt x="3108" y="8662"/>
                  <a:pt x="3168" y="8709"/>
                </a:cubicBezTo>
                <a:cubicBezTo>
                  <a:pt x="3227" y="8757"/>
                  <a:pt x="3275" y="8828"/>
                  <a:pt x="3346" y="8864"/>
                </a:cubicBezTo>
                <a:cubicBezTo>
                  <a:pt x="3346" y="8888"/>
                  <a:pt x="3346" y="8900"/>
                  <a:pt x="3370" y="8912"/>
                </a:cubicBezTo>
                <a:cubicBezTo>
                  <a:pt x="3465" y="8995"/>
                  <a:pt x="3549" y="9090"/>
                  <a:pt x="3644" y="9174"/>
                </a:cubicBezTo>
                <a:cubicBezTo>
                  <a:pt x="3704" y="9233"/>
                  <a:pt x="3775" y="9281"/>
                  <a:pt x="3835" y="9340"/>
                </a:cubicBezTo>
                <a:cubicBezTo>
                  <a:pt x="3858" y="9388"/>
                  <a:pt x="3906" y="9412"/>
                  <a:pt x="3954" y="9447"/>
                </a:cubicBezTo>
                <a:cubicBezTo>
                  <a:pt x="4001" y="9483"/>
                  <a:pt x="4025" y="9531"/>
                  <a:pt x="4085" y="9555"/>
                </a:cubicBezTo>
                <a:cubicBezTo>
                  <a:pt x="4156" y="9614"/>
                  <a:pt x="4204" y="9686"/>
                  <a:pt x="4287" y="9721"/>
                </a:cubicBezTo>
                <a:cubicBezTo>
                  <a:pt x="4287" y="9733"/>
                  <a:pt x="4299" y="9733"/>
                  <a:pt x="4299" y="9745"/>
                </a:cubicBezTo>
                <a:cubicBezTo>
                  <a:pt x="4311" y="9757"/>
                  <a:pt x="4335" y="9769"/>
                  <a:pt x="4346" y="9781"/>
                </a:cubicBezTo>
                <a:cubicBezTo>
                  <a:pt x="4430" y="9852"/>
                  <a:pt x="4525" y="9924"/>
                  <a:pt x="4620" y="9983"/>
                </a:cubicBezTo>
                <a:cubicBezTo>
                  <a:pt x="4870" y="10233"/>
                  <a:pt x="5180" y="10424"/>
                  <a:pt x="5466" y="10638"/>
                </a:cubicBezTo>
                <a:cubicBezTo>
                  <a:pt x="5478" y="10638"/>
                  <a:pt x="5489" y="10650"/>
                  <a:pt x="5513" y="10662"/>
                </a:cubicBezTo>
                <a:cubicBezTo>
                  <a:pt x="5525" y="10686"/>
                  <a:pt x="5549" y="10698"/>
                  <a:pt x="5585" y="10698"/>
                </a:cubicBezTo>
                <a:cubicBezTo>
                  <a:pt x="5787" y="10876"/>
                  <a:pt x="6025" y="11007"/>
                  <a:pt x="6251" y="11150"/>
                </a:cubicBezTo>
                <a:cubicBezTo>
                  <a:pt x="6263" y="11162"/>
                  <a:pt x="6275" y="11162"/>
                  <a:pt x="6299" y="11162"/>
                </a:cubicBezTo>
                <a:cubicBezTo>
                  <a:pt x="6323" y="11186"/>
                  <a:pt x="6347" y="11198"/>
                  <a:pt x="6371" y="11210"/>
                </a:cubicBezTo>
                <a:cubicBezTo>
                  <a:pt x="6371" y="11233"/>
                  <a:pt x="6382" y="11233"/>
                  <a:pt x="6406" y="11233"/>
                </a:cubicBezTo>
                <a:cubicBezTo>
                  <a:pt x="6478" y="11305"/>
                  <a:pt x="6561" y="11352"/>
                  <a:pt x="6656" y="11388"/>
                </a:cubicBezTo>
                <a:cubicBezTo>
                  <a:pt x="6752" y="11460"/>
                  <a:pt x="6859" y="11519"/>
                  <a:pt x="6966" y="11567"/>
                </a:cubicBezTo>
                <a:cubicBezTo>
                  <a:pt x="6990" y="11591"/>
                  <a:pt x="7025" y="11602"/>
                  <a:pt x="7049" y="11614"/>
                </a:cubicBezTo>
                <a:cubicBezTo>
                  <a:pt x="7077" y="11649"/>
                  <a:pt x="7105" y="11668"/>
                  <a:pt x="7137" y="11668"/>
                </a:cubicBezTo>
                <a:cubicBezTo>
                  <a:pt x="7160" y="11668"/>
                  <a:pt x="7186" y="11658"/>
                  <a:pt x="7216" y="11638"/>
                </a:cubicBezTo>
                <a:cubicBezTo>
                  <a:pt x="7252" y="11602"/>
                  <a:pt x="7311" y="11614"/>
                  <a:pt x="7347" y="11567"/>
                </a:cubicBezTo>
                <a:cubicBezTo>
                  <a:pt x="7418" y="11543"/>
                  <a:pt x="7490" y="11507"/>
                  <a:pt x="7549" y="11460"/>
                </a:cubicBezTo>
                <a:cubicBezTo>
                  <a:pt x="7573" y="11448"/>
                  <a:pt x="7597" y="11436"/>
                  <a:pt x="7609" y="11412"/>
                </a:cubicBezTo>
                <a:cubicBezTo>
                  <a:pt x="7859" y="11281"/>
                  <a:pt x="8097" y="11138"/>
                  <a:pt x="8335" y="10971"/>
                </a:cubicBezTo>
                <a:cubicBezTo>
                  <a:pt x="8430" y="10924"/>
                  <a:pt x="8526" y="10852"/>
                  <a:pt x="8621" y="10781"/>
                </a:cubicBezTo>
                <a:cubicBezTo>
                  <a:pt x="8680" y="10745"/>
                  <a:pt x="8752" y="10710"/>
                  <a:pt x="8799" y="10662"/>
                </a:cubicBezTo>
                <a:cubicBezTo>
                  <a:pt x="8859" y="10638"/>
                  <a:pt x="8907" y="10590"/>
                  <a:pt x="8954" y="10543"/>
                </a:cubicBezTo>
                <a:cubicBezTo>
                  <a:pt x="9097" y="10471"/>
                  <a:pt x="9204" y="10376"/>
                  <a:pt x="9335" y="10269"/>
                </a:cubicBezTo>
                <a:cubicBezTo>
                  <a:pt x="9407" y="10233"/>
                  <a:pt x="9478" y="10186"/>
                  <a:pt x="9538" y="10114"/>
                </a:cubicBezTo>
                <a:cubicBezTo>
                  <a:pt x="9680" y="10031"/>
                  <a:pt x="9788" y="9912"/>
                  <a:pt x="9919" y="9805"/>
                </a:cubicBezTo>
                <a:cubicBezTo>
                  <a:pt x="9990" y="9745"/>
                  <a:pt x="10073" y="9686"/>
                  <a:pt x="10133" y="9614"/>
                </a:cubicBezTo>
                <a:cubicBezTo>
                  <a:pt x="10216" y="9578"/>
                  <a:pt x="10264" y="9507"/>
                  <a:pt x="10312" y="9459"/>
                </a:cubicBezTo>
                <a:cubicBezTo>
                  <a:pt x="10419" y="9400"/>
                  <a:pt x="10490" y="9305"/>
                  <a:pt x="10585" y="9233"/>
                </a:cubicBezTo>
                <a:cubicBezTo>
                  <a:pt x="10669" y="9162"/>
                  <a:pt x="10728" y="9078"/>
                  <a:pt x="10812" y="9007"/>
                </a:cubicBezTo>
                <a:cubicBezTo>
                  <a:pt x="10907" y="8947"/>
                  <a:pt x="10978" y="8864"/>
                  <a:pt x="11050" y="8781"/>
                </a:cubicBezTo>
                <a:cubicBezTo>
                  <a:pt x="11097" y="8745"/>
                  <a:pt x="11133" y="8709"/>
                  <a:pt x="11157" y="8662"/>
                </a:cubicBezTo>
                <a:cubicBezTo>
                  <a:pt x="11264" y="8590"/>
                  <a:pt x="11324" y="8495"/>
                  <a:pt x="11407" y="8400"/>
                </a:cubicBezTo>
                <a:cubicBezTo>
                  <a:pt x="11455" y="8376"/>
                  <a:pt x="11490" y="8328"/>
                  <a:pt x="11526" y="8281"/>
                </a:cubicBezTo>
                <a:cubicBezTo>
                  <a:pt x="11562" y="8269"/>
                  <a:pt x="11585" y="8245"/>
                  <a:pt x="11597" y="8197"/>
                </a:cubicBezTo>
                <a:cubicBezTo>
                  <a:pt x="11669" y="8138"/>
                  <a:pt x="11740" y="8066"/>
                  <a:pt x="11800" y="7971"/>
                </a:cubicBezTo>
                <a:cubicBezTo>
                  <a:pt x="11859" y="7923"/>
                  <a:pt x="11907" y="7864"/>
                  <a:pt x="11955" y="7792"/>
                </a:cubicBezTo>
                <a:cubicBezTo>
                  <a:pt x="11978" y="7781"/>
                  <a:pt x="12002" y="7745"/>
                  <a:pt x="12014" y="7709"/>
                </a:cubicBezTo>
                <a:cubicBezTo>
                  <a:pt x="12026" y="7697"/>
                  <a:pt x="12026" y="7697"/>
                  <a:pt x="12038" y="7685"/>
                </a:cubicBezTo>
                <a:cubicBezTo>
                  <a:pt x="12217" y="7483"/>
                  <a:pt x="12383" y="7269"/>
                  <a:pt x="12526" y="7031"/>
                </a:cubicBezTo>
                <a:cubicBezTo>
                  <a:pt x="12574" y="6983"/>
                  <a:pt x="12609" y="6935"/>
                  <a:pt x="12633" y="6876"/>
                </a:cubicBezTo>
                <a:cubicBezTo>
                  <a:pt x="12681" y="6828"/>
                  <a:pt x="12728" y="6769"/>
                  <a:pt x="12752" y="6709"/>
                </a:cubicBezTo>
                <a:cubicBezTo>
                  <a:pt x="12788" y="6685"/>
                  <a:pt x="12812" y="6650"/>
                  <a:pt x="12824" y="6614"/>
                </a:cubicBezTo>
                <a:cubicBezTo>
                  <a:pt x="12836" y="6590"/>
                  <a:pt x="12848" y="6566"/>
                  <a:pt x="12859" y="6554"/>
                </a:cubicBezTo>
                <a:cubicBezTo>
                  <a:pt x="12907" y="6507"/>
                  <a:pt x="12943" y="6459"/>
                  <a:pt x="12967" y="6411"/>
                </a:cubicBezTo>
                <a:cubicBezTo>
                  <a:pt x="12979" y="6399"/>
                  <a:pt x="12990" y="6376"/>
                  <a:pt x="13002" y="6364"/>
                </a:cubicBezTo>
                <a:cubicBezTo>
                  <a:pt x="13074" y="6280"/>
                  <a:pt x="13133" y="6173"/>
                  <a:pt x="13193" y="6078"/>
                </a:cubicBezTo>
                <a:cubicBezTo>
                  <a:pt x="13252" y="5995"/>
                  <a:pt x="13300" y="5911"/>
                  <a:pt x="13336" y="5804"/>
                </a:cubicBezTo>
                <a:cubicBezTo>
                  <a:pt x="13348" y="5792"/>
                  <a:pt x="13360" y="5780"/>
                  <a:pt x="13371" y="5768"/>
                </a:cubicBezTo>
                <a:cubicBezTo>
                  <a:pt x="13419" y="5685"/>
                  <a:pt x="13479" y="5602"/>
                  <a:pt x="13514" y="5518"/>
                </a:cubicBezTo>
                <a:cubicBezTo>
                  <a:pt x="13586" y="5399"/>
                  <a:pt x="13645" y="5280"/>
                  <a:pt x="13693" y="5161"/>
                </a:cubicBezTo>
                <a:cubicBezTo>
                  <a:pt x="13776" y="5042"/>
                  <a:pt x="13824" y="4899"/>
                  <a:pt x="13871" y="4756"/>
                </a:cubicBezTo>
                <a:cubicBezTo>
                  <a:pt x="13919" y="4661"/>
                  <a:pt x="13955" y="4554"/>
                  <a:pt x="13979" y="4447"/>
                </a:cubicBezTo>
                <a:cubicBezTo>
                  <a:pt x="14002" y="4399"/>
                  <a:pt x="14026" y="4340"/>
                  <a:pt x="14026" y="4292"/>
                </a:cubicBezTo>
                <a:cubicBezTo>
                  <a:pt x="14086" y="4137"/>
                  <a:pt x="14110" y="3971"/>
                  <a:pt x="14157" y="3816"/>
                </a:cubicBezTo>
                <a:cubicBezTo>
                  <a:pt x="14157" y="3804"/>
                  <a:pt x="14157" y="3792"/>
                  <a:pt x="14157" y="3780"/>
                </a:cubicBezTo>
                <a:cubicBezTo>
                  <a:pt x="14181" y="3685"/>
                  <a:pt x="14205" y="3602"/>
                  <a:pt x="14205" y="3506"/>
                </a:cubicBezTo>
                <a:cubicBezTo>
                  <a:pt x="14241" y="3471"/>
                  <a:pt x="14217" y="3423"/>
                  <a:pt x="14229" y="3375"/>
                </a:cubicBezTo>
                <a:cubicBezTo>
                  <a:pt x="14252" y="3304"/>
                  <a:pt x="14241" y="3244"/>
                  <a:pt x="14252" y="3173"/>
                </a:cubicBezTo>
                <a:cubicBezTo>
                  <a:pt x="14276" y="3149"/>
                  <a:pt x="14264" y="3113"/>
                  <a:pt x="14264" y="3078"/>
                </a:cubicBezTo>
                <a:cubicBezTo>
                  <a:pt x="14276" y="2792"/>
                  <a:pt x="14276" y="2506"/>
                  <a:pt x="14241" y="2220"/>
                </a:cubicBezTo>
                <a:cubicBezTo>
                  <a:pt x="14241" y="2208"/>
                  <a:pt x="14241" y="2185"/>
                  <a:pt x="14229" y="2161"/>
                </a:cubicBezTo>
                <a:cubicBezTo>
                  <a:pt x="14229" y="2137"/>
                  <a:pt x="14229" y="2125"/>
                  <a:pt x="14217" y="2101"/>
                </a:cubicBezTo>
                <a:cubicBezTo>
                  <a:pt x="14217" y="2042"/>
                  <a:pt x="14205" y="1994"/>
                  <a:pt x="14181" y="1935"/>
                </a:cubicBezTo>
                <a:cubicBezTo>
                  <a:pt x="14181" y="1935"/>
                  <a:pt x="14181" y="1923"/>
                  <a:pt x="14181" y="1923"/>
                </a:cubicBezTo>
                <a:cubicBezTo>
                  <a:pt x="14181" y="1899"/>
                  <a:pt x="14181" y="1875"/>
                  <a:pt x="14157" y="1851"/>
                </a:cubicBezTo>
                <a:cubicBezTo>
                  <a:pt x="14157" y="1827"/>
                  <a:pt x="14157" y="1804"/>
                  <a:pt x="14133" y="1792"/>
                </a:cubicBezTo>
                <a:cubicBezTo>
                  <a:pt x="14122" y="1697"/>
                  <a:pt x="14086" y="1625"/>
                  <a:pt x="14038" y="1542"/>
                </a:cubicBezTo>
                <a:cubicBezTo>
                  <a:pt x="14014" y="1446"/>
                  <a:pt x="13967" y="1351"/>
                  <a:pt x="13907" y="1280"/>
                </a:cubicBezTo>
                <a:cubicBezTo>
                  <a:pt x="13871" y="1196"/>
                  <a:pt x="13848" y="1101"/>
                  <a:pt x="13752" y="1054"/>
                </a:cubicBezTo>
                <a:cubicBezTo>
                  <a:pt x="13764" y="994"/>
                  <a:pt x="13729" y="970"/>
                  <a:pt x="13693" y="935"/>
                </a:cubicBezTo>
                <a:cubicBezTo>
                  <a:pt x="13657" y="887"/>
                  <a:pt x="13633" y="839"/>
                  <a:pt x="13574" y="804"/>
                </a:cubicBezTo>
                <a:cubicBezTo>
                  <a:pt x="13538" y="744"/>
                  <a:pt x="13502" y="708"/>
                  <a:pt x="13443" y="673"/>
                </a:cubicBezTo>
                <a:cubicBezTo>
                  <a:pt x="13407" y="625"/>
                  <a:pt x="13371" y="577"/>
                  <a:pt x="13312" y="554"/>
                </a:cubicBezTo>
                <a:cubicBezTo>
                  <a:pt x="13276" y="506"/>
                  <a:pt x="13217" y="482"/>
                  <a:pt x="13169" y="446"/>
                </a:cubicBezTo>
                <a:cubicBezTo>
                  <a:pt x="13145" y="411"/>
                  <a:pt x="13109" y="387"/>
                  <a:pt x="13062" y="375"/>
                </a:cubicBezTo>
                <a:cubicBezTo>
                  <a:pt x="13002" y="315"/>
                  <a:pt x="12931" y="292"/>
                  <a:pt x="12859" y="268"/>
                </a:cubicBezTo>
                <a:cubicBezTo>
                  <a:pt x="12800" y="220"/>
                  <a:pt x="12728" y="196"/>
                  <a:pt x="12657" y="173"/>
                </a:cubicBezTo>
                <a:cubicBezTo>
                  <a:pt x="12621" y="149"/>
                  <a:pt x="12574" y="137"/>
                  <a:pt x="12526" y="137"/>
                </a:cubicBezTo>
                <a:cubicBezTo>
                  <a:pt x="12395" y="77"/>
                  <a:pt x="12264" y="42"/>
                  <a:pt x="12133" y="42"/>
                </a:cubicBezTo>
                <a:cubicBezTo>
                  <a:pt x="11994" y="18"/>
                  <a:pt x="11854" y="0"/>
                  <a:pt x="11718" y="0"/>
                </a:cubicBezTo>
                <a:close/>
              </a:path>
            </a:pathLst>
          </a:custGeom>
          <a:solidFill>
            <a:srgbClr val="FE67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5"/>
          <p:cNvSpPr/>
          <p:nvPr/>
        </p:nvSpPr>
        <p:spPr>
          <a:xfrm rot="-4032455">
            <a:off x="7888944" y="4286213"/>
            <a:ext cx="155692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5"/>
          <p:cNvSpPr/>
          <p:nvPr/>
        </p:nvSpPr>
        <p:spPr>
          <a:xfrm>
            <a:off x="1751724" y="3630030"/>
            <a:ext cx="185527" cy="294575"/>
          </a:xfrm>
          <a:custGeom>
            <a:avLst/>
            <a:gdLst/>
            <a:ahLst/>
            <a:cxnLst/>
            <a:rect l="l" t="t" r="r" b="b"/>
            <a:pathLst>
              <a:path w="4335" h="6883" extrusionOk="0">
                <a:moveTo>
                  <a:pt x="2175" y="1"/>
                </a:moveTo>
                <a:cubicBezTo>
                  <a:pt x="2172" y="1"/>
                  <a:pt x="2170" y="1"/>
                  <a:pt x="2168" y="1"/>
                </a:cubicBezTo>
                <a:cubicBezTo>
                  <a:pt x="1858" y="1"/>
                  <a:pt x="1870" y="763"/>
                  <a:pt x="1823" y="1191"/>
                </a:cubicBezTo>
                <a:cubicBezTo>
                  <a:pt x="1739" y="2049"/>
                  <a:pt x="1108" y="2799"/>
                  <a:pt x="418" y="3025"/>
                </a:cubicBezTo>
                <a:cubicBezTo>
                  <a:pt x="263" y="3073"/>
                  <a:pt x="84" y="3120"/>
                  <a:pt x="37" y="3299"/>
                </a:cubicBezTo>
                <a:cubicBezTo>
                  <a:pt x="1" y="3442"/>
                  <a:pt x="84" y="3597"/>
                  <a:pt x="191" y="3668"/>
                </a:cubicBezTo>
                <a:cubicBezTo>
                  <a:pt x="299" y="3739"/>
                  <a:pt x="418" y="3775"/>
                  <a:pt x="537" y="3811"/>
                </a:cubicBezTo>
                <a:cubicBezTo>
                  <a:pt x="965" y="3966"/>
                  <a:pt x="1311" y="4347"/>
                  <a:pt x="1525" y="4799"/>
                </a:cubicBezTo>
                <a:cubicBezTo>
                  <a:pt x="1739" y="5263"/>
                  <a:pt x="1823" y="5775"/>
                  <a:pt x="1870" y="6287"/>
                </a:cubicBezTo>
                <a:cubicBezTo>
                  <a:pt x="1894" y="6537"/>
                  <a:pt x="1953" y="6859"/>
                  <a:pt x="2168" y="6883"/>
                </a:cubicBezTo>
                <a:cubicBezTo>
                  <a:pt x="2382" y="6859"/>
                  <a:pt x="2442" y="6537"/>
                  <a:pt x="2465" y="6287"/>
                </a:cubicBezTo>
                <a:cubicBezTo>
                  <a:pt x="2513" y="5775"/>
                  <a:pt x="2608" y="5263"/>
                  <a:pt x="2811" y="4799"/>
                </a:cubicBezTo>
                <a:cubicBezTo>
                  <a:pt x="3025" y="4347"/>
                  <a:pt x="3370" y="3966"/>
                  <a:pt x="3787" y="3811"/>
                </a:cubicBezTo>
                <a:cubicBezTo>
                  <a:pt x="3906" y="3775"/>
                  <a:pt x="4037" y="3739"/>
                  <a:pt x="4144" y="3668"/>
                </a:cubicBezTo>
                <a:cubicBezTo>
                  <a:pt x="4251" y="3597"/>
                  <a:pt x="4335" y="3442"/>
                  <a:pt x="4299" y="3299"/>
                </a:cubicBezTo>
                <a:cubicBezTo>
                  <a:pt x="4251" y="3120"/>
                  <a:pt x="4073" y="3073"/>
                  <a:pt x="3918" y="3025"/>
                </a:cubicBezTo>
                <a:cubicBezTo>
                  <a:pt x="3227" y="2799"/>
                  <a:pt x="2632" y="2049"/>
                  <a:pt x="2549" y="1191"/>
                </a:cubicBezTo>
                <a:cubicBezTo>
                  <a:pt x="2502" y="766"/>
                  <a:pt x="2478" y="1"/>
                  <a:pt x="21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5"/>
          <p:cNvSpPr/>
          <p:nvPr/>
        </p:nvSpPr>
        <p:spPr>
          <a:xfrm>
            <a:off x="8601258" y="640969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5"/>
          <p:cNvSpPr/>
          <p:nvPr/>
        </p:nvSpPr>
        <p:spPr>
          <a:xfrm>
            <a:off x="3065186" y="227933"/>
            <a:ext cx="324640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rgbClr val="240000"/>
                </a:solidFill>
                <a:latin typeface="Arial"/>
                <a:ea typeface="Arial"/>
                <a:cs typeface="Arial"/>
                <a:sym typeface="Arial"/>
              </a:rPr>
              <a:t>Let’s sing.</a:t>
            </a:r>
            <a:endParaRPr sz="6000" b="0" i="0" u="none" strike="noStrike" cap="none">
              <a:solidFill>
                <a:srgbClr val="24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2" name="Google Shape;582;p5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2088" y="248401"/>
            <a:ext cx="487363" cy="48736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83" name="Google Shape;583;p5"/>
          <p:cNvGraphicFramePr/>
          <p:nvPr/>
        </p:nvGraphicFramePr>
        <p:xfrm>
          <a:off x="1523999" y="1194263"/>
          <a:ext cx="6096000" cy="354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r:id="rId6" imgW="6096000" imgH="3541713" progId="Paint.Picture">
                  <p:embed/>
                </p:oleObj>
              </mc:Choice>
              <mc:Fallback>
                <p:oleObj r:id="rId6" imgW="6096000" imgH="3541713" progId="Paint.Picture">
                  <p:embed/>
                  <p:pic>
                    <p:nvPicPr>
                      <p:cNvPr id="583" name="Google Shape;583;p5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/>
                      <a:stretch/>
                    </p:blipFill>
                    <p:spPr>
                      <a:xfrm>
                        <a:off x="1523999" y="1194263"/>
                        <a:ext cx="6096000" cy="3541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6"/>
          <p:cNvSpPr txBox="1">
            <a:spLocks noGrp="1"/>
          </p:cNvSpPr>
          <p:nvPr>
            <p:ph type="title"/>
          </p:nvPr>
        </p:nvSpPr>
        <p:spPr>
          <a:xfrm>
            <a:off x="421766" y="2352906"/>
            <a:ext cx="7844224" cy="10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>
                <a:solidFill>
                  <a:srgbClr val="310600"/>
                </a:solidFill>
              </a:rPr>
              <a:t>New words </a:t>
            </a:r>
            <a:endParaRPr>
              <a:solidFill>
                <a:srgbClr val="3106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7"/>
          <p:cNvSpPr/>
          <p:nvPr/>
        </p:nvSpPr>
        <p:spPr>
          <a:xfrm>
            <a:off x="3591565" y="3781360"/>
            <a:ext cx="2068195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rgbClr val="240000"/>
                </a:solidFill>
                <a:latin typeface="Arial"/>
                <a:ea typeface="Arial"/>
                <a:cs typeface="Arial"/>
                <a:sym typeface="Arial"/>
              </a:rPr>
              <a:t>school</a:t>
            </a:r>
            <a:endParaRPr sz="6000" b="0" i="0" u="none" strike="noStrike" cap="none">
              <a:solidFill>
                <a:srgbClr val="24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4" name="Google Shape;594;p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6626" y="23489"/>
            <a:ext cx="5636807" cy="37578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9" name="Google Shape;599;p8" descr="When school isn&amp;#39;t safe: &amp;#39;You feel like you are sending your child into a  lion&amp;#39;s den&amp;#39; - CNN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9707" y="189536"/>
            <a:ext cx="6556416" cy="3687984"/>
          </a:xfrm>
          <a:prstGeom prst="rect">
            <a:avLst/>
          </a:prstGeom>
          <a:noFill/>
          <a:ln>
            <a:noFill/>
          </a:ln>
        </p:spPr>
      </p:pic>
      <p:sp>
        <p:nvSpPr>
          <p:cNvPr id="600" name="Google Shape;600;p8"/>
          <p:cNvSpPr/>
          <p:nvPr/>
        </p:nvSpPr>
        <p:spPr>
          <a:xfrm>
            <a:off x="2914714" y="3877520"/>
            <a:ext cx="324640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rgbClr val="240000"/>
                </a:solidFill>
                <a:latin typeface="Arial"/>
                <a:ea typeface="Arial"/>
                <a:cs typeface="Arial"/>
                <a:sym typeface="Arial"/>
              </a:rPr>
              <a:t>classroom</a:t>
            </a:r>
            <a:endParaRPr sz="6000" b="0" i="0" u="none" strike="noStrike" cap="none">
              <a:solidFill>
                <a:srgbClr val="24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9"/>
          <p:cNvSpPr/>
          <p:nvPr/>
        </p:nvSpPr>
        <p:spPr>
          <a:xfrm>
            <a:off x="2753497" y="3827660"/>
            <a:ext cx="3823484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rgbClr val="240000"/>
                </a:solidFill>
                <a:latin typeface="Arial"/>
                <a:ea typeface="Arial"/>
                <a:cs typeface="Arial"/>
                <a:sym typeface="Arial"/>
              </a:rPr>
              <a:t>playground</a:t>
            </a:r>
            <a:endParaRPr sz="6000" b="0" i="0" u="none" strike="noStrike" cap="none">
              <a:solidFill>
                <a:srgbClr val="24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6" name="Google Shape;606;p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28775" y="72152"/>
            <a:ext cx="5728955" cy="38193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10"/>
          <p:cNvSpPr/>
          <p:nvPr/>
        </p:nvSpPr>
        <p:spPr>
          <a:xfrm>
            <a:off x="3449037" y="3920257"/>
            <a:ext cx="231666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rgbClr val="240000"/>
                </a:solidFill>
                <a:latin typeface="Arial"/>
                <a:ea typeface="Arial"/>
                <a:cs typeface="Arial"/>
                <a:sym typeface="Arial"/>
              </a:rPr>
              <a:t>library</a:t>
            </a:r>
            <a:endParaRPr sz="6000" b="0" i="0" u="none" strike="noStrike" cap="none">
              <a:solidFill>
                <a:srgbClr val="24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2" name="Google Shape;612;p1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8896" y="92536"/>
            <a:ext cx="5741581" cy="38277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hysics Class for Kids: Kinetic Energy by Slidesgo">
  <a:themeElements>
    <a:clrScheme name="Simple Light">
      <a:dk1>
        <a:srgbClr val="210A06"/>
      </a:dk1>
      <a:lt1>
        <a:srgbClr val="FF6B6B"/>
      </a:lt1>
      <a:dk2>
        <a:srgbClr val="FFF2F0"/>
      </a:dk2>
      <a:lt2>
        <a:srgbClr val="FFE2DC"/>
      </a:lt2>
      <a:accent1>
        <a:srgbClr val="FFDA73"/>
      </a:accent1>
      <a:accent2>
        <a:srgbClr val="82B7F8"/>
      </a:accent2>
      <a:accent3>
        <a:srgbClr val="F57733"/>
      </a:accent3>
      <a:accent4>
        <a:srgbClr val="8C2902"/>
      </a:accent4>
      <a:accent5>
        <a:srgbClr val="FFFFFF"/>
      </a:accent5>
      <a:accent6>
        <a:srgbClr val="4D6D81"/>
      </a:accent6>
      <a:hlink>
        <a:srgbClr val="210A0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237</Words>
  <Application>Microsoft Office PowerPoint</Application>
  <PresentationFormat>On-screen Show (16:9)</PresentationFormat>
  <Paragraphs>87</Paragraphs>
  <Slides>28</Slides>
  <Notes>28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Fredoka One</vt:lpstr>
      <vt:lpstr>Exo 2</vt:lpstr>
      <vt:lpstr>Comic Sans MS</vt:lpstr>
      <vt:lpstr>Physics Class for Kids: Kinetic Energy by Slidesgo</vt:lpstr>
      <vt:lpstr>Bitmap Image</vt:lpstr>
      <vt:lpstr>PowerPoint Presentation</vt:lpstr>
      <vt:lpstr>Warm-up and new words </vt:lpstr>
      <vt:lpstr>PowerPoint Presentation</vt:lpstr>
      <vt:lpstr>PowerPoint Presentation</vt:lpstr>
      <vt:lpstr>New words </vt:lpstr>
      <vt:lpstr>PowerPoint Presentation</vt:lpstr>
      <vt:lpstr>PowerPoint Presentation</vt:lpstr>
      <vt:lpstr>PowerPoint Presentation</vt:lpstr>
      <vt:lpstr>PowerPoint Presentation</vt:lpstr>
      <vt:lpstr>Look and guess.</vt:lpstr>
      <vt:lpstr>PowerPoint Presentation</vt:lpstr>
      <vt:lpstr>PowerPoint Presentation</vt:lpstr>
      <vt:lpstr>PowerPoint Presentation</vt:lpstr>
      <vt:lpstr>PowerPoint Presentation</vt:lpstr>
      <vt:lpstr>Look, listen and repeat.</vt:lpstr>
      <vt:lpstr>Look and answer the questions.</vt:lpstr>
      <vt:lpstr>PowerPoint Presentation</vt:lpstr>
      <vt:lpstr>PowerPoint Presentation</vt:lpstr>
      <vt:lpstr>PowerPoint Presentation</vt:lpstr>
      <vt:lpstr>Listen, point and say.</vt:lpstr>
      <vt:lpstr>PowerPoint Presentation</vt:lpstr>
      <vt:lpstr>PowerPoint Presentation</vt:lpstr>
      <vt:lpstr>PowerPoint Presentation</vt:lpstr>
      <vt:lpstr>PowerPoint Presentation</vt:lpstr>
      <vt:lpstr>Let’s talk.</vt:lpstr>
      <vt:lpstr>PowerPoint Presentation</vt:lpstr>
      <vt:lpstr>Fun corner</vt:lpstr>
      <vt:lpstr>PowerPoint Presentation</vt:lpstr>
    </vt:vector>
  </TitlesOfParts>
  <Company>thuvienhoclieu.com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>thuvienhoclieu.com</dc:creator>
  <cp:keywords>thuvienhoclieu.com</cp:keywords>
  <dc:description>thuvienhoclieu.com</dc:description>
  <cp:lastModifiedBy/>
  <cp:revision>1</cp:revision>
  <dcterms:modified xsi:type="dcterms:W3CDTF">2022-07-23T15:29:36Z</dcterms:modified>
</cp:coreProperties>
</file>