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42" r:id="rId3"/>
    <p:sldId id="343" r:id="rId4"/>
    <p:sldId id="357" r:id="rId5"/>
    <p:sldId id="359" r:id="rId6"/>
    <p:sldId id="354" r:id="rId7"/>
    <p:sldId id="362" r:id="rId8"/>
    <p:sldId id="361" r:id="rId9"/>
    <p:sldId id="360" r:id="rId10"/>
    <p:sldId id="379" r:id="rId11"/>
    <p:sldId id="377" r:id="rId12"/>
    <p:sldId id="353" r:id="rId13"/>
    <p:sldId id="363" r:id="rId14"/>
    <p:sldId id="347" r:id="rId15"/>
    <p:sldId id="366" r:id="rId16"/>
    <p:sldId id="367" r:id="rId17"/>
    <p:sldId id="352" r:id="rId18"/>
    <p:sldId id="348" r:id="rId19"/>
    <p:sldId id="350" r:id="rId20"/>
    <p:sldId id="356" r:id="rId21"/>
    <p:sldId id="355" r:id="rId22"/>
    <p:sldId id="378" r:id="rId23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96" y="2590006"/>
            <a:ext cx="4652997" cy="269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478" y="2142767"/>
            <a:ext cx="10893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582" y="4101840"/>
            <a:ext cx="10843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155293"/>
            <a:ext cx="10721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5" y="4051354"/>
            <a:ext cx="10721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08" y="3541474"/>
            <a:ext cx="46500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1" y="2214236"/>
            <a:ext cx="6699390" cy="32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3067" y="274320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262" y="2544953"/>
            <a:ext cx="113393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6" y="3939370"/>
            <a:ext cx="9237428" cy="27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56996" y="189493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CẶP ĐÔI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395100" y="19325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28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338" y="3462009"/>
            <a:ext cx="45333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03" y="2365724"/>
            <a:ext cx="6743871" cy="29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75593" y="253025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521" y="3082219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46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76841" y="210437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06" y="1769674"/>
            <a:ext cx="5270873" cy="49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5232" y="1944851"/>
            <a:ext cx="93694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16" y="3952439"/>
            <a:ext cx="8233312" cy="27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46261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1" y="2888618"/>
            <a:ext cx="3815064" cy="26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" y="1904960"/>
            <a:ext cx="4302002" cy="4652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3639370"/>
            <a:ext cx="3849516" cy="30495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8991" y="3101929"/>
            <a:ext cx="2313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1929008" y="2517732"/>
            <a:ext cx="626302" cy="5841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463417" y="2888618"/>
            <a:ext cx="626302" cy="58419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020827" y="3901672"/>
            <a:ext cx="626302" cy="5841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3861" y="5554849"/>
            <a:ext cx="379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46926" y="4596433"/>
            <a:ext cx="318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3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786843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300" y="3505592"/>
            <a:ext cx="48774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70" y="2321752"/>
            <a:ext cx="6654972" cy="33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58592" y="2373682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821271" y="195581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931636" y="92777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2" y="1937815"/>
            <a:ext cx="5282592" cy="3961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62" y="3018773"/>
            <a:ext cx="6068756" cy="356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73054" y="3829410"/>
            <a:ext cx="5141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4" name="Google Shape;252;g113ac30190f_0_112"/>
          <p:cNvGrpSpPr/>
          <p:nvPr/>
        </p:nvGrpSpPr>
        <p:grpSpPr>
          <a:xfrm rot="17965226" flipH="1">
            <a:off x="2055863" y="1838497"/>
            <a:ext cx="6748341" cy="5642365"/>
            <a:chOff x="2697784" y="82907"/>
            <a:chExt cx="3280776" cy="2671203"/>
          </a:xfrm>
        </p:grpSpPr>
        <p:sp>
          <p:nvSpPr>
            <p:cNvPr id="5" name="Google Shape;253;g113ac30190f_0_112"/>
            <p:cNvSpPr/>
            <p:nvPr/>
          </p:nvSpPr>
          <p:spPr>
            <a:xfrm rot="10230364">
              <a:off x="2697784" y="594548"/>
              <a:ext cx="2413558" cy="2159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6318" y="15000"/>
                  </a:quadBezTo>
                  <a:lnTo>
                    <a:pt x="84806" y="0"/>
                  </a:lnTo>
                  <a:lnTo>
                    <a:pt x="120000" y="18786"/>
                  </a:lnTo>
                  <a:lnTo>
                    <a:pt x="89803" y="49572"/>
                  </a:lnTo>
                  <a:lnTo>
                    <a:pt x="88291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54;g113ac30190f_0_112"/>
            <p:cNvSpPr/>
            <p:nvPr/>
          </p:nvSpPr>
          <p:spPr>
            <a:xfrm rot="10800000">
              <a:off x="3516821" y="2169082"/>
              <a:ext cx="355500" cy="1863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5;g113ac30190f_0_112"/>
            <p:cNvSpPr/>
            <p:nvPr/>
          </p:nvSpPr>
          <p:spPr>
            <a:xfrm>
              <a:off x="4713234" y="1078761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6;g113ac30190f_0_112"/>
            <p:cNvSpPr/>
            <p:nvPr/>
          </p:nvSpPr>
          <p:spPr>
            <a:xfrm>
              <a:off x="4266639" y="179212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7;g113ac30190f_0_112"/>
            <p:cNvSpPr/>
            <p:nvPr/>
          </p:nvSpPr>
          <p:spPr>
            <a:xfrm>
              <a:off x="4423904" y="692016"/>
              <a:ext cx="13629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9;g113ac30190f_0_112"/>
            <p:cNvSpPr/>
            <p:nvPr/>
          </p:nvSpPr>
          <p:spPr>
            <a:xfrm flipH="1">
              <a:off x="4879960" y="490702"/>
              <a:ext cx="1098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1;g113ac30190f_0_112"/>
            <p:cNvSpPr/>
            <p:nvPr/>
          </p:nvSpPr>
          <p:spPr>
            <a:xfrm>
              <a:off x="4353336" y="82907"/>
              <a:ext cx="1215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;g113ac30190f_0_112"/>
            <p:cNvSpPr/>
            <p:nvPr/>
          </p:nvSpPr>
          <p:spPr>
            <a:xfrm>
              <a:off x="3999515" y="203448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4;g113ac30190f_0_112"/>
            <p:cNvSpPr/>
            <p:nvPr/>
          </p:nvSpPr>
          <p:spPr>
            <a:xfrm>
              <a:off x="4522780" y="1242419"/>
              <a:ext cx="14367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6;g113ac30190f_0_112"/>
            <p:cNvSpPr/>
            <p:nvPr/>
          </p:nvSpPr>
          <p:spPr>
            <a:xfrm>
              <a:off x="3783571" y="1688044"/>
              <a:ext cx="11232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;g113ac30190f_0_112"/>
            <p:cNvSpPr/>
            <p:nvPr/>
          </p:nvSpPr>
          <p:spPr>
            <a:xfrm>
              <a:off x="4560034" y="1378148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;g113ac30190f_0_112"/>
            <p:cNvSpPr/>
            <p:nvPr/>
          </p:nvSpPr>
          <p:spPr>
            <a:xfrm>
              <a:off x="3966280" y="2047945"/>
              <a:ext cx="10683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29115" y="3181611"/>
            <a:ext cx="2082002" cy="19368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0160" y="4102836"/>
            <a:ext cx="2432250" cy="22123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8255329" y="1465673"/>
            <a:ext cx="3055674" cy="2916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4595" y="5177274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0618" y="348401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34304" y="456628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1899444"/>
            <a:ext cx="7305690" cy="46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6: THAM GIA HOẠT ĐỘNG PHÁT TRIỂN CỘNG 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1806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875" y="2390776"/>
            <a:ext cx="102463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1" y="3433961"/>
            <a:ext cx="7865245" cy="33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8" y="3641876"/>
            <a:ext cx="11118516" cy="32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508120" y="114759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110620" y="1644413"/>
            <a:ext cx="5956258" cy="216700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97" y="2417328"/>
            <a:ext cx="7752704" cy="42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019319" y="21457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" y="1763430"/>
            <a:ext cx="5467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82566" y="17040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477" y="3811219"/>
            <a:ext cx="881039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31" y="3505602"/>
            <a:ext cx="7757591" cy="31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392" y="2415828"/>
            <a:ext cx="102996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14251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8" y="2738828"/>
            <a:ext cx="9352631" cy="38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Microsoft Office PowerPoint</Application>
  <PresentationFormat>Custom</PresentationFormat>
  <Paragraphs>121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Calibri</vt:lpstr>
      <vt:lpstr>Wingdings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2024-09-10T15:51:19Z</dcterms:created>
  <dcterms:modified xsi:type="dcterms:W3CDTF">2024-09-10T15:51:23Z</dcterms:modified>
</cp:coreProperties>
</file>