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0" r:id="rId2"/>
    <p:sldId id="291" r:id="rId3"/>
    <p:sldId id="258" r:id="rId4"/>
    <p:sldId id="281" r:id="rId5"/>
    <p:sldId id="284" r:id="rId6"/>
    <p:sldId id="292" r:id="rId7"/>
    <p:sldId id="295" r:id="rId8"/>
    <p:sldId id="288" r:id="rId9"/>
    <p:sldId id="300" r:id="rId10"/>
    <p:sldId id="301" r:id="rId11"/>
    <p:sldId id="302" r:id="rId12"/>
    <p:sldId id="303" r:id="rId13"/>
    <p:sldId id="289" r:id="rId1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11"/>
    <p:restoredTop sz="94853"/>
  </p:normalViewPr>
  <p:slideViewPr>
    <p:cSldViewPr snapToGrid="0" snapToObjects="1" showGuides="1">
      <p:cViewPr varScale="1">
        <p:scale>
          <a:sx n="65" d="100"/>
          <a:sy n="65" d="100"/>
        </p:scale>
        <p:origin x="258" y="60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787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trang 17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en-VN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2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1851</Words>
  <Application>Microsoft Office PowerPoint</Application>
  <PresentationFormat>Widescreen</PresentationFormat>
  <Paragraphs>505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Grande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thuvienhoclieu.com; Microsoft Office User</dc:creator>
  <cp:keywords>thuvienhoclieu.com</cp:keywords>
  <dc:description>thuvienhoclieu.com</dc:description>
  <cp:lastModifiedBy>Phuong Dung Ngo</cp:lastModifiedBy>
  <cp:revision>266</cp:revision>
  <dcterms:created xsi:type="dcterms:W3CDTF">2021-04-13T15:15:30Z</dcterms:created>
  <dcterms:modified xsi:type="dcterms:W3CDTF">2021-05-31T14:40:26Z</dcterms:modified>
</cp:coreProperties>
</file>