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65" r:id="rId4"/>
    <p:sldId id="260" r:id="rId5"/>
    <p:sldId id="259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4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6A2D0A-5387-4A73-9439-56F0E15A75F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04D87A34-5752-4B7B-9D70-5FBBEFD55849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Câu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hỏi</a:t>
          </a:r>
          <a:endParaRPr lang="vi-VN" dirty="0">
            <a:solidFill>
              <a:schemeClr val="tx1"/>
            </a:solidFill>
          </a:endParaRPr>
        </a:p>
      </dgm:t>
    </dgm:pt>
    <dgm:pt modelId="{08865D9B-1E15-43BE-9309-1D46AA054D33}" type="parTrans" cxnId="{B0706D6B-2486-41B7-AADD-88AE046C5625}">
      <dgm:prSet/>
      <dgm:spPr/>
      <dgm:t>
        <a:bodyPr/>
        <a:lstStyle/>
        <a:p>
          <a:endParaRPr lang="vi-VN"/>
        </a:p>
      </dgm:t>
    </dgm:pt>
    <dgm:pt modelId="{8C961D61-D366-47A8-B6B8-E8C008B205E6}" type="sibTrans" cxnId="{B0706D6B-2486-41B7-AADD-88AE046C5625}">
      <dgm:prSet/>
      <dgm:spPr/>
      <dgm:t>
        <a:bodyPr/>
        <a:lstStyle/>
        <a:p>
          <a:endParaRPr lang="vi-VN"/>
        </a:p>
      </dgm:t>
    </dgm:pt>
    <dgm:pt modelId="{9A3CFE99-61A6-47A0-AB5F-066600C964FB}">
      <dgm:prSet phldrT="[Text]" custT="1"/>
      <dgm:spPr/>
      <dgm:t>
        <a:bodyPr/>
        <a:lstStyle/>
        <a:p>
          <a:r>
            <a:rPr lang="en-US" sz="2400" dirty="0" err="1"/>
            <a:t>Tóm</a:t>
          </a:r>
          <a:r>
            <a:rPr lang="en-US" sz="2400" dirty="0"/>
            <a:t> </a:t>
          </a:r>
          <a:r>
            <a:rPr lang="en-US" sz="2400" dirty="0" err="1"/>
            <a:t>tắt</a:t>
          </a:r>
          <a:endParaRPr lang="vi-VN" sz="2400" dirty="0"/>
        </a:p>
      </dgm:t>
    </dgm:pt>
    <dgm:pt modelId="{00B93735-D324-433B-AEAB-F54E74D7063D}" type="parTrans" cxnId="{7C32AEFC-BCFE-4042-A111-2C829B9F2690}">
      <dgm:prSet/>
      <dgm:spPr/>
      <dgm:t>
        <a:bodyPr/>
        <a:lstStyle/>
        <a:p>
          <a:endParaRPr lang="vi-VN"/>
        </a:p>
      </dgm:t>
    </dgm:pt>
    <dgm:pt modelId="{A9CC958F-3968-4A31-9AEB-94044012A9BF}" type="sibTrans" cxnId="{7C32AEFC-BCFE-4042-A111-2C829B9F2690}">
      <dgm:prSet/>
      <dgm:spPr/>
      <dgm:t>
        <a:bodyPr/>
        <a:lstStyle/>
        <a:p>
          <a:endParaRPr lang="vi-VN"/>
        </a:p>
      </dgm:t>
    </dgm:pt>
    <dgm:pt modelId="{3B996294-1518-4269-BF52-6DBA90E0734F}">
      <dgm:prSet phldrT="[Text]" custT="1"/>
      <dgm:spPr/>
      <dgm:t>
        <a:bodyPr/>
        <a:lstStyle/>
        <a:p>
          <a:r>
            <a:rPr lang="en-US" sz="2400" dirty="0"/>
            <a:t>H.S </a:t>
          </a:r>
          <a:r>
            <a:rPr lang="en-US" sz="2400" dirty="0" err="1"/>
            <a:t>nhân</a:t>
          </a:r>
          <a:r>
            <a:rPr lang="en-US" sz="2400" dirty="0"/>
            <a:t> </a:t>
          </a:r>
          <a:r>
            <a:rPr lang="en-US" sz="2400" dirty="0" err="1"/>
            <a:t>vật</a:t>
          </a:r>
          <a:endParaRPr lang="vi-VN" sz="2400" dirty="0"/>
        </a:p>
      </dgm:t>
    </dgm:pt>
    <dgm:pt modelId="{CE670C38-2618-4F7F-B545-A6AFD8EC2BAF}" type="parTrans" cxnId="{460D6E05-4C1B-4A93-A14C-1B79AF6CF0A6}">
      <dgm:prSet/>
      <dgm:spPr/>
      <dgm:t>
        <a:bodyPr/>
        <a:lstStyle/>
        <a:p>
          <a:endParaRPr lang="vi-VN"/>
        </a:p>
      </dgm:t>
    </dgm:pt>
    <dgm:pt modelId="{B63C140F-59C8-43B0-9123-DFBD8CCE5A2D}" type="sibTrans" cxnId="{460D6E05-4C1B-4A93-A14C-1B79AF6CF0A6}">
      <dgm:prSet/>
      <dgm:spPr/>
      <dgm:t>
        <a:bodyPr/>
        <a:lstStyle/>
        <a:p>
          <a:endParaRPr lang="vi-VN"/>
        </a:p>
      </dgm:t>
    </dgm:pt>
    <dgm:pt modelId="{2D7631FA-7862-4E67-9D45-331CD6436DD4}">
      <dgm:prSet phldrT="[Text]" custT="1"/>
      <dgm:spPr/>
      <dgm:t>
        <a:bodyPr/>
        <a:lstStyle/>
        <a:p>
          <a:r>
            <a:rPr lang="en-US" sz="2400" dirty="0" err="1"/>
            <a:t>Suy</a:t>
          </a:r>
          <a:r>
            <a:rPr lang="en-US" sz="2400" dirty="0"/>
            <a:t> </a:t>
          </a:r>
          <a:r>
            <a:rPr lang="en-US" sz="2400" dirty="0" err="1"/>
            <a:t>nghi</a:t>
          </a:r>
          <a:r>
            <a:rPr lang="en-US" sz="2400" dirty="0"/>
            <a:t>̃</a:t>
          </a:r>
          <a:endParaRPr lang="vi-VN" sz="2400" dirty="0"/>
        </a:p>
      </dgm:t>
    </dgm:pt>
    <dgm:pt modelId="{F39D2A7A-AFF6-4C71-AAEE-AF0B51533DCB}" type="parTrans" cxnId="{69AA0CA1-F35F-474F-9F48-996AD861F38C}">
      <dgm:prSet/>
      <dgm:spPr/>
      <dgm:t>
        <a:bodyPr/>
        <a:lstStyle/>
        <a:p>
          <a:endParaRPr lang="vi-VN"/>
        </a:p>
      </dgm:t>
    </dgm:pt>
    <dgm:pt modelId="{FF43EED8-CC4D-41F8-A507-AB228A387506}" type="sibTrans" cxnId="{69AA0CA1-F35F-474F-9F48-996AD861F38C}">
      <dgm:prSet/>
      <dgm:spPr/>
      <dgm:t>
        <a:bodyPr/>
        <a:lstStyle/>
        <a:p>
          <a:endParaRPr lang="vi-VN"/>
        </a:p>
      </dgm:t>
    </dgm:pt>
    <dgm:pt modelId="{E80E5945-0110-44E0-8D53-D723F1279C45}">
      <dgm:prSet phldrT="[Text]" custT="1"/>
      <dgm:spPr/>
      <dgm:t>
        <a:bodyPr/>
        <a:lstStyle/>
        <a:p>
          <a:r>
            <a:rPr lang="en-US" sz="2400" dirty="0" err="1"/>
            <a:t>Liên</a:t>
          </a:r>
          <a:r>
            <a:rPr lang="en-US" sz="2400" dirty="0"/>
            <a:t> </a:t>
          </a:r>
          <a:r>
            <a:rPr lang="en-US" sz="2400" dirty="0" err="1"/>
            <a:t>hê</a:t>
          </a:r>
          <a:r>
            <a:rPr lang="en-US" sz="2400" dirty="0"/>
            <a:t>̣</a:t>
          </a:r>
          <a:endParaRPr lang="vi-VN" sz="2400" dirty="0"/>
        </a:p>
      </dgm:t>
    </dgm:pt>
    <dgm:pt modelId="{B302483D-705F-4237-A49F-77BC7BA8D6BA}" type="parTrans" cxnId="{89A6FF01-7545-47E7-9224-A75AA4CBF51B}">
      <dgm:prSet/>
      <dgm:spPr/>
      <dgm:t>
        <a:bodyPr/>
        <a:lstStyle/>
        <a:p>
          <a:endParaRPr lang="vi-VN"/>
        </a:p>
      </dgm:t>
    </dgm:pt>
    <dgm:pt modelId="{696EF382-0D81-4440-97D2-D99318E66FBC}" type="sibTrans" cxnId="{89A6FF01-7545-47E7-9224-A75AA4CBF51B}">
      <dgm:prSet/>
      <dgm:spPr/>
      <dgm:t>
        <a:bodyPr/>
        <a:lstStyle/>
        <a:p>
          <a:endParaRPr lang="vi-VN"/>
        </a:p>
      </dgm:t>
    </dgm:pt>
    <dgm:pt modelId="{D39B0B9E-AB8F-413B-AA39-1B91EE6CFBBC}" type="pres">
      <dgm:prSet presAssocID="{966A2D0A-5387-4A73-9439-56F0E15A75F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27A142-A1DF-4E32-9293-95E6E31E9719}" type="pres">
      <dgm:prSet presAssocID="{04D87A34-5752-4B7B-9D70-5FBBEFD55849}" presName="centerShape" presStyleLbl="node0" presStyleIdx="0" presStyleCnt="1"/>
      <dgm:spPr/>
      <dgm:t>
        <a:bodyPr/>
        <a:lstStyle/>
        <a:p>
          <a:endParaRPr lang="en-US"/>
        </a:p>
      </dgm:t>
    </dgm:pt>
    <dgm:pt modelId="{803C1F28-7956-4931-859E-C8C6E38059CF}" type="pres">
      <dgm:prSet presAssocID="{9A3CFE99-61A6-47A0-AB5F-066600C964F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AD4B1-A7B7-4B52-91D5-5F125E5ED36E}" type="pres">
      <dgm:prSet presAssocID="{9A3CFE99-61A6-47A0-AB5F-066600C964FB}" presName="dummy" presStyleCnt="0"/>
      <dgm:spPr/>
    </dgm:pt>
    <dgm:pt modelId="{57CD640D-8AEF-4177-9C13-1B099784DBF5}" type="pres">
      <dgm:prSet presAssocID="{A9CC958F-3968-4A31-9AEB-94044012A9B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034D1C4-7524-4B2B-9159-9F52316463E4}" type="pres">
      <dgm:prSet presAssocID="{3B996294-1518-4269-BF52-6DBA90E0734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809FA-45F8-4DCC-AF77-E96A906A82F6}" type="pres">
      <dgm:prSet presAssocID="{3B996294-1518-4269-BF52-6DBA90E0734F}" presName="dummy" presStyleCnt="0"/>
      <dgm:spPr/>
    </dgm:pt>
    <dgm:pt modelId="{926F2367-D95E-4D8B-87A0-70E736B6181A}" type="pres">
      <dgm:prSet presAssocID="{B63C140F-59C8-43B0-9123-DFBD8CCE5A2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F77DE1B-C4E5-4FBE-AD4C-6CB9DE8888BD}" type="pres">
      <dgm:prSet presAssocID="{2D7631FA-7862-4E67-9D45-331CD6436DD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AC24A-88CC-4A52-AA02-9C3E048EB431}" type="pres">
      <dgm:prSet presAssocID="{2D7631FA-7862-4E67-9D45-331CD6436DD4}" presName="dummy" presStyleCnt="0"/>
      <dgm:spPr/>
    </dgm:pt>
    <dgm:pt modelId="{AD90DFED-0CC2-45FB-9BBF-C658928C1152}" type="pres">
      <dgm:prSet presAssocID="{FF43EED8-CC4D-41F8-A507-AB228A38750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F3492C8-F777-47C1-B152-E6359862BB5E}" type="pres">
      <dgm:prSet presAssocID="{E80E5945-0110-44E0-8D53-D723F1279C4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FAF2C-9120-43C0-9D18-7EEAC696540B}" type="pres">
      <dgm:prSet presAssocID="{E80E5945-0110-44E0-8D53-D723F1279C45}" presName="dummy" presStyleCnt="0"/>
      <dgm:spPr/>
    </dgm:pt>
    <dgm:pt modelId="{EC3F342A-A9AB-440F-8C23-264B7FB87DCF}" type="pres">
      <dgm:prSet presAssocID="{696EF382-0D81-4440-97D2-D99318E66FB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53DD1BB2-0E79-43F0-8AAB-978BB6E1FA6E}" type="presOf" srcId="{B63C140F-59C8-43B0-9123-DFBD8CCE5A2D}" destId="{926F2367-D95E-4D8B-87A0-70E736B6181A}" srcOrd="0" destOrd="0" presId="urn:microsoft.com/office/officeart/2005/8/layout/radial6"/>
    <dgm:cxn modelId="{66AD0DEE-8EA1-4C41-947D-7CB83DAD59EB}" type="presOf" srcId="{696EF382-0D81-4440-97D2-D99318E66FBC}" destId="{EC3F342A-A9AB-440F-8C23-264B7FB87DCF}" srcOrd="0" destOrd="0" presId="urn:microsoft.com/office/officeart/2005/8/layout/radial6"/>
    <dgm:cxn modelId="{B0706D6B-2486-41B7-AADD-88AE046C5625}" srcId="{966A2D0A-5387-4A73-9439-56F0E15A75FB}" destId="{04D87A34-5752-4B7B-9D70-5FBBEFD55849}" srcOrd="0" destOrd="0" parTransId="{08865D9B-1E15-43BE-9309-1D46AA054D33}" sibTransId="{8C961D61-D366-47A8-B6B8-E8C008B205E6}"/>
    <dgm:cxn modelId="{89A6FF01-7545-47E7-9224-A75AA4CBF51B}" srcId="{04D87A34-5752-4B7B-9D70-5FBBEFD55849}" destId="{E80E5945-0110-44E0-8D53-D723F1279C45}" srcOrd="3" destOrd="0" parTransId="{B302483D-705F-4237-A49F-77BC7BA8D6BA}" sibTransId="{696EF382-0D81-4440-97D2-D99318E66FBC}"/>
    <dgm:cxn modelId="{460D6E05-4C1B-4A93-A14C-1B79AF6CF0A6}" srcId="{04D87A34-5752-4B7B-9D70-5FBBEFD55849}" destId="{3B996294-1518-4269-BF52-6DBA90E0734F}" srcOrd="1" destOrd="0" parTransId="{CE670C38-2618-4F7F-B545-A6AFD8EC2BAF}" sibTransId="{B63C140F-59C8-43B0-9123-DFBD8CCE5A2D}"/>
    <dgm:cxn modelId="{7291A59B-B378-4DB5-9262-E63264238841}" type="presOf" srcId="{FF43EED8-CC4D-41F8-A507-AB228A387506}" destId="{AD90DFED-0CC2-45FB-9BBF-C658928C1152}" srcOrd="0" destOrd="0" presId="urn:microsoft.com/office/officeart/2005/8/layout/radial6"/>
    <dgm:cxn modelId="{1821EAED-F171-4227-BD00-2F634478FAC3}" type="presOf" srcId="{A9CC958F-3968-4A31-9AEB-94044012A9BF}" destId="{57CD640D-8AEF-4177-9C13-1B099784DBF5}" srcOrd="0" destOrd="0" presId="urn:microsoft.com/office/officeart/2005/8/layout/radial6"/>
    <dgm:cxn modelId="{A57DE933-669C-485A-AF7C-5968A9A1A2BF}" type="presOf" srcId="{2D7631FA-7862-4E67-9D45-331CD6436DD4}" destId="{DF77DE1B-C4E5-4FBE-AD4C-6CB9DE8888BD}" srcOrd="0" destOrd="0" presId="urn:microsoft.com/office/officeart/2005/8/layout/radial6"/>
    <dgm:cxn modelId="{7C32AEFC-BCFE-4042-A111-2C829B9F2690}" srcId="{04D87A34-5752-4B7B-9D70-5FBBEFD55849}" destId="{9A3CFE99-61A6-47A0-AB5F-066600C964FB}" srcOrd="0" destOrd="0" parTransId="{00B93735-D324-433B-AEAB-F54E74D7063D}" sibTransId="{A9CC958F-3968-4A31-9AEB-94044012A9BF}"/>
    <dgm:cxn modelId="{CD063C23-806D-47F1-B0E8-ACF45511B423}" type="presOf" srcId="{9A3CFE99-61A6-47A0-AB5F-066600C964FB}" destId="{803C1F28-7956-4931-859E-C8C6E38059CF}" srcOrd="0" destOrd="0" presId="urn:microsoft.com/office/officeart/2005/8/layout/radial6"/>
    <dgm:cxn modelId="{69AA0CA1-F35F-474F-9F48-996AD861F38C}" srcId="{04D87A34-5752-4B7B-9D70-5FBBEFD55849}" destId="{2D7631FA-7862-4E67-9D45-331CD6436DD4}" srcOrd="2" destOrd="0" parTransId="{F39D2A7A-AFF6-4C71-AAEE-AF0B51533DCB}" sibTransId="{FF43EED8-CC4D-41F8-A507-AB228A387506}"/>
    <dgm:cxn modelId="{95039F38-9100-4593-B282-CE77B14D3C06}" type="presOf" srcId="{966A2D0A-5387-4A73-9439-56F0E15A75FB}" destId="{D39B0B9E-AB8F-413B-AA39-1B91EE6CFBBC}" srcOrd="0" destOrd="0" presId="urn:microsoft.com/office/officeart/2005/8/layout/radial6"/>
    <dgm:cxn modelId="{65E7012B-3704-464F-9CA6-9D9E21D994A9}" type="presOf" srcId="{3B996294-1518-4269-BF52-6DBA90E0734F}" destId="{B034D1C4-7524-4B2B-9159-9F52316463E4}" srcOrd="0" destOrd="0" presId="urn:microsoft.com/office/officeart/2005/8/layout/radial6"/>
    <dgm:cxn modelId="{6E864EED-E5EB-4CE1-B377-A3DBEBFD68F4}" type="presOf" srcId="{04D87A34-5752-4B7B-9D70-5FBBEFD55849}" destId="{F527A142-A1DF-4E32-9293-95E6E31E9719}" srcOrd="0" destOrd="0" presId="urn:microsoft.com/office/officeart/2005/8/layout/radial6"/>
    <dgm:cxn modelId="{400AA7A0-4CEB-4873-B52E-42BB70678BB0}" type="presOf" srcId="{E80E5945-0110-44E0-8D53-D723F1279C45}" destId="{0F3492C8-F777-47C1-B152-E6359862BB5E}" srcOrd="0" destOrd="0" presId="urn:microsoft.com/office/officeart/2005/8/layout/radial6"/>
    <dgm:cxn modelId="{0326926E-FE70-4E0F-86DD-4F41300AE06D}" type="presParOf" srcId="{D39B0B9E-AB8F-413B-AA39-1B91EE6CFBBC}" destId="{F527A142-A1DF-4E32-9293-95E6E31E9719}" srcOrd="0" destOrd="0" presId="urn:microsoft.com/office/officeart/2005/8/layout/radial6"/>
    <dgm:cxn modelId="{F3644869-686B-413B-9EB1-1D372EB00ACC}" type="presParOf" srcId="{D39B0B9E-AB8F-413B-AA39-1B91EE6CFBBC}" destId="{803C1F28-7956-4931-859E-C8C6E38059CF}" srcOrd="1" destOrd="0" presId="urn:microsoft.com/office/officeart/2005/8/layout/radial6"/>
    <dgm:cxn modelId="{837DC089-C4F9-4E20-B84E-F504F515E8A8}" type="presParOf" srcId="{D39B0B9E-AB8F-413B-AA39-1B91EE6CFBBC}" destId="{4C2AD4B1-A7B7-4B52-91D5-5F125E5ED36E}" srcOrd="2" destOrd="0" presId="urn:microsoft.com/office/officeart/2005/8/layout/radial6"/>
    <dgm:cxn modelId="{44BB515B-F400-4D44-9DBA-866A4DD89BC2}" type="presParOf" srcId="{D39B0B9E-AB8F-413B-AA39-1B91EE6CFBBC}" destId="{57CD640D-8AEF-4177-9C13-1B099784DBF5}" srcOrd="3" destOrd="0" presId="urn:microsoft.com/office/officeart/2005/8/layout/radial6"/>
    <dgm:cxn modelId="{DDF8CE88-EC3F-4D53-BA96-9BAA06EFDB92}" type="presParOf" srcId="{D39B0B9E-AB8F-413B-AA39-1B91EE6CFBBC}" destId="{B034D1C4-7524-4B2B-9159-9F52316463E4}" srcOrd="4" destOrd="0" presId="urn:microsoft.com/office/officeart/2005/8/layout/radial6"/>
    <dgm:cxn modelId="{1506B96E-533B-4D80-A50C-B7EB263DA3D2}" type="presParOf" srcId="{D39B0B9E-AB8F-413B-AA39-1B91EE6CFBBC}" destId="{DDF809FA-45F8-4DCC-AF77-E96A906A82F6}" srcOrd="5" destOrd="0" presId="urn:microsoft.com/office/officeart/2005/8/layout/radial6"/>
    <dgm:cxn modelId="{E3FB4327-310A-4684-A359-041B7D3AAF48}" type="presParOf" srcId="{D39B0B9E-AB8F-413B-AA39-1B91EE6CFBBC}" destId="{926F2367-D95E-4D8B-87A0-70E736B6181A}" srcOrd="6" destOrd="0" presId="urn:microsoft.com/office/officeart/2005/8/layout/radial6"/>
    <dgm:cxn modelId="{44DB2DFF-6ACC-4E94-80F3-6B4CBB372B08}" type="presParOf" srcId="{D39B0B9E-AB8F-413B-AA39-1B91EE6CFBBC}" destId="{DF77DE1B-C4E5-4FBE-AD4C-6CB9DE8888BD}" srcOrd="7" destOrd="0" presId="urn:microsoft.com/office/officeart/2005/8/layout/radial6"/>
    <dgm:cxn modelId="{4FD6E1FC-8BE3-4F44-B761-0458FC2DA8C7}" type="presParOf" srcId="{D39B0B9E-AB8F-413B-AA39-1B91EE6CFBBC}" destId="{752AC24A-88CC-4A52-AA02-9C3E048EB431}" srcOrd="8" destOrd="0" presId="urn:microsoft.com/office/officeart/2005/8/layout/radial6"/>
    <dgm:cxn modelId="{26D37EC2-553F-4A2E-8841-8219F52B83D2}" type="presParOf" srcId="{D39B0B9E-AB8F-413B-AA39-1B91EE6CFBBC}" destId="{AD90DFED-0CC2-45FB-9BBF-C658928C1152}" srcOrd="9" destOrd="0" presId="urn:microsoft.com/office/officeart/2005/8/layout/radial6"/>
    <dgm:cxn modelId="{9D51DAB5-B022-49A7-8B99-5DD909879C02}" type="presParOf" srcId="{D39B0B9E-AB8F-413B-AA39-1B91EE6CFBBC}" destId="{0F3492C8-F777-47C1-B152-E6359862BB5E}" srcOrd="10" destOrd="0" presId="urn:microsoft.com/office/officeart/2005/8/layout/radial6"/>
    <dgm:cxn modelId="{253787CD-9EA3-4B32-8361-E510233E29D8}" type="presParOf" srcId="{D39B0B9E-AB8F-413B-AA39-1B91EE6CFBBC}" destId="{031FAF2C-9120-43C0-9D18-7EEAC696540B}" srcOrd="11" destOrd="0" presId="urn:microsoft.com/office/officeart/2005/8/layout/radial6"/>
    <dgm:cxn modelId="{BB5ED687-70E8-4471-A6FC-4BC86F5516AC}" type="presParOf" srcId="{D39B0B9E-AB8F-413B-AA39-1B91EE6CFBBC}" destId="{EC3F342A-A9AB-440F-8C23-264B7FB87DC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F342A-A9AB-440F-8C23-264B7FB87DCF}">
      <dsp:nvSpPr>
        <dsp:cNvPr id="0" name=""/>
        <dsp:cNvSpPr/>
      </dsp:nvSpPr>
      <dsp:spPr>
        <a:xfrm>
          <a:off x="1392377" y="562232"/>
          <a:ext cx="3746196" cy="3746196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0DFED-0CC2-45FB-9BBF-C658928C1152}">
      <dsp:nvSpPr>
        <dsp:cNvPr id="0" name=""/>
        <dsp:cNvSpPr/>
      </dsp:nvSpPr>
      <dsp:spPr>
        <a:xfrm>
          <a:off x="1392377" y="562232"/>
          <a:ext cx="3746196" cy="3746196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F2367-D95E-4D8B-87A0-70E736B6181A}">
      <dsp:nvSpPr>
        <dsp:cNvPr id="0" name=""/>
        <dsp:cNvSpPr/>
      </dsp:nvSpPr>
      <dsp:spPr>
        <a:xfrm>
          <a:off x="1392377" y="562232"/>
          <a:ext cx="3746196" cy="3746196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D640D-8AEF-4177-9C13-1B099784DBF5}">
      <dsp:nvSpPr>
        <dsp:cNvPr id="0" name=""/>
        <dsp:cNvSpPr/>
      </dsp:nvSpPr>
      <dsp:spPr>
        <a:xfrm>
          <a:off x="1392377" y="562232"/>
          <a:ext cx="3746196" cy="3746196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7A142-A1DF-4E32-9293-95E6E31E9719}">
      <dsp:nvSpPr>
        <dsp:cNvPr id="0" name=""/>
        <dsp:cNvSpPr/>
      </dsp:nvSpPr>
      <dsp:spPr>
        <a:xfrm>
          <a:off x="2402867" y="1572722"/>
          <a:ext cx="1725217" cy="1725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>
              <a:solidFill>
                <a:schemeClr val="tx1"/>
              </a:solidFill>
            </a:rPr>
            <a:t>Câu</a:t>
          </a:r>
          <a:r>
            <a:rPr lang="en-US" sz="4000" kern="1200" dirty="0">
              <a:solidFill>
                <a:schemeClr val="tx1"/>
              </a:solidFill>
            </a:rPr>
            <a:t> </a:t>
          </a:r>
          <a:r>
            <a:rPr lang="en-US" sz="4000" kern="1200" dirty="0" err="1">
              <a:solidFill>
                <a:schemeClr val="tx1"/>
              </a:solidFill>
            </a:rPr>
            <a:t>hỏi</a:t>
          </a:r>
          <a:endParaRPr lang="vi-VN" sz="4000" kern="1200" dirty="0">
            <a:solidFill>
              <a:schemeClr val="tx1"/>
            </a:solidFill>
          </a:endParaRPr>
        </a:p>
      </dsp:txBody>
      <dsp:txXfrm>
        <a:off x="2655519" y="1825374"/>
        <a:ext cx="1219913" cy="1219913"/>
      </dsp:txXfrm>
    </dsp:sp>
    <dsp:sp modelId="{803C1F28-7956-4931-859E-C8C6E38059CF}">
      <dsp:nvSpPr>
        <dsp:cNvPr id="0" name=""/>
        <dsp:cNvSpPr/>
      </dsp:nvSpPr>
      <dsp:spPr>
        <a:xfrm>
          <a:off x="2661649" y="1882"/>
          <a:ext cx="1207652" cy="1207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Tóm</a:t>
          </a:r>
          <a:r>
            <a:rPr lang="en-US" sz="2400" kern="1200" dirty="0"/>
            <a:t> </a:t>
          </a:r>
          <a:r>
            <a:rPr lang="en-US" sz="2400" kern="1200" dirty="0" err="1"/>
            <a:t>tắt</a:t>
          </a:r>
          <a:endParaRPr lang="vi-VN" sz="2400" kern="1200" dirty="0"/>
        </a:p>
      </dsp:txBody>
      <dsp:txXfrm>
        <a:off x="2838506" y="178739"/>
        <a:ext cx="853938" cy="853938"/>
      </dsp:txXfrm>
    </dsp:sp>
    <dsp:sp modelId="{B034D1C4-7524-4B2B-9159-9F52316463E4}">
      <dsp:nvSpPr>
        <dsp:cNvPr id="0" name=""/>
        <dsp:cNvSpPr/>
      </dsp:nvSpPr>
      <dsp:spPr>
        <a:xfrm>
          <a:off x="4491272" y="1831504"/>
          <a:ext cx="1207652" cy="1207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H.S </a:t>
          </a:r>
          <a:r>
            <a:rPr lang="en-US" sz="2400" kern="1200" dirty="0" err="1"/>
            <a:t>nhân</a:t>
          </a:r>
          <a:r>
            <a:rPr lang="en-US" sz="2400" kern="1200" dirty="0"/>
            <a:t> </a:t>
          </a:r>
          <a:r>
            <a:rPr lang="en-US" sz="2400" kern="1200" dirty="0" err="1"/>
            <a:t>vật</a:t>
          </a:r>
          <a:endParaRPr lang="vi-VN" sz="2400" kern="1200" dirty="0"/>
        </a:p>
      </dsp:txBody>
      <dsp:txXfrm>
        <a:off x="4668129" y="2008361"/>
        <a:ext cx="853938" cy="853938"/>
      </dsp:txXfrm>
    </dsp:sp>
    <dsp:sp modelId="{DF77DE1B-C4E5-4FBE-AD4C-6CB9DE8888BD}">
      <dsp:nvSpPr>
        <dsp:cNvPr id="0" name=""/>
        <dsp:cNvSpPr/>
      </dsp:nvSpPr>
      <dsp:spPr>
        <a:xfrm>
          <a:off x="2661649" y="3661127"/>
          <a:ext cx="1207652" cy="1207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Suy</a:t>
          </a:r>
          <a:r>
            <a:rPr lang="en-US" sz="2400" kern="1200" dirty="0"/>
            <a:t> </a:t>
          </a:r>
          <a:r>
            <a:rPr lang="en-US" sz="2400" kern="1200" dirty="0" err="1"/>
            <a:t>nghi</a:t>
          </a:r>
          <a:r>
            <a:rPr lang="en-US" sz="2400" kern="1200" dirty="0"/>
            <a:t>̃</a:t>
          </a:r>
          <a:endParaRPr lang="vi-VN" sz="2400" kern="1200" dirty="0"/>
        </a:p>
      </dsp:txBody>
      <dsp:txXfrm>
        <a:off x="2838506" y="3837984"/>
        <a:ext cx="853938" cy="853938"/>
      </dsp:txXfrm>
    </dsp:sp>
    <dsp:sp modelId="{0F3492C8-F777-47C1-B152-E6359862BB5E}">
      <dsp:nvSpPr>
        <dsp:cNvPr id="0" name=""/>
        <dsp:cNvSpPr/>
      </dsp:nvSpPr>
      <dsp:spPr>
        <a:xfrm>
          <a:off x="832027" y="1831504"/>
          <a:ext cx="1207652" cy="1207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Liên</a:t>
          </a:r>
          <a:r>
            <a:rPr lang="en-US" sz="2400" kern="1200" dirty="0"/>
            <a:t> </a:t>
          </a:r>
          <a:r>
            <a:rPr lang="en-US" sz="2400" kern="1200" dirty="0" err="1"/>
            <a:t>hê</a:t>
          </a:r>
          <a:r>
            <a:rPr lang="en-US" sz="2400" kern="1200" dirty="0"/>
            <a:t>̣</a:t>
          </a:r>
          <a:endParaRPr lang="vi-VN" sz="2400" kern="1200" dirty="0"/>
        </a:p>
      </dsp:txBody>
      <dsp:txXfrm>
        <a:off x="1008884" y="2008361"/>
        <a:ext cx="853938" cy="853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DA1-3B8A-4034-A58C-780D23DFBD87}" type="datetimeFigureOut">
              <a:rPr lang="vi-VN" smtClean="0"/>
              <a:t>03/09/2022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5FF4-6F59-4483-B7D6-64DC797B57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577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DA1-3B8A-4034-A58C-780D23DFBD87}" type="datetimeFigureOut">
              <a:rPr lang="vi-VN" smtClean="0"/>
              <a:t>03/09/2022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5FF4-6F59-4483-B7D6-64DC797B57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345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DA1-3B8A-4034-A58C-780D23DFBD87}" type="datetimeFigureOut">
              <a:rPr lang="vi-VN" smtClean="0"/>
              <a:t>03/09/2022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5FF4-6F59-4483-B7D6-64DC797B57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1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DA1-3B8A-4034-A58C-780D23DFBD87}" type="datetimeFigureOut">
              <a:rPr lang="vi-VN" smtClean="0"/>
              <a:t>03/09/2022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5FF4-6F59-4483-B7D6-64DC797B57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960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DA1-3B8A-4034-A58C-780D23DFBD87}" type="datetimeFigureOut">
              <a:rPr lang="vi-VN" smtClean="0"/>
              <a:t>03/09/2022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5FF4-6F59-4483-B7D6-64DC797B57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98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DA1-3B8A-4034-A58C-780D23DFBD87}" type="datetimeFigureOut">
              <a:rPr lang="vi-VN" smtClean="0"/>
              <a:t>03/09/2022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5FF4-6F59-4483-B7D6-64DC797B57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631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DA1-3B8A-4034-A58C-780D23DFBD87}" type="datetimeFigureOut">
              <a:rPr lang="vi-VN" smtClean="0"/>
              <a:t>03/09/2022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5FF4-6F59-4483-B7D6-64DC797B57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93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DA1-3B8A-4034-A58C-780D23DFBD87}" type="datetimeFigureOut">
              <a:rPr lang="vi-VN" smtClean="0"/>
              <a:t>03/09/2022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5FF4-6F59-4483-B7D6-64DC797B57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893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DA1-3B8A-4034-A58C-780D23DFBD87}" type="datetimeFigureOut">
              <a:rPr lang="vi-VN" smtClean="0"/>
              <a:t>03/09/2022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5FF4-6F59-4483-B7D6-64DC797B57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391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DA1-3B8A-4034-A58C-780D23DFBD87}" type="datetimeFigureOut">
              <a:rPr lang="vi-VN" smtClean="0"/>
              <a:t>03/09/2022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5FF4-6F59-4483-B7D6-64DC797B57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228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DA1-3B8A-4034-A58C-780D23DFBD87}" type="datetimeFigureOut">
              <a:rPr lang="vi-VN" smtClean="0"/>
              <a:t>03/09/2022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5FF4-6F59-4483-B7D6-64DC797B57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390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1EDA1-3B8A-4034-A58C-780D23DFBD87}" type="datetimeFigureOut">
              <a:rPr lang="vi-VN" smtClean="0"/>
              <a:t>03/09/2022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E5FF4-6F59-4483-B7D6-64DC797B57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266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62FB31B4-3D5A-9919-5993-2BD094F95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888" y="-800100"/>
            <a:ext cx="9138231" cy="1600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BÀI 1: SỨC HẤP DẪN CỦA TRUYỆN KỂ</a:t>
            </a:r>
          </a:p>
        </p:txBody>
      </p:sp>
      <p:pic>
        <p:nvPicPr>
          <p:cNvPr id="1026" name="Picture 2" descr="Lắng nghe - Một nghệ thuật trong giao tiếp | Hiệp Sĩ Top">
            <a:extLst>
              <a:ext uri="{FF2B5EF4-FFF2-40B4-BE49-F238E27FC236}">
                <a16:creationId xmlns:a16="http://schemas.microsoft.com/office/drawing/2014/main" xmlns="" id="{DE5660C6-82D3-3224-693C-251731BE48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29" y="1363833"/>
            <a:ext cx="4122162" cy="4532876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9DFE3DE9-3C4F-8255-8C4F-1C7B45C93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9733" y="1724477"/>
            <a:ext cx="4548446" cy="3811588"/>
          </a:xfrm>
        </p:spPr>
        <p:txBody>
          <a:bodyPr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1" dirty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NÓI VÀ NGHE 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GIỚI THIỆU, ĐÁNH GIÁ VỀ 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NỘI DUNG –NGHỆ THUẬT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CỦA MỘT TÁC PHẨM</a:t>
            </a:r>
            <a:endParaRPr lang="vi-VN" sz="3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6C5AE0-6D82-C018-DA6E-6827555332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8811916">
            <a:off x="-1977695" y="-1523461"/>
            <a:ext cx="4342943" cy="464711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42F3256-9337-B88F-E473-146C6F3953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7440147">
            <a:off x="9478252" y="4551564"/>
            <a:ext cx="4310939" cy="461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3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952F88-15D9-FACA-3364-997EC8D69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458" y="3080824"/>
            <a:ext cx="6948714" cy="6858000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9216E2C8-96C8-C9B5-0802-D99BDF6B03C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2700000">
            <a:off x="-3118282" y="-3834916"/>
            <a:ext cx="7167806" cy="766983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D35E5EB5-016B-A2B3-BF81-36921E0C6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05" y="537115"/>
            <a:ext cx="4490114" cy="1493055"/>
          </a:xfrm>
        </p:spPr>
        <p:txBody>
          <a:bodyPr>
            <a:normAutofit/>
          </a:bodyPr>
          <a:lstStyle/>
          <a:p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KHỞI </a:t>
            </a:r>
            <a:b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endParaRPr lang="vi-VN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ắng nghe - Một nghệ thuật trong giao tiếp | Hiệp Sĩ Top">
            <a:extLst>
              <a:ext uri="{FF2B5EF4-FFF2-40B4-BE49-F238E27FC236}">
                <a16:creationId xmlns:a16="http://schemas.microsoft.com/office/drawing/2014/main" xmlns="" id="{94FFB703-0A3C-0C9D-56BB-FFBAB3913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5" y="3118410"/>
            <a:ext cx="3749825" cy="3140600"/>
          </a:xfrm>
          <a:prstGeom prst="ellipse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B8ED574-8186-8C80-5E59-9D88152A9106}"/>
              </a:ext>
            </a:extLst>
          </p:cNvPr>
          <p:cNvSpPr txBox="1"/>
          <p:nvPr/>
        </p:nvSpPr>
        <p:spPr>
          <a:xfrm>
            <a:off x="6219369" y="2049236"/>
            <a:ext cx="1877032" cy="124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Tìm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hiểu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kĩ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vấn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đê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̀̀</a:t>
            </a:r>
            <a:endParaRPr lang="en-US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B0CCB635-3420-6222-C27A-AF769F49316D}"/>
              </a:ext>
            </a:extLst>
          </p:cNvPr>
          <p:cNvSpPr/>
          <p:nvPr/>
        </p:nvSpPr>
        <p:spPr>
          <a:xfrm>
            <a:off x="4909973" y="2296755"/>
            <a:ext cx="998969" cy="941811"/>
          </a:xfrm>
          <a:prstGeom prst="roundRect">
            <a:avLst>
              <a:gd name="adj" fmla="val 29760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9D282A1C-27F3-9B67-C729-425A3C29A059}"/>
              </a:ext>
            </a:extLst>
          </p:cNvPr>
          <p:cNvSpPr/>
          <p:nvPr/>
        </p:nvSpPr>
        <p:spPr>
          <a:xfrm>
            <a:off x="4845277" y="4326486"/>
            <a:ext cx="1030816" cy="1084814"/>
          </a:xfrm>
          <a:prstGeom prst="roundRect">
            <a:avLst>
              <a:gd name="adj" fmla="val 29760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AA1EF73-2C1D-C586-5952-C5101DF05F42}"/>
              </a:ext>
            </a:extLst>
          </p:cNvPr>
          <p:cNvSpPr txBox="1"/>
          <p:nvPr/>
        </p:nvSpPr>
        <p:spPr>
          <a:xfrm>
            <a:off x="6263092" y="4125892"/>
            <a:ext cx="1877032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Vận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dụng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năng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lực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ngôn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ngữ</a:t>
            </a:r>
            <a:endParaRPr lang="en-US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C85C3A0A-47F1-2F8B-A465-485044681355}"/>
              </a:ext>
            </a:extLst>
          </p:cNvPr>
          <p:cNvSpPr/>
          <p:nvPr/>
        </p:nvSpPr>
        <p:spPr>
          <a:xfrm>
            <a:off x="8470691" y="2106766"/>
            <a:ext cx="1043426" cy="1033980"/>
          </a:xfrm>
          <a:prstGeom prst="roundRect">
            <a:avLst>
              <a:gd name="adj" fmla="val 29760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D6E66375-AE6E-54C9-8C18-E594670B0390}"/>
              </a:ext>
            </a:extLst>
          </p:cNvPr>
          <p:cNvSpPr/>
          <p:nvPr/>
        </p:nvSpPr>
        <p:spPr>
          <a:xfrm>
            <a:off x="8448830" y="3611076"/>
            <a:ext cx="1043426" cy="1029631"/>
          </a:xfrm>
          <a:prstGeom prst="roundRect">
            <a:avLst>
              <a:gd name="adj" fmla="val 29760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28ECADE-26D3-F8DC-620D-AE6FA5D086FA}"/>
              </a:ext>
            </a:extLst>
          </p:cNvPr>
          <p:cNvSpPr txBox="1"/>
          <p:nvPr/>
        </p:nvSpPr>
        <p:spPr>
          <a:xfrm>
            <a:off x="9888407" y="2363691"/>
            <a:ext cx="187703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Tự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tin </a:t>
            </a:r>
            <a:endParaRPr lang="en-US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E7359B3-FC0B-9E5F-16BA-126242F70C41}"/>
              </a:ext>
            </a:extLst>
          </p:cNvPr>
          <p:cNvSpPr txBox="1"/>
          <p:nvPr/>
        </p:nvSpPr>
        <p:spPr>
          <a:xfrm>
            <a:off x="9653331" y="3413774"/>
            <a:ext cx="1877032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Rèn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giọng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nói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endParaRPr lang="en-US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76BB77-3B66-C96B-6DFD-28F1230920B5}"/>
              </a:ext>
            </a:extLst>
          </p:cNvPr>
          <p:cNvSpPr txBox="1"/>
          <p:nvPr/>
        </p:nvSpPr>
        <p:spPr>
          <a:xfrm>
            <a:off x="5876093" y="426909"/>
            <a:ext cx="58609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#9Slide05 Claudia" pitchFamily="2" charset="0"/>
              </a:rPr>
              <a:t>Theo </a:t>
            </a:r>
            <a:r>
              <a:rPr lang="en-US" sz="3200" b="1" dirty="0" err="1">
                <a:latin typeface="#9Slide05 Claudia" pitchFamily="2" charset="0"/>
              </a:rPr>
              <a:t>em</a:t>
            </a:r>
            <a:r>
              <a:rPr lang="en-US" sz="3200" b="1" dirty="0">
                <a:latin typeface="#9Slide05 Claudia" pitchFamily="2" charset="0"/>
              </a:rPr>
              <a:t>, </a:t>
            </a:r>
            <a:r>
              <a:rPr lang="en-US" sz="3200" b="1" dirty="0" err="1">
                <a:latin typeface="#9Slide05 Claudia" pitchFamily="2" charset="0"/>
              </a:rPr>
              <a:t>cần</a:t>
            </a:r>
            <a:r>
              <a:rPr lang="en-US" sz="3200" b="1" dirty="0">
                <a:latin typeface="#9Slide05 Claudia" pitchFamily="2" charset="0"/>
              </a:rPr>
              <a:t> </a:t>
            </a:r>
            <a:r>
              <a:rPr lang="en-US" sz="3200" b="1" dirty="0" err="1">
                <a:latin typeface="#9Slide05 Claudia" pitchFamily="2" charset="0"/>
              </a:rPr>
              <a:t>chuẩn</a:t>
            </a:r>
            <a:r>
              <a:rPr lang="en-US" sz="3200" b="1" dirty="0">
                <a:latin typeface="#9Slide05 Claudia" pitchFamily="2" charset="0"/>
              </a:rPr>
              <a:t> </a:t>
            </a:r>
            <a:r>
              <a:rPr lang="en-US" sz="3200" b="1" dirty="0" err="1">
                <a:latin typeface="#9Slide05 Claudia" pitchFamily="2" charset="0"/>
              </a:rPr>
              <a:t>bị</a:t>
            </a:r>
            <a:r>
              <a:rPr lang="en-US" sz="3200" b="1" dirty="0">
                <a:latin typeface="#9Slide05 Claudia" pitchFamily="2" charset="0"/>
              </a:rPr>
              <a:t> </a:t>
            </a:r>
            <a:r>
              <a:rPr lang="en-US" sz="3200" b="1" dirty="0" err="1">
                <a:latin typeface="#9Slide05 Claudia" pitchFamily="2" charset="0"/>
              </a:rPr>
              <a:t>những</a:t>
            </a:r>
            <a:r>
              <a:rPr lang="en-US" sz="3200" b="1" dirty="0">
                <a:latin typeface="#9Slide05 Claudia" pitchFamily="2" charset="0"/>
              </a:rPr>
              <a:t> </a:t>
            </a:r>
            <a:r>
              <a:rPr lang="en-US" sz="3200" b="1" dirty="0" err="1">
                <a:latin typeface="#9Slide05 Claudia" pitchFamily="2" charset="0"/>
              </a:rPr>
              <a:t>gì</a:t>
            </a:r>
            <a:r>
              <a:rPr lang="en-US" sz="3200" b="1" dirty="0">
                <a:latin typeface="#9Slide05 Claudia" pitchFamily="2" charset="0"/>
              </a:rPr>
              <a:t> </a:t>
            </a:r>
          </a:p>
          <a:p>
            <a:r>
              <a:rPr lang="en-US" sz="3200" b="1" dirty="0" err="1">
                <a:latin typeface="#9Slide05 Claudia" pitchFamily="2" charset="0"/>
              </a:rPr>
              <a:t>để</a:t>
            </a:r>
            <a:r>
              <a:rPr lang="en-US" sz="3200" b="1" dirty="0">
                <a:latin typeface="#9Slide05 Claudia" pitchFamily="2" charset="0"/>
              </a:rPr>
              <a:t> </a:t>
            </a:r>
            <a:r>
              <a:rPr lang="en-US" sz="3200" b="1" dirty="0" err="1">
                <a:latin typeface="#9Slide05 Claudia" pitchFamily="2" charset="0"/>
              </a:rPr>
              <a:t>có</a:t>
            </a:r>
            <a:r>
              <a:rPr lang="en-US" sz="3200" b="1" dirty="0">
                <a:latin typeface="#9Slide05 Claudia" pitchFamily="2" charset="0"/>
              </a:rPr>
              <a:t> </a:t>
            </a:r>
            <a:r>
              <a:rPr lang="en-US" sz="3200" b="1" dirty="0" err="1">
                <a:latin typeface="#9Slide05 Claudia" pitchFamily="2" charset="0"/>
              </a:rPr>
              <a:t>một</a:t>
            </a:r>
            <a:r>
              <a:rPr lang="en-US" sz="3200" b="1" dirty="0">
                <a:latin typeface="#9Slide05 Claudia" pitchFamily="2" charset="0"/>
              </a:rPr>
              <a:t> </a:t>
            </a:r>
            <a:r>
              <a:rPr lang="en-US" sz="3200" b="1" dirty="0" err="1">
                <a:latin typeface="#9Slide05 Claudia" pitchFamily="2" charset="0"/>
              </a:rPr>
              <a:t>bài</a:t>
            </a:r>
            <a:r>
              <a:rPr lang="en-US" sz="3200" b="1" dirty="0">
                <a:latin typeface="#9Slide05 Claudia" pitchFamily="2" charset="0"/>
              </a:rPr>
              <a:t> </a:t>
            </a:r>
            <a:r>
              <a:rPr lang="en-US" sz="3200" b="1" dirty="0" err="1">
                <a:latin typeface="#9Slide05 Claudia" pitchFamily="2" charset="0"/>
              </a:rPr>
              <a:t>nói</a:t>
            </a:r>
            <a:r>
              <a:rPr lang="en-US" sz="3200" b="1" dirty="0">
                <a:latin typeface="#9Slide05 Claudia" pitchFamily="2" charset="0"/>
              </a:rPr>
              <a:t> – chia </a:t>
            </a:r>
            <a:r>
              <a:rPr lang="en-US" sz="3200" b="1" dirty="0" err="1">
                <a:latin typeface="#9Slide05 Claudia" pitchFamily="2" charset="0"/>
              </a:rPr>
              <a:t>sẻ</a:t>
            </a:r>
            <a:r>
              <a:rPr lang="en-US" sz="3200" b="1" dirty="0">
                <a:latin typeface="#9Slide05 Claudia" pitchFamily="2" charset="0"/>
              </a:rPr>
              <a:t> </a:t>
            </a:r>
            <a:r>
              <a:rPr lang="en-US" sz="3200" b="1" dirty="0" err="1">
                <a:latin typeface="#9Slide05 Claudia" pitchFamily="2" charset="0"/>
              </a:rPr>
              <a:t>tốt</a:t>
            </a:r>
            <a:r>
              <a:rPr lang="en-US" sz="3200" b="1" dirty="0">
                <a:latin typeface="#9Slide05 Claudia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5096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 animBg="1"/>
      <p:bldP spid="20" grpId="0" animBg="1"/>
      <p:bldP spid="21" grpId="0"/>
      <p:bldP spid="22" grpId="0" animBg="1"/>
      <p:bldP spid="23" grpId="0" animBg="1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9216E2C8-96C8-C9B5-0802-D99BDF6B03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700000">
            <a:off x="-3118282" y="-3834916"/>
            <a:ext cx="7167806" cy="766983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D35E5EB5-016B-A2B3-BF81-36921E0C6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8990"/>
            <a:ext cx="4490114" cy="1493055"/>
          </a:xfrm>
        </p:spPr>
        <p:txBody>
          <a:bodyPr>
            <a:normAutofit/>
          </a:bodyPr>
          <a:lstStyle/>
          <a:p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HÌNH THÀNH KIẾN THỨC</a:t>
            </a:r>
            <a:endParaRPr lang="vi-VN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ắng nghe - Một nghệ thuật trong giao tiếp | Hiệp Sĩ Top">
            <a:extLst>
              <a:ext uri="{FF2B5EF4-FFF2-40B4-BE49-F238E27FC236}">
                <a16:creationId xmlns:a16="http://schemas.microsoft.com/office/drawing/2014/main" xmlns="" id="{94FFB703-0A3C-0C9D-56BB-FFBAB3913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5" y="3186648"/>
            <a:ext cx="3749825" cy="3140600"/>
          </a:xfrm>
          <a:prstGeom prst="ellipse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4C847E-0BFF-C69E-55EF-8C82E6D364AB}"/>
              </a:ext>
            </a:extLst>
          </p:cNvPr>
          <p:cNvSpPr txBox="1"/>
          <p:nvPr/>
        </p:nvSpPr>
        <p:spPr>
          <a:xfrm>
            <a:off x="3457435" y="811152"/>
            <a:ext cx="8488906" cy="362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#9Slide04 Tinos Bold" panose="02020803070505020304" pitchFamily="18" charset="0"/>
                <a:cs typeface="Times New Roman" panose="02020603050405020304" pitchFamily="18" charset="0"/>
              </a:rPr>
              <a:t>NÓI VÀ NGHE 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#9Slide04 Tinos Bold" panose="02020803070505020304" pitchFamily="18" charset="0"/>
                <a:cs typeface="Times New Roman" panose="02020603050405020304" pitchFamily="18" charset="0"/>
              </a:rPr>
              <a:t>GIỚI THIỆU, ĐÁNH GIÁ VỀ 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#9Slide04 Tinos Bold" panose="02020803070505020304" pitchFamily="18" charset="0"/>
                <a:cs typeface="Times New Roman" panose="02020603050405020304" pitchFamily="18" charset="0"/>
              </a:rPr>
              <a:t>NỘI DUNG –NGHỆ THUẬT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#9Slide04 Tinos Bold" panose="02020803070505020304" pitchFamily="18" charset="0"/>
                <a:cs typeface="Times New Roman" panose="02020603050405020304" pitchFamily="18" charset="0"/>
              </a:rPr>
              <a:t>CỦA MỘT TÁC PHẨM</a:t>
            </a:r>
            <a:endParaRPr lang="vi-V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082D8CF9-8894-6265-D345-4028C3074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440147">
            <a:off x="9478252" y="4551564"/>
            <a:ext cx="4310939" cy="461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1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E7835364-FDFC-0645-ED0A-3C33047B6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440147">
            <a:off x="9478252" y="4551564"/>
            <a:ext cx="4310939" cy="461287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A726AA63-B6CE-2995-09D6-2E1E7B66AA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811916">
            <a:off x="-1977695" y="-1523461"/>
            <a:ext cx="4342943" cy="4647119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FD8E115-6927-66DA-FA87-6CF2C92C52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0316" y="1700398"/>
            <a:ext cx="3967089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CHUẨN BỊ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CA7EAE0D-1715-D7E4-360E-AE5C62D8BA40}"/>
              </a:ext>
            </a:extLst>
          </p:cNvPr>
          <p:cNvGrpSpPr>
            <a:grpSpLocks/>
          </p:cNvGrpSpPr>
          <p:nvPr/>
        </p:nvGrpSpPr>
        <p:grpSpPr bwMode="auto">
          <a:xfrm>
            <a:off x="8431065" y="182109"/>
            <a:ext cx="3451714" cy="2500998"/>
            <a:chOff x="849" y="1140"/>
            <a:chExt cx="2480" cy="730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xmlns="" id="{961817DF-AE79-A7A2-AC05-41B9FF3BCA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49" y="1140"/>
              <a:ext cx="2461" cy="64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xmlns="" id="{E6255EDF-4666-61F4-E9ED-CEB056AF69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9" y="1180"/>
              <a:ext cx="1188" cy="383"/>
              <a:chOff x="849" y="1180"/>
              <a:chExt cx="1188" cy="383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xmlns="" id="{9B943DB7-03E5-D4C1-D791-BF3F5C0225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9" y="1180"/>
                <a:ext cx="1188" cy="383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xmlns="" id="{86E4919E-B472-667A-9431-25725EB5C99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93" y="1192"/>
                <a:ext cx="374" cy="274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 Box 8">
                <a:extLst>
                  <a:ext uri="{FF2B5EF4-FFF2-40B4-BE49-F238E27FC236}">
                    <a16:creationId xmlns:a16="http://schemas.microsoft.com/office/drawing/2014/main" xmlns="" id="{ABAFE51F-3844-3B7C-D7DA-2518D44B323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955" y="1238"/>
                <a:ext cx="108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sz="2800" dirty="0" err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Nhóm</a:t>
                </a:r>
                <a:r>
                  <a: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1</a:t>
                </a:r>
              </a:p>
            </p:txBody>
          </p:sp>
        </p:grpSp>
        <p:sp>
          <p:nvSpPr>
            <p:cNvPr id="6" name="Text Box 9">
              <a:extLst>
                <a:ext uri="{FF2B5EF4-FFF2-40B4-BE49-F238E27FC236}">
                  <a16:creationId xmlns:a16="http://schemas.microsoft.com/office/drawing/2014/main" xmlns="" id="{4B0BFF48-E80E-B495-E774-E7799F8D2F2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80" y="1556"/>
              <a:ext cx="2349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b="1" i="1" dirty="0" err="1">
                  <a:solidFill>
                    <a:srgbClr val="5D8223"/>
                  </a:solidFill>
                </a:rPr>
                <a:t>Truyện</a:t>
              </a:r>
              <a:r>
                <a:rPr lang="en-US" sz="3200" b="1" i="1" dirty="0">
                  <a:solidFill>
                    <a:srgbClr val="5D8223"/>
                  </a:solidFill>
                </a:rPr>
                <a:t> </a:t>
              </a:r>
              <a:r>
                <a:rPr lang="en-US" sz="3200" b="1" i="1" dirty="0" err="1">
                  <a:solidFill>
                    <a:srgbClr val="5D8223"/>
                  </a:solidFill>
                </a:rPr>
                <a:t>dân</a:t>
              </a:r>
              <a:r>
                <a:rPr lang="en-US" sz="3200" b="1" i="1" dirty="0">
                  <a:solidFill>
                    <a:srgbClr val="5D8223"/>
                  </a:solidFill>
                </a:rPr>
                <a:t> </a:t>
              </a:r>
              <a:r>
                <a:rPr lang="en-US" sz="3200" b="1" i="1" dirty="0" err="1">
                  <a:solidFill>
                    <a:srgbClr val="5D8223"/>
                  </a:solidFill>
                </a:rPr>
                <a:t>gian</a:t>
              </a:r>
              <a:endParaRPr lang="en-US" sz="3200" b="1" i="1" dirty="0">
                <a:solidFill>
                  <a:srgbClr val="5D8223"/>
                </a:solidFill>
              </a:endParaRPr>
            </a:p>
          </p:txBody>
        </p:sp>
      </p:grpSp>
      <p:sp>
        <p:nvSpPr>
          <p:cNvPr id="37" name="Freeform 7">
            <a:extLst>
              <a:ext uri="{FF2B5EF4-FFF2-40B4-BE49-F238E27FC236}">
                <a16:creationId xmlns:a16="http://schemas.microsoft.com/office/drawing/2014/main" xmlns="" id="{94CA67E8-2428-970A-E335-09CF88832F97}"/>
              </a:ext>
            </a:extLst>
          </p:cNvPr>
          <p:cNvSpPr>
            <a:spLocks/>
          </p:cNvSpPr>
          <p:nvPr/>
        </p:nvSpPr>
        <p:spPr bwMode="gray">
          <a:xfrm>
            <a:off x="7864740" y="3511754"/>
            <a:ext cx="587187" cy="191363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" name="Group 3">
            <a:extLst>
              <a:ext uri="{FF2B5EF4-FFF2-40B4-BE49-F238E27FC236}">
                <a16:creationId xmlns:a16="http://schemas.microsoft.com/office/drawing/2014/main" xmlns="" id="{8675A27A-BB75-F592-5393-CE67B2DC8292}"/>
              </a:ext>
            </a:extLst>
          </p:cNvPr>
          <p:cNvGrpSpPr>
            <a:grpSpLocks/>
          </p:cNvGrpSpPr>
          <p:nvPr/>
        </p:nvGrpSpPr>
        <p:grpSpPr bwMode="auto">
          <a:xfrm>
            <a:off x="5244215" y="2172178"/>
            <a:ext cx="3420532" cy="2744069"/>
            <a:chOff x="852" y="1008"/>
            <a:chExt cx="4044" cy="912"/>
          </a:xfrm>
        </p:grpSpPr>
        <p:sp>
          <p:nvSpPr>
            <p:cNvPr id="48" name="AutoShape 4">
              <a:extLst>
                <a:ext uri="{FF2B5EF4-FFF2-40B4-BE49-F238E27FC236}">
                  <a16:creationId xmlns:a16="http://schemas.microsoft.com/office/drawing/2014/main" xmlns="" id="{AD149E39-68E5-D3C4-077D-1D247457EA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" name="Group 5">
              <a:extLst>
                <a:ext uri="{FF2B5EF4-FFF2-40B4-BE49-F238E27FC236}">
                  <a16:creationId xmlns:a16="http://schemas.microsoft.com/office/drawing/2014/main" xmlns="" id="{324E901D-AE66-BBF1-95B9-3CBD893AB4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0" y="1055"/>
              <a:ext cx="1746" cy="412"/>
              <a:chOff x="1050" y="1055"/>
              <a:chExt cx="1746" cy="412"/>
            </a:xfrm>
          </p:grpSpPr>
          <p:sp>
            <p:nvSpPr>
              <p:cNvPr id="51" name="AutoShape 6">
                <a:extLst>
                  <a:ext uri="{FF2B5EF4-FFF2-40B4-BE49-F238E27FC236}">
                    <a16:creationId xmlns:a16="http://schemas.microsoft.com/office/drawing/2014/main" xmlns="" id="{69CDA2D8-238D-1F23-C5DD-592276CDD70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50" y="1055"/>
                <a:ext cx="1746" cy="396"/>
              </a:xfrm>
              <a:prstGeom prst="roundRect">
                <a:avLst>
                  <a:gd name="adj" fmla="val 11921"/>
                </a:avLst>
              </a:prstGeom>
              <a:solidFill>
                <a:schemeClr val="accent6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" name="Freeform 7">
                <a:extLst>
                  <a:ext uri="{FF2B5EF4-FFF2-40B4-BE49-F238E27FC236}">
                    <a16:creationId xmlns:a16="http://schemas.microsoft.com/office/drawing/2014/main" xmlns="" id="{4941DD85-11A8-A85B-297A-E89E890E0B4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64" y="1071"/>
                <a:ext cx="634" cy="39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 Box 8">
                <a:extLst>
                  <a:ext uri="{FF2B5EF4-FFF2-40B4-BE49-F238E27FC236}">
                    <a16:creationId xmlns:a16="http://schemas.microsoft.com/office/drawing/2014/main" xmlns="" id="{EEB4D2FD-C381-68EB-0923-C9FB4A2140E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37" y="1177"/>
                <a:ext cx="1539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 dirty="0" err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Nhóm</a:t>
                </a:r>
                <a:r>
                  <a: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2</a:t>
                </a:r>
                <a:endParaRPr lang="en-US" sz="3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50" name="Text Box 9">
              <a:extLst>
                <a:ext uri="{FF2B5EF4-FFF2-40B4-BE49-F238E27FC236}">
                  <a16:creationId xmlns:a16="http://schemas.microsoft.com/office/drawing/2014/main" xmlns="" id="{FEB26286-F6BE-6F75-26AE-14100060489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2" y="1546"/>
              <a:ext cx="388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i="1" dirty="0">
                  <a:solidFill>
                    <a:srgbClr val="5D8223"/>
                  </a:solidFill>
                </a:rPr>
                <a:t>  </a:t>
              </a:r>
              <a:r>
                <a:rPr lang="en-US" sz="3200" b="1" i="1" dirty="0" err="1">
                  <a:solidFill>
                    <a:schemeClr val="accent6"/>
                  </a:solidFill>
                </a:rPr>
                <a:t>Truyện</a:t>
              </a:r>
              <a:r>
                <a:rPr lang="en-US" sz="3200" b="1" i="1" dirty="0">
                  <a:solidFill>
                    <a:schemeClr val="accent6"/>
                  </a:solidFill>
                </a:rPr>
                <a:t> </a:t>
              </a:r>
              <a:r>
                <a:rPr lang="en-US" sz="3200" b="1" i="1" dirty="0" err="1">
                  <a:solidFill>
                    <a:schemeClr val="accent6"/>
                  </a:solidFill>
                </a:rPr>
                <a:t>trung</a:t>
              </a:r>
              <a:r>
                <a:rPr lang="en-US" sz="3200" b="1" i="1" dirty="0">
                  <a:solidFill>
                    <a:schemeClr val="accent6"/>
                  </a:solidFill>
                </a:rPr>
                <a:t> </a:t>
              </a:r>
              <a:r>
                <a:rPr lang="en-US" sz="3200" b="1" i="1" dirty="0" err="1">
                  <a:solidFill>
                    <a:schemeClr val="accent6"/>
                  </a:solidFill>
                </a:rPr>
                <a:t>đại</a:t>
              </a:r>
              <a:endParaRPr lang="en-US" sz="3200" b="1" i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68" name="Freeform 7">
            <a:extLst>
              <a:ext uri="{FF2B5EF4-FFF2-40B4-BE49-F238E27FC236}">
                <a16:creationId xmlns:a16="http://schemas.microsoft.com/office/drawing/2014/main" xmlns="" id="{9C7F1123-168A-8FAB-F6D0-358D307FD006}"/>
              </a:ext>
            </a:extLst>
          </p:cNvPr>
          <p:cNvSpPr>
            <a:spLocks/>
          </p:cNvSpPr>
          <p:nvPr/>
        </p:nvSpPr>
        <p:spPr bwMode="gray">
          <a:xfrm>
            <a:off x="3488393" y="3779544"/>
            <a:ext cx="805822" cy="137805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Bật mí các kỹ năng làm việc nhóm hiệu quả giúp nâng cao chất lượng công việc">
            <a:extLst>
              <a:ext uri="{FF2B5EF4-FFF2-40B4-BE49-F238E27FC236}">
                <a16:creationId xmlns:a16="http://schemas.microsoft.com/office/drawing/2014/main" xmlns="" id="{6EA57616-D023-5BC3-0459-8CE78FE30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5" y="2599641"/>
            <a:ext cx="4386358" cy="3737863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BBFB30D-3635-0C92-093F-10238F634B14}"/>
              </a:ext>
            </a:extLst>
          </p:cNvPr>
          <p:cNvGrpSpPr/>
          <p:nvPr/>
        </p:nvGrpSpPr>
        <p:grpSpPr>
          <a:xfrm>
            <a:off x="8752575" y="2467267"/>
            <a:ext cx="3419619" cy="2525556"/>
            <a:chOff x="8811208" y="2723345"/>
            <a:chExt cx="3419619" cy="2525556"/>
          </a:xfrm>
        </p:grpSpPr>
        <p:grpSp>
          <p:nvGrpSpPr>
            <p:cNvPr id="61" name="Group 3">
              <a:extLst>
                <a:ext uri="{FF2B5EF4-FFF2-40B4-BE49-F238E27FC236}">
                  <a16:creationId xmlns:a16="http://schemas.microsoft.com/office/drawing/2014/main" xmlns="" id="{A49A203D-10D6-FE1F-05CD-439A39D1FB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1208" y="2723345"/>
              <a:ext cx="3419619" cy="2525556"/>
              <a:chOff x="753" y="947"/>
              <a:chExt cx="4357" cy="912"/>
            </a:xfrm>
          </p:grpSpPr>
          <p:sp>
            <p:nvSpPr>
              <p:cNvPr id="62" name="AutoShape 4">
                <a:extLst>
                  <a:ext uri="{FF2B5EF4-FFF2-40B4-BE49-F238E27FC236}">
                    <a16:creationId xmlns:a16="http://schemas.microsoft.com/office/drawing/2014/main" xmlns="" id="{CAB38BAD-65D7-B20D-03D7-A090E9A2079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53" y="947"/>
                <a:ext cx="3984" cy="912"/>
              </a:xfrm>
              <a:prstGeom prst="roundRect">
                <a:avLst>
                  <a:gd name="adj" fmla="val 12463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9">
                <a:extLst>
                  <a:ext uri="{FF2B5EF4-FFF2-40B4-BE49-F238E27FC236}">
                    <a16:creationId xmlns:a16="http://schemas.microsoft.com/office/drawing/2014/main" xmlns="" id="{66839D9D-D099-22AF-E3D7-884B1A63506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968" y="1490"/>
                <a:ext cx="4142" cy="2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3200" b="1" i="1" dirty="0" err="1">
                    <a:solidFill>
                      <a:schemeClr val="accent5"/>
                    </a:solidFill>
                  </a:rPr>
                  <a:t>Truyện</a:t>
                </a:r>
                <a:r>
                  <a:rPr lang="en-US" sz="3200" b="1" i="1" dirty="0">
                    <a:solidFill>
                      <a:schemeClr val="accent5"/>
                    </a:solidFill>
                  </a:rPr>
                  <a:t> </a:t>
                </a:r>
                <a:r>
                  <a:rPr lang="en-US" sz="3200" b="1" i="1" dirty="0" err="1">
                    <a:solidFill>
                      <a:schemeClr val="accent5"/>
                    </a:solidFill>
                  </a:rPr>
                  <a:t>hiện</a:t>
                </a:r>
                <a:r>
                  <a:rPr lang="en-US" sz="3200" b="1" i="1" dirty="0">
                    <a:solidFill>
                      <a:schemeClr val="accent5"/>
                    </a:solidFill>
                  </a:rPr>
                  <a:t> </a:t>
                </a:r>
                <a:r>
                  <a:rPr lang="en-US" sz="3200" b="1" i="1" dirty="0" err="1">
                    <a:solidFill>
                      <a:schemeClr val="accent5"/>
                    </a:solidFill>
                  </a:rPr>
                  <a:t>đại</a:t>
                </a:r>
                <a:endParaRPr lang="en-US" sz="3200" b="1" i="1" dirty="0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A1651AB0-FE73-654D-AA2D-C754733F0640}"/>
                </a:ext>
              </a:extLst>
            </p:cNvPr>
            <p:cNvGrpSpPr/>
            <p:nvPr/>
          </p:nvGrpSpPr>
          <p:grpSpPr>
            <a:xfrm>
              <a:off x="8971099" y="2920431"/>
              <a:ext cx="1528151" cy="1312608"/>
              <a:chOff x="8735345" y="2831562"/>
              <a:chExt cx="1528151" cy="1312608"/>
            </a:xfrm>
          </p:grpSpPr>
          <p:sp>
            <p:nvSpPr>
              <p:cNvPr id="2" name="AutoShape 6">
                <a:extLst>
                  <a:ext uri="{FF2B5EF4-FFF2-40B4-BE49-F238E27FC236}">
                    <a16:creationId xmlns:a16="http://schemas.microsoft.com/office/drawing/2014/main" xmlns="" id="{EF6379E6-A3C5-7F32-4581-323C354ECDD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735345" y="2831562"/>
                <a:ext cx="1528151" cy="1207558"/>
              </a:xfrm>
              <a:prstGeom prst="roundRect">
                <a:avLst>
                  <a:gd name="adj" fmla="val 21798"/>
                </a:avLst>
              </a:prstGeom>
              <a:solidFill>
                <a:schemeClr val="accent5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 err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Nhóm</a:t>
                </a:r>
                <a:r>
                  <a:rPr lang="en-US" sz="2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3</a:t>
                </a: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xmlns="" id="{78B01F66-DD8D-4EDD-2540-B689F995117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838206" y="2936612"/>
                <a:ext cx="554896" cy="1207558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442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E8CAA62E-2041-E2F7-9623-D91C062502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811916">
            <a:off x="-1977695" y="-1523461"/>
            <a:ext cx="4342943" cy="4647119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CABCEAF4-C8F8-E70F-3E6C-A152B40B9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440147">
            <a:off x="9478252" y="4551564"/>
            <a:ext cx="4310939" cy="4612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577A25-80CB-32E4-8CC3-0B4D1B728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052" y="412586"/>
            <a:ext cx="304159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CHUẨN BỊ</a:t>
            </a:r>
            <a:endParaRPr lang="en-US" sz="3200" b="1" dirty="0">
              <a:solidFill>
                <a:schemeClr val="bg1"/>
              </a:solidFill>
              <a:latin typeface="Arial" charset="0"/>
              <a:ea typeface="Verdana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D3A68D6-AA9A-2A76-BD59-3463677CF814}"/>
              </a:ext>
            </a:extLst>
          </p:cNvPr>
          <p:cNvGrpSpPr/>
          <p:nvPr/>
        </p:nvGrpSpPr>
        <p:grpSpPr>
          <a:xfrm>
            <a:off x="5936974" y="690224"/>
            <a:ext cx="5937906" cy="5216042"/>
            <a:chOff x="4209159" y="385968"/>
            <a:chExt cx="6589114" cy="555328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1400D211-F336-FEAA-228B-9B4AD894A5CD}"/>
                </a:ext>
              </a:extLst>
            </p:cNvPr>
            <p:cNvGrpSpPr/>
            <p:nvPr/>
          </p:nvGrpSpPr>
          <p:grpSpPr>
            <a:xfrm>
              <a:off x="4209159" y="385968"/>
              <a:ext cx="6589114" cy="5553288"/>
              <a:chOff x="4161848" y="87695"/>
              <a:chExt cx="6589114" cy="5553288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C0C475A8-0AE1-F5C9-AAF8-11EFEEF11293}"/>
                  </a:ext>
                </a:extLst>
              </p:cNvPr>
              <p:cNvGrpSpPr/>
              <p:nvPr/>
            </p:nvGrpSpPr>
            <p:grpSpPr>
              <a:xfrm rot="20463696">
                <a:off x="5578189" y="87695"/>
                <a:ext cx="2676525" cy="3420742"/>
                <a:chOff x="3643946" y="1442567"/>
                <a:chExt cx="1590675" cy="2597150"/>
              </a:xfrm>
            </p:grpSpPr>
            <p:sp>
              <p:nvSpPr>
                <p:cNvPr id="7" name="Freeform 8">
                  <a:extLst>
                    <a:ext uri="{FF2B5EF4-FFF2-40B4-BE49-F238E27FC236}">
                      <a16:creationId xmlns:a16="http://schemas.microsoft.com/office/drawing/2014/main" xmlns="" id="{A8CE79B3-A82B-414F-117C-3B46693C4FE4}"/>
                    </a:ext>
                  </a:extLst>
                </p:cNvPr>
                <p:cNvSpPr/>
                <p:nvPr/>
              </p:nvSpPr>
              <p:spPr>
                <a:xfrm>
                  <a:off x="3643946" y="1442567"/>
                  <a:ext cx="1590675" cy="2597150"/>
                </a:xfrm>
                <a:custGeom>
                  <a:avLst/>
                  <a:gdLst>
                    <a:gd name="connsiteX0" fmla="*/ 590550 w 1276350"/>
                    <a:gd name="connsiteY0" fmla="*/ 2349500 h 2349500"/>
                    <a:gd name="connsiteX1" fmla="*/ 406400 w 1276350"/>
                    <a:gd name="connsiteY1" fmla="*/ 1358900 h 2349500"/>
                    <a:gd name="connsiteX2" fmla="*/ 0 w 1276350"/>
                    <a:gd name="connsiteY2" fmla="*/ 958850 h 2349500"/>
                    <a:gd name="connsiteX3" fmla="*/ 12700 w 1276350"/>
                    <a:gd name="connsiteY3" fmla="*/ 50800 h 2349500"/>
                    <a:gd name="connsiteX4" fmla="*/ 1130300 w 1276350"/>
                    <a:gd name="connsiteY4" fmla="*/ 0 h 2349500"/>
                    <a:gd name="connsiteX5" fmla="*/ 1276350 w 1276350"/>
                    <a:gd name="connsiteY5" fmla="*/ 1073150 h 2349500"/>
                    <a:gd name="connsiteX6" fmla="*/ 590550 w 1276350"/>
                    <a:gd name="connsiteY6" fmla="*/ 2349500 h 2349500"/>
                    <a:gd name="connsiteX0" fmla="*/ 590550 w 1276350"/>
                    <a:gd name="connsiteY0" fmla="*/ 2349500 h 2349500"/>
                    <a:gd name="connsiteX1" fmla="*/ 394494 w 1276350"/>
                    <a:gd name="connsiteY1" fmla="*/ 1397000 h 2349500"/>
                    <a:gd name="connsiteX2" fmla="*/ 0 w 1276350"/>
                    <a:gd name="connsiteY2" fmla="*/ 958850 h 2349500"/>
                    <a:gd name="connsiteX3" fmla="*/ 12700 w 1276350"/>
                    <a:gd name="connsiteY3" fmla="*/ 50800 h 2349500"/>
                    <a:gd name="connsiteX4" fmla="*/ 1130300 w 1276350"/>
                    <a:gd name="connsiteY4" fmla="*/ 0 h 2349500"/>
                    <a:gd name="connsiteX5" fmla="*/ 1276350 w 1276350"/>
                    <a:gd name="connsiteY5" fmla="*/ 1073150 h 2349500"/>
                    <a:gd name="connsiteX6" fmla="*/ 590550 w 1276350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404066"/>
                    <a:gd name="connsiteY0" fmla="*/ 2356644 h 2356644"/>
                    <a:gd name="connsiteX1" fmla="*/ 477837 w 1404066"/>
                    <a:gd name="connsiteY1" fmla="*/ 1397000 h 2356644"/>
                    <a:gd name="connsiteX2" fmla="*/ 0 w 1404066"/>
                    <a:gd name="connsiteY2" fmla="*/ 908844 h 2356644"/>
                    <a:gd name="connsiteX3" fmla="*/ 96043 w 1404066"/>
                    <a:gd name="connsiteY3" fmla="*/ 50800 h 2356644"/>
                    <a:gd name="connsiteX4" fmla="*/ 1213643 w 1404066"/>
                    <a:gd name="connsiteY4" fmla="*/ 0 h 2356644"/>
                    <a:gd name="connsiteX5" fmla="*/ 1359693 w 1404066"/>
                    <a:gd name="connsiteY5" fmla="*/ 1073150 h 2356644"/>
                    <a:gd name="connsiteX6" fmla="*/ 685800 w 1404066"/>
                    <a:gd name="connsiteY6" fmla="*/ 2356644 h 2356644"/>
                    <a:gd name="connsiteX0" fmla="*/ 685800 w 1444658"/>
                    <a:gd name="connsiteY0" fmla="*/ 2356644 h 2356644"/>
                    <a:gd name="connsiteX1" fmla="*/ 477837 w 1444658"/>
                    <a:gd name="connsiteY1" fmla="*/ 1397000 h 2356644"/>
                    <a:gd name="connsiteX2" fmla="*/ 0 w 1444658"/>
                    <a:gd name="connsiteY2" fmla="*/ 908844 h 2356644"/>
                    <a:gd name="connsiteX3" fmla="*/ 96043 w 1444658"/>
                    <a:gd name="connsiteY3" fmla="*/ 50800 h 2356644"/>
                    <a:gd name="connsiteX4" fmla="*/ 1213643 w 1444658"/>
                    <a:gd name="connsiteY4" fmla="*/ 0 h 2356644"/>
                    <a:gd name="connsiteX5" fmla="*/ 1359693 w 1444658"/>
                    <a:gd name="connsiteY5" fmla="*/ 1073150 h 2356644"/>
                    <a:gd name="connsiteX6" fmla="*/ 685800 w 1444658"/>
                    <a:gd name="connsiteY6" fmla="*/ 2356644 h 2356644"/>
                    <a:gd name="connsiteX0" fmla="*/ 685800 w 1458167"/>
                    <a:gd name="connsiteY0" fmla="*/ 2356644 h 2356644"/>
                    <a:gd name="connsiteX1" fmla="*/ 477837 w 1458167"/>
                    <a:gd name="connsiteY1" fmla="*/ 1397000 h 2356644"/>
                    <a:gd name="connsiteX2" fmla="*/ 0 w 1458167"/>
                    <a:gd name="connsiteY2" fmla="*/ 908844 h 2356644"/>
                    <a:gd name="connsiteX3" fmla="*/ 96043 w 1458167"/>
                    <a:gd name="connsiteY3" fmla="*/ 50800 h 2356644"/>
                    <a:gd name="connsiteX4" fmla="*/ 1213643 w 1458167"/>
                    <a:gd name="connsiteY4" fmla="*/ 0 h 2356644"/>
                    <a:gd name="connsiteX5" fmla="*/ 1359693 w 1458167"/>
                    <a:gd name="connsiteY5" fmla="*/ 1073150 h 2356644"/>
                    <a:gd name="connsiteX6" fmla="*/ 685800 w 1458167"/>
                    <a:gd name="connsiteY6" fmla="*/ 2356644 h 2356644"/>
                    <a:gd name="connsiteX0" fmla="*/ 685800 w 1458167"/>
                    <a:gd name="connsiteY0" fmla="*/ 2484291 h 2484291"/>
                    <a:gd name="connsiteX1" fmla="*/ 477837 w 1458167"/>
                    <a:gd name="connsiteY1" fmla="*/ 1524647 h 2484291"/>
                    <a:gd name="connsiteX2" fmla="*/ 0 w 1458167"/>
                    <a:gd name="connsiteY2" fmla="*/ 1036491 h 2484291"/>
                    <a:gd name="connsiteX3" fmla="*/ 96043 w 1458167"/>
                    <a:gd name="connsiteY3" fmla="*/ 178447 h 2484291"/>
                    <a:gd name="connsiteX4" fmla="*/ 1213643 w 1458167"/>
                    <a:gd name="connsiteY4" fmla="*/ 127647 h 2484291"/>
                    <a:gd name="connsiteX5" fmla="*/ 1359693 w 1458167"/>
                    <a:gd name="connsiteY5" fmla="*/ 1200797 h 2484291"/>
                    <a:gd name="connsiteX6" fmla="*/ 685800 w 1458167"/>
                    <a:gd name="connsiteY6" fmla="*/ 2484291 h 2484291"/>
                    <a:gd name="connsiteX0" fmla="*/ 685800 w 1458167"/>
                    <a:gd name="connsiteY0" fmla="*/ 2484832 h 2484832"/>
                    <a:gd name="connsiteX1" fmla="*/ 477837 w 1458167"/>
                    <a:gd name="connsiteY1" fmla="*/ 1525188 h 2484832"/>
                    <a:gd name="connsiteX2" fmla="*/ 0 w 1458167"/>
                    <a:gd name="connsiteY2" fmla="*/ 1037032 h 2484832"/>
                    <a:gd name="connsiteX3" fmla="*/ 76993 w 1458167"/>
                    <a:gd name="connsiteY3" fmla="*/ 176607 h 2484832"/>
                    <a:gd name="connsiteX4" fmla="*/ 1213643 w 1458167"/>
                    <a:gd name="connsiteY4" fmla="*/ 128188 h 2484832"/>
                    <a:gd name="connsiteX5" fmla="*/ 1359693 w 1458167"/>
                    <a:gd name="connsiteY5" fmla="*/ 1201338 h 2484832"/>
                    <a:gd name="connsiteX6" fmla="*/ 685800 w 1458167"/>
                    <a:gd name="connsiteY6" fmla="*/ 2484832 h 2484832"/>
                    <a:gd name="connsiteX0" fmla="*/ 685800 w 1458167"/>
                    <a:gd name="connsiteY0" fmla="*/ 2598539 h 2598539"/>
                    <a:gd name="connsiteX1" fmla="*/ 477837 w 1458167"/>
                    <a:gd name="connsiteY1" fmla="*/ 1638895 h 2598539"/>
                    <a:gd name="connsiteX2" fmla="*/ 0 w 1458167"/>
                    <a:gd name="connsiteY2" fmla="*/ 1150739 h 2598539"/>
                    <a:gd name="connsiteX3" fmla="*/ 76993 w 1458167"/>
                    <a:gd name="connsiteY3" fmla="*/ 290314 h 2598539"/>
                    <a:gd name="connsiteX4" fmla="*/ 1213643 w 1458167"/>
                    <a:gd name="connsiteY4" fmla="*/ 241895 h 2598539"/>
                    <a:gd name="connsiteX5" fmla="*/ 1359693 w 1458167"/>
                    <a:gd name="connsiteY5" fmla="*/ 1315045 h 2598539"/>
                    <a:gd name="connsiteX6" fmla="*/ 685800 w 1458167"/>
                    <a:gd name="connsiteY6" fmla="*/ 2598539 h 2598539"/>
                    <a:gd name="connsiteX0" fmla="*/ 761202 w 1533569"/>
                    <a:gd name="connsiteY0" fmla="*/ 2598539 h 2598539"/>
                    <a:gd name="connsiteX1" fmla="*/ 553239 w 1533569"/>
                    <a:gd name="connsiteY1" fmla="*/ 1638895 h 2598539"/>
                    <a:gd name="connsiteX2" fmla="*/ 75402 w 1533569"/>
                    <a:gd name="connsiteY2" fmla="*/ 1150739 h 2598539"/>
                    <a:gd name="connsiteX3" fmla="*/ 152395 w 1533569"/>
                    <a:gd name="connsiteY3" fmla="*/ 290314 h 2598539"/>
                    <a:gd name="connsiteX4" fmla="*/ 1289045 w 1533569"/>
                    <a:gd name="connsiteY4" fmla="*/ 241895 h 2598539"/>
                    <a:gd name="connsiteX5" fmla="*/ 1435095 w 1533569"/>
                    <a:gd name="connsiteY5" fmla="*/ 1315045 h 2598539"/>
                    <a:gd name="connsiteX6" fmla="*/ 761202 w 1533569"/>
                    <a:gd name="connsiteY6" fmla="*/ 2598539 h 2598539"/>
                    <a:gd name="connsiteX0" fmla="*/ 825046 w 1597413"/>
                    <a:gd name="connsiteY0" fmla="*/ 2598539 h 2598539"/>
                    <a:gd name="connsiteX1" fmla="*/ 617083 w 1597413"/>
                    <a:gd name="connsiteY1" fmla="*/ 1638895 h 2598539"/>
                    <a:gd name="connsiteX2" fmla="*/ 139246 w 1597413"/>
                    <a:gd name="connsiteY2" fmla="*/ 1150739 h 2598539"/>
                    <a:gd name="connsiteX3" fmla="*/ 216239 w 1597413"/>
                    <a:gd name="connsiteY3" fmla="*/ 290314 h 2598539"/>
                    <a:gd name="connsiteX4" fmla="*/ 1352889 w 1597413"/>
                    <a:gd name="connsiteY4" fmla="*/ 241895 h 2598539"/>
                    <a:gd name="connsiteX5" fmla="*/ 1498939 w 1597413"/>
                    <a:gd name="connsiteY5" fmla="*/ 1315045 h 2598539"/>
                    <a:gd name="connsiteX6" fmla="*/ 825046 w 1597413"/>
                    <a:gd name="connsiteY6" fmla="*/ 2598539 h 2598539"/>
                    <a:gd name="connsiteX0" fmla="*/ 818095 w 1590462"/>
                    <a:gd name="connsiteY0" fmla="*/ 2598539 h 2598539"/>
                    <a:gd name="connsiteX1" fmla="*/ 610132 w 1590462"/>
                    <a:gd name="connsiteY1" fmla="*/ 1638895 h 2598539"/>
                    <a:gd name="connsiteX2" fmla="*/ 132295 w 1590462"/>
                    <a:gd name="connsiteY2" fmla="*/ 1150739 h 2598539"/>
                    <a:gd name="connsiteX3" fmla="*/ 209288 w 1590462"/>
                    <a:gd name="connsiteY3" fmla="*/ 290314 h 2598539"/>
                    <a:gd name="connsiteX4" fmla="*/ 1345938 w 1590462"/>
                    <a:gd name="connsiteY4" fmla="*/ 241895 h 2598539"/>
                    <a:gd name="connsiteX5" fmla="*/ 1491988 w 1590462"/>
                    <a:gd name="connsiteY5" fmla="*/ 1315045 h 2598539"/>
                    <a:gd name="connsiteX6" fmla="*/ 818095 w 1590462"/>
                    <a:gd name="connsiteY6" fmla="*/ 2598539 h 2598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0462" h="2598539">
                      <a:moveTo>
                        <a:pt x="818095" y="2598539"/>
                      </a:moveTo>
                      <a:cubicBezTo>
                        <a:pt x="771793" y="2281039"/>
                        <a:pt x="789784" y="1984970"/>
                        <a:pt x="610132" y="1638895"/>
                      </a:cubicBezTo>
                      <a:cubicBezTo>
                        <a:pt x="484191" y="1469032"/>
                        <a:pt x="324911" y="1322983"/>
                        <a:pt x="132295" y="1150739"/>
                      </a:cubicBezTo>
                      <a:cubicBezTo>
                        <a:pt x="-34922" y="997281"/>
                        <a:pt x="-78313" y="672372"/>
                        <a:pt x="209288" y="290314"/>
                      </a:cubicBezTo>
                      <a:cubicBezTo>
                        <a:pt x="560390" y="-112382"/>
                        <a:pt x="1037699" y="-65022"/>
                        <a:pt x="1345938" y="241895"/>
                      </a:cubicBezTo>
                      <a:cubicBezTo>
                        <a:pt x="1606553" y="511506"/>
                        <a:pt x="1664761" y="864458"/>
                        <a:pt x="1491988" y="1315045"/>
                      </a:cubicBezTo>
                      <a:cubicBezTo>
                        <a:pt x="1293551" y="1783357"/>
                        <a:pt x="1073682" y="2189758"/>
                        <a:pt x="818095" y="259853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7620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" name="Rectangle 36">
                  <a:extLst>
                    <a:ext uri="{FF2B5EF4-FFF2-40B4-BE49-F238E27FC236}">
                      <a16:creationId xmlns:a16="http://schemas.microsoft.com/office/drawing/2014/main" xmlns="" id="{E5E75EE9-C942-EC0E-F491-B076CA1C41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0963" y="1722194"/>
                  <a:ext cx="1258887" cy="724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/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Người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lập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hồ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sơ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nhân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vật</a:t>
                  </a:r>
                  <a:r>
                    <a:rPr lang="vi-VN" sz="2400" dirty="0">
                      <a:solidFill>
                        <a:schemeClr val="bg1"/>
                      </a:solidFill>
                      <a:latin typeface="Arial" charset="0"/>
                    </a:rPr>
                    <a:t>.</a:t>
                  </a:r>
                  <a:endParaRPr lang="en-US" sz="2400" dirty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A48DA2A6-A423-8D04-A887-1416F08DE43E}"/>
                  </a:ext>
                </a:extLst>
              </p:cNvPr>
              <p:cNvGrpSpPr/>
              <p:nvPr/>
            </p:nvGrpSpPr>
            <p:grpSpPr>
              <a:xfrm rot="3697172">
                <a:off x="4509594" y="2398825"/>
                <a:ext cx="2623306" cy="3318798"/>
                <a:chOff x="3597998" y="3933106"/>
                <a:chExt cx="1590675" cy="2561824"/>
              </a:xfrm>
            </p:grpSpPr>
            <p:sp>
              <p:nvSpPr>
                <p:cNvPr id="10" name="Freeform 28">
                  <a:extLst>
                    <a:ext uri="{FF2B5EF4-FFF2-40B4-BE49-F238E27FC236}">
                      <a16:creationId xmlns:a16="http://schemas.microsoft.com/office/drawing/2014/main" xmlns="" id="{C01B9B5D-F02E-FF93-791A-EAED0AA6DEBC}"/>
                    </a:ext>
                  </a:extLst>
                </p:cNvPr>
                <p:cNvSpPr/>
                <p:nvPr/>
              </p:nvSpPr>
              <p:spPr>
                <a:xfrm rot="151980" flipH="1" flipV="1">
                  <a:off x="3597998" y="3933106"/>
                  <a:ext cx="1590675" cy="2561824"/>
                </a:xfrm>
                <a:custGeom>
                  <a:avLst/>
                  <a:gdLst>
                    <a:gd name="connsiteX0" fmla="*/ 590550 w 1276350"/>
                    <a:gd name="connsiteY0" fmla="*/ 2349500 h 2349500"/>
                    <a:gd name="connsiteX1" fmla="*/ 406400 w 1276350"/>
                    <a:gd name="connsiteY1" fmla="*/ 1358900 h 2349500"/>
                    <a:gd name="connsiteX2" fmla="*/ 0 w 1276350"/>
                    <a:gd name="connsiteY2" fmla="*/ 958850 h 2349500"/>
                    <a:gd name="connsiteX3" fmla="*/ 12700 w 1276350"/>
                    <a:gd name="connsiteY3" fmla="*/ 50800 h 2349500"/>
                    <a:gd name="connsiteX4" fmla="*/ 1130300 w 1276350"/>
                    <a:gd name="connsiteY4" fmla="*/ 0 h 2349500"/>
                    <a:gd name="connsiteX5" fmla="*/ 1276350 w 1276350"/>
                    <a:gd name="connsiteY5" fmla="*/ 1073150 h 2349500"/>
                    <a:gd name="connsiteX6" fmla="*/ 590550 w 1276350"/>
                    <a:gd name="connsiteY6" fmla="*/ 2349500 h 2349500"/>
                    <a:gd name="connsiteX0" fmla="*/ 590550 w 1276350"/>
                    <a:gd name="connsiteY0" fmla="*/ 2349500 h 2349500"/>
                    <a:gd name="connsiteX1" fmla="*/ 394494 w 1276350"/>
                    <a:gd name="connsiteY1" fmla="*/ 1397000 h 2349500"/>
                    <a:gd name="connsiteX2" fmla="*/ 0 w 1276350"/>
                    <a:gd name="connsiteY2" fmla="*/ 958850 h 2349500"/>
                    <a:gd name="connsiteX3" fmla="*/ 12700 w 1276350"/>
                    <a:gd name="connsiteY3" fmla="*/ 50800 h 2349500"/>
                    <a:gd name="connsiteX4" fmla="*/ 1130300 w 1276350"/>
                    <a:gd name="connsiteY4" fmla="*/ 0 h 2349500"/>
                    <a:gd name="connsiteX5" fmla="*/ 1276350 w 1276350"/>
                    <a:gd name="connsiteY5" fmla="*/ 1073150 h 2349500"/>
                    <a:gd name="connsiteX6" fmla="*/ 590550 w 1276350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404066"/>
                    <a:gd name="connsiteY0" fmla="*/ 2356644 h 2356644"/>
                    <a:gd name="connsiteX1" fmla="*/ 477837 w 1404066"/>
                    <a:gd name="connsiteY1" fmla="*/ 1397000 h 2356644"/>
                    <a:gd name="connsiteX2" fmla="*/ 0 w 1404066"/>
                    <a:gd name="connsiteY2" fmla="*/ 908844 h 2356644"/>
                    <a:gd name="connsiteX3" fmla="*/ 96043 w 1404066"/>
                    <a:gd name="connsiteY3" fmla="*/ 50800 h 2356644"/>
                    <a:gd name="connsiteX4" fmla="*/ 1213643 w 1404066"/>
                    <a:gd name="connsiteY4" fmla="*/ 0 h 2356644"/>
                    <a:gd name="connsiteX5" fmla="*/ 1359693 w 1404066"/>
                    <a:gd name="connsiteY5" fmla="*/ 1073150 h 2356644"/>
                    <a:gd name="connsiteX6" fmla="*/ 685800 w 1404066"/>
                    <a:gd name="connsiteY6" fmla="*/ 2356644 h 2356644"/>
                    <a:gd name="connsiteX0" fmla="*/ 685800 w 1444658"/>
                    <a:gd name="connsiteY0" fmla="*/ 2356644 h 2356644"/>
                    <a:gd name="connsiteX1" fmla="*/ 477837 w 1444658"/>
                    <a:gd name="connsiteY1" fmla="*/ 1397000 h 2356644"/>
                    <a:gd name="connsiteX2" fmla="*/ 0 w 1444658"/>
                    <a:gd name="connsiteY2" fmla="*/ 908844 h 2356644"/>
                    <a:gd name="connsiteX3" fmla="*/ 96043 w 1444658"/>
                    <a:gd name="connsiteY3" fmla="*/ 50800 h 2356644"/>
                    <a:gd name="connsiteX4" fmla="*/ 1213643 w 1444658"/>
                    <a:gd name="connsiteY4" fmla="*/ 0 h 2356644"/>
                    <a:gd name="connsiteX5" fmla="*/ 1359693 w 1444658"/>
                    <a:gd name="connsiteY5" fmla="*/ 1073150 h 2356644"/>
                    <a:gd name="connsiteX6" fmla="*/ 685800 w 1444658"/>
                    <a:gd name="connsiteY6" fmla="*/ 2356644 h 2356644"/>
                    <a:gd name="connsiteX0" fmla="*/ 685800 w 1458167"/>
                    <a:gd name="connsiteY0" fmla="*/ 2356644 h 2356644"/>
                    <a:gd name="connsiteX1" fmla="*/ 477837 w 1458167"/>
                    <a:gd name="connsiteY1" fmla="*/ 1397000 h 2356644"/>
                    <a:gd name="connsiteX2" fmla="*/ 0 w 1458167"/>
                    <a:gd name="connsiteY2" fmla="*/ 908844 h 2356644"/>
                    <a:gd name="connsiteX3" fmla="*/ 96043 w 1458167"/>
                    <a:gd name="connsiteY3" fmla="*/ 50800 h 2356644"/>
                    <a:gd name="connsiteX4" fmla="*/ 1213643 w 1458167"/>
                    <a:gd name="connsiteY4" fmla="*/ 0 h 2356644"/>
                    <a:gd name="connsiteX5" fmla="*/ 1359693 w 1458167"/>
                    <a:gd name="connsiteY5" fmla="*/ 1073150 h 2356644"/>
                    <a:gd name="connsiteX6" fmla="*/ 685800 w 1458167"/>
                    <a:gd name="connsiteY6" fmla="*/ 2356644 h 2356644"/>
                    <a:gd name="connsiteX0" fmla="*/ 685800 w 1458167"/>
                    <a:gd name="connsiteY0" fmla="*/ 2484291 h 2484291"/>
                    <a:gd name="connsiteX1" fmla="*/ 477837 w 1458167"/>
                    <a:gd name="connsiteY1" fmla="*/ 1524647 h 2484291"/>
                    <a:gd name="connsiteX2" fmla="*/ 0 w 1458167"/>
                    <a:gd name="connsiteY2" fmla="*/ 1036491 h 2484291"/>
                    <a:gd name="connsiteX3" fmla="*/ 96043 w 1458167"/>
                    <a:gd name="connsiteY3" fmla="*/ 178447 h 2484291"/>
                    <a:gd name="connsiteX4" fmla="*/ 1213643 w 1458167"/>
                    <a:gd name="connsiteY4" fmla="*/ 127647 h 2484291"/>
                    <a:gd name="connsiteX5" fmla="*/ 1359693 w 1458167"/>
                    <a:gd name="connsiteY5" fmla="*/ 1200797 h 2484291"/>
                    <a:gd name="connsiteX6" fmla="*/ 685800 w 1458167"/>
                    <a:gd name="connsiteY6" fmla="*/ 2484291 h 2484291"/>
                    <a:gd name="connsiteX0" fmla="*/ 685800 w 1458167"/>
                    <a:gd name="connsiteY0" fmla="*/ 2484832 h 2484832"/>
                    <a:gd name="connsiteX1" fmla="*/ 477837 w 1458167"/>
                    <a:gd name="connsiteY1" fmla="*/ 1525188 h 2484832"/>
                    <a:gd name="connsiteX2" fmla="*/ 0 w 1458167"/>
                    <a:gd name="connsiteY2" fmla="*/ 1037032 h 2484832"/>
                    <a:gd name="connsiteX3" fmla="*/ 76993 w 1458167"/>
                    <a:gd name="connsiteY3" fmla="*/ 176607 h 2484832"/>
                    <a:gd name="connsiteX4" fmla="*/ 1213643 w 1458167"/>
                    <a:gd name="connsiteY4" fmla="*/ 128188 h 2484832"/>
                    <a:gd name="connsiteX5" fmla="*/ 1359693 w 1458167"/>
                    <a:gd name="connsiteY5" fmla="*/ 1201338 h 2484832"/>
                    <a:gd name="connsiteX6" fmla="*/ 685800 w 1458167"/>
                    <a:gd name="connsiteY6" fmla="*/ 2484832 h 2484832"/>
                    <a:gd name="connsiteX0" fmla="*/ 685800 w 1458167"/>
                    <a:gd name="connsiteY0" fmla="*/ 2598539 h 2598539"/>
                    <a:gd name="connsiteX1" fmla="*/ 477837 w 1458167"/>
                    <a:gd name="connsiteY1" fmla="*/ 1638895 h 2598539"/>
                    <a:gd name="connsiteX2" fmla="*/ 0 w 1458167"/>
                    <a:gd name="connsiteY2" fmla="*/ 1150739 h 2598539"/>
                    <a:gd name="connsiteX3" fmla="*/ 76993 w 1458167"/>
                    <a:gd name="connsiteY3" fmla="*/ 290314 h 2598539"/>
                    <a:gd name="connsiteX4" fmla="*/ 1213643 w 1458167"/>
                    <a:gd name="connsiteY4" fmla="*/ 241895 h 2598539"/>
                    <a:gd name="connsiteX5" fmla="*/ 1359693 w 1458167"/>
                    <a:gd name="connsiteY5" fmla="*/ 1315045 h 2598539"/>
                    <a:gd name="connsiteX6" fmla="*/ 685800 w 1458167"/>
                    <a:gd name="connsiteY6" fmla="*/ 2598539 h 2598539"/>
                    <a:gd name="connsiteX0" fmla="*/ 761202 w 1533569"/>
                    <a:gd name="connsiteY0" fmla="*/ 2598539 h 2598539"/>
                    <a:gd name="connsiteX1" fmla="*/ 553239 w 1533569"/>
                    <a:gd name="connsiteY1" fmla="*/ 1638895 h 2598539"/>
                    <a:gd name="connsiteX2" fmla="*/ 75402 w 1533569"/>
                    <a:gd name="connsiteY2" fmla="*/ 1150739 h 2598539"/>
                    <a:gd name="connsiteX3" fmla="*/ 152395 w 1533569"/>
                    <a:gd name="connsiteY3" fmla="*/ 290314 h 2598539"/>
                    <a:gd name="connsiteX4" fmla="*/ 1289045 w 1533569"/>
                    <a:gd name="connsiteY4" fmla="*/ 241895 h 2598539"/>
                    <a:gd name="connsiteX5" fmla="*/ 1435095 w 1533569"/>
                    <a:gd name="connsiteY5" fmla="*/ 1315045 h 2598539"/>
                    <a:gd name="connsiteX6" fmla="*/ 761202 w 1533569"/>
                    <a:gd name="connsiteY6" fmla="*/ 2598539 h 2598539"/>
                    <a:gd name="connsiteX0" fmla="*/ 825046 w 1597413"/>
                    <a:gd name="connsiteY0" fmla="*/ 2598539 h 2598539"/>
                    <a:gd name="connsiteX1" fmla="*/ 617083 w 1597413"/>
                    <a:gd name="connsiteY1" fmla="*/ 1638895 h 2598539"/>
                    <a:gd name="connsiteX2" fmla="*/ 139246 w 1597413"/>
                    <a:gd name="connsiteY2" fmla="*/ 1150739 h 2598539"/>
                    <a:gd name="connsiteX3" fmla="*/ 216239 w 1597413"/>
                    <a:gd name="connsiteY3" fmla="*/ 290314 h 2598539"/>
                    <a:gd name="connsiteX4" fmla="*/ 1352889 w 1597413"/>
                    <a:gd name="connsiteY4" fmla="*/ 241895 h 2598539"/>
                    <a:gd name="connsiteX5" fmla="*/ 1498939 w 1597413"/>
                    <a:gd name="connsiteY5" fmla="*/ 1315045 h 2598539"/>
                    <a:gd name="connsiteX6" fmla="*/ 825046 w 1597413"/>
                    <a:gd name="connsiteY6" fmla="*/ 2598539 h 2598539"/>
                    <a:gd name="connsiteX0" fmla="*/ 818095 w 1590462"/>
                    <a:gd name="connsiteY0" fmla="*/ 2598539 h 2598539"/>
                    <a:gd name="connsiteX1" fmla="*/ 610132 w 1590462"/>
                    <a:gd name="connsiteY1" fmla="*/ 1638895 h 2598539"/>
                    <a:gd name="connsiteX2" fmla="*/ 132295 w 1590462"/>
                    <a:gd name="connsiteY2" fmla="*/ 1150739 h 2598539"/>
                    <a:gd name="connsiteX3" fmla="*/ 209288 w 1590462"/>
                    <a:gd name="connsiteY3" fmla="*/ 290314 h 2598539"/>
                    <a:gd name="connsiteX4" fmla="*/ 1345938 w 1590462"/>
                    <a:gd name="connsiteY4" fmla="*/ 241895 h 2598539"/>
                    <a:gd name="connsiteX5" fmla="*/ 1491988 w 1590462"/>
                    <a:gd name="connsiteY5" fmla="*/ 1315045 h 2598539"/>
                    <a:gd name="connsiteX6" fmla="*/ 818095 w 1590462"/>
                    <a:gd name="connsiteY6" fmla="*/ 2598539 h 2598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0462" h="2598539">
                      <a:moveTo>
                        <a:pt x="818095" y="2598539"/>
                      </a:moveTo>
                      <a:cubicBezTo>
                        <a:pt x="771793" y="2281039"/>
                        <a:pt x="789784" y="1984970"/>
                        <a:pt x="610132" y="1638895"/>
                      </a:cubicBezTo>
                      <a:cubicBezTo>
                        <a:pt x="484191" y="1469032"/>
                        <a:pt x="324911" y="1322983"/>
                        <a:pt x="132295" y="1150739"/>
                      </a:cubicBezTo>
                      <a:cubicBezTo>
                        <a:pt x="-34922" y="997281"/>
                        <a:pt x="-78313" y="672372"/>
                        <a:pt x="209288" y="290314"/>
                      </a:cubicBezTo>
                      <a:cubicBezTo>
                        <a:pt x="560390" y="-112382"/>
                        <a:pt x="1037699" y="-65022"/>
                        <a:pt x="1345938" y="241895"/>
                      </a:cubicBezTo>
                      <a:cubicBezTo>
                        <a:pt x="1606553" y="511506"/>
                        <a:pt x="1664761" y="864458"/>
                        <a:pt x="1491988" y="1315045"/>
                      </a:cubicBezTo>
                      <a:cubicBezTo>
                        <a:pt x="1293551" y="1783357"/>
                        <a:pt x="1073682" y="2189758"/>
                        <a:pt x="818095" y="259853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7620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" name="Rectangle 37">
                  <a:extLst>
                    <a:ext uri="{FF2B5EF4-FFF2-40B4-BE49-F238E27FC236}">
                      <a16:creationId xmlns:a16="http://schemas.microsoft.com/office/drawing/2014/main" xmlns="" id="{C50887E8-5482-3E8B-FC5A-D025F6F410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7135999">
                  <a:off x="3490574" y="5009338"/>
                  <a:ext cx="1523871" cy="11010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/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Người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suy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nghĩ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về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hình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ảnh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, chi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tiết</a:t>
                  </a:r>
                  <a:endParaRPr lang="en-US" sz="2400" dirty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C71FFF6E-3873-183B-3F3B-6954749B573B}"/>
                  </a:ext>
                </a:extLst>
              </p:cNvPr>
              <p:cNvGrpSpPr/>
              <p:nvPr/>
            </p:nvGrpSpPr>
            <p:grpSpPr>
              <a:xfrm rot="772707">
                <a:off x="6983375" y="3253336"/>
                <a:ext cx="3767587" cy="2387647"/>
                <a:chOff x="4281464" y="3477256"/>
                <a:chExt cx="2798463" cy="1590675"/>
              </a:xfrm>
            </p:grpSpPr>
            <p:sp>
              <p:nvSpPr>
                <p:cNvPr id="13" name="Freeform 30">
                  <a:extLst>
                    <a:ext uri="{FF2B5EF4-FFF2-40B4-BE49-F238E27FC236}">
                      <a16:creationId xmlns:a16="http://schemas.microsoft.com/office/drawing/2014/main" xmlns="" id="{9DACF2FF-A4A6-0E30-5156-923E7A866E8E}"/>
                    </a:ext>
                  </a:extLst>
                </p:cNvPr>
                <p:cNvSpPr/>
                <p:nvPr/>
              </p:nvSpPr>
              <p:spPr>
                <a:xfrm rot="18011665" flipH="1" flipV="1">
                  <a:off x="4785495" y="2973225"/>
                  <a:ext cx="1590675" cy="2598737"/>
                </a:xfrm>
                <a:custGeom>
                  <a:avLst/>
                  <a:gdLst>
                    <a:gd name="connsiteX0" fmla="*/ 590550 w 1276350"/>
                    <a:gd name="connsiteY0" fmla="*/ 2349500 h 2349500"/>
                    <a:gd name="connsiteX1" fmla="*/ 406400 w 1276350"/>
                    <a:gd name="connsiteY1" fmla="*/ 1358900 h 2349500"/>
                    <a:gd name="connsiteX2" fmla="*/ 0 w 1276350"/>
                    <a:gd name="connsiteY2" fmla="*/ 958850 h 2349500"/>
                    <a:gd name="connsiteX3" fmla="*/ 12700 w 1276350"/>
                    <a:gd name="connsiteY3" fmla="*/ 50800 h 2349500"/>
                    <a:gd name="connsiteX4" fmla="*/ 1130300 w 1276350"/>
                    <a:gd name="connsiteY4" fmla="*/ 0 h 2349500"/>
                    <a:gd name="connsiteX5" fmla="*/ 1276350 w 1276350"/>
                    <a:gd name="connsiteY5" fmla="*/ 1073150 h 2349500"/>
                    <a:gd name="connsiteX6" fmla="*/ 590550 w 1276350"/>
                    <a:gd name="connsiteY6" fmla="*/ 2349500 h 2349500"/>
                    <a:gd name="connsiteX0" fmla="*/ 590550 w 1276350"/>
                    <a:gd name="connsiteY0" fmla="*/ 2349500 h 2349500"/>
                    <a:gd name="connsiteX1" fmla="*/ 394494 w 1276350"/>
                    <a:gd name="connsiteY1" fmla="*/ 1397000 h 2349500"/>
                    <a:gd name="connsiteX2" fmla="*/ 0 w 1276350"/>
                    <a:gd name="connsiteY2" fmla="*/ 958850 h 2349500"/>
                    <a:gd name="connsiteX3" fmla="*/ 12700 w 1276350"/>
                    <a:gd name="connsiteY3" fmla="*/ 50800 h 2349500"/>
                    <a:gd name="connsiteX4" fmla="*/ 1130300 w 1276350"/>
                    <a:gd name="connsiteY4" fmla="*/ 0 h 2349500"/>
                    <a:gd name="connsiteX5" fmla="*/ 1276350 w 1276350"/>
                    <a:gd name="connsiteY5" fmla="*/ 1073150 h 2349500"/>
                    <a:gd name="connsiteX6" fmla="*/ 590550 w 1276350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404066"/>
                    <a:gd name="connsiteY0" fmla="*/ 2356644 h 2356644"/>
                    <a:gd name="connsiteX1" fmla="*/ 477837 w 1404066"/>
                    <a:gd name="connsiteY1" fmla="*/ 1397000 h 2356644"/>
                    <a:gd name="connsiteX2" fmla="*/ 0 w 1404066"/>
                    <a:gd name="connsiteY2" fmla="*/ 908844 h 2356644"/>
                    <a:gd name="connsiteX3" fmla="*/ 96043 w 1404066"/>
                    <a:gd name="connsiteY3" fmla="*/ 50800 h 2356644"/>
                    <a:gd name="connsiteX4" fmla="*/ 1213643 w 1404066"/>
                    <a:gd name="connsiteY4" fmla="*/ 0 h 2356644"/>
                    <a:gd name="connsiteX5" fmla="*/ 1359693 w 1404066"/>
                    <a:gd name="connsiteY5" fmla="*/ 1073150 h 2356644"/>
                    <a:gd name="connsiteX6" fmla="*/ 685800 w 1404066"/>
                    <a:gd name="connsiteY6" fmla="*/ 2356644 h 2356644"/>
                    <a:gd name="connsiteX0" fmla="*/ 685800 w 1444658"/>
                    <a:gd name="connsiteY0" fmla="*/ 2356644 h 2356644"/>
                    <a:gd name="connsiteX1" fmla="*/ 477837 w 1444658"/>
                    <a:gd name="connsiteY1" fmla="*/ 1397000 h 2356644"/>
                    <a:gd name="connsiteX2" fmla="*/ 0 w 1444658"/>
                    <a:gd name="connsiteY2" fmla="*/ 908844 h 2356644"/>
                    <a:gd name="connsiteX3" fmla="*/ 96043 w 1444658"/>
                    <a:gd name="connsiteY3" fmla="*/ 50800 h 2356644"/>
                    <a:gd name="connsiteX4" fmla="*/ 1213643 w 1444658"/>
                    <a:gd name="connsiteY4" fmla="*/ 0 h 2356644"/>
                    <a:gd name="connsiteX5" fmla="*/ 1359693 w 1444658"/>
                    <a:gd name="connsiteY5" fmla="*/ 1073150 h 2356644"/>
                    <a:gd name="connsiteX6" fmla="*/ 685800 w 1444658"/>
                    <a:gd name="connsiteY6" fmla="*/ 2356644 h 2356644"/>
                    <a:gd name="connsiteX0" fmla="*/ 685800 w 1458167"/>
                    <a:gd name="connsiteY0" fmla="*/ 2356644 h 2356644"/>
                    <a:gd name="connsiteX1" fmla="*/ 477837 w 1458167"/>
                    <a:gd name="connsiteY1" fmla="*/ 1397000 h 2356644"/>
                    <a:gd name="connsiteX2" fmla="*/ 0 w 1458167"/>
                    <a:gd name="connsiteY2" fmla="*/ 908844 h 2356644"/>
                    <a:gd name="connsiteX3" fmla="*/ 96043 w 1458167"/>
                    <a:gd name="connsiteY3" fmla="*/ 50800 h 2356644"/>
                    <a:gd name="connsiteX4" fmla="*/ 1213643 w 1458167"/>
                    <a:gd name="connsiteY4" fmla="*/ 0 h 2356644"/>
                    <a:gd name="connsiteX5" fmla="*/ 1359693 w 1458167"/>
                    <a:gd name="connsiteY5" fmla="*/ 1073150 h 2356644"/>
                    <a:gd name="connsiteX6" fmla="*/ 685800 w 1458167"/>
                    <a:gd name="connsiteY6" fmla="*/ 2356644 h 2356644"/>
                    <a:gd name="connsiteX0" fmla="*/ 685800 w 1458167"/>
                    <a:gd name="connsiteY0" fmla="*/ 2484291 h 2484291"/>
                    <a:gd name="connsiteX1" fmla="*/ 477837 w 1458167"/>
                    <a:gd name="connsiteY1" fmla="*/ 1524647 h 2484291"/>
                    <a:gd name="connsiteX2" fmla="*/ 0 w 1458167"/>
                    <a:gd name="connsiteY2" fmla="*/ 1036491 h 2484291"/>
                    <a:gd name="connsiteX3" fmla="*/ 96043 w 1458167"/>
                    <a:gd name="connsiteY3" fmla="*/ 178447 h 2484291"/>
                    <a:gd name="connsiteX4" fmla="*/ 1213643 w 1458167"/>
                    <a:gd name="connsiteY4" fmla="*/ 127647 h 2484291"/>
                    <a:gd name="connsiteX5" fmla="*/ 1359693 w 1458167"/>
                    <a:gd name="connsiteY5" fmla="*/ 1200797 h 2484291"/>
                    <a:gd name="connsiteX6" fmla="*/ 685800 w 1458167"/>
                    <a:gd name="connsiteY6" fmla="*/ 2484291 h 2484291"/>
                    <a:gd name="connsiteX0" fmla="*/ 685800 w 1458167"/>
                    <a:gd name="connsiteY0" fmla="*/ 2484832 h 2484832"/>
                    <a:gd name="connsiteX1" fmla="*/ 477837 w 1458167"/>
                    <a:gd name="connsiteY1" fmla="*/ 1525188 h 2484832"/>
                    <a:gd name="connsiteX2" fmla="*/ 0 w 1458167"/>
                    <a:gd name="connsiteY2" fmla="*/ 1037032 h 2484832"/>
                    <a:gd name="connsiteX3" fmla="*/ 76993 w 1458167"/>
                    <a:gd name="connsiteY3" fmla="*/ 176607 h 2484832"/>
                    <a:gd name="connsiteX4" fmla="*/ 1213643 w 1458167"/>
                    <a:gd name="connsiteY4" fmla="*/ 128188 h 2484832"/>
                    <a:gd name="connsiteX5" fmla="*/ 1359693 w 1458167"/>
                    <a:gd name="connsiteY5" fmla="*/ 1201338 h 2484832"/>
                    <a:gd name="connsiteX6" fmla="*/ 685800 w 1458167"/>
                    <a:gd name="connsiteY6" fmla="*/ 2484832 h 2484832"/>
                    <a:gd name="connsiteX0" fmla="*/ 685800 w 1458167"/>
                    <a:gd name="connsiteY0" fmla="*/ 2598539 h 2598539"/>
                    <a:gd name="connsiteX1" fmla="*/ 477837 w 1458167"/>
                    <a:gd name="connsiteY1" fmla="*/ 1638895 h 2598539"/>
                    <a:gd name="connsiteX2" fmla="*/ 0 w 1458167"/>
                    <a:gd name="connsiteY2" fmla="*/ 1150739 h 2598539"/>
                    <a:gd name="connsiteX3" fmla="*/ 76993 w 1458167"/>
                    <a:gd name="connsiteY3" fmla="*/ 290314 h 2598539"/>
                    <a:gd name="connsiteX4" fmla="*/ 1213643 w 1458167"/>
                    <a:gd name="connsiteY4" fmla="*/ 241895 h 2598539"/>
                    <a:gd name="connsiteX5" fmla="*/ 1359693 w 1458167"/>
                    <a:gd name="connsiteY5" fmla="*/ 1315045 h 2598539"/>
                    <a:gd name="connsiteX6" fmla="*/ 685800 w 1458167"/>
                    <a:gd name="connsiteY6" fmla="*/ 2598539 h 2598539"/>
                    <a:gd name="connsiteX0" fmla="*/ 761202 w 1533569"/>
                    <a:gd name="connsiteY0" fmla="*/ 2598539 h 2598539"/>
                    <a:gd name="connsiteX1" fmla="*/ 553239 w 1533569"/>
                    <a:gd name="connsiteY1" fmla="*/ 1638895 h 2598539"/>
                    <a:gd name="connsiteX2" fmla="*/ 75402 w 1533569"/>
                    <a:gd name="connsiteY2" fmla="*/ 1150739 h 2598539"/>
                    <a:gd name="connsiteX3" fmla="*/ 152395 w 1533569"/>
                    <a:gd name="connsiteY3" fmla="*/ 290314 h 2598539"/>
                    <a:gd name="connsiteX4" fmla="*/ 1289045 w 1533569"/>
                    <a:gd name="connsiteY4" fmla="*/ 241895 h 2598539"/>
                    <a:gd name="connsiteX5" fmla="*/ 1435095 w 1533569"/>
                    <a:gd name="connsiteY5" fmla="*/ 1315045 h 2598539"/>
                    <a:gd name="connsiteX6" fmla="*/ 761202 w 1533569"/>
                    <a:gd name="connsiteY6" fmla="*/ 2598539 h 2598539"/>
                    <a:gd name="connsiteX0" fmla="*/ 825046 w 1597413"/>
                    <a:gd name="connsiteY0" fmla="*/ 2598539 h 2598539"/>
                    <a:gd name="connsiteX1" fmla="*/ 617083 w 1597413"/>
                    <a:gd name="connsiteY1" fmla="*/ 1638895 h 2598539"/>
                    <a:gd name="connsiteX2" fmla="*/ 139246 w 1597413"/>
                    <a:gd name="connsiteY2" fmla="*/ 1150739 h 2598539"/>
                    <a:gd name="connsiteX3" fmla="*/ 216239 w 1597413"/>
                    <a:gd name="connsiteY3" fmla="*/ 290314 h 2598539"/>
                    <a:gd name="connsiteX4" fmla="*/ 1352889 w 1597413"/>
                    <a:gd name="connsiteY4" fmla="*/ 241895 h 2598539"/>
                    <a:gd name="connsiteX5" fmla="*/ 1498939 w 1597413"/>
                    <a:gd name="connsiteY5" fmla="*/ 1315045 h 2598539"/>
                    <a:gd name="connsiteX6" fmla="*/ 825046 w 1597413"/>
                    <a:gd name="connsiteY6" fmla="*/ 2598539 h 2598539"/>
                    <a:gd name="connsiteX0" fmla="*/ 818095 w 1590462"/>
                    <a:gd name="connsiteY0" fmla="*/ 2598539 h 2598539"/>
                    <a:gd name="connsiteX1" fmla="*/ 610132 w 1590462"/>
                    <a:gd name="connsiteY1" fmla="*/ 1638895 h 2598539"/>
                    <a:gd name="connsiteX2" fmla="*/ 132295 w 1590462"/>
                    <a:gd name="connsiteY2" fmla="*/ 1150739 h 2598539"/>
                    <a:gd name="connsiteX3" fmla="*/ 209288 w 1590462"/>
                    <a:gd name="connsiteY3" fmla="*/ 290314 h 2598539"/>
                    <a:gd name="connsiteX4" fmla="*/ 1345938 w 1590462"/>
                    <a:gd name="connsiteY4" fmla="*/ 241895 h 2598539"/>
                    <a:gd name="connsiteX5" fmla="*/ 1491988 w 1590462"/>
                    <a:gd name="connsiteY5" fmla="*/ 1315045 h 2598539"/>
                    <a:gd name="connsiteX6" fmla="*/ 818095 w 1590462"/>
                    <a:gd name="connsiteY6" fmla="*/ 2598539 h 2598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0462" h="2598539">
                      <a:moveTo>
                        <a:pt x="818095" y="2598539"/>
                      </a:moveTo>
                      <a:cubicBezTo>
                        <a:pt x="771793" y="2281039"/>
                        <a:pt x="789784" y="1984970"/>
                        <a:pt x="610132" y="1638895"/>
                      </a:cubicBezTo>
                      <a:cubicBezTo>
                        <a:pt x="484191" y="1469032"/>
                        <a:pt x="324911" y="1322983"/>
                        <a:pt x="132295" y="1150739"/>
                      </a:cubicBezTo>
                      <a:cubicBezTo>
                        <a:pt x="-34922" y="997281"/>
                        <a:pt x="-78313" y="672372"/>
                        <a:pt x="209288" y="290314"/>
                      </a:cubicBezTo>
                      <a:cubicBezTo>
                        <a:pt x="560390" y="-112382"/>
                        <a:pt x="1037699" y="-65022"/>
                        <a:pt x="1345938" y="241895"/>
                      </a:cubicBezTo>
                      <a:cubicBezTo>
                        <a:pt x="1606553" y="511506"/>
                        <a:pt x="1664761" y="864458"/>
                        <a:pt x="1491988" y="1315045"/>
                      </a:cubicBezTo>
                      <a:cubicBezTo>
                        <a:pt x="1293551" y="1783357"/>
                        <a:pt x="1073682" y="2189758"/>
                        <a:pt x="818095" y="259853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620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4" name="Rectangle 38">
                  <a:extLst>
                    <a:ext uri="{FF2B5EF4-FFF2-40B4-BE49-F238E27FC236}">
                      <a16:creationId xmlns:a16="http://schemas.microsoft.com/office/drawing/2014/main" xmlns="" id="{5324723A-CDA2-16B1-EE40-A03D9A1622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6935" y="4170366"/>
                  <a:ext cx="1922992" cy="7234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anchor="ctr">
                  <a:spAutoFit/>
                </a:bodyPr>
                <a:lstStyle/>
                <a:p>
                  <a:pPr marL="457200"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 marL="457200"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liên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hệ</a:t>
                  </a:r>
                  <a:endPara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82784A44-7C6E-C766-CC7C-22C9BB9DCBC0}"/>
                  </a:ext>
                </a:extLst>
              </p:cNvPr>
              <p:cNvGrpSpPr/>
              <p:nvPr/>
            </p:nvGrpSpPr>
            <p:grpSpPr>
              <a:xfrm>
                <a:off x="7039526" y="1166092"/>
                <a:ext cx="3704630" cy="2599322"/>
                <a:chOff x="4097709" y="2516052"/>
                <a:chExt cx="2598738" cy="1590675"/>
              </a:xfrm>
            </p:grpSpPr>
            <p:sp>
              <p:nvSpPr>
                <p:cNvPr id="16" name="Freeform 29">
                  <a:extLst>
                    <a:ext uri="{FF2B5EF4-FFF2-40B4-BE49-F238E27FC236}">
                      <a16:creationId xmlns:a16="http://schemas.microsoft.com/office/drawing/2014/main" xmlns="" id="{B814D9EE-9B5B-A39B-ADB0-07788776CF39}"/>
                    </a:ext>
                  </a:extLst>
                </p:cNvPr>
                <p:cNvSpPr/>
                <p:nvPr/>
              </p:nvSpPr>
              <p:spPr>
                <a:xfrm rot="14441698" flipH="1" flipV="1">
                  <a:off x="4601740" y="2012021"/>
                  <a:ext cx="1590675" cy="2598738"/>
                </a:xfrm>
                <a:custGeom>
                  <a:avLst/>
                  <a:gdLst>
                    <a:gd name="connsiteX0" fmla="*/ 590550 w 1276350"/>
                    <a:gd name="connsiteY0" fmla="*/ 2349500 h 2349500"/>
                    <a:gd name="connsiteX1" fmla="*/ 406400 w 1276350"/>
                    <a:gd name="connsiteY1" fmla="*/ 1358900 h 2349500"/>
                    <a:gd name="connsiteX2" fmla="*/ 0 w 1276350"/>
                    <a:gd name="connsiteY2" fmla="*/ 958850 h 2349500"/>
                    <a:gd name="connsiteX3" fmla="*/ 12700 w 1276350"/>
                    <a:gd name="connsiteY3" fmla="*/ 50800 h 2349500"/>
                    <a:gd name="connsiteX4" fmla="*/ 1130300 w 1276350"/>
                    <a:gd name="connsiteY4" fmla="*/ 0 h 2349500"/>
                    <a:gd name="connsiteX5" fmla="*/ 1276350 w 1276350"/>
                    <a:gd name="connsiteY5" fmla="*/ 1073150 h 2349500"/>
                    <a:gd name="connsiteX6" fmla="*/ 590550 w 1276350"/>
                    <a:gd name="connsiteY6" fmla="*/ 2349500 h 2349500"/>
                    <a:gd name="connsiteX0" fmla="*/ 590550 w 1276350"/>
                    <a:gd name="connsiteY0" fmla="*/ 2349500 h 2349500"/>
                    <a:gd name="connsiteX1" fmla="*/ 394494 w 1276350"/>
                    <a:gd name="connsiteY1" fmla="*/ 1397000 h 2349500"/>
                    <a:gd name="connsiteX2" fmla="*/ 0 w 1276350"/>
                    <a:gd name="connsiteY2" fmla="*/ 958850 h 2349500"/>
                    <a:gd name="connsiteX3" fmla="*/ 12700 w 1276350"/>
                    <a:gd name="connsiteY3" fmla="*/ 50800 h 2349500"/>
                    <a:gd name="connsiteX4" fmla="*/ 1130300 w 1276350"/>
                    <a:gd name="connsiteY4" fmla="*/ 0 h 2349500"/>
                    <a:gd name="connsiteX5" fmla="*/ 1276350 w 1276350"/>
                    <a:gd name="connsiteY5" fmla="*/ 1073150 h 2349500"/>
                    <a:gd name="connsiteX6" fmla="*/ 590550 w 1276350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404066"/>
                    <a:gd name="connsiteY0" fmla="*/ 2356644 h 2356644"/>
                    <a:gd name="connsiteX1" fmla="*/ 477837 w 1404066"/>
                    <a:gd name="connsiteY1" fmla="*/ 1397000 h 2356644"/>
                    <a:gd name="connsiteX2" fmla="*/ 0 w 1404066"/>
                    <a:gd name="connsiteY2" fmla="*/ 908844 h 2356644"/>
                    <a:gd name="connsiteX3" fmla="*/ 96043 w 1404066"/>
                    <a:gd name="connsiteY3" fmla="*/ 50800 h 2356644"/>
                    <a:gd name="connsiteX4" fmla="*/ 1213643 w 1404066"/>
                    <a:gd name="connsiteY4" fmla="*/ 0 h 2356644"/>
                    <a:gd name="connsiteX5" fmla="*/ 1359693 w 1404066"/>
                    <a:gd name="connsiteY5" fmla="*/ 1073150 h 2356644"/>
                    <a:gd name="connsiteX6" fmla="*/ 685800 w 1404066"/>
                    <a:gd name="connsiteY6" fmla="*/ 2356644 h 2356644"/>
                    <a:gd name="connsiteX0" fmla="*/ 685800 w 1444658"/>
                    <a:gd name="connsiteY0" fmla="*/ 2356644 h 2356644"/>
                    <a:gd name="connsiteX1" fmla="*/ 477837 w 1444658"/>
                    <a:gd name="connsiteY1" fmla="*/ 1397000 h 2356644"/>
                    <a:gd name="connsiteX2" fmla="*/ 0 w 1444658"/>
                    <a:gd name="connsiteY2" fmla="*/ 908844 h 2356644"/>
                    <a:gd name="connsiteX3" fmla="*/ 96043 w 1444658"/>
                    <a:gd name="connsiteY3" fmla="*/ 50800 h 2356644"/>
                    <a:gd name="connsiteX4" fmla="*/ 1213643 w 1444658"/>
                    <a:gd name="connsiteY4" fmla="*/ 0 h 2356644"/>
                    <a:gd name="connsiteX5" fmla="*/ 1359693 w 1444658"/>
                    <a:gd name="connsiteY5" fmla="*/ 1073150 h 2356644"/>
                    <a:gd name="connsiteX6" fmla="*/ 685800 w 1444658"/>
                    <a:gd name="connsiteY6" fmla="*/ 2356644 h 2356644"/>
                    <a:gd name="connsiteX0" fmla="*/ 685800 w 1458167"/>
                    <a:gd name="connsiteY0" fmla="*/ 2356644 h 2356644"/>
                    <a:gd name="connsiteX1" fmla="*/ 477837 w 1458167"/>
                    <a:gd name="connsiteY1" fmla="*/ 1397000 h 2356644"/>
                    <a:gd name="connsiteX2" fmla="*/ 0 w 1458167"/>
                    <a:gd name="connsiteY2" fmla="*/ 908844 h 2356644"/>
                    <a:gd name="connsiteX3" fmla="*/ 96043 w 1458167"/>
                    <a:gd name="connsiteY3" fmla="*/ 50800 h 2356644"/>
                    <a:gd name="connsiteX4" fmla="*/ 1213643 w 1458167"/>
                    <a:gd name="connsiteY4" fmla="*/ 0 h 2356644"/>
                    <a:gd name="connsiteX5" fmla="*/ 1359693 w 1458167"/>
                    <a:gd name="connsiteY5" fmla="*/ 1073150 h 2356644"/>
                    <a:gd name="connsiteX6" fmla="*/ 685800 w 1458167"/>
                    <a:gd name="connsiteY6" fmla="*/ 2356644 h 2356644"/>
                    <a:gd name="connsiteX0" fmla="*/ 685800 w 1458167"/>
                    <a:gd name="connsiteY0" fmla="*/ 2484291 h 2484291"/>
                    <a:gd name="connsiteX1" fmla="*/ 477837 w 1458167"/>
                    <a:gd name="connsiteY1" fmla="*/ 1524647 h 2484291"/>
                    <a:gd name="connsiteX2" fmla="*/ 0 w 1458167"/>
                    <a:gd name="connsiteY2" fmla="*/ 1036491 h 2484291"/>
                    <a:gd name="connsiteX3" fmla="*/ 96043 w 1458167"/>
                    <a:gd name="connsiteY3" fmla="*/ 178447 h 2484291"/>
                    <a:gd name="connsiteX4" fmla="*/ 1213643 w 1458167"/>
                    <a:gd name="connsiteY4" fmla="*/ 127647 h 2484291"/>
                    <a:gd name="connsiteX5" fmla="*/ 1359693 w 1458167"/>
                    <a:gd name="connsiteY5" fmla="*/ 1200797 h 2484291"/>
                    <a:gd name="connsiteX6" fmla="*/ 685800 w 1458167"/>
                    <a:gd name="connsiteY6" fmla="*/ 2484291 h 2484291"/>
                    <a:gd name="connsiteX0" fmla="*/ 685800 w 1458167"/>
                    <a:gd name="connsiteY0" fmla="*/ 2484832 h 2484832"/>
                    <a:gd name="connsiteX1" fmla="*/ 477837 w 1458167"/>
                    <a:gd name="connsiteY1" fmla="*/ 1525188 h 2484832"/>
                    <a:gd name="connsiteX2" fmla="*/ 0 w 1458167"/>
                    <a:gd name="connsiteY2" fmla="*/ 1037032 h 2484832"/>
                    <a:gd name="connsiteX3" fmla="*/ 76993 w 1458167"/>
                    <a:gd name="connsiteY3" fmla="*/ 176607 h 2484832"/>
                    <a:gd name="connsiteX4" fmla="*/ 1213643 w 1458167"/>
                    <a:gd name="connsiteY4" fmla="*/ 128188 h 2484832"/>
                    <a:gd name="connsiteX5" fmla="*/ 1359693 w 1458167"/>
                    <a:gd name="connsiteY5" fmla="*/ 1201338 h 2484832"/>
                    <a:gd name="connsiteX6" fmla="*/ 685800 w 1458167"/>
                    <a:gd name="connsiteY6" fmla="*/ 2484832 h 2484832"/>
                    <a:gd name="connsiteX0" fmla="*/ 685800 w 1458167"/>
                    <a:gd name="connsiteY0" fmla="*/ 2598539 h 2598539"/>
                    <a:gd name="connsiteX1" fmla="*/ 477837 w 1458167"/>
                    <a:gd name="connsiteY1" fmla="*/ 1638895 h 2598539"/>
                    <a:gd name="connsiteX2" fmla="*/ 0 w 1458167"/>
                    <a:gd name="connsiteY2" fmla="*/ 1150739 h 2598539"/>
                    <a:gd name="connsiteX3" fmla="*/ 76993 w 1458167"/>
                    <a:gd name="connsiteY3" fmla="*/ 290314 h 2598539"/>
                    <a:gd name="connsiteX4" fmla="*/ 1213643 w 1458167"/>
                    <a:gd name="connsiteY4" fmla="*/ 241895 h 2598539"/>
                    <a:gd name="connsiteX5" fmla="*/ 1359693 w 1458167"/>
                    <a:gd name="connsiteY5" fmla="*/ 1315045 h 2598539"/>
                    <a:gd name="connsiteX6" fmla="*/ 685800 w 1458167"/>
                    <a:gd name="connsiteY6" fmla="*/ 2598539 h 2598539"/>
                    <a:gd name="connsiteX0" fmla="*/ 761202 w 1533569"/>
                    <a:gd name="connsiteY0" fmla="*/ 2598539 h 2598539"/>
                    <a:gd name="connsiteX1" fmla="*/ 553239 w 1533569"/>
                    <a:gd name="connsiteY1" fmla="*/ 1638895 h 2598539"/>
                    <a:gd name="connsiteX2" fmla="*/ 75402 w 1533569"/>
                    <a:gd name="connsiteY2" fmla="*/ 1150739 h 2598539"/>
                    <a:gd name="connsiteX3" fmla="*/ 152395 w 1533569"/>
                    <a:gd name="connsiteY3" fmla="*/ 290314 h 2598539"/>
                    <a:gd name="connsiteX4" fmla="*/ 1289045 w 1533569"/>
                    <a:gd name="connsiteY4" fmla="*/ 241895 h 2598539"/>
                    <a:gd name="connsiteX5" fmla="*/ 1435095 w 1533569"/>
                    <a:gd name="connsiteY5" fmla="*/ 1315045 h 2598539"/>
                    <a:gd name="connsiteX6" fmla="*/ 761202 w 1533569"/>
                    <a:gd name="connsiteY6" fmla="*/ 2598539 h 2598539"/>
                    <a:gd name="connsiteX0" fmla="*/ 825046 w 1597413"/>
                    <a:gd name="connsiteY0" fmla="*/ 2598539 h 2598539"/>
                    <a:gd name="connsiteX1" fmla="*/ 617083 w 1597413"/>
                    <a:gd name="connsiteY1" fmla="*/ 1638895 h 2598539"/>
                    <a:gd name="connsiteX2" fmla="*/ 139246 w 1597413"/>
                    <a:gd name="connsiteY2" fmla="*/ 1150739 h 2598539"/>
                    <a:gd name="connsiteX3" fmla="*/ 216239 w 1597413"/>
                    <a:gd name="connsiteY3" fmla="*/ 290314 h 2598539"/>
                    <a:gd name="connsiteX4" fmla="*/ 1352889 w 1597413"/>
                    <a:gd name="connsiteY4" fmla="*/ 241895 h 2598539"/>
                    <a:gd name="connsiteX5" fmla="*/ 1498939 w 1597413"/>
                    <a:gd name="connsiteY5" fmla="*/ 1315045 h 2598539"/>
                    <a:gd name="connsiteX6" fmla="*/ 825046 w 1597413"/>
                    <a:gd name="connsiteY6" fmla="*/ 2598539 h 2598539"/>
                    <a:gd name="connsiteX0" fmla="*/ 818095 w 1590462"/>
                    <a:gd name="connsiteY0" fmla="*/ 2598539 h 2598539"/>
                    <a:gd name="connsiteX1" fmla="*/ 610132 w 1590462"/>
                    <a:gd name="connsiteY1" fmla="*/ 1638895 h 2598539"/>
                    <a:gd name="connsiteX2" fmla="*/ 132295 w 1590462"/>
                    <a:gd name="connsiteY2" fmla="*/ 1150739 h 2598539"/>
                    <a:gd name="connsiteX3" fmla="*/ 209288 w 1590462"/>
                    <a:gd name="connsiteY3" fmla="*/ 290314 h 2598539"/>
                    <a:gd name="connsiteX4" fmla="*/ 1345938 w 1590462"/>
                    <a:gd name="connsiteY4" fmla="*/ 241895 h 2598539"/>
                    <a:gd name="connsiteX5" fmla="*/ 1491988 w 1590462"/>
                    <a:gd name="connsiteY5" fmla="*/ 1315045 h 2598539"/>
                    <a:gd name="connsiteX6" fmla="*/ 818095 w 1590462"/>
                    <a:gd name="connsiteY6" fmla="*/ 2598539 h 2598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0462" h="2598539">
                      <a:moveTo>
                        <a:pt x="818095" y="2598539"/>
                      </a:moveTo>
                      <a:cubicBezTo>
                        <a:pt x="771793" y="2281039"/>
                        <a:pt x="789784" y="1984970"/>
                        <a:pt x="610132" y="1638895"/>
                      </a:cubicBezTo>
                      <a:cubicBezTo>
                        <a:pt x="484191" y="1469032"/>
                        <a:pt x="324911" y="1322983"/>
                        <a:pt x="132295" y="1150739"/>
                      </a:cubicBezTo>
                      <a:cubicBezTo>
                        <a:pt x="-34922" y="997281"/>
                        <a:pt x="-78313" y="672372"/>
                        <a:pt x="209288" y="290314"/>
                      </a:cubicBezTo>
                      <a:cubicBezTo>
                        <a:pt x="560390" y="-112382"/>
                        <a:pt x="1037699" y="-65022"/>
                        <a:pt x="1345938" y="241895"/>
                      </a:cubicBezTo>
                      <a:cubicBezTo>
                        <a:pt x="1606553" y="511506"/>
                        <a:pt x="1664761" y="864458"/>
                        <a:pt x="1491988" y="1315045"/>
                      </a:cubicBezTo>
                      <a:cubicBezTo>
                        <a:pt x="1293551" y="1783357"/>
                        <a:pt x="1073682" y="2189758"/>
                        <a:pt x="818095" y="259853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7620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" name="Rectangle 39">
                  <a:extLst>
                    <a:ext uri="{FF2B5EF4-FFF2-40B4-BE49-F238E27FC236}">
                      <a16:creationId xmlns:a16="http://schemas.microsoft.com/office/drawing/2014/main" xmlns="" id="{59FD1FC5-6EA6-778C-0C75-6EBFACEE2C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8721" y="2939796"/>
                  <a:ext cx="1258887" cy="5838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/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Người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tóm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tắt</a:t>
                  </a:r>
                  <a:endParaRPr lang="en-US" sz="2400" dirty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18" name="TG_Oval 58">
              <a:extLst>
                <a:ext uri="{FF2B5EF4-FFF2-40B4-BE49-F238E27FC236}">
                  <a16:creationId xmlns:a16="http://schemas.microsoft.com/office/drawing/2014/main" xmlns="" id="{3CCF18D4-C696-C5C3-3AC6-457278BF30D7}"/>
                </a:ext>
              </a:extLst>
            </p:cNvPr>
            <p:cNvSpPr/>
            <p:nvPr/>
          </p:nvSpPr>
          <p:spPr bwMode="gray">
            <a:xfrm>
              <a:off x="7096546" y="3181909"/>
              <a:ext cx="791555" cy="828687"/>
            </a:xfrm>
            <a:prstGeom prst="ellipse">
              <a:avLst/>
            </a:prstGeom>
            <a:gradFill>
              <a:gsLst>
                <a:gs pos="0">
                  <a:schemeClr val="bg2"/>
                </a:gs>
                <a:gs pos="25000">
                  <a:schemeClr val="bg2">
                    <a:lumMod val="75000"/>
                  </a:schemeClr>
                </a:gs>
                <a:gs pos="50000">
                  <a:schemeClr val="bg2">
                    <a:lumMod val="53000"/>
                  </a:schemeClr>
                </a:gs>
                <a:gs pos="75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5400000" scaled="0"/>
            </a:gradFill>
            <a:ln w="28575">
              <a:noFill/>
            </a:ln>
            <a:effectLst>
              <a:outerShdw blurRad="152400" dist="1270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3000000"/>
              </a:lightRig>
            </a:scene3d>
            <a:sp3d prstMaterial="dkEdge">
              <a:bevelT w="190500" h="190500"/>
              <a:contourClr>
                <a:srgbClr val="000000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" name="Picture 2" descr="Bật mí các kỹ năng làm việc nhóm hiệu quả giúp nâng cao chất lượng công việc">
            <a:extLst>
              <a:ext uri="{FF2B5EF4-FFF2-40B4-BE49-F238E27FC236}">
                <a16:creationId xmlns:a16="http://schemas.microsoft.com/office/drawing/2014/main" xmlns="" id="{C87B9E8D-3D99-42EE-90E9-3234FFB5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75" y="1136066"/>
            <a:ext cx="5079747" cy="4566741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99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E8596B7-D21E-42BE-7855-656BA8810E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811916">
            <a:off x="-1977695" y="-1523461"/>
            <a:ext cx="4342943" cy="46471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BC6D916-1443-454A-5352-3144BC84A23D}"/>
              </a:ext>
            </a:extLst>
          </p:cNvPr>
          <p:cNvSpPr/>
          <p:nvPr/>
        </p:nvSpPr>
        <p:spPr>
          <a:xfrm rot="19641629">
            <a:off x="4822577" y="-4704141"/>
            <a:ext cx="11484110" cy="120748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30018B5-F746-6778-B2EE-F460C48971D0}"/>
              </a:ext>
            </a:extLst>
          </p:cNvPr>
          <p:cNvSpPr txBox="1"/>
          <p:nvPr/>
        </p:nvSpPr>
        <p:spPr>
          <a:xfrm>
            <a:off x="492888" y="2077253"/>
            <a:ext cx="4227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2B61965C-906F-1D2F-1329-CD14E732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43" y="132975"/>
            <a:ext cx="3334109" cy="1200329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 BÀY</a:t>
            </a:r>
            <a:endParaRPr lang="vi-V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E75BC2F-E96E-340B-B891-1E85054E739E}"/>
              </a:ext>
            </a:extLst>
          </p:cNvPr>
          <p:cNvSpPr txBox="1"/>
          <p:nvPr/>
        </p:nvSpPr>
        <p:spPr>
          <a:xfrm>
            <a:off x="5417809" y="0"/>
            <a:ext cx="65309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xét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đặt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xmlns="" id="{4C840F8F-D5EE-9A22-75FD-2916787FE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26227"/>
              </p:ext>
            </p:extLst>
          </p:nvPr>
        </p:nvGraphicFramePr>
        <p:xfrm>
          <a:off x="5724828" y="1600200"/>
          <a:ext cx="6530952" cy="487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5 Bước Để Có Một Bài Thuyết Trình Nhóm Hiệu Quả - YBOX">
            <a:extLst>
              <a:ext uri="{FF2B5EF4-FFF2-40B4-BE49-F238E27FC236}">
                <a16:creationId xmlns:a16="http://schemas.microsoft.com/office/drawing/2014/main" xmlns="" id="{A38B7816-2D7B-3015-E254-E15E63621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48" y="4035531"/>
            <a:ext cx="4410814" cy="252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40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Graphic spid="2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3072DF-551B-696B-07B9-8F9EF1A514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440147">
            <a:off x="9478252" y="4551564"/>
            <a:ext cx="4310939" cy="461287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91096F7B-8235-EE6A-0B44-A78AA43B5A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811916">
            <a:off x="-1977695" y="-1523461"/>
            <a:ext cx="4342943" cy="4647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681C56-AFBC-65D8-838F-4A444C7F3F55}"/>
              </a:ext>
            </a:extLst>
          </p:cNvPr>
          <p:cNvSpPr txBox="1"/>
          <p:nvPr/>
        </p:nvSpPr>
        <p:spPr>
          <a:xfrm>
            <a:off x="752477" y="754612"/>
            <a:ext cx="6098344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 TẬP, CỦNG CỐ</a:t>
            </a:r>
            <a:endParaRPr lang="vi-VN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C79A7A5-A78B-4E25-20F0-0CFC1DF78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468" y="1046487"/>
            <a:ext cx="6583679" cy="5348776"/>
          </a:xfrm>
          <a:prstGeom prst="rect">
            <a:avLst/>
          </a:prstGeom>
        </p:spPr>
      </p:pic>
      <p:pic>
        <p:nvPicPr>
          <p:cNvPr id="5" name="Picture 2" descr="Bật mí các kỹ năng làm việc nhóm hiệu quả giúp nâng cao chất lượng công việc">
            <a:extLst>
              <a:ext uri="{FF2B5EF4-FFF2-40B4-BE49-F238E27FC236}">
                <a16:creationId xmlns:a16="http://schemas.microsoft.com/office/drawing/2014/main" xmlns="" id="{0EA75C3B-DEC2-585D-7C0B-38915312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3" y="1837883"/>
            <a:ext cx="5079747" cy="45667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25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ách đọc sách hiệu quả với nguyên tắc B.H.D - FuSuSu">
            <a:extLst>
              <a:ext uri="{FF2B5EF4-FFF2-40B4-BE49-F238E27FC236}">
                <a16:creationId xmlns:a16="http://schemas.microsoft.com/office/drawing/2014/main" xmlns="" id="{BAF2BF2B-8C6E-B292-047A-A4CAC1D8D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84156">
            <a:off x="6933983" y="4015580"/>
            <a:ext cx="5917294" cy="2655511"/>
          </a:xfrm>
          <a:prstGeom prst="snip2Same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681C56-AFBC-65D8-838F-4A444C7F3F55}"/>
              </a:ext>
            </a:extLst>
          </p:cNvPr>
          <p:cNvSpPr txBox="1"/>
          <p:nvPr/>
        </p:nvSpPr>
        <p:spPr>
          <a:xfrm>
            <a:off x="3373956" y="213618"/>
            <a:ext cx="6098344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VẬN DỤNG, MỞ RỘNG</a:t>
            </a: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85515D0-FF65-061B-8313-A6AC7DCA1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8811916">
            <a:off x="-2230434" y="-947810"/>
            <a:ext cx="3254787" cy="3482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FA2E22-B263-BE50-B926-886F5997E0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1864301">
            <a:off x="10731859" y="5557931"/>
            <a:ext cx="4038366" cy="3331521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4E93FD04-4964-4188-BA8A-F49E4E3641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800000">
            <a:off x="1780322" y="986928"/>
            <a:ext cx="6986772" cy="3155692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D8C4E953-485F-B4B9-27CC-4EC232038C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803969" y="1708340"/>
            <a:ext cx="1668331" cy="856433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6B39A4A3-3244-CAEE-E79A-A6EE121C9DA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877608">
            <a:off x="-627909" y="4043901"/>
            <a:ext cx="2500815" cy="3930555"/>
          </a:xfrm>
          <a:prstGeom prst="rect">
            <a:avLst/>
          </a:prstGeom>
        </p:spPr>
      </p:pic>
      <p:pic>
        <p:nvPicPr>
          <p:cNvPr id="17" name="Picture 13">
            <a:extLst>
              <a:ext uri="{FF2B5EF4-FFF2-40B4-BE49-F238E27FC236}">
                <a16:creationId xmlns:a16="http://schemas.microsoft.com/office/drawing/2014/main" xmlns="" id="{B9B6E95A-6E48-506C-3268-5240ABF6FB5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005861" y="5192770"/>
            <a:ext cx="1246382" cy="1356606"/>
          </a:xfrm>
          <a:prstGeom prst="rect">
            <a:avLst/>
          </a:prstGeom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xmlns="" id="{CA35CED5-70A5-13F6-0CF5-6C970A5937F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252243" y="4387467"/>
            <a:ext cx="739872" cy="8053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00483BA-5A20-375C-692F-D0F3AF21755C}"/>
              </a:ext>
            </a:extLst>
          </p:cNvPr>
          <p:cNvSpPr txBox="1"/>
          <p:nvPr/>
        </p:nvSpPr>
        <p:spPr>
          <a:xfrm>
            <a:off x="1981200" y="1988945"/>
            <a:ext cx="5981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̀: </a:t>
            </a:r>
          </a:p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hiểu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truyện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5643604A-5FDA-5DCA-FEBD-57F6EB1A8D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47034" y="912488"/>
            <a:ext cx="1668331" cy="85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5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182</Words>
  <Application>Microsoft Office PowerPoint</Application>
  <PresentationFormat>Custom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BÀI 1: SỨC HẤP DẪN CỦA TRUYỆN KỂ</vt:lpstr>
      <vt:lpstr>KHỞI  ĐỘNG</vt:lpstr>
      <vt:lpstr>HÌNH THÀNH KIẾN THỨC</vt:lpstr>
      <vt:lpstr>CHUẨN BỊ</vt:lpstr>
      <vt:lpstr>PowerPoint Presentation</vt:lpstr>
      <vt:lpstr> TRÌNH BÀY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2022-09-03T03:18:39Z</dcterms:created>
  <dcterms:modified xsi:type="dcterms:W3CDTF">2022-09-03T03:18:44Z</dcterms:modified>
</cp:coreProperties>
</file>