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0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1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2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3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4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5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1" r:id="rId2"/>
    <p:sldMasterId id="2147483673" r:id="rId3"/>
    <p:sldMasterId id="2147483685" r:id="rId4"/>
    <p:sldMasterId id="2147483697" r:id="rId5"/>
    <p:sldMasterId id="2147483709" r:id="rId6"/>
    <p:sldMasterId id="2147483721" r:id="rId7"/>
    <p:sldMasterId id="2147483733" r:id="rId8"/>
    <p:sldMasterId id="2147483745" r:id="rId9"/>
    <p:sldMasterId id="2147483758" r:id="rId10"/>
    <p:sldMasterId id="2147483764" r:id="rId11"/>
    <p:sldMasterId id="2147483776" r:id="rId12"/>
    <p:sldMasterId id="2147483788" r:id="rId13"/>
    <p:sldMasterId id="2147483800" r:id="rId14"/>
    <p:sldMasterId id="2147483806" r:id="rId15"/>
    <p:sldMasterId id="2147483812" r:id="rId16"/>
  </p:sldMasterIdLst>
  <p:notesMasterIdLst>
    <p:notesMasterId r:id="rId61"/>
  </p:notesMasterIdLst>
  <p:sldIdLst>
    <p:sldId id="275" r:id="rId17"/>
    <p:sldId id="277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9" r:id="rId30"/>
    <p:sldId id="280" r:id="rId31"/>
    <p:sldId id="281" r:id="rId32"/>
    <p:sldId id="272" r:id="rId33"/>
    <p:sldId id="273" r:id="rId34"/>
    <p:sldId id="283" r:id="rId35"/>
    <p:sldId id="278" r:id="rId36"/>
    <p:sldId id="284" r:id="rId37"/>
    <p:sldId id="282" r:id="rId38"/>
    <p:sldId id="285" r:id="rId39"/>
    <p:sldId id="288" r:id="rId40"/>
    <p:sldId id="286" r:id="rId41"/>
    <p:sldId id="287" r:id="rId42"/>
    <p:sldId id="289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06" r:id="rId59"/>
    <p:sldId id="297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15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45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5" Type="http://schemas.openxmlformats.org/officeDocument/2006/relationships/slideMaster" Target="slideMasters/slideMaster5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image" Target="../media/image27.emf"/><Relationship Id="rId6" Type="http://schemas.openxmlformats.org/officeDocument/2006/relationships/image" Target="../media/image56.wmf"/><Relationship Id="rId5" Type="http://schemas.openxmlformats.org/officeDocument/2006/relationships/image" Target="../media/image55.wmf"/><Relationship Id="rId4" Type="http://schemas.openxmlformats.org/officeDocument/2006/relationships/image" Target="../media/image54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wmf"/><Relationship Id="rId1" Type="http://schemas.openxmlformats.org/officeDocument/2006/relationships/image" Target="../media/image82.wmf"/><Relationship Id="rId5" Type="http://schemas.openxmlformats.org/officeDocument/2006/relationships/image" Target="../media/image86.png"/><Relationship Id="rId4" Type="http://schemas.openxmlformats.org/officeDocument/2006/relationships/image" Target="../media/image85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1.wmf"/><Relationship Id="rId1" Type="http://schemas.openxmlformats.org/officeDocument/2006/relationships/image" Target="../media/image90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2" Type="http://schemas.openxmlformats.org/officeDocument/2006/relationships/image" Target="../media/image95.wmf"/><Relationship Id="rId1" Type="http://schemas.openxmlformats.org/officeDocument/2006/relationships/image" Target="../media/image94.wmf"/><Relationship Id="rId4" Type="http://schemas.openxmlformats.org/officeDocument/2006/relationships/image" Target="../media/image97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2" Type="http://schemas.openxmlformats.org/officeDocument/2006/relationships/image" Target="../media/image108.wmf"/><Relationship Id="rId1" Type="http://schemas.openxmlformats.org/officeDocument/2006/relationships/image" Target="../media/image107.wmf"/><Relationship Id="rId6" Type="http://schemas.openxmlformats.org/officeDocument/2006/relationships/image" Target="../media/image112.wmf"/><Relationship Id="rId5" Type="http://schemas.openxmlformats.org/officeDocument/2006/relationships/image" Target="../media/image111.wmf"/><Relationship Id="rId4" Type="http://schemas.openxmlformats.org/officeDocument/2006/relationships/image" Target="../media/image110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2" Type="http://schemas.openxmlformats.org/officeDocument/2006/relationships/image" Target="../media/image115.wmf"/><Relationship Id="rId1" Type="http://schemas.openxmlformats.org/officeDocument/2006/relationships/image" Target="../media/image114.wmf"/><Relationship Id="rId5" Type="http://schemas.openxmlformats.org/officeDocument/2006/relationships/image" Target="../media/image118.wmf"/><Relationship Id="rId4" Type="http://schemas.openxmlformats.org/officeDocument/2006/relationships/image" Target="../media/image117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9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image" Target="../media/image9.wmf"/><Relationship Id="rId4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6" Type="http://schemas.openxmlformats.org/officeDocument/2006/relationships/image" Target="../media/image27.emf"/><Relationship Id="rId5" Type="http://schemas.openxmlformats.org/officeDocument/2006/relationships/image" Target="../media/image26.png"/><Relationship Id="rId4" Type="http://schemas.openxmlformats.org/officeDocument/2006/relationships/image" Target="../media/image25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6" Type="http://schemas.openxmlformats.org/officeDocument/2006/relationships/image" Target="../media/image51.wmf"/><Relationship Id="rId5" Type="http://schemas.openxmlformats.org/officeDocument/2006/relationships/image" Target="../media/image50.wmf"/><Relationship Id="rId4" Type="http://schemas.openxmlformats.org/officeDocument/2006/relationships/image" Target="../media/image4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5AB00-0334-4D69-B688-86AFFC99F971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CF2C08-0406-415F-A995-5AAECEC8A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346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28</a:t>
            </a:fld>
            <a:endParaRPr lang="zh-CN" altLang="en-US" sz="1200" dirty="0">
              <a:solidFill>
                <a:prstClr val="black"/>
              </a:solidFill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0685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35</a:t>
            </a:fld>
            <a:endParaRPr lang="zh-CN" altLang="en-US" sz="1200" dirty="0">
              <a:solidFill>
                <a:prstClr val="black"/>
              </a:solidFill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2913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3EE14D8-CE8D-4635-891D-65FFDD31AA0C}" type="slidenum">
              <a:rPr lang="en-US" altLang="en-US">
                <a:solidFill>
                  <a:prstClr val="black"/>
                </a:solidFill>
              </a:rPr>
              <a:pPr/>
              <a:t>37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48483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* GV sẽ</a:t>
            </a:r>
            <a:r>
              <a:rPr lang="en-US" altLang="en-US" baseline="0" smtClean="0"/>
              <a:t> làm thao tác minh hoạ đầu tiên: bấm vào biểu tượng tam giác: “LÊN” cho chú ếch nhảy lên thành và nói: “Chúng ta cùng giải 5 câu hỏi sau đây để giúp chú ếch đến được vị trí cây cờ dành chiến thắng nhé.”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r>
              <a:rPr lang="en-US" altLang="en-US" baseline="0" smtClean="0"/>
              <a:t>Click vào “c?” để đến câu hỏi; click vào “B?” để chú ếch nhảy lên 1 bậc”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r>
              <a:rPr lang="en-US" altLang="en-US" baseline="0" smtClean="0"/>
              <a:t>Click vào bức tranh để đi đến slide HĐ Luyện tập tiếp theo</a:t>
            </a:r>
            <a:endParaRPr lang="en-US" altLang="en-US" smtClean="0"/>
          </a:p>
        </p:txBody>
      </p:sp>
      <p:sp>
        <p:nvSpPr>
          <p:cNvPr id="14848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defTabSz="685800"/>
            <a:fld id="{71B976B7-E8D2-4A2A-9A20-831B42F3ACE0}" type="slidenum">
              <a:rPr lang="en-US" altLang="en-US" sz="1200">
                <a:solidFill>
                  <a:prstClr val="black"/>
                </a:solidFill>
                <a:latin typeface="Calibri" panose="020F0502020204030204" pitchFamily="34" charset="0"/>
              </a:rPr>
              <a:pPr algn="r" defTabSz="685800"/>
              <a:t>37</a:t>
            </a:fld>
            <a:endParaRPr lang="en-US" altLang="en-US" sz="12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928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pn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5.png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7D9A9-5EF1-4F84-B488-3DF7EE2FC0C9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B2AEA-B086-4338-A8D9-F11409A06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07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7D9A9-5EF1-4F84-B488-3DF7EE2FC0C9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B2AEA-B086-4338-A8D9-F11409A06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23133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40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8" name="TextBox 11"/>
          <p:cNvSpPr txBox="1"/>
          <p:nvPr userDrawn="1"/>
        </p:nvSpPr>
        <p:spPr>
          <a:xfrm>
            <a:off x="870857" y="297187"/>
            <a:ext cx="2682092" cy="6401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30000"/>
              </a:lnSpc>
              <a:defRPr/>
            </a:pPr>
            <a:r>
              <a:rPr lang="zh-CN" altLang="en-US" sz="3200" dirty="0">
                <a:solidFill>
                  <a:prstClr val="black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输入标题文本</a:t>
            </a:r>
            <a:endParaRPr lang="en-US" altLang="zh-CN" sz="3200" dirty="0">
              <a:solidFill>
                <a:prstClr val="black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"/>
            <a:ext cx="870857" cy="9373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" y="5637038"/>
            <a:ext cx="12190992" cy="121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5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defTabSz="914377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2022/8/30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defTabSz="914377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defTabSz="914377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4649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defTabSz="914377"/>
            <a:fld id="{44A63A4E-F370-4E43-88DF-FF35117A42C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2022/8/30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defTabSz="914377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defTabSz="914377"/>
            <a:fld id="{739E3902-3291-4BB3-9961-88462FB345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05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gradFill flip="none" rotWithShape="1">
          <a:gsLst>
            <a:gs pos="0">
              <a:schemeClr val="bg1">
                <a:lumMod val="85000"/>
                <a:alpha val="73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601131" y="779967"/>
            <a:ext cx="10351520" cy="609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sz="1800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grpSp>
        <p:nvGrpSpPr>
          <p:cNvPr id="4" name="组合 3"/>
          <p:cNvGrpSpPr/>
          <p:nvPr userDrawn="1"/>
        </p:nvGrpSpPr>
        <p:grpSpPr>
          <a:xfrm>
            <a:off x="228352" y="246827"/>
            <a:ext cx="1107996" cy="664791"/>
            <a:chOff x="171263" y="185120"/>
            <a:chExt cx="830997" cy="498593"/>
          </a:xfrm>
        </p:grpSpPr>
        <p:sp>
          <p:nvSpPr>
            <p:cNvPr id="5" name="矩形 4"/>
            <p:cNvSpPr/>
            <p:nvPr/>
          </p:nvSpPr>
          <p:spPr>
            <a:xfrm>
              <a:off x="310724" y="185120"/>
              <a:ext cx="55207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77"/>
              <a:r>
                <a:rPr lang="en-US" altLang="zh-CN" sz="1800" dirty="0">
                  <a:solidFill>
                    <a:prstClr val="black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LOGO</a:t>
              </a:r>
              <a:endParaRPr lang="zh-CN" altLang="en-US" sz="1800" dirty="0">
                <a:solidFill>
                  <a:prstClr val="black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71263" y="460623"/>
              <a:ext cx="830997" cy="2230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77"/>
              <a:r>
                <a:rPr lang="en-US" altLang="zh-CN" sz="1333" dirty="0">
                  <a:solidFill>
                    <a:prstClr val="black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TEXT HERE</a:t>
              </a:r>
              <a:endParaRPr lang="zh-CN" altLang="en-US" sz="1333" dirty="0">
                <a:solidFill>
                  <a:prstClr val="black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sp>
        <p:nvSpPr>
          <p:cNvPr id="7" name="标题 1"/>
          <p:cNvSpPr>
            <a:spLocks noGrp="1"/>
          </p:cNvSpPr>
          <p:nvPr>
            <p:ph type="title" hasCustomPrompt="1"/>
          </p:nvPr>
        </p:nvSpPr>
        <p:spPr>
          <a:xfrm>
            <a:off x="1569707" y="307106"/>
            <a:ext cx="3566187" cy="451405"/>
          </a:xfrm>
          <a:noFill/>
        </p:spPr>
        <p:txBody>
          <a:bodyPr wrap="square" rtlCol="0">
            <a:spAutoFit/>
          </a:bodyPr>
          <a:lstStyle>
            <a:lvl1pPr algn="l">
              <a:defRPr lang="zh-CN" altLang="en-US" sz="2400"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defRPr>
            </a:lvl1pPr>
          </a:lstStyle>
          <a:p>
            <a:r>
              <a:rPr lang="zh-CN" altLang="en-US" sz="2133" dirty="0">
                <a:latin typeface="微软雅黑" pitchFamily="34" charset="-122"/>
                <a:ea typeface="微软雅黑" pitchFamily="34" charset="-122"/>
              </a:rPr>
              <a:t>请在这里添加您的标题</a:t>
            </a:r>
          </a:p>
        </p:txBody>
      </p:sp>
    </p:spTree>
    <p:extLst>
      <p:ext uri="{BB962C8B-B14F-4D97-AF65-F5344CB8AC3E}">
        <p14:creationId xmlns:p14="http://schemas.microsoft.com/office/powerpoint/2010/main" val="335767715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仅标题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4240">
                <a:srgbClr val="FFFFFF">
                  <a:alpha val="61000"/>
                </a:srgbClr>
              </a:gs>
              <a:gs pos="8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sz="1351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430007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accent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defTabSz="914377"/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2022/8/30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defTabSz="914377"/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defTabSz="914377"/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43233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10DAA-43E9-41C4-AED2-9697F97DA1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BCF17-5511-4F23-8C85-4B9A994D2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53137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10DAA-43E9-41C4-AED2-9697F97DA1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BCF17-5511-4F23-8C85-4B9A994D2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17548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10DAA-43E9-41C4-AED2-9697F97DA1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BCF17-5511-4F23-8C85-4B9A994D2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48049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10DAA-43E9-41C4-AED2-9697F97DA1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BCF17-5511-4F23-8C85-4B9A994D2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811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7D9A9-5EF1-4F84-B488-3DF7EE2FC0C9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B2AEA-B086-4338-A8D9-F11409A06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90816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10DAA-43E9-41C4-AED2-9697F97DA1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BCF17-5511-4F23-8C85-4B9A994D2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48937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10DAA-43E9-41C4-AED2-9697F97DA1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BCF17-5511-4F23-8C85-4B9A994D2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1787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10DAA-43E9-41C4-AED2-9697F97DA1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BCF17-5511-4F23-8C85-4B9A994D2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11295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10DAA-43E9-41C4-AED2-9697F97DA1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BCF17-5511-4F23-8C85-4B9A994D2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06904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10DAA-43E9-41C4-AED2-9697F97DA1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BCF17-5511-4F23-8C85-4B9A994D2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41450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10DAA-43E9-41C4-AED2-9697F97DA1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BCF17-5511-4F23-8C85-4B9A994D2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57502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10DAA-43E9-41C4-AED2-9697F97DA1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BCF17-5511-4F23-8C85-4B9A994D2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33340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AB217-B44A-4C0F-952B-DC85E7A33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2053A-9491-4C3E-9AD9-682DDD9730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23137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AB217-B44A-4C0F-952B-DC85E7A33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2053A-9491-4C3E-9AD9-682DDD9730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7367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AB217-B44A-4C0F-952B-DC85E7A33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2053A-9491-4C3E-9AD9-682DDD9730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122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AB217-B44A-4C0F-952B-DC85E7A33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2053A-9491-4C3E-9AD9-682DDD9730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50627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AB217-B44A-4C0F-952B-DC85E7A33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2053A-9491-4C3E-9AD9-682DDD9730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12189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AB217-B44A-4C0F-952B-DC85E7A33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2053A-9491-4C3E-9AD9-682DDD9730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02014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AB217-B44A-4C0F-952B-DC85E7A33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2053A-9491-4C3E-9AD9-682DDD9730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05844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AB217-B44A-4C0F-952B-DC85E7A33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2053A-9491-4C3E-9AD9-682DDD9730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06282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AB217-B44A-4C0F-952B-DC85E7A33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2053A-9491-4C3E-9AD9-682DDD9730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79544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AB217-B44A-4C0F-952B-DC85E7A33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2053A-9491-4C3E-9AD9-682DDD9730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64566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AB217-B44A-4C0F-952B-DC85E7A33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2053A-9491-4C3E-9AD9-682DDD9730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92213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AB217-B44A-4C0F-952B-DC85E7A33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2053A-9491-4C3E-9AD9-682DDD9730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69456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10DAA-43E9-41C4-AED2-9697F97DA1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BCF17-5511-4F23-8C85-4B9A994D2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15294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10DAA-43E9-41C4-AED2-9697F97DA1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BCF17-5511-4F23-8C85-4B9A994D2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47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AB217-B44A-4C0F-952B-DC85E7A33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2053A-9491-4C3E-9AD9-682DDD9730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2823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10DAA-43E9-41C4-AED2-9697F97DA1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BCF17-5511-4F23-8C85-4B9A994D2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23322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10DAA-43E9-41C4-AED2-9697F97DA1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BCF17-5511-4F23-8C85-4B9A994D2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83214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10DAA-43E9-41C4-AED2-9697F97DA1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BCF17-5511-4F23-8C85-4B9A994D2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16785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10DAA-43E9-41C4-AED2-9697F97DA1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BCF17-5511-4F23-8C85-4B9A994D2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38853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10DAA-43E9-41C4-AED2-9697F97DA1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BCF17-5511-4F23-8C85-4B9A994D2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13397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10DAA-43E9-41C4-AED2-9697F97DA1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BCF17-5511-4F23-8C85-4B9A994D2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97846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10DAA-43E9-41C4-AED2-9697F97DA1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BCF17-5511-4F23-8C85-4B9A994D2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60063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10DAA-43E9-41C4-AED2-9697F97DA1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BCF17-5511-4F23-8C85-4B9A994D2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09317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10DAA-43E9-41C4-AED2-9697F97DA1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BCF17-5511-4F23-8C85-4B9A994D2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1150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8" name="TextBox 11"/>
          <p:cNvSpPr txBox="1"/>
          <p:nvPr userDrawn="1"/>
        </p:nvSpPr>
        <p:spPr>
          <a:xfrm>
            <a:off x="870857" y="297187"/>
            <a:ext cx="2682092" cy="6401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30000"/>
              </a:lnSpc>
              <a:defRPr/>
            </a:pPr>
            <a:r>
              <a:rPr lang="zh-CN" altLang="en-US" sz="3200" dirty="0">
                <a:solidFill>
                  <a:prstClr val="black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输入标题文本</a:t>
            </a:r>
            <a:endParaRPr lang="en-US" altLang="zh-CN" sz="3200" dirty="0">
              <a:solidFill>
                <a:prstClr val="black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"/>
            <a:ext cx="870857" cy="9373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" y="5637038"/>
            <a:ext cx="12190992" cy="121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92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AB217-B44A-4C0F-952B-DC85E7A33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2053A-9491-4C3E-9AD9-682DDD9730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3390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defTabSz="914377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2022/8/30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defTabSz="914377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defTabSz="914377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04693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defTabSz="914377"/>
            <a:fld id="{44A63A4E-F370-4E43-88DF-FF35117A42C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2022/8/30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defTabSz="914377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defTabSz="914377"/>
            <a:fld id="{739E3902-3291-4BB3-9961-88462FB345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0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gradFill flip="none" rotWithShape="1">
          <a:gsLst>
            <a:gs pos="0">
              <a:schemeClr val="bg1">
                <a:lumMod val="85000"/>
                <a:alpha val="73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601131" y="779967"/>
            <a:ext cx="10351520" cy="609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sz="1800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grpSp>
        <p:nvGrpSpPr>
          <p:cNvPr id="4" name="组合 3"/>
          <p:cNvGrpSpPr/>
          <p:nvPr userDrawn="1"/>
        </p:nvGrpSpPr>
        <p:grpSpPr>
          <a:xfrm>
            <a:off x="228352" y="246827"/>
            <a:ext cx="1107996" cy="664791"/>
            <a:chOff x="171263" y="185120"/>
            <a:chExt cx="830997" cy="498593"/>
          </a:xfrm>
        </p:grpSpPr>
        <p:sp>
          <p:nvSpPr>
            <p:cNvPr id="5" name="矩形 4"/>
            <p:cNvSpPr/>
            <p:nvPr/>
          </p:nvSpPr>
          <p:spPr>
            <a:xfrm>
              <a:off x="310724" y="185120"/>
              <a:ext cx="55207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77"/>
              <a:r>
                <a:rPr lang="en-US" altLang="zh-CN" sz="1800" dirty="0">
                  <a:solidFill>
                    <a:prstClr val="black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LOGO</a:t>
              </a:r>
              <a:endParaRPr lang="zh-CN" altLang="en-US" sz="1800" dirty="0">
                <a:solidFill>
                  <a:prstClr val="black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71263" y="460623"/>
              <a:ext cx="830997" cy="2230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77"/>
              <a:r>
                <a:rPr lang="en-US" altLang="zh-CN" sz="1333" dirty="0">
                  <a:solidFill>
                    <a:prstClr val="black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TEXT HERE</a:t>
              </a:r>
              <a:endParaRPr lang="zh-CN" altLang="en-US" sz="1333" dirty="0">
                <a:solidFill>
                  <a:prstClr val="black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sp>
        <p:nvSpPr>
          <p:cNvPr id="7" name="标题 1"/>
          <p:cNvSpPr>
            <a:spLocks noGrp="1"/>
          </p:cNvSpPr>
          <p:nvPr>
            <p:ph type="title" hasCustomPrompt="1"/>
          </p:nvPr>
        </p:nvSpPr>
        <p:spPr>
          <a:xfrm>
            <a:off x="1569707" y="307106"/>
            <a:ext cx="3566187" cy="451405"/>
          </a:xfrm>
          <a:noFill/>
        </p:spPr>
        <p:txBody>
          <a:bodyPr wrap="square" rtlCol="0">
            <a:spAutoFit/>
          </a:bodyPr>
          <a:lstStyle>
            <a:lvl1pPr algn="l">
              <a:defRPr lang="zh-CN" altLang="en-US" sz="2400"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defRPr>
            </a:lvl1pPr>
          </a:lstStyle>
          <a:p>
            <a:r>
              <a:rPr lang="zh-CN" altLang="en-US" sz="2133" dirty="0">
                <a:latin typeface="微软雅黑" pitchFamily="34" charset="-122"/>
                <a:ea typeface="微软雅黑" pitchFamily="34" charset="-122"/>
              </a:rPr>
              <a:t>请在这里添加您的标题</a:t>
            </a:r>
          </a:p>
        </p:txBody>
      </p:sp>
    </p:spTree>
    <p:extLst>
      <p:ext uri="{BB962C8B-B14F-4D97-AF65-F5344CB8AC3E}">
        <p14:creationId xmlns:p14="http://schemas.microsoft.com/office/powerpoint/2010/main" val="193193920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仅标题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4240">
                <a:srgbClr val="FFFFFF">
                  <a:alpha val="61000"/>
                </a:srgbClr>
              </a:gs>
              <a:gs pos="8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sz="1351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430007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accent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defTabSz="914377"/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2022/8/30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defTabSz="914377"/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defTabSz="914377"/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55512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8" name="TextBox 11"/>
          <p:cNvSpPr txBox="1"/>
          <p:nvPr userDrawn="1"/>
        </p:nvSpPr>
        <p:spPr>
          <a:xfrm>
            <a:off x="870857" y="297187"/>
            <a:ext cx="2682092" cy="6401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30000"/>
              </a:lnSpc>
              <a:defRPr/>
            </a:pPr>
            <a:r>
              <a:rPr lang="zh-CN" altLang="en-US" sz="3200" dirty="0">
                <a:solidFill>
                  <a:prstClr val="black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输入标题文本</a:t>
            </a:r>
            <a:endParaRPr lang="en-US" altLang="zh-CN" sz="3200" dirty="0">
              <a:solidFill>
                <a:prstClr val="black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"/>
            <a:ext cx="870857" cy="9373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" y="5637038"/>
            <a:ext cx="12190992" cy="121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88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defTabSz="914377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2022/8/30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defTabSz="914377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defTabSz="914377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708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defTabSz="914377"/>
            <a:fld id="{44A63A4E-F370-4E43-88DF-FF35117A42C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2022/8/30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defTabSz="914377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defTabSz="914377"/>
            <a:fld id="{739E3902-3291-4BB3-9961-88462FB345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71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gradFill flip="none" rotWithShape="1">
          <a:gsLst>
            <a:gs pos="0">
              <a:schemeClr val="bg1">
                <a:lumMod val="85000"/>
                <a:alpha val="73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601131" y="779967"/>
            <a:ext cx="10351520" cy="609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sz="1800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grpSp>
        <p:nvGrpSpPr>
          <p:cNvPr id="4" name="组合 3"/>
          <p:cNvGrpSpPr/>
          <p:nvPr userDrawn="1"/>
        </p:nvGrpSpPr>
        <p:grpSpPr>
          <a:xfrm>
            <a:off x="228352" y="246827"/>
            <a:ext cx="1107996" cy="664791"/>
            <a:chOff x="171263" y="185120"/>
            <a:chExt cx="830997" cy="498593"/>
          </a:xfrm>
        </p:grpSpPr>
        <p:sp>
          <p:nvSpPr>
            <p:cNvPr id="5" name="矩形 4"/>
            <p:cNvSpPr/>
            <p:nvPr/>
          </p:nvSpPr>
          <p:spPr>
            <a:xfrm>
              <a:off x="310724" y="185120"/>
              <a:ext cx="55207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77"/>
              <a:r>
                <a:rPr lang="en-US" altLang="zh-CN" sz="1800" dirty="0">
                  <a:solidFill>
                    <a:prstClr val="black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LOGO</a:t>
              </a:r>
              <a:endParaRPr lang="zh-CN" altLang="en-US" sz="1800" dirty="0">
                <a:solidFill>
                  <a:prstClr val="black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71263" y="460623"/>
              <a:ext cx="830997" cy="2230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77"/>
              <a:r>
                <a:rPr lang="en-US" altLang="zh-CN" sz="1333" dirty="0">
                  <a:solidFill>
                    <a:prstClr val="black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TEXT HERE</a:t>
              </a:r>
              <a:endParaRPr lang="zh-CN" altLang="en-US" sz="1333" dirty="0">
                <a:solidFill>
                  <a:prstClr val="black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sp>
        <p:nvSpPr>
          <p:cNvPr id="7" name="标题 1"/>
          <p:cNvSpPr>
            <a:spLocks noGrp="1"/>
          </p:cNvSpPr>
          <p:nvPr>
            <p:ph type="title" hasCustomPrompt="1"/>
          </p:nvPr>
        </p:nvSpPr>
        <p:spPr>
          <a:xfrm>
            <a:off x="1569707" y="307106"/>
            <a:ext cx="3566187" cy="451405"/>
          </a:xfrm>
          <a:noFill/>
        </p:spPr>
        <p:txBody>
          <a:bodyPr wrap="square" rtlCol="0">
            <a:spAutoFit/>
          </a:bodyPr>
          <a:lstStyle>
            <a:lvl1pPr algn="l">
              <a:defRPr lang="zh-CN" altLang="en-US" sz="2400"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defRPr>
            </a:lvl1pPr>
          </a:lstStyle>
          <a:p>
            <a:r>
              <a:rPr lang="zh-CN" altLang="en-US" sz="2133" dirty="0">
                <a:latin typeface="微软雅黑" pitchFamily="34" charset="-122"/>
                <a:ea typeface="微软雅黑" pitchFamily="34" charset="-122"/>
              </a:rPr>
              <a:t>请在这里添加您的标题</a:t>
            </a:r>
          </a:p>
        </p:txBody>
      </p:sp>
    </p:spTree>
    <p:extLst>
      <p:ext uri="{BB962C8B-B14F-4D97-AF65-F5344CB8AC3E}">
        <p14:creationId xmlns:p14="http://schemas.microsoft.com/office/powerpoint/2010/main" val="110602552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仅标题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4240">
                <a:srgbClr val="FFFFFF">
                  <a:alpha val="61000"/>
                </a:srgbClr>
              </a:gs>
              <a:gs pos="8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sz="1351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430007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accent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defTabSz="914377"/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2022/8/30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defTabSz="914377"/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defTabSz="914377"/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68155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3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AB217-B44A-4C0F-952B-DC85E7A33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2053A-9491-4C3E-9AD9-682DDD9730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36012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38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48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2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13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1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16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63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87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46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3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AB217-B44A-4C0F-952B-DC85E7A33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2053A-9491-4C3E-9AD9-682DDD9730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27817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4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AB217-B44A-4C0F-952B-DC85E7A33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2053A-9491-4C3E-9AD9-682DDD9730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2164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AB217-B44A-4C0F-952B-DC85E7A33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2053A-9491-4C3E-9AD9-682DDD9730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0776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AB217-B44A-4C0F-952B-DC85E7A33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2053A-9491-4C3E-9AD9-682DDD9730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972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7D9A9-5EF1-4F84-B488-3DF7EE2FC0C9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B2AEA-B086-4338-A8D9-F11409A06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395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AB217-B44A-4C0F-952B-DC85E7A33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2053A-9491-4C3E-9AD9-682DDD9730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331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AB217-B44A-4C0F-952B-DC85E7A33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2053A-9491-4C3E-9AD9-682DDD9730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2394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AB217-B44A-4C0F-952B-DC85E7A33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2053A-9491-4C3E-9AD9-682DDD9730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273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AB217-B44A-4C0F-952B-DC85E7A33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2053A-9491-4C3E-9AD9-682DDD9730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332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AB217-B44A-4C0F-952B-DC85E7A33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2053A-9491-4C3E-9AD9-682DDD9730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133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AB217-B44A-4C0F-952B-DC85E7A33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2053A-9491-4C3E-9AD9-682DDD9730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2301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AB217-B44A-4C0F-952B-DC85E7A33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2053A-9491-4C3E-9AD9-682DDD9730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161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AB217-B44A-4C0F-952B-DC85E7A33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2053A-9491-4C3E-9AD9-682DDD9730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13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AB217-B44A-4C0F-952B-DC85E7A33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2053A-9491-4C3E-9AD9-682DDD9730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952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AB217-B44A-4C0F-952B-DC85E7A33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2053A-9491-4C3E-9AD9-682DDD9730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140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7D9A9-5EF1-4F84-B488-3DF7EE2FC0C9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B2AEA-B086-4338-A8D9-F11409A06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46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AB217-B44A-4C0F-952B-DC85E7A33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2053A-9491-4C3E-9AD9-682DDD9730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007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AB217-B44A-4C0F-952B-DC85E7A33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2053A-9491-4C3E-9AD9-682DDD9730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1858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AB217-B44A-4C0F-952B-DC85E7A33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2053A-9491-4C3E-9AD9-682DDD9730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051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AB217-B44A-4C0F-952B-DC85E7A33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2053A-9491-4C3E-9AD9-682DDD9730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74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xmlns="" id="{B340F7B3-D67C-4AD0-8FCE-8EE4A0366B58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8160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ECF68A6-1BFB-4E4F-80A5-2E85A968D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78F37FC1-2B17-4F84-AD76-296D55FDA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C0B7A9AA-B26C-4FAB-8322-B6B2ED0E0E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>
                <a:solidFill>
                  <a:prstClr val="black"/>
                </a:solidFill>
              </a:rPr>
              <a:pPr/>
              <a:t>30/08/2022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879CFCB7-EC45-4A5F-9B17-EE355BEF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04B8D005-4FE9-4C16-B22F-4773D8109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646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3070A0A-AA4D-4A09-BD3B-A4E57F528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0372EC37-B6AF-43D0-993A-A04DC3AD4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A3DAC885-79F2-4089-AF62-6B82A9DAFA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>
                <a:solidFill>
                  <a:prstClr val="black"/>
                </a:solidFill>
              </a:rPr>
              <a:pPr/>
              <a:t>30/08/2022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1584FC9A-DC9E-43D4-AF41-659B01157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E828010A-F039-462A-880A-BCB669794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6272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FCC697C-7842-4D80-92B3-11FD4A258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C58BB3ED-3326-47F1-9847-3CD4BEF2A9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E8E31FEC-A30F-4C6C-A769-DBAEFFF19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8319E837-664B-45C5-9DEA-DA9637243B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>
                <a:solidFill>
                  <a:prstClr val="black"/>
                </a:solidFill>
              </a:rPr>
              <a:pPr/>
              <a:t>30/08/2022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07542653-EF4B-4C2E-AA87-1E913B16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4585AF98-566C-4D6D-A2E8-2E0E4A578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407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AB4FA6C-18CF-4549-8033-E092A86A6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EAEAA0B4-9101-47CA-8710-CF5073D6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2D7229B6-3B00-4C31-9D94-5610EF023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4D55A381-1F55-4188-B370-90AA6350AA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AB91CA5E-FA34-492E-9B30-D2D48EF0E6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1D363C7E-DFED-4626-B0F5-54D459E580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>
                <a:solidFill>
                  <a:prstClr val="black"/>
                </a:solidFill>
              </a:rPr>
              <a:pPr/>
              <a:t>30/08/2022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73084B1A-3BE3-4126-A0C6-E060459D3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FC953B9D-C224-4866-9D45-ACFCEDEA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4928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60AFFEC-E221-4FB3-82E3-89B5397F6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F7DEA3C4-B29B-48D4-A761-8D444466E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>
                <a:solidFill>
                  <a:prstClr val="black"/>
                </a:solidFill>
              </a:rPr>
              <a:pPr/>
              <a:t>30/08/2022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C3CDA956-8ADF-4845-918F-BA3C59101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F9C2BA94-12B1-46A8-8D78-558A2CB3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075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7D9A9-5EF1-4F84-B488-3DF7EE2FC0C9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B2AEA-B086-4338-A8D9-F11409A06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0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4FCD7032-F6EF-4F41-841D-38E25D10BF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>
                <a:solidFill>
                  <a:prstClr val="black"/>
                </a:solidFill>
              </a:rPr>
              <a:pPr/>
              <a:t>30/08/2022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BA70A6C4-93A4-45BB-95BF-29182453E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D1E86C26-493A-4A4E-B151-B1B58C802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2416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7212EEC-9806-4BCC-B4E6-D99ABA524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F1A4866E-F056-40CB-BA7E-C34BB6348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810498A1-A688-45E6-8550-EC3071B90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CAA7A761-3B85-47C9-963D-E138E1271D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>
                <a:solidFill>
                  <a:prstClr val="black"/>
                </a:solidFill>
              </a:rPr>
              <a:pPr/>
              <a:t>30/08/2022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79574061-2217-4D22-8F9B-8723C8D4C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FC785E12-3466-457C-A23C-8A2A93C0E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8778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4F016CD-5719-4C60-AC2D-981ABE56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0F280940-FC98-4C23-AE20-F43477478F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3CF626D2-3B6F-4437-AB68-658457380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2958A0E5-7ECD-47B9-8CE8-1CFC401870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>
                <a:solidFill>
                  <a:prstClr val="black"/>
                </a:solidFill>
              </a:rPr>
              <a:pPr/>
              <a:t>30/08/2022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6DAE497D-734B-4969-AC33-A49EAD67F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61EE0581-2B62-4AEF-8C9D-D52C7A723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611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AA6180A-5EBD-4128-8ACB-273A50B94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D924DCC1-3AB4-42A3-A0A6-F417405BD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BBC16C75-4BB6-44E8-9590-EB43B6F0C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>
                <a:solidFill>
                  <a:prstClr val="black"/>
                </a:solidFill>
              </a:rPr>
              <a:pPr/>
              <a:t>30/08/2022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71640ECA-3A15-48A8-994F-CFEBB9B7D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D189A241-1079-4B83-BECA-DF24DE422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1335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43B57C78-8096-42E1-8917-15E3CE0E9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2FD1F0A7-326A-4BAF-BFF7-90409419D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26AA509D-0AD8-442A-842F-E147A0F7BC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>
                <a:solidFill>
                  <a:prstClr val="black"/>
                </a:solidFill>
              </a:rPr>
              <a:pPr/>
              <a:t>30/08/2022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8BCFE3B4-9C2A-41AA-A788-D5445896D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0C59659B-A61B-4806-A588-F27BA50FA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5658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AB217-B44A-4C0F-952B-DC85E7A33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2053A-9491-4C3E-9AD9-682DDD9730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0545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AB217-B44A-4C0F-952B-DC85E7A33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2053A-9491-4C3E-9AD9-682DDD9730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6015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AB217-B44A-4C0F-952B-DC85E7A33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2053A-9491-4C3E-9AD9-682DDD9730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966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AB217-B44A-4C0F-952B-DC85E7A33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2053A-9491-4C3E-9AD9-682DDD9730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086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AB217-B44A-4C0F-952B-DC85E7A33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2053A-9491-4C3E-9AD9-682DDD9730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732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7D9A9-5EF1-4F84-B488-3DF7EE2FC0C9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B2AEA-B086-4338-A8D9-F11409A06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895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AB217-B44A-4C0F-952B-DC85E7A33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2053A-9491-4C3E-9AD9-682DDD9730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0606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AB217-B44A-4C0F-952B-DC85E7A33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2053A-9491-4C3E-9AD9-682DDD9730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1745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AB217-B44A-4C0F-952B-DC85E7A33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2053A-9491-4C3E-9AD9-682DDD9730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60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AB217-B44A-4C0F-952B-DC85E7A33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2053A-9491-4C3E-9AD9-682DDD9730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0903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AB217-B44A-4C0F-952B-DC85E7A33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2053A-9491-4C3E-9AD9-682DDD9730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6669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AB217-B44A-4C0F-952B-DC85E7A33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2053A-9491-4C3E-9AD9-682DDD9730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3369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anchor="t" compatLnSpc="1"/>
          <a:lstStyle/>
          <a:p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3"/>
            <a:ext cx="112776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3200">
                <a:solidFill>
                  <a:schemeClr val="tx2">
                    <a:shade val="75000"/>
                  </a:schemeClr>
                </a:solidFill>
              </a:defRPr>
            </a:lvl1pPr>
            <a:lvl2pPr marL="609585" indent="0" algn="ctr">
              <a:buNone/>
            </a:lvl2pPr>
            <a:lvl3pPr marL="1219170" indent="0" algn="ctr">
              <a:buNone/>
            </a:lvl3pPr>
            <a:lvl4pPr marL="1828754" indent="0" algn="ctr">
              <a:buNone/>
            </a:lvl4pPr>
            <a:lvl5pPr marL="2438339" indent="0" algn="ctr">
              <a:buNone/>
            </a:lvl5pPr>
            <a:lvl6pPr marL="3047924" indent="0" algn="ctr">
              <a:buNone/>
            </a:lvl6pPr>
            <a:lvl7pPr marL="3657509" indent="0" algn="ctr">
              <a:buNone/>
            </a:lvl7pPr>
            <a:lvl8pPr marL="4267093" indent="0" algn="ctr">
              <a:buNone/>
            </a:lvl8pPr>
            <a:lvl9pPr marL="4876678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10DAA-43E9-41C4-AED2-9697F97DA133}" type="datetimeFigureOut">
              <a:rPr lang="en-US" smtClean="0">
                <a:solidFill>
                  <a:srgbClr val="0F6FC6">
                    <a:shade val="75000"/>
                  </a:srgbClr>
                </a:solidFill>
              </a:rPr>
              <a:pPr/>
              <a:t>8/30/2022</a:t>
            </a:fld>
            <a:endParaRPr lang="en-US">
              <a:solidFill>
                <a:srgbClr val="0F6FC6">
                  <a:shade val="75000"/>
                </a:srgb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F6FC6">
                  <a:shade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A3ABCF17-5511-4F23-8C85-4B9A994D2413}" type="slidenum">
              <a:rPr lang="en-US" smtClean="0">
                <a:solidFill>
                  <a:srgbClr val="0F6FC6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0F6FC6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3643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10DAA-43E9-41C4-AED2-9697F97DA133}" type="datetimeFigureOut">
              <a:rPr lang="en-US" smtClean="0">
                <a:solidFill>
                  <a:srgbClr val="0F6FC6">
                    <a:shade val="75000"/>
                  </a:srgbClr>
                </a:solidFill>
              </a:rPr>
              <a:pPr/>
              <a:t>8/30/2022</a:t>
            </a:fld>
            <a:endParaRPr lang="en-US">
              <a:solidFill>
                <a:srgbClr val="0F6FC6">
                  <a:shade val="75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0"/>
            <a:ext cx="3860800" cy="288925"/>
          </a:xfrm>
        </p:spPr>
        <p:txBody>
          <a:bodyPr/>
          <a:lstStyle/>
          <a:p>
            <a:endParaRPr lang="en-US">
              <a:solidFill>
                <a:srgbClr val="0F6FC6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A3ABCF17-5511-4F23-8C85-4B9A994D2413}" type="slidenum">
              <a:rPr lang="en-US" smtClean="0">
                <a:solidFill>
                  <a:srgbClr val="0F6FC6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0F6FC6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0056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anchor="t" compatLnSpc="1"/>
          <a:lstStyle/>
          <a:p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667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10DAA-43E9-41C4-AED2-9697F97DA133}" type="datetimeFigureOut">
              <a:rPr lang="en-US" smtClean="0">
                <a:solidFill>
                  <a:srgbClr val="0F6FC6">
                    <a:shade val="75000"/>
                  </a:srgbClr>
                </a:solidFill>
              </a:rPr>
              <a:pPr/>
              <a:t>8/30/2022</a:t>
            </a:fld>
            <a:endParaRPr lang="en-US">
              <a:solidFill>
                <a:srgbClr val="0F6FC6">
                  <a:shade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F6FC6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BCF17-5511-4F23-8C85-4B9A994D2413}" type="slidenum">
              <a:rPr lang="en-US" smtClean="0">
                <a:solidFill>
                  <a:srgbClr val="0F6FC6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0F6FC6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654804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10DAA-43E9-41C4-AED2-9697F97DA133}" type="datetimeFigureOut">
              <a:rPr lang="en-US" smtClean="0">
                <a:solidFill>
                  <a:srgbClr val="0F6FC6">
                    <a:shade val="75000"/>
                  </a:srgbClr>
                </a:solidFill>
              </a:rPr>
              <a:pPr/>
              <a:t>8/30/2022</a:t>
            </a:fld>
            <a:endParaRPr lang="en-US">
              <a:solidFill>
                <a:srgbClr val="0F6FC6">
                  <a:shade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F6FC6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BCF17-5511-4F23-8C85-4B9A994D2413}" type="slidenum">
              <a:rPr lang="en-US" smtClean="0">
                <a:solidFill>
                  <a:srgbClr val="0F6FC6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0F6FC6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391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7D9A9-5EF1-4F84-B488-3DF7EE2FC0C9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B2AEA-B086-4338-A8D9-F11409A06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8270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1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49"/>
            <a:ext cx="5720741" cy="639763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667" b="1"/>
            </a:lvl2pPr>
            <a:lvl3pPr>
              <a:buNone/>
              <a:defRPr sz="2400" b="1"/>
            </a:lvl3pPr>
            <a:lvl4pPr>
              <a:buNone/>
              <a:defRPr sz="2133" b="1"/>
            </a:lvl4pPr>
            <a:lvl5pPr>
              <a:buNone/>
              <a:defRPr sz="2133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9" y="666749"/>
            <a:ext cx="5722988" cy="639763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667" b="1"/>
            </a:lvl2pPr>
            <a:lvl3pPr>
              <a:buNone/>
              <a:defRPr sz="2400" b="1"/>
            </a:lvl3pPr>
            <a:lvl4pPr>
              <a:buNone/>
              <a:defRPr sz="2133" b="1"/>
            </a:lvl4pPr>
            <a:lvl5pPr>
              <a:buNone/>
              <a:defRPr sz="2133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7"/>
            <a:ext cx="5720741" cy="3941763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7"/>
            <a:ext cx="5718048" cy="3941763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10DAA-43E9-41C4-AED2-9697F97DA133}" type="datetimeFigureOut">
              <a:rPr lang="en-US" smtClean="0">
                <a:solidFill>
                  <a:srgbClr val="0F6FC6">
                    <a:shade val="75000"/>
                  </a:srgbClr>
                </a:solidFill>
              </a:rPr>
              <a:pPr/>
              <a:t>8/30/2022</a:t>
            </a:fld>
            <a:endParaRPr lang="en-US">
              <a:solidFill>
                <a:srgbClr val="0F6FC6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F6FC6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A3ABCF17-5511-4F23-8C85-4B9A994D2413}" type="slidenum">
              <a:rPr lang="en-US" smtClean="0">
                <a:solidFill>
                  <a:srgbClr val="0F6FC6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0F6FC6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0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anchor="t" compatLnSpc="1"/>
          <a:lstStyle/>
          <a:p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7595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10DAA-43E9-41C4-AED2-9697F97DA133}" type="datetimeFigureOut">
              <a:rPr lang="en-US" smtClean="0">
                <a:solidFill>
                  <a:srgbClr val="0F6FC6">
                    <a:shade val="75000"/>
                  </a:srgbClr>
                </a:solidFill>
              </a:rPr>
              <a:pPr/>
              <a:t>8/30/2022</a:t>
            </a:fld>
            <a:endParaRPr lang="en-US">
              <a:solidFill>
                <a:srgbClr val="0F6FC6">
                  <a:shade val="7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F6FC6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BCF17-5511-4F23-8C85-4B9A994D2413}" type="slidenum">
              <a:rPr lang="en-US" smtClean="0">
                <a:solidFill>
                  <a:srgbClr val="0F6FC6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0F6FC6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1406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10DAA-43E9-41C4-AED2-9697F97DA133}" type="datetimeFigureOut">
              <a:rPr lang="en-US" smtClean="0">
                <a:solidFill>
                  <a:srgbClr val="0F6FC6">
                    <a:shade val="75000"/>
                  </a:srgbClr>
                </a:solidFill>
              </a:rPr>
              <a:pPr/>
              <a:t>8/30/2022</a:t>
            </a:fld>
            <a:endParaRPr lang="en-US">
              <a:solidFill>
                <a:srgbClr val="0F6FC6">
                  <a:shade val="75000"/>
                </a:srgb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F6FC6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BCF17-5511-4F23-8C85-4B9A994D2413}" type="slidenum">
              <a:rPr lang="en-US" smtClean="0">
                <a:solidFill>
                  <a:srgbClr val="0F6FC6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0F6FC6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7133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anchor="t" compatLnSpc="1"/>
          <a:lstStyle/>
          <a:p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1"/>
            <a:ext cx="11277600" cy="520700"/>
          </a:xfrm>
        </p:spPr>
        <p:txBody>
          <a:bodyPr anchor="ctr"/>
          <a:lstStyle>
            <a:lvl1pPr algn="l">
              <a:buNone/>
              <a:defRPr sz="2667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2" y="609600"/>
            <a:ext cx="4011084" cy="4800600"/>
          </a:xfrm>
        </p:spPr>
        <p:txBody>
          <a:bodyPr/>
          <a:lstStyle>
            <a:lvl1pPr marL="0" indent="0">
              <a:buNone/>
              <a:defRPr sz="1867"/>
            </a:lvl1pPr>
            <a:lvl2pPr>
              <a:buNone/>
              <a:defRPr sz="1600"/>
            </a:lvl2pPr>
            <a:lvl3pPr>
              <a:buNone/>
              <a:defRPr sz="1333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10DAA-43E9-41C4-AED2-9697F97DA133}" type="datetimeFigureOut">
              <a:rPr lang="en-US" smtClean="0">
                <a:solidFill>
                  <a:srgbClr val="0F6FC6">
                    <a:shade val="75000"/>
                  </a:srgbClr>
                </a:solidFill>
              </a:rPr>
              <a:pPr/>
              <a:t>8/30/2022</a:t>
            </a:fld>
            <a:endParaRPr lang="en-US">
              <a:solidFill>
                <a:srgbClr val="0F6FC6">
                  <a:shade val="75000"/>
                </a:srgb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F6FC6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BCF17-5511-4F23-8C85-4B9A994D2413}" type="slidenum">
              <a:rPr lang="en-US" smtClean="0">
                <a:solidFill>
                  <a:srgbClr val="0F6FC6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0F6FC6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6998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5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4267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10DAA-43E9-41C4-AED2-9697F97DA133}" type="datetimeFigureOut">
              <a:rPr lang="en-US" smtClean="0">
                <a:solidFill>
                  <a:srgbClr val="0F6FC6">
                    <a:shade val="75000"/>
                  </a:srgbClr>
                </a:solidFill>
              </a:rPr>
              <a:pPr/>
              <a:t>8/30/2022</a:t>
            </a:fld>
            <a:endParaRPr lang="en-US">
              <a:solidFill>
                <a:srgbClr val="0F6FC6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F6FC6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BCF17-5511-4F23-8C85-4B9A994D2413}" type="slidenum">
              <a:rPr lang="en-US" smtClean="0">
                <a:solidFill>
                  <a:srgbClr val="0F6FC6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0F6FC6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667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1"/>
          </a:xfrm>
        </p:spPr>
        <p:txBody>
          <a:bodyPr lIns="109728" tIns="0"/>
          <a:lstStyle>
            <a:lvl1pPr marL="0" indent="0">
              <a:buNone/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79341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10DAA-43E9-41C4-AED2-9697F97DA133}" type="datetimeFigureOut">
              <a:rPr lang="en-US" smtClean="0">
                <a:solidFill>
                  <a:srgbClr val="0F6FC6">
                    <a:shade val="75000"/>
                  </a:srgbClr>
                </a:solidFill>
              </a:rPr>
              <a:pPr/>
              <a:t>8/30/2022</a:t>
            </a:fld>
            <a:endParaRPr lang="en-US">
              <a:solidFill>
                <a:srgbClr val="0F6FC6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F6FC6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BCF17-5511-4F23-8C85-4B9A994D2413}" type="slidenum">
              <a:rPr lang="en-US" smtClean="0">
                <a:solidFill>
                  <a:srgbClr val="0F6FC6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0F6FC6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685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6"/>
            <a:ext cx="2438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6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10DAA-43E9-41C4-AED2-9697F97DA133}" type="datetimeFigureOut">
              <a:rPr lang="en-US" smtClean="0">
                <a:solidFill>
                  <a:srgbClr val="0F6FC6">
                    <a:shade val="75000"/>
                  </a:srgbClr>
                </a:solidFill>
              </a:rPr>
              <a:pPr/>
              <a:t>8/30/2022</a:t>
            </a:fld>
            <a:endParaRPr lang="en-US">
              <a:solidFill>
                <a:srgbClr val="0F6FC6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F6FC6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BCF17-5511-4F23-8C85-4B9A994D2413}" type="slidenum">
              <a:rPr lang="en-US" smtClean="0">
                <a:solidFill>
                  <a:srgbClr val="0F6FC6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0F6FC6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5496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10DAA-43E9-41C4-AED2-9697F97DA1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BCF17-5511-4F23-8C85-4B9A994D2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3577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10DAA-43E9-41C4-AED2-9697F97DA1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BCF17-5511-4F23-8C85-4B9A994D2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2429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10DAA-43E9-41C4-AED2-9697F97DA1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BCF17-5511-4F23-8C85-4B9A994D2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283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7D9A9-5EF1-4F84-B488-3DF7EE2FC0C9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B2AEA-B086-4338-A8D9-F11409A06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4042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10DAA-43E9-41C4-AED2-9697F97DA1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BCF17-5511-4F23-8C85-4B9A994D2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024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10DAA-43E9-41C4-AED2-9697F97DA1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BCF17-5511-4F23-8C85-4B9A994D2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4218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10DAA-43E9-41C4-AED2-9697F97DA1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BCF17-5511-4F23-8C85-4B9A994D2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0681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10DAA-43E9-41C4-AED2-9697F97DA1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BCF17-5511-4F23-8C85-4B9A994D2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3152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10DAA-43E9-41C4-AED2-9697F97DA1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BCF17-5511-4F23-8C85-4B9A994D2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1340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10DAA-43E9-41C4-AED2-9697F97DA1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BCF17-5511-4F23-8C85-4B9A994D2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6855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10DAA-43E9-41C4-AED2-9697F97DA1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BCF17-5511-4F23-8C85-4B9A994D2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3561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10DAA-43E9-41C4-AED2-9697F97DA1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BCF17-5511-4F23-8C85-4B9A994D2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5850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10DAA-43E9-41C4-AED2-9697F97DA1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BCF17-5511-4F23-8C85-4B9A994D2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775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10DAA-43E9-41C4-AED2-9697F97DA1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BCF17-5511-4F23-8C85-4B9A994D2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668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7D9A9-5EF1-4F84-B488-3DF7EE2FC0C9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B2AEA-B086-4338-A8D9-F11409A06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81437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10DAA-43E9-41C4-AED2-9697F97DA1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BCF17-5511-4F23-8C85-4B9A994D2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7056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10DAA-43E9-41C4-AED2-9697F97DA1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BCF17-5511-4F23-8C85-4B9A994D2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2189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10DAA-43E9-41C4-AED2-9697F97DA1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BCF17-5511-4F23-8C85-4B9A994D2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4911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10DAA-43E9-41C4-AED2-9697F97DA1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BCF17-5511-4F23-8C85-4B9A994D2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9351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10DAA-43E9-41C4-AED2-9697F97DA1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BCF17-5511-4F23-8C85-4B9A994D2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31059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10DAA-43E9-41C4-AED2-9697F97DA1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BCF17-5511-4F23-8C85-4B9A994D2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25575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10DAA-43E9-41C4-AED2-9697F97DA1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BCF17-5511-4F23-8C85-4B9A994D2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242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10DAA-43E9-41C4-AED2-9697F97DA1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BCF17-5511-4F23-8C85-4B9A994D2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12674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10DAA-43E9-41C4-AED2-9697F97DA1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BCF17-5511-4F23-8C85-4B9A994D2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84720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39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7D9A9-5EF1-4F84-B488-3DF7EE2FC0C9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B2AEA-B086-4338-A8D9-F11409A06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431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57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07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35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28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45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48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71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70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70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92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10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theme" Target="../theme/theme14.xml"/><Relationship Id="rId5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42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theme" Target="../theme/theme15.xml"/><Relationship Id="rId5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7D9A9-5EF1-4F84-B488-3DF7EE2FC0C9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B2AEA-B086-4338-A8D9-F11409A06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954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056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10DAA-43E9-41C4-AED2-9697F97DA1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BCF17-5511-4F23-8C85-4B9A994D2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833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AB217-B44A-4C0F-952B-DC85E7A33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2053A-9491-4C3E-9AD9-682DDD9730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348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10DAA-43E9-41C4-AED2-9697F97DA1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BCF17-5511-4F23-8C85-4B9A994D2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168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9628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0314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2022/8/30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defTabSz="914377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515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AB217-B44A-4C0F-952B-DC85E7A33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2053A-9491-4C3E-9AD9-682DDD9730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38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AB217-B44A-4C0F-952B-DC85E7A33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2053A-9491-4C3E-9AD9-682DDD9730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30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6526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AB217-B44A-4C0F-952B-DC85E7A33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2053A-9491-4C3E-9AD9-682DDD9730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02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anchor="t" compatLnSpc="1"/>
          <a:lstStyle/>
          <a:p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6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A510DAA-43E9-41C4-AED2-9697F97DA133}" type="datetimeFigureOut">
              <a:rPr lang="en-US" smtClean="0">
                <a:solidFill>
                  <a:srgbClr val="0F6FC6">
                    <a:shade val="75000"/>
                  </a:srgbClr>
                </a:solidFill>
              </a:rPr>
              <a:pPr/>
              <a:t>8/30/2022</a:t>
            </a:fld>
            <a:endParaRPr lang="en-US">
              <a:solidFill>
                <a:srgbClr val="0F6FC6">
                  <a:shade val="75000"/>
                </a:srgb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0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6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>
              <a:solidFill>
                <a:srgbClr val="0F6FC6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6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3ABCF17-5511-4F23-8C85-4B9A994D2413}" type="slidenum">
              <a:rPr lang="en-US" smtClean="0">
                <a:solidFill>
                  <a:srgbClr val="0F6FC6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0F6FC6">
                  <a:shade val="75000"/>
                </a:srgb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anchor="t" compatLnSpc="1"/>
          <a:lstStyle/>
          <a:p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anchor="t" compatLnSpc="1"/>
          <a:lstStyle/>
          <a:p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7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rtl="0" eaLnBrk="1" latinLnBrk="0" hangingPunct="1">
        <a:spcBef>
          <a:spcPct val="0"/>
        </a:spcBef>
        <a:buNone/>
        <a:defRPr kumimoji="0" sz="48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457189" indent="-457189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4267" kern="1200">
          <a:solidFill>
            <a:schemeClr val="tx2"/>
          </a:solidFill>
          <a:latin typeface="+mn-lt"/>
          <a:ea typeface="+mn-ea"/>
          <a:cs typeface="+mn-cs"/>
        </a:defRPr>
      </a:lvl1pPr>
      <a:lvl2pPr marL="990575" indent="-38099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3733" kern="1200">
          <a:solidFill>
            <a:schemeClr val="tx2"/>
          </a:solidFill>
          <a:latin typeface="+mn-lt"/>
          <a:ea typeface="+mn-ea"/>
          <a:cs typeface="+mn-cs"/>
        </a:defRPr>
      </a:lvl2pPr>
      <a:lvl3pPr marL="1523962" indent="-304792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3pPr>
      <a:lvl4pPr marL="2133547" indent="-304792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667" kern="1200">
          <a:solidFill>
            <a:schemeClr val="tx2"/>
          </a:solidFill>
          <a:latin typeface="+mn-lt"/>
          <a:ea typeface="+mn-ea"/>
          <a:cs typeface="+mn-cs"/>
        </a:defRPr>
      </a:lvl4pPr>
      <a:lvl5pPr marL="2743131" indent="-30479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716" indent="-30479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6pPr>
      <a:lvl7pPr marL="3962301" indent="-30479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2133" kern="1200">
          <a:solidFill>
            <a:schemeClr val="tx2"/>
          </a:solidFill>
          <a:latin typeface="+mn-lt"/>
          <a:ea typeface="+mn-ea"/>
          <a:cs typeface="+mn-cs"/>
        </a:defRPr>
      </a:lvl7pPr>
      <a:lvl8pPr marL="4571886" indent="-30479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2133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5181470" indent="-30479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867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10DAA-43E9-41C4-AED2-9697F97DA1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BCF17-5511-4F23-8C85-4B9A994D2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7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10DAA-43E9-41C4-AED2-9697F97DA1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BCF17-5511-4F23-8C85-4B9A994D2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434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2022/8/30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defTabSz="914377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288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3" Type="http://schemas.openxmlformats.org/officeDocument/2006/relationships/image" Target="../media/image33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38.jpe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3.jpeg"/><Relationship Id="rId10" Type="http://schemas.openxmlformats.org/officeDocument/2006/relationships/image" Target="../media/image42.png"/><Relationship Id="rId4" Type="http://schemas.openxmlformats.org/officeDocument/2006/relationships/image" Target="../media/image41.wmf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41.wmf"/><Relationship Id="rId4" Type="http://schemas.openxmlformats.org/officeDocument/2006/relationships/oleObject" Target="../embeddings/oleObject16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4.wmf"/><Relationship Id="rId11" Type="http://schemas.openxmlformats.org/officeDocument/2006/relationships/image" Target="../media/image47.emf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46.png"/><Relationship Id="rId4" Type="http://schemas.openxmlformats.org/officeDocument/2006/relationships/image" Target="../media/image43.wmf"/><Relationship Id="rId9" Type="http://schemas.openxmlformats.org/officeDocument/2006/relationships/hyperlink" Target="http://www.allwhitebackground.com/colorful-background-images.html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13" Type="http://schemas.openxmlformats.org/officeDocument/2006/relationships/oleObject" Target="../embeddings/oleObject24.bin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12" Type="http://schemas.openxmlformats.org/officeDocument/2006/relationships/image" Target="../media/image5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4.wmf"/><Relationship Id="rId11" Type="http://schemas.openxmlformats.org/officeDocument/2006/relationships/oleObject" Target="../embeddings/oleObject23.bin"/><Relationship Id="rId5" Type="http://schemas.openxmlformats.org/officeDocument/2006/relationships/oleObject" Target="../embeddings/oleObject20.bin"/><Relationship Id="rId10" Type="http://schemas.openxmlformats.org/officeDocument/2006/relationships/image" Target="../media/image49.wmf"/><Relationship Id="rId4" Type="http://schemas.openxmlformats.org/officeDocument/2006/relationships/image" Target="../media/image43.wmf"/><Relationship Id="rId9" Type="http://schemas.openxmlformats.org/officeDocument/2006/relationships/oleObject" Target="../embeddings/oleObject22.bin"/><Relationship Id="rId14" Type="http://schemas.openxmlformats.org/officeDocument/2006/relationships/image" Target="../media/image51.wmf"/></Relationships>
</file>

<file path=ppt/slides/_rels/slide19.xml.rels><?xml version="1.0" encoding="UTF-8" standalone="yes"?>
<Relationships xmlns="http://schemas.openxmlformats.org/package/2006/relationships"><Relationship Id="rId18" Type="http://schemas.openxmlformats.org/officeDocument/2006/relationships/oleObject" Target="../embeddings/oleObject25.bin"/><Relationship Id="rId26" Type="http://schemas.openxmlformats.org/officeDocument/2006/relationships/oleObject" Target="../embeddings/oleObject29.bin"/><Relationship Id="rId3" Type="http://schemas.openxmlformats.org/officeDocument/2006/relationships/image" Target="../media/image57.jpeg"/><Relationship Id="rId21" Type="http://schemas.openxmlformats.org/officeDocument/2006/relationships/oleObject" Target="../embeddings/oleObject27.bin"/><Relationship Id="rId17" Type="http://schemas.openxmlformats.org/officeDocument/2006/relationships/image" Target="../media/image58.png"/><Relationship Id="rId25" Type="http://schemas.openxmlformats.org/officeDocument/2006/relationships/image" Target="../media/image53.wmf"/><Relationship Id="rId2" Type="http://schemas.openxmlformats.org/officeDocument/2006/relationships/slideLayout" Target="../slideLayouts/slideLayout35.xml"/><Relationship Id="rId16" Type="http://schemas.openxmlformats.org/officeDocument/2006/relationships/hyperlink" Target="https://www.publicdomainpictures.net/en/view-image.php?image=317882&amp;picture=abstract-background" TargetMode="External"/><Relationship Id="rId20" Type="http://schemas.openxmlformats.org/officeDocument/2006/relationships/oleObject" Target="../embeddings/oleObject26.bin"/><Relationship Id="rId29" Type="http://schemas.openxmlformats.org/officeDocument/2006/relationships/image" Target="../media/image55.wmf"/><Relationship Id="rId1" Type="http://schemas.openxmlformats.org/officeDocument/2006/relationships/vmlDrawing" Target="../drawings/vmlDrawing10.vml"/><Relationship Id="rId24" Type="http://schemas.openxmlformats.org/officeDocument/2006/relationships/oleObject" Target="../embeddings/oleObject28.bin"/><Relationship Id="rId23" Type="http://schemas.openxmlformats.org/officeDocument/2006/relationships/image" Target="../media/image59.png"/><Relationship Id="rId28" Type="http://schemas.openxmlformats.org/officeDocument/2006/relationships/oleObject" Target="../embeddings/oleObject30.bin"/><Relationship Id="rId19" Type="http://schemas.openxmlformats.org/officeDocument/2006/relationships/image" Target="../media/image27.emf"/><Relationship Id="rId31" Type="http://schemas.openxmlformats.org/officeDocument/2006/relationships/image" Target="../media/image56.wmf"/><Relationship Id="rId22" Type="http://schemas.openxmlformats.org/officeDocument/2006/relationships/image" Target="../media/image52.wmf"/><Relationship Id="rId27" Type="http://schemas.openxmlformats.org/officeDocument/2006/relationships/image" Target="../media/image54.wmf"/><Relationship Id="rId30" Type="http://schemas.openxmlformats.org/officeDocument/2006/relationships/oleObject" Target="../embeddings/oleObject3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.png"/><Relationship Id="rId3" Type="http://schemas.openxmlformats.org/officeDocument/2006/relationships/image" Target="../media/image61.jpeg"/><Relationship Id="rId12" Type="http://schemas.openxmlformats.org/officeDocument/2006/relationships/image" Target="../media/image60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6.png"/><Relationship Id="rId1" Type="http://schemas.openxmlformats.org/officeDocument/2006/relationships/vmlDrawing" Target="../drawings/vmlDrawing11.vml"/><Relationship Id="rId11" Type="http://schemas.openxmlformats.org/officeDocument/2006/relationships/oleObject" Target="../embeddings/oleObject32.bin"/><Relationship Id="rId15" Type="http://schemas.openxmlformats.org/officeDocument/2006/relationships/image" Target="../media/image65.emf"/><Relationship Id="rId10" Type="http://schemas.openxmlformats.org/officeDocument/2006/relationships/image" Target="../media/image62.png"/><Relationship Id="rId9" Type="http://schemas.openxmlformats.org/officeDocument/2006/relationships/hyperlink" Target="http://www.allwhitebackground.com/colorful-background-images.html" TargetMode="External"/><Relationship Id="rId14" Type="http://schemas.openxmlformats.org/officeDocument/2006/relationships/image" Target="../media/image6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13" Type="http://schemas.openxmlformats.org/officeDocument/2006/relationships/image" Target="../media/image79.png"/><Relationship Id="rId3" Type="http://schemas.openxmlformats.org/officeDocument/2006/relationships/image" Target="../media/image72.jpeg"/><Relationship Id="rId7" Type="http://schemas.openxmlformats.org/officeDocument/2006/relationships/image" Target="../media/image74.jpeg"/><Relationship Id="rId12" Type="http://schemas.openxmlformats.org/officeDocument/2006/relationships/image" Target="../media/image7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5.xml"/><Relationship Id="rId6" Type="http://schemas.openxmlformats.org/officeDocument/2006/relationships/hyperlink" Target="http://www.allwhitebackground.com/colorful-background-images.html" TargetMode="External"/><Relationship Id="rId11" Type="http://schemas.openxmlformats.org/officeDocument/2006/relationships/image" Target="../media/image77.png"/><Relationship Id="rId5" Type="http://schemas.openxmlformats.org/officeDocument/2006/relationships/image" Target="../media/image73.jpeg"/><Relationship Id="rId15" Type="http://schemas.openxmlformats.org/officeDocument/2006/relationships/image" Target="../media/image81.jpg"/><Relationship Id="rId10" Type="http://schemas.openxmlformats.org/officeDocument/2006/relationships/image" Target="../media/image76.png"/><Relationship Id="rId4" Type="http://schemas.openxmlformats.org/officeDocument/2006/relationships/hyperlink" Target="https://www.publicdomainpictures.net/en/view-image.php?image=317882&amp;picture=abstract-background" TargetMode="External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wmf"/><Relationship Id="rId13" Type="http://schemas.openxmlformats.org/officeDocument/2006/relationships/hyperlink" Target="https://www.publicdomainpictures.net/en/view-image.php?image=317882&amp;picture=abstract-background" TargetMode="External"/><Relationship Id="rId3" Type="http://schemas.openxmlformats.org/officeDocument/2006/relationships/oleObject" Target="../embeddings/oleObject33.bin"/><Relationship Id="rId7" Type="http://schemas.openxmlformats.org/officeDocument/2006/relationships/oleObject" Target="../embeddings/oleObject35.bin"/><Relationship Id="rId12" Type="http://schemas.openxmlformats.org/officeDocument/2006/relationships/image" Target="../media/image88.jpeg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86.png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3.wmf"/><Relationship Id="rId11" Type="http://schemas.openxmlformats.org/officeDocument/2006/relationships/image" Target="../media/image85.wmf"/><Relationship Id="rId5" Type="http://schemas.openxmlformats.org/officeDocument/2006/relationships/oleObject" Target="../embeddings/oleObject34.bin"/><Relationship Id="rId15" Type="http://schemas.openxmlformats.org/officeDocument/2006/relationships/oleObject" Target="../embeddings/oleObject37.bin"/><Relationship Id="rId10" Type="http://schemas.openxmlformats.org/officeDocument/2006/relationships/oleObject" Target="../embeddings/oleObject36.bin"/><Relationship Id="rId4" Type="http://schemas.openxmlformats.org/officeDocument/2006/relationships/image" Target="../media/image82.wmf"/><Relationship Id="rId9" Type="http://schemas.openxmlformats.org/officeDocument/2006/relationships/image" Target="../media/image87.emf"/><Relationship Id="rId14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3" Type="http://schemas.openxmlformats.org/officeDocument/2006/relationships/oleObject" Target="../embeddings/oleObject38.bin"/><Relationship Id="rId7" Type="http://schemas.openxmlformats.org/officeDocument/2006/relationships/image" Target="../media/image92.jpeg"/><Relationship Id="rId2" Type="http://schemas.openxmlformats.org/officeDocument/2006/relationships/slideLayout" Target="../slideLayouts/slideLayout79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1.wmf"/><Relationship Id="rId5" Type="http://schemas.openxmlformats.org/officeDocument/2006/relationships/oleObject" Target="../embeddings/oleObject39.bin"/><Relationship Id="rId4" Type="http://schemas.openxmlformats.org/officeDocument/2006/relationships/image" Target="../media/image90.wmf"/><Relationship Id="rId9" Type="http://schemas.openxmlformats.org/officeDocument/2006/relationships/image" Target="../media/image9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13" Type="http://schemas.openxmlformats.org/officeDocument/2006/relationships/image" Target="../media/image97.wmf"/><Relationship Id="rId3" Type="http://schemas.openxmlformats.org/officeDocument/2006/relationships/oleObject" Target="../embeddings/oleObject40.bin"/><Relationship Id="rId7" Type="http://schemas.openxmlformats.org/officeDocument/2006/relationships/image" Target="../media/image98.jpeg"/><Relationship Id="rId12" Type="http://schemas.openxmlformats.org/officeDocument/2006/relationships/oleObject" Target="../embeddings/oleObject43.bin"/><Relationship Id="rId2" Type="http://schemas.openxmlformats.org/officeDocument/2006/relationships/slideLayout" Target="../slideLayouts/slideLayout79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95.wmf"/><Relationship Id="rId11" Type="http://schemas.openxmlformats.org/officeDocument/2006/relationships/image" Target="../media/image96.wmf"/><Relationship Id="rId5" Type="http://schemas.openxmlformats.org/officeDocument/2006/relationships/oleObject" Target="../embeddings/oleObject41.bin"/><Relationship Id="rId10" Type="http://schemas.openxmlformats.org/officeDocument/2006/relationships/oleObject" Target="../embeddings/oleObject42.bin"/><Relationship Id="rId4" Type="http://schemas.openxmlformats.org/officeDocument/2006/relationships/image" Target="../media/image94.wmf"/><Relationship Id="rId9" Type="http://schemas.openxmlformats.org/officeDocument/2006/relationships/image" Target="../media/image99.png"/><Relationship Id="rId14" Type="http://schemas.openxmlformats.org/officeDocument/2006/relationships/image" Target="../media/image10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16.png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5.wmf"/><Relationship Id="rId5" Type="http://schemas.openxmlformats.org/officeDocument/2006/relationships/image" Target="../media/image9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1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1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13" Type="http://schemas.openxmlformats.org/officeDocument/2006/relationships/image" Target="../media/image79.png"/><Relationship Id="rId3" Type="http://schemas.openxmlformats.org/officeDocument/2006/relationships/image" Target="../media/image72.jpeg"/><Relationship Id="rId7" Type="http://schemas.openxmlformats.org/officeDocument/2006/relationships/image" Target="../media/image74.jpeg"/><Relationship Id="rId12" Type="http://schemas.openxmlformats.org/officeDocument/2006/relationships/image" Target="../media/image7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5.xml"/><Relationship Id="rId6" Type="http://schemas.openxmlformats.org/officeDocument/2006/relationships/hyperlink" Target="http://www.allwhitebackground.com/colorful-background-images.html" TargetMode="External"/><Relationship Id="rId11" Type="http://schemas.openxmlformats.org/officeDocument/2006/relationships/image" Target="../media/image77.png"/><Relationship Id="rId5" Type="http://schemas.openxmlformats.org/officeDocument/2006/relationships/image" Target="../media/image73.jpeg"/><Relationship Id="rId15" Type="http://schemas.openxmlformats.org/officeDocument/2006/relationships/image" Target="../media/image81.jpg"/><Relationship Id="rId10" Type="http://schemas.openxmlformats.org/officeDocument/2006/relationships/image" Target="../media/image76.png"/><Relationship Id="rId4" Type="http://schemas.openxmlformats.org/officeDocument/2006/relationships/hyperlink" Target="https://www.publicdomainpictures.net/en/view-image.php?image=317882&amp;picture=abstract-background" TargetMode="External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wmf"/><Relationship Id="rId13" Type="http://schemas.openxmlformats.org/officeDocument/2006/relationships/oleObject" Target="../embeddings/oleObject49.bin"/><Relationship Id="rId18" Type="http://schemas.openxmlformats.org/officeDocument/2006/relationships/image" Target="../media/image77.png"/><Relationship Id="rId3" Type="http://schemas.openxmlformats.org/officeDocument/2006/relationships/oleObject" Target="../embeddings/oleObject44.bin"/><Relationship Id="rId7" Type="http://schemas.openxmlformats.org/officeDocument/2006/relationships/oleObject" Target="../embeddings/oleObject46.bin"/><Relationship Id="rId12" Type="http://schemas.openxmlformats.org/officeDocument/2006/relationships/image" Target="../media/image111.wmf"/><Relationship Id="rId17" Type="http://schemas.openxmlformats.org/officeDocument/2006/relationships/hyperlink" Target="https://www.publicdomainpictures.net/en/view-image.php?image=317882&amp;picture=abstract-background" TargetMode="External"/><Relationship Id="rId2" Type="http://schemas.openxmlformats.org/officeDocument/2006/relationships/slideLayout" Target="../slideLayouts/slideLayout129.xml"/><Relationship Id="rId16" Type="http://schemas.openxmlformats.org/officeDocument/2006/relationships/image" Target="../media/image72.jpeg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08.wmf"/><Relationship Id="rId11" Type="http://schemas.openxmlformats.org/officeDocument/2006/relationships/oleObject" Target="../embeddings/oleObject48.bin"/><Relationship Id="rId5" Type="http://schemas.openxmlformats.org/officeDocument/2006/relationships/oleObject" Target="../embeddings/oleObject45.bin"/><Relationship Id="rId15" Type="http://schemas.openxmlformats.org/officeDocument/2006/relationships/image" Target="../media/image113.emf"/><Relationship Id="rId10" Type="http://schemas.openxmlformats.org/officeDocument/2006/relationships/image" Target="../media/image110.wmf"/><Relationship Id="rId4" Type="http://schemas.openxmlformats.org/officeDocument/2006/relationships/image" Target="../media/image107.wmf"/><Relationship Id="rId9" Type="http://schemas.openxmlformats.org/officeDocument/2006/relationships/oleObject" Target="../embeddings/oleObject47.bin"/><Relationship Id="rId14" Type="http://schemas.openxmlformats.org/officeDocument/2006/relationships/image" Target="../media/image112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wmf"/><Relationship Id="rId13" Type="http://schemas.openxmlformats.org/officeDocument/2006/relationships/image" Target="../media/image119.jpeg"/><Relationship Id="rId3" Type="http://schemas.openxmlformats.org/officeDocument/2006/relationships/oleObject" Target="../embeddings/oleObject50.bin"/><Relationship Id="rId7" Type="http://schemas.openxmlformats.org/officeDocument/2006/relationships/oleObject" Target="../embeddings/oleObject52.bin"/><Relationship Id="rId12" Type="http://schemas.openxmlformats.org/officeDocument/2006/relationships/image" Target="../media/image118.wmf"/><Relationship Id="rId2" Type="http://schemas.openxmlformats.org/officeDocument/2006/relationships/slideLayout" Target="../slideLayouts/slideLayout129.xml"/><Relationship Id="rId16" Type="http://schemas.openxmlformats.org/officeDocument/2006/relationships/image" Target="../media/image121.emf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15.wmf"/><Relationship Id="rId11" Type="http://schemas.openxmlformats.org/officeDocument/2006/relationships/oleObject" Target="../embeddings/oleObject54.bin"/><Relationship Id="rId5" Type="http://schemas.openxmlformats.org/officeDocument/2006/relationships/oleObject" Target="../embeddings/oleObject51.bin"/><Relationship Id="rId15" Type="http://schemas.openxmlformats.org/officeDocument/2006/relationships/image" Target="../media/image120.png"/><Relationship Id="rId10" Type="http://schemas.openxmlformats.org/officeDocument/2006/relationships/image" Target="../media/image117.wmf"/><Relationship Id="rId4" Type="http://schemas.openxmlformats.org/officeDocument/2006/relationships/image" Target="../media/image114.wmf"/><Relationship Id="rId9" Type="http://schemas.openxmlformats.org/officeDocument/2006/relationships/oleObject" Target="../embeddings/oleObject53.bin"/><Relationship Id="rId14" Type="http://schemas.openxmlformats.org/officeDocument/2006/relationships/hyperlink" Target="https://www.wisc-online.com/assetrepository/viewasset?id=1508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0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4.xml"/><Relationship Id="rId7" Type="http://schemas.openxmlformats.org/officeDocument/2006/relationships/image" Target="../media/image1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3" Type="http://schemas.openxmlformats.org/officeDocument/2006/relationships/slide" Target="slide11.xml"/><Relationship Id="rId7" Type="http://schemas.openxmlformats.org/officeDocument/2006/relationships/slide" Target="slide40.xml"/><Relationship Id="rId12" Type="http://schemas.openxmlformats.org/officeDocument/2006/relationships/slide" Target="slide4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5.xml"/><Relationship Id="rId6" Type="http://schemas.openxmlformats.org/officeDocument/2006/relationships/slide" Target="slide39.xml"/><Relationship Id="rId11" Type="http://schemas.openxmlformats.org/officeDocument/2006/relationships/image" Target="../media/image128.png"/><Relationship Id="rId5" Type="http://schemas.openxmlformats.org/officeDocument/2006/relationships/image" Target="../media/image127.gif"/><Relationship Id="rId10" Type="http://schemas.openxmlformats.org/officeDocument/2006/relationships/slide" Target="slide38.xml"/><Relationship Id="rId4" Type="http://schemas.openxmlformats.org/officeDocument/2006/relationships/image" Target="../media/image126.jpeg"/><Relationship Id="rId9" Type="http://schemas.openxmlformats.org/officeDocument/2006/relationships/slide" Target="slide4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emf"/><Relationship Id="rId3" Type="http://schemas.openxmlformats.org/officeDocument/2006/relationships/audio" Target="../media/audio1.wav"/><Relationship Id="rId7" Type="http://schemas.openxmlformats.org/officeDocument/2006/relationships/image" Target="../media/image129.wmf"/><Relationship Id="rId2" Type="http://schemas.openxmlformats.org/officeDocument/2006/relationships/slideLayout" Target="../slideLayouts/slideLayout155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55.bin"/><Relationship Id="rId5" Type="http://schemas.openxmlformats.org/officeDocument/2006/relationships/image" Target="../media/image130.png"/><Relationship Id="rId4" Type="http://schemas.openxmlformats.org/officeDocument/2006/relationships/slide" Target="slide37.xml"/><Relationship Id="rId9" Type="http://schemas.openxmlformats.org/officeDocument/2006/relationships/image" Target="../media/image132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emf"/><Relationship Id="rId3" Type="http://schemas.openxmlformats.org/officeDocument/2006/relationships/audio" Target="../media/audio1.wav"/><Relationship Id="rId7" Type="http://schemas.openxmlformats.org/officeDocument/2006/relationships/image" Target="../media/image133.wmf"/><Relationship Id="rId2" Type="http://schemas.openxmlformats.org/officeDocument/2006/relationships/slideLayout" Target="../slideLayouts/slideLayout155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56.bin"/><Relationship Id="rId5" Type="http://schemas.openxmlformats.org/officeDocument/2006/relationships/image" Target="../media/image130.png"/><Relationship Id="rId4" Type="http://schemas.openxmlformats.org/officeDocument/2006/relationships/slide" Target="slide37.xml"/><Relationship Id="rId9" Type="http://schemas.openxmlformats.org/officeDocument/2006/relationships/image" Target="../media/image1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138.emf"/><Relationship Id="rId5" Type="http://schemas.openxmlformats.org/officeDocument/2006/relationships/image" Target="../media/image137.emf"/><Relationship Id="rId4" Type="http://schemas.openxmlformats.org/officeDocument/2006/relationships/image" Target="../media/image13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slide" Target="slide37.xml"/><Relationship Id="rId7" Type="http://schemas.openxmlformats.org/officeDocument/2006/relationships/image" Target="../media/image142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141.emf"/><Relationship Id="rId5" Type="http://schemas.openxmlformats.org/officeDocument/2006/relationships/image" Target="../media/image140.emf"/><Relationship Id="rId4" Type="http://schemas.openxmlformats.org/officeDocument/2006/relationships/image" Target="../media/image13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7" Type="http://schemas.openxmlformats.org/officeDocument/2006/relationships/image" Target="../media/image1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145.emf"/><Relationship Id="rId5" Type="http://schemas.openxmlformats.org/officeDocument/2006/relationships/image" Target="../media/image144.emf"/><Relationship Id="rId4" Type="http://schemas.openxmlformats.org/officeDocument/2006/relationships/image" Target="../media/image13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5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13" Type="http://schemas.openxmlformats.org/officeDocument/2006/relationships/oleObject" Target="../embeddings/oleObject11.bin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26.png"/><Relationship Id="rId1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publicdomainpictures.net/en/view-image.php?image=317882&amp;picture=abstract-background" TargetMode="Externa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w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5" Type="http://schemas.openxmlformats.org/officeDocument/2006/relationships/image" Target="../media/image28.jpeg"/><Relationship Id="rId10" Type="http://schemas.openxmlformats.org/officeDocument/2006/relationships/image" Target="../media/image25.wmf"/><Relationship Id="rId4" Type="http://schemas.openxmlformats.org/officeDocument/2006/relationships/image" Target="../media/image22.wmf"/><Relationship Id="rId9" Type="http://schemas.openxmlformats.org/officeDocument/2006/relationships/oleObject" Target="../embeddings/oleObject9.bin"/><Relationship Id="rId14" Type="http://schemas.openxmlformats.org/officeDocument/2006/relationships/image" Target="../media/image2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30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27.emf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74394" y="867494"/>
            <a:ext cx="8651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HỌC 7 – HỌC KÌ 1 – NĂM HỌC 2022 - 2023</a:t>
            </a:r>
            <a:endParaRPr 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6264" y="523600"/>
            <a:ext cx="1806933" cy="14349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89255" y="1958518"/>
            <a:ext cx="9036769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i="1" dirty="0" err="1" smtClean="0">
                <a:ln w="0"/>
                <a:solidFill>
                  <a:srgbClr val="0099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i="1" dirty="0" smtClean="0">
                <a:ln w="0"/>
                <a:solidFill>
                  <a:srgbClr val="0099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……..</a:t>
            </a:r>
          </a:p>
          <a:p>
            <a:pPr algn="ctr"/>
            <a:r>
              <a:rPr kumimoji="1" lang="en-US" altLang="zh-CN" sz="7200" b="1" dirty="0">
                <a:solidFill>
                  <a:srgbClr val="FF0000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§2</a:t>
            </a:r>
            <a:r>
              <a:rPr lang="en-US" sz="7200" b="1" i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7200" b="1" i="1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TIA PHÂN GIÁC</a:t>
            </a:r>
            <a:endParaRPr lang="en-US" sz="7200" b="1" i="1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8617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6551" y="250754"/>
            <a:ext cx="9351579" cy="6134279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644" y="1924050"/>
            <a:ext cx="6792531" cy="4019550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=""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rcRect/>
          <a:stretch/>
        </p:blipFill>
        <p:spPr>
          <a:xfrm>
            <a:off x="25475" y="30527"/>
            <a:ext cx="1551076" cy="1767478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4199" y="0"/>
            <a:ext cx="1470357" cy="1470357"/>
          </a:xfrm>
          <a:prstGeom prst="rect">
            <a:avLst/>
          </a:prstGeom>
        </p:spPr>
      </p:pic>
      <p:pic>
        <p:nvPicPr>
          <p:cNvPr id="9" name="Picture 8" descr="Background pattern&#10;&#10;Description automatically generated">
            <a:extLst>
              <a:ext uri="{FF2B5EF4-FFF2-40B4-BE49-F238E27FC236}">
                <a16:creationId xmlns=""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rcRect/>
          <a:stretch/>
        </p:blipFill>
        <p:spPr>
          <a:xfrm>
            <a:off x="-37587" y="30527"/>
            <a:ext cx="1551076" cy="1767478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7261" y="0"/>
            <a:ext cx="1470357" cy="147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35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n 3">
            <a:extLst>
              <a:ext uri="{FF2B5EF4-FFF2-40B4-BE49-F238E27FC236}">
                <a16:creationId xmlns=""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1" y="996042"/>
            <a:ext cx="3249386" cy="3099707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720036" y="1509963"/>
            <a:ext cx="5113512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4500" dirty="0">
              <a:solidFill>
                <a:prstClr val="black"/>
              </a:solidFill>
            </a:endParaRPr>
          </a:p>
        </p:txBody>
      </p:sp>
      <p:pic>
        <p:nvPicPr>
          <p:cNvPr id="6" name="Hình ảnh 3">
            <a:extLst>
              <a:ext uri="{FF2B5EF4-FFF2-40B4-BE49-F238E27FC236}">
                <a16:creationId xmlns=""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00" y="2294793"/>
            <a:ext cx="4762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00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1513490"/>
            <a:ext cx="3718560" cy="1900270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just"/>
            <a:endParaRPr lang="en-US" sz="32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639" y="2136890"/>
            <a:ext cx="553212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=""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rcRect/>
          <a:stretch/>
        </p:blipFill>
        <p:spPr>
          <a:xfrm>
            <a:off x="69674" y="26549"/>
            <a:ext cx="1551076" cy="1767478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978"/>
            <a:ext cx="1470357" cy="1470357"/>
          </a:xfrm>
          <a:prstGeom prst="rect">
            <a:avLst/>
          </a:prstGeom>
        </p:spPr>
      </p:pic>
      <p:pic>
        <p:nvPicPr>
          <p:cNvPr id="7" name="Picture 38" descr="thuocdodo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18386" y="1281949"/>
            <a:ext cx="6254001" cy="4614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381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.04896 -0.4736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0" y="-237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500000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0221" y="119450"/>
            <a:ext cx="1170731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263238"/>
                </a:solidFill>
                <a:latin typeface="+mj-lt"/>
              </a:rPr>
              <a:t>	</a:t>
            </a:r>
            <a:r>
              <a:rPr lang="vi-VN" sz="3600" dirty="0" smtClean="0">
                <a:solidFill>
                  <a:srgbClr val="263238"/>
                </a:solidFill>
                <a:latin typeface="+mj-lt"/>
              </a:rPr>
              <a:t>Mỗi </a:t>
            </a:r>
            <a:r>
              <a:rPr lang="vi-VN" sz="3600" dirty="0">
                <a:solidFill>
                  <a:srgbClr val="263238"/>
                </a:solidFill>
                <a:latin typeface="+mj-lt"/>
              </a:rPr>
              <a:t>thước đo độ có hai vòng cung (nửa hình tròn) chứa các số </a:t>
            </a:r>
            <a:r>
              <a:rPr lang="vi-VN" sz="3600" dirty="0" smtClean="0">
                <a:solidFill>
                  <a:srgbClr val="263238"/>
                </a:solidFill>
                <a:latin typeface="+mj-lt"/>
              </a:rPr>
              <a:t>từ</a:t>
            </a:r>
            <a:r>
              <a:rPr lang="en-US" sz="3600" dirty="0" smtClean="0">
                <a:solidFill>
                  <a:srgbClr val="263238"/>
                </a:solidFill>
                <a:latin typeface="+mj-lt"/>
              </a:rPr>
              <a:t> </a:t>
            </a:r>
            <a:r>
              <a:rPr lang="en-US" sz="3600" dirty="0" smtClean="0">
                <a:solidFill>
                  <a:srgbClr val="2632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600" dirty="0" smtClean="0">
                <a:solidFill>
                  <a:srgbClr val="263238"/>
                </a:solidFill>
                <a:latin typeface="+mj-lt"/>
              </a:rPr>
              <a:t> </a:t>
            </a:r>
            <a:r>
              <a:rPr lang="vi-VN" sz="3600" dirty="0" smtClean="0">
                <a:solidFill>
                  <a:srgbClr val="263238"/>
                </a:solidFill>
                <a:latin typeface="+mj-lt"/>
              </a:rPr>
              <a:t>đến </a:t>
            </a:r>
            <a:r>
              <a:rPr lang="vi-VN" sz="3600" dirty="0">
                <a:solidFill>
                  <a:srgbClr val="263238"/>
                </a:solidFill>
                <a:latin typeface="+mj-lt"/>
              </a:rPr>
              <a:t>180 sắp theo thứ tự ngược chiều nhau.</a:t>
            </a:r>
          </a:p>
          <a:p>
            <a:r>
              <a:rPr lang="en-US" sz="3600" dirty="0" smtClean="0">
                <a:solidFill>
                  <a:srgbClr val="263238"/>
                </a:solidFill>
                <a:latin typeface="+mj-lt"/>
              </a:rPr>
              <a:t>	</a:t>
            </a:r>
            <a:r>
              <a:rPr lang="vi-VN" sz="3600" dirty="0" smtClean="0">
                <a:solidFill>
                  <a:srgbClr val="263238"/>
                </a:solidFill>
                <a:latin typeface="+mj-lt"/>
              </a:rPr>
              <a:t>Khi </a:t>
            </a:r>
            <a:r>
              <a:rPr lang="vi-VN" sz="3600" dirty="0">
                <a:solidFill>
                  <a:srgbClr val="263238"/>
                </a:solidFill>
                <a:latin typeface="+mj-lt"/>
              </a:rPr>
              <a:t>đo góc, </a:t>
            </a:r>
            <a:r>
              <a:rPr lang="en-US" sz="3600" dirty="0" err="1" smtClean="0">
                <a:solidFill>
                  <a:srgbClr val="2632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600" dirty="0" smtClean="0">
                <a:solidFill>
                  <a:srgbClr val="2632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2632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2632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2632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600" dirty="0" smtClean="0">
                <a:solidFill>
                  <a:srgbClr val="2632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2632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600" dirty="0" smtClean="0">
                <a:solidFill>
                  <a:srgbClr val="2632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2632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 smtClean="0">
                <a:solidFill>
                  <a:srgbClr val="2632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2632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dirty="0" smtClean="0">
                <a:solidFill>
                  <a:srgbClr val="2632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2632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2632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2632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dirty="0" smtClean="0">
                <a:solidFill>
                  <a:srgbClr val="2632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</a:t>
            </a:r>
            <a:r>
              <a:rPr lang="vi-VN" sz="3600" dirty="0" smtClean="0">
                <a:solidFill>
                  <a:srgbClr val="2632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ột </a:t>
            </a:r>
            <a:r>
              <a:rPr lang="vi-VN" sz="3600" dirty="0">
                <a:solidFill>
                  <a:srgbClr val="2632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 </a:t>
            </a:r>
            <a:r>
              <a:rPr lang="vi-VN" sz="3600" dirty="0">
                <a:solidFill>
                  <a:srgbClr val="263238"/>
                </a:solidFill>
                <a:latin typeface="+mj-lt"/>
              </a:rPr>
              <a:t>của góc phải trùng với vạch 0 của một trong hai vòng cung đó. Nếu cạnh của góc trùng với vạch 0 của vòng cung nào thì đọc số đo theo vòng cung đó.</a:t>
            </a:r>
            <a:endParaRPr lang="vi-VN" sz="3600" i="0" dirty="0">
              <a:solidFill>
                <a:srgbClr val="263238"/>
              </a:solidFill>
              <a:effectLst/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9933" y="3653772"/>
            <a:ext cx="4121866" cy="304118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2690252" y="5490323"/>
            <a:ext cx="1484027" cy="519781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7232272" y="4911527"/>
            <a:ext cx="1558801" cy="1038616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91826" y="4866557"/>
            <a:ext cx="33724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òng </a:t>
            </a:r>
            <a:r>
              <a:rPr lang="vi-VN" sz="3600" dirty="0">
                <a:solidFill>
                  <a:srgbClr val="0000FF"/>
                </a:solidFill>
                <a:latin typeface="+mj-lt"/>
              </a:rPr>
              <a:t>cung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198962" y="4085796"/>
            <a:ext cx="33504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òng </a:t>
            </a:r>
            <a:r>
              <a:rPr lang="vi-VN" sz="3600" dirty="0">
                <a:solidFill>
                  <a:srgbClr val="0000FF"/>
                </a:solidFill>
                <a:latin typeface="+mj-lt"/>
              </a:rPr>
              <a:t>cung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5864600" y="5983216"/>
            <a:ext cx="1176036" cy="685323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 flipH="1" flipV="1">
            <a:off x="5864600" y="5911083"/>
            <a:ext cx="45719" cy="45719"/>
          </a:xfrm>
          <a:prstGeom prst="ellips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926847" y="6283646"/>
            <a:ext cx="31790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solidFill>
                  <a:srgbClr val="A30D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 smtClean="0">
                <a:solidFill>
                  <a:srgbClr val="A30D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A30D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A30D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A30D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endParaRPr lang="en-US" sz="3600" b="1" dirty="0" smtClean="0">
              <a:solidFill>
                <a:srgbClr val="A30D7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46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n 3">
            <a:extLst>
              <a:ext uri="{FF2B5EF4-FFF2-40B4-BE49-F238E27FC236}">
                <a16:creationId xmlns:a16="http://schemas.microsoft.com/office/drawing/2014/main" xmlns="" id="{6437E96C-B4D7-4CA6-90EE-43A5C748EF9C}"/>
              </a:ext>
            </a:extLst>
          </p:cNvPr>
          <p:cNvSpPr/>
          <p:nvPr/>
        </p:nvSpPr>
        <p:spPr>
          <a:xfrm>
            <a:off x="838200" y="781050"/>
            <a:ext cx="321945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812FD0D-3345-4D97-BED4-5A0590056D2D}"/>
              </a:ext>
            </a:extLst>
          </p:cNvPr>
          <p:cNvSpPr txBox="1"/>
          <p:nvPr/>
        </p:nvSpPr>
        <p:spPr>
          <a:xfrm>
            <a:off x="4343400" y="1936499"/>
            <a:ext cx="4495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DỤNG </a:t>
            </a:r>
            <a:endParaRPr lang="en-US" sz="3200" dirty="0"/>
          </a:p>
        </p:txBody>
      </p:sp>
      <p:pic>
        <p:nvPicPr>
          <p:cNvPr id="6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:a16="http://schemas.microsoft.com/office/drawing/2014/main" xmlns="" id="{A667EB62-86C3-4EF0-AA26-81461A6A5A6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9225" y="2676087"/>
            <a:ext cx="2320220" cy="223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14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1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283" y="1135223"/>
            <a:ext cx="9398876" cy="1325563"/>
          </a:xfrm>
        </p:spPr>
        <p:txBody>
          <a:bodyPr/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6764721" y="1766579"/>
          <a:ext cx="1030287" cy="65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4" name="Equation" r:id="rId3" imgW="406080" imgH="253800" progId="Equation.DSMT4">
                  <p:embed/>
                </p:oleObj>
              </mc:Choice>
              <mc:Fallback>
                <p:oleObj name="Equation" r:id="rId3" imgW="4060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4721" y="1766579"/>
                        <a:ext cx="1030287" cy="652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xmlns="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rcRect/>
          <a:stretch/>
        </p:blipFill>
        <p:spPr>
          <a:xfrm>
            <a:off x="-37587" y="30527"/>
            <a:ext cx="1551076" cy="1767478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7261" y="0"/>
            <a:ext cx="1470357" cy="14703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812FD0D-3345-4D97-BED4-5A0590056D2D}"/>
              </a:ext>
            </a:extLst>
          </p:cNvPr>
          <p:cNvSpPr txBox="1"/>
          <p:nvPr/>
        </p:nvSpPr>
        <p:spPr>
          <a:xfrm>
            <a:off x="2065283" y="147978"/>
            <a:ext cx="49451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DỤNG</a:t>
            </a:r>
            <a:endParaRPr lang="en-US" sz="3200" dirty="0"/>
          </a:p>
        </p:txBody>
      </p:sp>
      <p:pic>
        <p:nvPicPr>
          <p:cNvPr id="172039" name="Picture 7" descr="Em hãy cho biết khi cân thăng bằng thì kim ở vị trí nào của góc AOB |  VietJack.co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8560" y="2598194"/>
            <a:ext cx="5856752" cy="403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46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872" y="280562"/>
            <a:ext cx="2519597" cy="1325563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4872" y="4608438"/>
            <a:ext cx="123368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6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 </a:t>
            </a:r>
            <a:r>
              <a:rPr lang="fr-FR" sz="6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fr-FR" sz="6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6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thăng</a:t>
            </a:r>
            <a:r>
              <a:rPr lang="fr-FR" sz="6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6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fr-FR" sz="6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6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fr-FR" sz="6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6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r>
              <a:rPr lang="fr-FR" sz="6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6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fr-FR" sz="6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6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tia</a:t>
            </a:r>
            <a:r>
              <a:rPr lang="fr-FR" sz="6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6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fr-FR" sz="6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6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fr-FR" sz="6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6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fr-FR" sz="6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6000" dirty="0">
              <a:solidFill>
                <a:srgbClr val="0000FF"/>
              </a:solidFill>
            </a:endParaRPr>
          </a:p>
        </p:txBody>
      </p:sp>
      <p:pic>
        <p:nvPicPr>
          <p:cNvPr id="6" name="Picture 7" descr="Em hãy cho biết khi cân thăng bằng thì kim ở vị trí nào của góc AOB |  VietJack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4238" y="943343"/>
            <a:ext cx="4853604" cy="334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4662542" y="5621312"/>
          <a:ext cx="1168742" cy="740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8" name="Equation" r:id="rId4" imgW="406080" imgH="253800" progId="Equation.DSMT4">
                  <p:embed/>
                </p:oleObj>
              </mc:Choice>
              <mc:Fallback>
                <p:oleObj name="Equation" r:id="rId4" imgW="4060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2542" y="5621312"/>
                        <a:ext cx="1168742" cy="74014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Connector 9"/>
          <p:cNvCxnSpPr/>
          <p:nvPr/>
        </p:nvCxnSpPr>
        <p:spPr>
          <a:xfrm flipV="1">
            <a:off x="5751869" y="280562"/>
            <a:ext cx="0" cy="26275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rc 10"/>
          <p:cNvSpPr/>
          <p:nvPr/>
        </p:nvSpPr>
        <p:spPr>
          <a:xfrm>
            <a:off x="5501390" y="2488367"/>
            <a:ext cx="599608" cy="269823"/>
          </a:xfrm>
          <a:prstGeom prst="arc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/>
          <p:cNvSpPr/>
          <p:nvPr/>
        </p:nvSpPr>
        <p:spPr>
          <a:xfrm rot="19038190">
            <a:off x="5260091" y="2541030"/>
            <a:ext cx="599608" cy="494280"/>
          </a:xfrm>
          <a:prstGeom prst="arc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0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162096" y="402020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04497" y="1126707"/>
            <a:ext cx="1180837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>
              <a:buAutoNum type="alphaLcParenR"/>
            </a:pPr>
            <a:r>
              <a:rPr lang="en-US" sz="4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914400" indent="-914400">
              <a:buFontTx/>
              <a:buAutoNum type="alphaLcParenR"/>
            </a:pPr>
            <a:r>
              <a:rPr lang="en-US" sz="4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4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?</a:t>
            </a:r>
          </a:p>
          <a:p>
            <a:pPr marL="914400" indent="-914400">
              <a:buAutoNum type="alphaLcParenR"/>
            </a:pPr>
            <a:endParaRPr lang="en-US" sz="48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Object 3"/>
          <p:cNvGraphicFramePr>
            <a:graphicFrameLocks noChangeAspect="1"/>
          </p:cNvGraphicFramePr>
          <p:nvPr>
            <p:extLst/>
          </p:nvPr>
        </p:nvGraphicFramePr>
        <p:xfrm>
          <a:off x="7126468" y="1953844"/>
          <a:ext cx="1095375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2" name="Equation" r:id="rId3" imgW="431640" imgH="253800" progId="Equation.DSMT4">
                  <p:embed/>
                </p:oleObj>
              </mc:Choice>
              <mc:Fallback>
                <p:oleObj name="Equation" r:id="rId3" imgW="43164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6468" y="1953844"/>
                        <a:ext cx="1095375" cy="654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/>
          </p:nvPr>
        </p:nvGraphicFramePr>
        <p:xfrm>
          <a:off x="9562827" y="1984847"/>
          <a:ext cx="9906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3" name="Equation" r:id="rId5" imgW="990360" imgH="545760" progId="Equation.DSMT4">
                  <p:embed/>
                </p:oleObj>
              </mc:Choice>
              <mc:Fallback>
                <p:oleObj name="Equation" r:id="rId5" imgW="99036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562827" y="1984847"/>
                        <a:ext cx="990600" cy="546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Picture 23" descr="Background pattern&#10;&#10;Description automatically generated">
            <a:extLst>
              <a:ext uri="{FF2B5EF4-FFF2-40B4-BE49-F238E27FC236}">
                <a16:creationId xmlns=""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rcRect/>
          <a:stretch/>
        </p:blipFill>
        <p:spPr>
          <a:xfrm>
            <a:off x="143109" y="-83191"/>
            <a:ext cx="1512275" cy="1512275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25" name="Picture 24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793" y="81306"/>
            <a:ext cx="1130050" cy="11300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8423" y="2596343"/>
            <a:ext cx="7109704" cy="486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4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4497" y="1126707"/>
            <a:ext cx="11808371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u="sng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800" b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914400" indent="-914400">
              <a:buAutoNum type="alphaLcParenR"/>
            </a:pPr>
            <a:r>
              <a:rPr lang="en-US" sz="4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marL="914400" indent="-914400">
              <a:buAutoNum type="alphaLcParenR"/>
            </a:pPr>
            <a:endParaRPr lang="en-US" sz="4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914400" indent="-914400">
              <a:buAutoNum type="alphaLcParenR"/>
            </a:pPr>
            <a:endParaRPr lang="en-US" sz="48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48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b)   Tia </a:t>
            </a:r>
            <a:r>
              <a:rPr lang="en-US" sz="4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4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Tia </a:t>
            </a:r>
            <a:r>
              <a:rPr lang="en-US" sz="4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4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endParaRPr lang="en-US" sz="4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914400" indent="-914400">
              <a:buAutoNum type="alphaLcParenR"/>
            </a:pPr>
            <a:endParaRPr lang="en-US" sz="48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914400" indent="-914400">
              <a:buAutoNum type="alphaLcParenR"/>
            </a:pPr>
            <a:endParaRPr lang="en-US" sz="48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5967070" y="4885490"/>
          <a:ext cx="1095375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58" name="Equation" r:id="rId3" imgW="431640" imgH="253800" progId="Equation.DSMT4">
                  <p:embed/>
                </p:oleObj>
              </mc:Choice>
              <mc:Fallback>
                <p:oleObj name="Equation" r:id="rId3" imgW="43164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7070" y="4885490"/>
                        <a:ext cx="1095375" cy="654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5997050" y="5644395"/>
          <a:ext cx="9906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59" name="Equation" r:id="rId5" imgW="990360" imgH="545760" progId="Equation.DSMT4">
                  <p:embed/>
                </p:oleObj>
              </mc:Choice>
              <mc:Fallback>
                <p:oleObj name="Equation" r:id="rId5" imgW="99036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97050" y="5644395"/>
                        <a:ext cx="990600" cy="546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8766175" y="5094517"/>
          <a:ext cx="68421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60" name="Equation" r:id="rId7" imgW="799920" imgH="380880" progId="Equation.DSMT4">
                  <p:embed/>
                </p:oleObj>
              </mc:Choice>
              <mc:Fallback>
                <p:oleObj name="Equation" r:id="rId7" imgW="79992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766175" y="5094517"/>
                        <a:ext cx="684213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8751888" y="5809495"/>
          <a:ext cx="6985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61" name="Equation" r:id="rId9" imgW="698400" imgH="380880" progId="Equation.DSMT4">
                  <p:embed/>
                </p:oleObj>
              </mc:Choice>
              <mc:Fallback>
                <p:oleObj name="Equation" r:id="rId9" imgW="69840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751888" y="5809495"/>
                        <a:ext cx="6985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2477172" y="2829233"/>
          <a:ext cx="3695700" cy="56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62" name="Equation" r:id="rId11" imgW="3695400" imgH="545760" progId="Equation.DSMT4">
                  <p:embed/>
                </p:oleObj>
              </mc:Choice>
              <mc:Fallback>
                <p:oleObj name="Equation" r:id="rId11" imgW="369540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477172" y="2829233"/>
                        <a:ext cx="3695700" cy="563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2568911" y="3556061"/>
          <a:ext cx="34798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63" name="Equation" r:id="rId13" imgW="3479760" imgH="545760" progId="Equation.DSMT4">
                  <p:embed/>
                </p:oleObj>
              </mc:Choice>
              <mc:Fallback>
                <p:oleObj name="Equation" r:id="rId13" imgW="347976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568911" y="3556061"/>
                        <a:ext cx="3479800" cy="546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9919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Background pattern&#10;&#10;Description automatically generated">
            <a:extLst>
              <a:ext uri="{FF2B5EF4-FFF2-40B4-BE49-F238E27FC236}">
                <a16:creationId xmlns=""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="" xmlns:a1611="http://schemas.microsoft.com/office/drawing/2016/11/main" r:id="rId16"/>
              </a:ext>
            </a:extLst>
          </a:blip>
          <a:srcRect b="-4"/>
          <a:stretch/>
        </p:blipFill>
        <p:spPr>
          <a:xfrm>
            <a:off x="15309" y="102483"/>
            <a:ext cx="1654931" cy="1878738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513" y="411591"/>
            <a:ext cx="1260522" cy="126052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670240" y="348674"/>
            <a:ext cx="1030690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HĐKP 2 </a:t>
            </a:r>
          </a:p>
          <a:p>
            <a:r>
              <a:rPr lang="fr-FR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fr-FR" sz="40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là </a:t>
            </a:r>
            <a:r>
              <a:rPr lang="fr-FR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tia</a:t>
            </a:r>
            <a:r>
              <a:rPr lang="fr-FR" sz="40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fr-FR" sz="40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fr-FR" sz="40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fr-FR" sz="40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r>
              <a:rPr lang="fr-FR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fr-FR" sz="40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r>
              <a:rPr lang="fr-FR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fr-FR" sz="40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fr-FR" sz="40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fr-FR" sz="40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fr-FR" sz="40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? 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7520640" y="921074"/>
          <a:ext cx="936076" cy="74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63" name="Equation" r:id="rId18" imgW="790651" imgH="628802" progId="Equation.DSMT4">
                  <p:embed/>
                </p:oleObj>
              </mc:Choice>
              <mc:Fallback>
                <p:oleObj name="Equation" r:id="rId18" imgW="790651" imgH="62880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7520640" y="921074"/>
                        <a:ext cx="936076" cy="744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/>
          </p:nvPr>
        </p:nvGraphicFramePr>
        <p:xfrm>
          <a:off x="9226764" y="921074"/>
          <a:ext cx="936076" cy="74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64" name="Equation" r:id="rId20" imgW="790651" imgH="628802" progId="Equation.DSMT4">
                  <p:embed/>
                </p:oleObj>
              </mc:Choice>
              <mc:Fallback>
                <p:oleObj name="Equation" r:id="rId20" imgW="790651" imgH="62880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9226764" y="921074"/>
                        <a:ext cx="936076" cy="744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2779071" y="1127670"/>
          <a:ext cx="5461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65" name="Equation" r:id="rId21" imgW="545760" imgH="380880" progId="Equation.DSMT4">
                  <p:embed/>
                </p:oleObj>
              </mc:Choice>
              <mc:Fallback>
                <p:oleObj name="Equation" r:id="rId21" imgW="54576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779071" y="1127670"/>
                        <a:ext cx="5461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85384" y="2596774"/>
            <a:ext cx="4187373" cy="39970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101183" y="3034471"/>
            <a:ext cx="674104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fr-FR" sz="4000" dirty="0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tia</a:t>
            </a:r>
            <a:r>
              <a:rPr lang="fr-FR" sz="4000" dirty="0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là </a:t>
            </a:r>
            <a:r>
              <a:rPr lang="fr-FR" sz="4000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tia</a:t>
            </a:r>
            <a:r>
              <a:rPr lang="fr-FR" sz="4000" dirty="0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fr-FR" sz="4000" dirty="0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fr-FR" sz="4000" dirty="0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endParaRPr lang="fr-FR" sz="4000" dirty="0" smtClean="0">
              <a:solidFill>
                <a:srgbClr val="0066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r-FR" sz="4000" dirty="0" smtClean="0">
              <a:solidFill>
                <a:srgbClr val="0066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fr-FR" sz="4000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fr-FR" sz="4000" dirty="0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endParaRPr lang="fr-FR" sz="4000" dirty="0">
              <a:solidFill>
                <a:srgbClr val="0066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fr-FR" sz="4000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fr-FR" sz="4000" dirty="0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fr-FR" sz="4000" dirty="0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endParaRPr lang="en-US" sz="4000" dirty="0">
              <a:solidFill>
                <a:srgbClr val="006600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1087100" y="3064451"/>
          <a:ext cx="8001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66" name="Equation" r:id="rId24" imgW="799920" imgH="634680" progId="Equation.DSMT4">
                  <p:embed/>
                </p:oleObj>
              </mc:Choice>
              <mc:Fallback>
                <p:oleObj name="Equation" r:id="rId24" imgW="799920" imgH="634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1087100" y="3064451"/>
                        <a:ext cx="800100" cy="63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6407671" y="3200612"/>
          <a:ext cx="5461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67" name="Equation" r:id="rId26" imgW="545760" imgH="380880" progId="Equation.DSMT4">
                  <p:embed/>
                </p:oleObj>
              </mc:Choice>
              <mc:Fallback>
                <p:oleObj name="Equation" r:id="rId26" imgW="54576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6407671" y="3200612"/>
                        <a:ext cx="5461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6430902" y="3887918"/>
          <a:ext cx="3263900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68" name="Equation" r:id="rId28" imgW="3263760" imgH="1168200" progId="Equation.DSMT4">
                  <p:embed/>
                </p:oleObj>
              </mc:Choice>
              <mc:Fallback>
                <p:oleObj name="Equation" r:id="rId28" imgW="3263760" imgH="1168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6430902" y="3887918"/>
                        <a:ext cx="3263900" cy="116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6261100" y="5485623"/>
          <a:ext cx="48260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69" name="Equation" r:id="rId30" imgW="4825800" imgH="634680" progId="Equation.DSMT4">
                  <p:embed/>
                </p:oleObj>
              </mc:Choice>
              <mc:Fallback>
                <p:oleObj name="Equation" r:id="rId30" imgW="4825800" imgH="634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6261100" y="5485623"/>
                        <a:ext cx="4826000" cy="63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8832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34209" y="88288"/>
            <a:ext cx="3699215" cy="1075005"/>
            <a:chOff x="5754273" y="2752896"/>
            <a:chExt cx="3699215" cy="107500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4273" y="2752896"/>
              <a:ext cx="1075005" cy="107500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632916" y="2932591"/>
              <a:ext cx="26939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sz="40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40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Flowchart: Terminator 6"/>
            <p:cNvSpPr/>
            <p:nvPr/>
          </p:nvSpPr>
          <p:spPr>
            <a:xfrm>
              <a:off x="5809955" y="2771335"/>
              <a:ext cx="3643533" cy="1009993"/>
            </a:xfrm>
            <a:prstGeom prst="flowChartTerminator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20315" y="3168242"/>
            <a:ext cx="781250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err="1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44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4400" dirty="0" err="1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</a:t>
            </a:r>
            <a:r>
              <a:rPr lang="en-US" sz="44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làm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con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diều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như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hình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bên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thì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tia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DB</a:t>
            </a:r>
            <a:r>
              <a:rPr lang="en-US" sz="44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nằm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ở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vị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trí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nào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sz="44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? </a:t>
            </a:r>
            <a:endParaRPr lang="en-US" sz="4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630297"/>
              </p:ext>
            </p:extLst>
          </p:nvPr>
        </p:nvGraphicFramePr>
        <p:xfrm>
          <a:off x="1071711" y="4445514"/>
          <a:ext cx="1300374" cy="776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0" name="Equation" r:id="rId5" imgW="431640" imgH="253800" progId="Equation.DSMT4">
                  <p:embed/>
                </p:oleObj>
              </mc:Choice>
              <mc:Fallback>
                <p:oleObj name="Equation" r:id="rId5" imgW="43164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711" y="4445514"/>
                        <a:ext cx="1300374" cy="77645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2517" y="0"/>
            <a:ext cx="4193954" cy="49907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13435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5168" y="1299608"/>
            <a:ext cx="114248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fr-FR" sz="4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fr-FR" sz="4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fr-FR" sz="4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fr-FR" sz="4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fr-FR" sz="4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</a:t>
            </a:r>
            <a:r>
              <a:rPr lang="fr-FR" sz="4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là        </a:t>
            </a:r>
            <a:r>
              <a:rPr lang="fr-FR" sz="4800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fr-FR" sz="4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fr-FR" sz="4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tia</a:t>
            </a:r>
            <a:r>
              <a:rPr lang="fr-FR" sz="4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fr-FR" sz="4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fr-FR" sz="4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fr-FR" sz="4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fr-FR" sz="4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fr-FR" sz="4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xmlns="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rcRect/>
          <a:stretch/>
        </p:blipFill>
        <p:spPr>
          <a:xfrm>
            <a:off x="143110" y="96440"/>
            <a:ext cx="1138506" cy="1138506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8" y="240318"/>
            <a:ext cx="850750" cy="8507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686854" y="6349535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4108831"/>
              </p:ext>
            </p:extLst>
          </p:nvPr>
        </p:nvGraphicFramePr>
        <p:xfrm>
          <a:off x="6434752" y="1408249"/>
          <a:ext cx="1004534" cy="5795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4" name="Equation" r:id="rId11" imgW="660240" imgH="380880" progId="Equation.DSMT4">
                  <p:embed/>
                </p:oleObj>
              </mc:Choice>
              <mc:Fallback>
                <p:oleObj name="Equation" r:id="rId11" imgW="66024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434752" y="1408249"/>
                        <a:ext cx="1004534" cy="5795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2500" y="2806471"/>
            <a:ext cx="5219700" cy="34861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062" y="2125663"/>
            <a:ext cx="5595671" cy="432044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531" y="1846998"/>
            <a:ext cx="8557210" cy="458073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499100" y="44713"/>
            <a:ext cx="3697589" cy="981200"/>
            <a:chOff x="5229100" y="2676401"/>
            <a:chExt cx="3257800" cy="981200"/>
          </a:xfrm>
        </p:grpSpPr>
        <p:sp>
          <p:nvSpPr>
            <p:cNvPr id="18" name="TextBox 17"/>
            <p:cNvSpPr txBox="1"/>
            <p:nvPr/>
          </p:nvSpPr>
          <p:spPr>
            <a:xfrm>
              <a:off x="6038069" y="2843835"/>
              <a:ext cx="2339382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9100" y="2676401"/>
              <a:ext cx="808968" cy="981200"/>
            </a:xfrm>
            <a:prstGeom prst="rect">
              <a:avLst/>
            </a:prstGeom>
          </p:spPr>
        </p:pic>
        <p:sp>
          <p:nvSpPr>
            <p:cNvPr id="20" name="Round Same Side Corner Rectangle 19"/>
            <p:cNvSpPr/>
            <p:nvPr/>
          </p:nvSpPr>
          <p:spPr>
            <a:xfrm rot="5400000">
              <a:off x="6367400" y="1538101"/>
              <a:ext cx="981200" cy="3257800"/>
            </a:xfrm>
            <a:prstGeom prst="round2Same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219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52300" y="295151"/>
            <a:ext cx="3257800" cy="981200"/>
            <a:chOff x="5229100" y="2676401"/>
            <a:chExt cx="3257800" cy="981200"/>
          </a:xfrm>
        </p:grpSpPr>
        <p:sp>
          <p:nvSpPr>
            <p:cNvPr id="4" name="TextBox 3"/>
            <p:cNvSpPr txBox="1"/>
            <p:nvPr/>
          </p:nvSpPr>
          <p:spPr>
            <a:xfrm>
              <a:off x="6147519" y="2843835"/>
              <a:ext cx="222993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36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endPara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9100" y="2676401"/>
              <a:ext cx="808968" cy="981200"/>
            </a:xfrm>
            <a:prstGeom prst="rect">
              <a:avLst/>
            </a:prstGeom>
          </p:spPr>
        </p:pic>
        <p:sp>
          <p:nvSpPr>
            <p:cNvPr id="11" name="Round Same Side Corner Rectangle 10"/>
            <p:cNvSpPr/>
            <p:nvPr/>
          </p:nvSpPr>
          <p:spPr>
            <a:xfrm rot="5400000">
              <a:off x="6367400" y="1538101"/>
              <a:ext cx="981200" cy="3257800"/>
            </a:xfrm>
            <a:prstGeom prst="round2Same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452648" y="1443785"/>
            <a:ext cx="11148801" cy="2002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bẹt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AOB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70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-25399"/>
            <a:ext cx="12192001" cy="68520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270125" y="4343400"/>
            <a:ext cx="2921876" cy="25146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623279" y="482601"/>
            <a:ext cx="678403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2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2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267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 </a:t>
            </a:r>
            <a:r>
              <a:rPr lang="en-US" sz="4267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267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267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402081" y="1084581"/>
            <a:ext cx="751755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3200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altLang="en-US" sz="3200" i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GB" altLang="en-US" sz="3200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altLang="en-US" sz="32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32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GB" altLang="en-US" sz="32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GB" alt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fr-FR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tia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altLang="en-US" sz="3200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HS </a:t>
            </a:r>
            <a:r>
              <a:rPr lang="fr-FR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tia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sẵn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altLang="en-US" sz="3200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</a:t>
            </a:r>
            <a:r>
              <a:rPr lang="en-GB" altLang="en-US" sz="3200" i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Cách</a:t>
            </a:r>
            <a:r>
              <a:rPr lang="en-GB" altLang="en-US" sz="3200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i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vẽ</a:t>
            </a:r>
            <a:r>
              <a:rPr lang="en-GB" altLang="en-US" sz="3200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i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tia</a:t>
            </a:r>
            <a:r>
              <a:rPr lang="en-GB" altLang="en-US" sz="3200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i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phân</a:t>
            </a:r>
            <a:r>
              <a:rPr lang="en-GB" altLang="en-US" sz="3200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i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giác</a:t>
            </a:r>
            <a:r>
              <a:rPr lang="en-GB" altLang="en-US" sz="3200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i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GB" altLang="en-US" sz="3200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i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</a:t>
            </a:r>
            <a:r>
              <a:rPr lang="en-GB" altLang="en-US" sz="3200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i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góc</a:t>
            </a:r>
            <a:r>
              <a:rPr lang="en-GB" altLang="en-US" sz="3200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  <a:p>
            <a:endParaRPr lang="en-GB" altLang="en-US" sz="3200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en-US" sz="32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altLang="en-US" sz="32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32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altLang="en-US" sz="3200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fr-FR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1, 3a SGK </a:t>
            </a:r>
            <a:r>
              <a:rPr lang="fr-FR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75, </a:t>
            </a:r>
            <a:r>
              <a:rPr lang="fr-FR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1,2 </a:t>
            </a:r>
            <a:r>
              <a:rPr lang="fr-FR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78 SBT</a:t>
            </a:r>
            <a:endParaRPr lang="en-GB" altLang="en-US" sz="3200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0" y="277112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7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63061" y="4281786"/>
            <a:ext cx="6180218" cy="1231106"/>
          </a:xfrm>
          <a:prstGeom prst="rect">
            <a:avLst/>
          </a:prstGeom>
          <a:noFill/>
          <a:ln>
            <a:noFill/>
          </a:ln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7200" b="1" dirty="0">
                <a:ln w="12700">
                  <a:solidFill>
                    <a:srgbClr val="0F6FC6"/>
                  </a:solidFill>
                  <a:prstDash val="solid"/>
                </a:ln>
                <a:pattFill prst="pct50">
                  <a:fgClr>
                    <a:srgbClr val="0F6FC6"/>
                  </a:fgClr>
                  <a:bgClr>
                    <a:srgbClr val="0F6FC6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0F6FC6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  <a:r>
              <a:rPr lang="en-US" sz="7200" b="1" dirty="0" smtClean="0">
                <a:ln w="12700">
                  <a:solidFill>
                    <a:srgbClr val="0F6FC6"/>
                  </a:solidFill>
                  <a:prstDash val="solid"/>
                </a:ln>
                <a:pattFill prst="pct50">
                  <a:fgClr>
                    <a:srgbClr val="0F6FC6"/>
                  </a:fgClr>
                  <a:bgClr>
                    <a:srgbClr val="0F6FC6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0F6FC6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 1</a:t>
            </a:r>
            <a:endParaRPr lang="en-US" sz="7200" b="1" dirty="0">
              <a:ln w="12700">
                <a:solidFill>
                  <a:srgbClr val="0F6FC6"/>
                </a:solidFill>
                <a:prstDash val="solid"/>
              </a:ln>
              <a:pattFill prst="pct50">
                <a:fgClr>
                  <a:srgbClr val="0F6FC6"/>
                </a:fgClr>
                <a:bgClr>
                  <a:srgbClr val="0F6FC6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0F6FC6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ậu Bé Và Cô Gái đọc Những Cuốn Sách-vector Misc-miễn Phí Vector Miễn Phí  Tải Về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7667" y="601641"/>
            <a:ext cx="5891003" cy="368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77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01">
            <a:extLst>
              <a:ext uri="{FF2B5EF4-FFF2-40B4-BE49-F238E27FC236}">
                <a16:creationId xmlns:a16="http://schemas.microsoft.com/office/drawing/2014/main" xmlns="" id="{B6E94EB5-B625-7F45-9A69-7E83AE0566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b="-4"/>
          <a:stretch/>
        </p:blipFill>
        <p:spPr>
          <a:xfrm>
            <a:off x="1153627" y="2784661"/>
            <a:ext cx="2733847" cy="3103563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xmlns="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/>
          <a:stretch/>
        </p:blipFill>
        <p:spPr>
          <a:xfrm>
            <a:off x="3458134" y="1905002"/>
            <a:ext cx="4577519" cy="457751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xmlns="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rcRect/>
          <a:stretch/>
        </p:blipFill>
        <p:spPr>
          <a:xfrm>
            <a:off x="7560499" y="2451691"/>
            <a:ext cx="3273940" cy="3730712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8659" y="2042477"/>
            <a:ext cx="3103563" cy="3103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7601" y="2641977"/>
            <a:ext cx="3103563" cy="3103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5827" y="2983407"/>
            <a:ext cx="2082307" cy="2082307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8393A647-F1D0-4A88-8DF7-6E5578A89569}"/>
              </a:ext>
            </a:extLst>
          </p:cNvPr>
          <p:cNvSpPr/>
          <p:nvPr/>
        </p:nvSpPr>
        <p:spPr>
          <a:xfrm rot="5400000">
            <a:off x="-187908" y="184860"/>
            <a:ext cx="3103563" cy="2733845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/>
            <a:endParaRPr lang="en-US" sz="1351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9151" y="835303"/>
            <a:ext cx="2700763" cy="1847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4631" y="81140"/>
            <a:ext cx="2700763" cy="1847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1" y="509300"/>
            <a:ext cx="2901948" cy="18472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rot="18538194">
            <a:off x="-188738" y="717800"/>
            <a:ext cx="245086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7"/>
            <a:r>
              <a:rPr lang="en-US" sz="4400" b="1" spc="51">
                <a:ln w="9525" cmpd="sng">
                  <a:solidFill>
                    <a:srgbClr val="5B9BD5"/>
                  </a:solidFill>
                  <a:prstDash val="solid"/>
                </a:ln>
                <a:blipFill dpi="0" rotWithShape="1"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Chú thích</a:t>
            </a:r>
          </a:p>
        </p:txBody>
      </p:sp>
    </p:spTree>
    <p:extLst>
      <p:ext uri="{BB962C8B-B14F-4D97-AF65-F5344CB8AC3E}">
        <p14:creationId xmlns:p14="http://schemas.microsoft.com/office/powerpoint/2010/main" val="33332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46400" y="177800"/>
            <a:ext cx="600709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3733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  <a:endParaRPr lang="en-US" sz="3733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63237" y="1121911"/>
            <a:ext cx="5842000" cy="4431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4000" b="1" u="sng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Bài</a:t>
            </a:r>
            <a:r>
              <a:rPr lang="en-US" sz="4000" b="1" u="sng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u="sng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1/tr75 </a:t>
            </a:r>
            <a:r>
              <a:rPr lang="en-US" sz="4000" b="1" u="sng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Sgk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</a:p>
          <a:p>
            <a:pPr marL="742950" indent="-742950" algn="just">
              <a:buAutoNum type="alphaLcParenR"/>
            </a:pPr>
            <a:r>
              <a:rPr lang="en-US" sz="4000" b="1" dirty="0" err="1" smtClean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 smtClean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 smtClean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 8, </a:t>
            </a:r>
            <a:r>
              <a:rPr lang="en-US" sz="4000" b="1" dirty="0" err="1" smtClean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dirty="0" smtClean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4000" b="1" dirty="0" smtClean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000" b="1" dirty="0" smtClean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4000" b="1" dirty="0" smtClean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endParaRPr lang="en-US" sz="4000" b="1" dirty="0" smtClean="0">
              <a:solidFill>
                <a:srgbClr val="E34607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4000" b="1" dirty="0" smtClean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               ,            </a:t>
            </a:r>
            <a:endParaRPr lang="en-US" sz="4000" b="1" dirty="0">
              <a:solidFill>
                <a:srgbClr val="E34607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4000" b="1" dirty="0">
                <a:solidFill>
                  <a:srgbClr val="822804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4000" b="1" dirty="0" smtClean="0">
                <a:solidFill>
                  <a:srgbClr val="822804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4000" b="1" dirty="0" err="1" smtClean="0">
                <a:solidFill>
                  <a:srgbClr val="822804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b="1" dirty="0" smtClean="0">
                <a:solidFill>
                  <a:srgbClr val="82280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.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114474" y="1226031"/>
            <a:ext cx="0" cy="54864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770" name="AutoShape 2" descr="Báo giá HỘP BÓNG BIDA LỖ CÔ GÁI chỉ 500.000₫ | Hàng Đồ Chơi"/>
          <p:cNvSpPr>
            <a:spLocks noChangeAspect="1" noChangeArrowheads="1"/>
          </p:cNvSpPr>
          <p:nvPr/>
        </p:nvSpPr>
        <p:spPr bwMode="auto">
          <a:xfrm>
            <a:off x="207434" y="-182033"/>
            <a:ext cx="397933" cy="397933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prstClr val="black"/>
              </a:solidFill>
            </a:endParaRPr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6822861"/>
              </p:ext>
            </p:extLst>
          </p:nvPr>
        </p:nvGraphicFramePr>
        <p:xfrm>
          <a:off x="1139918" y="2985684"/>
          <a:ext cx="1100587" cy="6309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89" name="Equation" r:id="rId3" imgW="952200" imgH="545760" progId="Equation.DSMT4">
                  <p:embed/>
                </p:oleObj>
              </mc:Choice>
              <mc:Fallback>
                <p:oleObj name="Equation" r:id="rId3" imgW="95220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39918" y="2985684"/>
                        <a:ext cx="1100587" cy="6309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1735781"/>
              </p:ext>
            </p:extLst>
          </p:nvPr>
        </p:nvGraphicFramePr>
        <p:xfrm>
          <a:off x="2590512" y="2985684"/>
          <a:ext cx="1187450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90" name="Equation" r:id="rId5" imgW="1002960" imgH="545760" progId="Equation.DSMT4">
                  <p:embed/>
                </p:oleObj>
              </mc:Choice>
              <mc:Fallback>
                <p:oleObj name="Equation" r:id="rId5" imgW="100296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90512" y="2985684"/>
                        <a:ext cx="1187450" cy="646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3864190"/>
              </p:ext>
            </p:extLst>
          </p:nvPr>
        </p:nvGraphicFramePr>
        <p:xfrm>
          <a:off x="3047653" y="3590684"/>
          <a:ext cx="2446770" cy="6517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91" name="Equation" r:id="rId7" imgW="2336760" imgH="622080" progId="Equation.DSMT4">
                  <p:embed/>
                </p:oleObj>
              </mc:Choice>
              <mc:Fallback>
                <p:oleObj name="Equation" r:id="rId7" imgW="2336760" imgH="622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47653" y="3590684"/>
                        <a:ext cx="2446770" cy="6517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1657" y="4242407"/>
            <a:ext cx="2065182" cy="552533"/>
          </a:xfrm>
          <a:prstGeom prst="rect">
            <a:avLst/>
          </a:prstGeom>
        </p:spPr>
      </p:pic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3398855"/>
              </p:ext>
            </p:extLst>
          </p:nvPr>
        </p:nvGraphicFramePr>
        <p:xfrm>
          <a:off x="2146954" y="4774845"/>
          <a:ext cx="2508250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92" name="Equation" r:id="rId10" imgW="2171520" imgH="622080" progId="Equation.DSMT4">
                  <p:embed/>
                </p:oleObj>
              </mc:Choice>
              <mc:Fallback>
                <p:oleObj name="Equation" r:id="rId10" imgW="2171520" imgH="622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46954" y="4774845"/>
                        <a:ext cx="2508250" cy="720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" name="Picture 38" descr="Background pattern&#10;&#10;Description automatically generated">
            <a:extLst>
              <a:ext uri="{FF2B5EF4-FFF2-40B4-BE49-F238E27FC236}">
                <a16:creationId xmlns:a16="http://schemas.microsoft.com/office/drawing/2014/main" xmlns="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13"/>
              </a:ext>
            </a:extLst>
          </a:blip>
          <a:srcRect b="-4"/>
          <a:stretch/>
        </p:blipFill>
        <p:spPr>
          <a:xfrm>
            <a:off x="1" y="1940"/>
            <a:ext cx="1142908" cy="1297471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02" y="200687"/>
            <a:ext cx="870526" cy="870526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3469458"/>
              </p:ext>
            </p:extLst>
          </p:nvPr>
        </p:nvGraphicFramePr>
        <p:xfrm>
          <a:off x="6532311" y="984918"/>
          <a:ext cx="4111625" cy="53634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93" name="Bitmap Image" r:id="rId15" imgW="2819794" imgH="3677163" progId="Paint.Picture">
                  <p:embed/>
                </p:oleObj>
              </mc:Choice>
              <mc:Fallback>
                <p:oleObj name="Bitmap Image" r:id="rId15" imgW="2819794" imgH="3677163" progId="Paint.Picture">
                  <p:embed/>
                  <p:pic>
                    <p:nvPicPr>
                      <p:cNvPr id="0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32311" y="984918"/>
                        <a:ext cx="4111625" cy="53634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6635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46400" y="177800"/>
            <a:ext cx="600709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3733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  <a:endParaRPr lang="en-US" sz="3733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63237" y="1849744"/>
            <a:ext cx="5842000" cy="4144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3733" b="1" u="sng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Bài</a:t>
            </a:r>
            <a:r>
              <a:rPr lang="en-US" sz="3733" b="1" u="sng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733" b="1" u="sng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tập</a:t>
            </a:r>
            <a:r>
              <a:rPr lang="en-US" sz="3733" b="1" u="sng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733" b="1" u="sng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2/tr75 </a:t>
            </a:r>
            <a:r>
              <a:rPr lang="en-US" sz="3733" b="1" u="sng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Sgk</a:t>
            </a:r>
            <a:r>
              <a:rPr lang="en-US" sz="3733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3733" dirty="0" smtClean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733" dirty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733" dirty="0" err="1" smtClean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733" dirty="0" smtClean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733" dirty="0" err="1" smtClean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733" dirty="0" smtClean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 smtClean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733" dirty="0" smtClean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 smtClean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733" dirty="0" smtClean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 smtClean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733" dirty="0" smtClean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 110</a:t>
            </a:r>
            <a:r>
              <a:rPr lang="en-US" sz="3733" baseline="30000" dirty="0" smtClean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3733" dirty="0">
              <a:solidFill>
                <a:srgbClr val="E34607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733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733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733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3733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733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733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endParaRPr lang="en-US" sz="3733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733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733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rong</a:t>
            </a:r>
            <a:r>
              <a:rPr lang="en-US" sz="3733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733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endParaRPr lang="en-US" sz="3733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733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105237" y="1295400"/>
            <a:ext cx="0" cy="54864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770" name="AutoShape 2" descr="Báo giá HỘP BÓNG BIDA LỖ CÔ GÁI chỉ 500.000₫ | Hàng Đồ Chơi"/>
          <p:cNvSpPr>
            <a:spLocks noChangeAspect="1" noChangeArrowheads="1"/>
          </p:cNvSpPr>
          <p:nvPr/>
        </p:nvSpPr>
        <p:spPr bwMode="auto">
          <a:xfrm>
            <a:off x="207434" y="-182033"/>
            <a:ext cx="397933" cy="397933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prstClr val="black"/>
              </a:solidFill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4342216"/>
              </p:ext>
            </p:extLst>
          </p:nvPr>
        </p:nvGraphicFramePr>
        <p:xfrm>
          <a:off x="1588001" y="2819400"/>
          <a:ext cx="923925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4" name="Equation" r:id="rId3" imgW="799920" imgH="634680" progId="Equation.DSMT4">
                  <p:embed/>
                </p:oleObj>
              </mc:Choice>
              <mc:Fallback>
                <p:oleObj name="Equation" r:id="rId3" imgW="799920" imgH="634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001" y="2819400"/>
                        <a:ext cx="923925" cy="733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5222538"/>
              </p:ext>
            </p:extLst>
          </p:nvPr>
        </p:nvGraphicFramePr>
        <p:xfrm>
          <a:off x="4943068" y="3671887"/>
          <a:ext cx="923925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5" name="Equation" r:id="rId5" imgW="799920" imgH="634680" progId="Equation.DSMT4">
                  <p:embed/>
                </p:oleObj>
              </mc:Choice>
              <mc:Fallback>
                <p:oleObj name="Equation" r:id="rId5" imgW="799920" imgH="634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43068" y="3671887"/>
                        <a:ext cx="923925" cy="733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xmlns="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rcRect/>
          <a:stretch/>
        </p:blipFill>
        <p:spPr>
          <a:xfrm>
            <a:off x="9958226" y="22687"/>
            <a:ext cx="2233774" cy="2545425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1198" y="212974"/>
            <a:ext cx="2117528" cy="211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44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46400" y="0"/>
            <a:ext cx="600709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3733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  <a:endParaRPr lang="en-US" sz="3733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4993" y="494095"/>
            <a:ext cx="6609634" cy="6355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5000"/>
              </a:lnSpc>
            </a:pPr>
            <a:r>
              <a:rPr lang="en-US" sz="3600" b="1" u="sng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Bài</a:t>
            </a:r>
            <a:r>
              <a:rPr lang="en-US" sz="3600" b="1" u="sng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u="sng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3</a:t>
            </a:r>
            <a:r>
              <a:rPr lang="en-US" sz="3600" b="1" u="sng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/tr75 </a:t>
            </a:r>
            <a:r>
              <a:rPr lang="en-US" sz="3600" b="1" u="sng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Sgk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Cho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thẳng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MN, PQ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cắt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nhau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tại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tạo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thành</a:t>
            </a:r>
            <a:endParaRPr lang="en-US" sz="3600" b="1" dirty="0" smtClean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3600" dirty="0" smtClean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600" dirty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600" dirty="0" err="1" smtClean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 smtClean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 smtClean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600" dirty="0" smtClean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600" dirty="0" smtClean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dirty="0" smtClean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dirty="0" smtClean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E34607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At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lnSpc>
                <a:spcPct val="125000"/>
              </a:lnSpc>
            </a:pP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endParaRPr lang="en-US" sz="36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At’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At.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At’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634627" y="1287379"/>
            <a:ext cx="0" cy="54864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770" name="AutoShape 2" descr="Báo giá HỘP BÓNG BIDA LỖ CÔ GÁI chỉ 500.000₫ | Hàng Đồ Chơi"/>
          <p:cNvSpPr>
            <a:spLocks noChangeAspect="1" noChangeArrowheads="1"/>
          </p:cNvSpPr>
          <p:nvPr/>
        </p:nvSpPr>
        <p:spPr bwMode="auto">
          <a:xfrm>
            <a:off x="207434" y="-182033"/>
            <a:ext cx="397933" cy="397933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prstClr val="black"/>
              </a:solidFill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6007649"/>
              </p:ext>
            </p:extLst>
          </p:nvPr>
        </p:nvGraphicFramePr>
        <p:xfrm>
          <a:off x="3743324" y="1869755"/>
          <a:ext cx="2405063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81" name="Equation" r:id="rId3" imgW="2082600" imgH="545760" progId="Equation.DSMT4">
                  <p:embed/>
                </p:oleObj>
              </mc:Choice>
              <mc:Fallback>
                <p:oleObj name="Equation" r:id="rId3" imgW="208260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43324" y="1869755"/>
                        <a:ext cx="2405063" cy="631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7444716"/>
              </p:ext>
            </p:extLst>
          </p:nvPr>
        </p:nvGraphicFramePr>
        <p:xfrm>
          <a:off x="5483689" y="3241676"/>
          <a:ext cx="1100138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82" name="Equation" r:id="rId5" imgW="952200" imgH="545760" progId="Equation.DSMT4">
                  <p:embed/>
                </p:oleObj>
              </mc:Choice>
              <mc:Fallback>
                <p:oleObj name="Equation" r:id="rId5" imgW="95220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83689" y="3241676"/>
                        <a:ext cx="1100138" cy="631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xmlns="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rcRect/>
          <a:stretch/>
        </p:blipFill>
        <p:spPr>
          <a:xfrm>
            <a:off x="10629936" y="0"/>
            <a:ext cx="1562064" cy="1780000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47952" y="190286"/>
            <a:ext cx="1480774" cy="1480774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266539"/>
              </p:ext>
            </p:extLst>
          </p:nvPr>
        </p:nvGraphicFramePr>
        <p:xfrm>
          <a:off x="955425" y="5996322"/>
          <a:ext cx="1201737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83" name="Equation" r:id="rId10" imgW="1041120" imgH="634680" progId="Equation.DSMT4">
                  <p:embed/>
                </p:oleObj>
              </mc:Choice>
              <mc:Fallback>
                <p:oleObj name="Equation" r:id="rId10" imgW="1041120" imgH="634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55425" y="5996322"/>
                        <a:ext cx="1201737" cy="733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7568797"/>
              </p:ext>
            </p:extLst>
          </p:nvPr>
        </p:nvGraphicFramePr>
        <p:xfrm>
          <a:off x="3895057" y="3948113"/>
          <a:ext cx="879475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84" name="Equation" r:id="rId12" imgW="761760" imgH="622080" progId="Equation.DSMT4">
                  <p:embed/>
                </p:oleObj>
              </mc:Choice>
              <mc:Fallback>
                <p:oleObj name="Equation" r:id="rId12" imgW="761760" imgH="622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895057" y="3948113"/>
                        <a:ext cx="879475" cy="719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72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6610" y="1671060"/>
            <a:ext cx="5375389" cy="2848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230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" y="4785533"/>
            <a:ext cx="12190992" cy="207246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6986" y="1"/>
            <a:ext cx="2235015" cy="240568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3067" y="331569"/>
            <a:ext cx="5422811" cy="638993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624" y="4301869"/>
            <a:ext cx="3909245" cy="2169996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5414360" y="1494142"/>
            <a:ext cx="1829347" cy="140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altLang="zh-CN" sz="4267" b="1">
                <a:solidFill>
                  <a:srgbClr val="1C75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THỰC</a:t>
            </a:r>
          </a:p>
          <a:p>
            <a:pPr algn="ctr" defTabSz="914377"/>
            <a:r>
              <a:rPr lang="en-US" altLang="zh-CN" sz="4267" b="1">
                <a:solidFill>
                  <a:srgbClr val="1C75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HÀNH</a:t>
            </a:r>
            <a:endParaRPr lang="zh-CN" altLang="en-US" sz="4267" b="1" dirty="0">
              <a:solidFill>
                <a:srgbClr val="1C75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0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90842" y="171794"/>
            <a:ext cx="9268563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THỰC </a:t>
            </a:r>
            <a:r>
              <a:rPr lang="vi-VN" sz="3733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733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VẬN DỤNG</a:t>
            </a:r>
            <a:endParaRPr lang="en-US" sz="3733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228184" y="1068367"/>
            <a:ext cx="0" cy="54864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770" name="AutoShape 2" descr="Báo giá HỘP BÓNG BIDA LỖ CÔ GÁI chỉ 500.000₫ | Hàng Đồ Chơi"/>
          <p:cNvSpPr>
            <a:spLocks noChangeAspect="1" noChangeArrowheads="1"/>
          </p:cNvSpPr>
          <p:nvPr/>
        </p:nvSpPr>
        <p:spPr bwMode="auto">
          <a:xfrm>
            <a:off x="207434" y="-182033"/>
            <a:ext cx="397933" cy="397933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236" y="1001756"/>
            <a:ext cx="7218948" cy="5327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  <a:spcAft>
                <a:spcPts val="0"/>
              </a:spcAft>
            </a:pPr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GV đặt vấn đề:  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05000"/>
              </a:lnSpc>
              <a:spcAft>
                <a:spcPts val="0"/>
              </a:spcAft>
              <a:buFont typeface="+mj-lt"/>
              <a:buAutoNum type="arabicParenR"/>
            </a:pP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Cắt </a:t>
            </a:r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con diều bằng tấm bìa như thế nào cho nhanh nhất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05000"/>
              </a:lnSpc>
              <a:spcAft>
                <a:spcPts val="0"/>
              </a:spcAft>
              <a:buFont typeface="+mj-lt"/>
              <a:buAutoNum type="arabicParenR"/>
            </a:pP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Con </a:t>
            </a:r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diều như trên có tính đối xứng không? Tại sao cần có tính đối xứng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05000"/>
              </a:lnSpc>
              <a:spcAft>
                <a:spcPts val="0"/>
              </a:spcAft>
              <a:buFont typeface="+mj-lt"/>
              <a:buAutoNum type="arabicParenR"/>
            </a:pP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Thực </a:t>
            </a:r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hành cắt con diều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05000"/>
              </a:lnSpc>
              <a:spcAft>
                <a:spcPts val="0"/>
              </a:spcAft>
              <a:buFont typeface="+mj-lt"/>
              <a:buAutoNum type="arabicParenR"/>
            </a:pP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Tìm </a:t>
            </a:r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các hình ảnh trong thực tế cắt thủ công, trong kĩ thuật mà có sự xuất hiện tia phân giác của góc? 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8184" y="772150"/>
            <a:ext cx="4963816" cy="631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9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372" y="355055"/>
            <a:ext cx="5265681" cy="631152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1775345" y="2301036"/>
            <a:ext cx="2970829" cy="1209779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567754" y="4001468"/>
            <a:ext cx="4414996" cy="363323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82840" y="1102370"/>
            <a:ext cx="258153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Tia     </a:t>
            </a:r>
            <a:r>
              <a:rPr kumimoji="0" lang="en-US" sz="3600" b="0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en-US" sz="3600" b="0" i="0" u="none" strike="noStrike" cap="none" normalizeH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nằm</a:t>
            </a:r>
            <a:r>
              <a:rPr kumimoji="0" lang="en-US" sz="3600" b="0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giữa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Object 3"/>
          <p:cNvGraphicFramePr>
            <a:graphicFrameLocks noChangeAspect="1"/>
          </p:cNvGraphicFramePr>
          <p:nvPr>
            <p:extLst/>
          </p:nvPr>
        </p:nvGraphicFramePr>
        <p:xfrm>
          <a:off x="1373606" y="1593092"/>
          <a:ext cx="1095375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6" name="Equation" r:id="rId4" imgW="431640" imgH="253800" progId="Equation.DSMT4">
                  <p:embed/>
                </p:oleObj>
              </mc:Choice>
              <mc:Fallback>
                <p:oleObj name="Equation" r:id="rId4" imgW="43164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3606" y="1593092"/>
                        <a:ext cx="1095375" cy="654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9034049" y="3242219"/>
            <a:ext cx="320925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Tia       chia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đôi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góc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nhau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/>
          </p:nvPr>
        </p:nvGraphicFramePr>
        <p:xfrm>
          <a:off x="9256862" y="3822114"/>
          <a:ext cx="108585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7" name="Equation" r:id="rId6" imgW="1086002" imgH="647700" progId="Equation.DSMT4">
                  <p:embed/>
                </p:oleObj>
              </mc:Choice>
              <mc:Fallback>
                <p:oleObj name="Equation" r:id="rId6" imgW="1086002" imgH="647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256862" y="3822114"/>
                        <a:ext cx="1085850" cy="64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788011" y="1256316"/>
          <a:ext cx="70485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8" name="Equation" r:id="rId8" imgW="705002" imgH="428549" progId="Equation.DSMT4">
                  <p:embed/>
                </p:oleObj>
              </mc:Choice>
              <mc:Fallback>
                <p:oleObj name="Equation" r:id="rId8" imgW="705002" imgH="42854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88011" y="1256316"/>
                        <a:ext cx="704850" cy="428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/>
          </p:nvPr>
        </p:nvGraphicFramePr>
        <p:xfrm>
          <a:off x="9797092" y="3387205"/>
          <a:ext cx="714493" cy="4349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9" name="Equation" r:id="rId10" imgW="291960" imgH="177480" progId="Equation.DSMT4">
                  <p:embed/>
                </p:oleObj>
              </mc:Choice>
              <mc:Fallback>
                <p:oleObj name="Equation" r:id="rId10" imgW="2919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797092" y="3387205"/>
                        <a:ext cx="714493" cy="4349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6806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889002" y="302493"/>
            <a:ext cx="3586619" cy="1200329"/>
            <a:chOff x="2883286" y="244496"/>
            <a:chExt cx="3461242" cy="1200329"/>
          </a:xfrm>
        </p:grpSpPr>
        <p:sp>
          <p:nvSpPr>
            <p:cNvPr id="4" name="TextBox 3"/>
            <p:cNvSpPr txBox="1"/>
            <p:nvPr/>
          </p:nvSpPr>
          <p:spPr>
            <a:xfrm>
              <a:off x="3950978" y="244496"/>
              <a:ext cx="2393550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Giao</a:t>
              </a:r>
              <a:r>
                <a:rPr lang="en-US" sz="36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6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6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endPara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ound Same Side Corner Rectangle 4"/>
            <p:cNvSpPr/>
            <p:nvPr/>
          </p:nvSpPr>
          <p:spPr>
            <a:xfrm rot="5400000">
              <a:off x="4048438" y="-851265"/>
              <a:ext cx="1130938" cy="3461241"/>
            </a:xfrm>
            <a:prstGeom prst="round2Same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5064" y="362988"/>
              <a:ext cx="1025914" cy="1025914"/>
            </a:xfrm>
            <a:prstGeom prst="rect">
              <a:avLst/>
            </a:prstGeom>
          </p:spPr>
        </p:pic>
      </p:grp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419457"/>
              </p:ext>
            </p:extLst>
          </p:nvPr>
        </p:nvGraphicFramePr>
        <p:xfrm>
          <a:off x="1764314" y="1634659"/>
          <a:ext cx="7500001" cy="4389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00001">
                  <a:extLst>
                    <a:ext uri="{9D8B030D-6E8A-4147-A177-3AD203B41FA5}">
                      <a16:colId xmlns:a16="http://schemas.microsoft.com/office/drawing/2014/main" xmlns="" val="1422719596"/>
                    </a:ext>
                  </a:extLst>
                </a:gridCol>
              </a:tblGrid>
              <a:tr h="4116436">
                <a:tc>
                  <a:txBody>
                    <a:bodyPr/>
                    <a:lstStyle/>
                    <a:p>
                      <a:r>
                        <a:rPr lang="en-GB" altLang="en-US" sz="3600" i="1" dirty="0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GB" altLang="en-US" sz="3600" i="1" dirty="0" err="1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GB" altLang="en-US" sz="3600" i="1" dirty="0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altLang="en-US" sz="3600" i="1" dirty="0" err="1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GB" altLang="en-US" sz="3600" i="1" dirty="0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altLang="en-US" sz="3600" i="1" dirty="0" err="1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GB" altLang="en-US" sz="3600" i="1" dirty="0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altLang="en-US" sz="3600" i="1" dirty="0" err="1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nhớ</a:t>
                      </a:r>
                      <a:r>
                        <a:rPr lang="en-GB" altLang="en-US" sz="3600" i="1" dirty="0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600" dirty="0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HS </a:t>
                      </a:r>
                      <a:r>
                        <a:rPr lang="fr-FR" sz="3600" dirty="0" err="1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hiểu</a:t>
                      </a:r>
                      <a:r>
                        <a:rPr lang="fr-FR" sz="3600" dirty="0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fr-FR" sz="3600" dirty="0" err="1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fr-FR" sz="3600" dirty="0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fr-FR" sz="3600" dirty="0" err="1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thuộc</a:t>
                      </a:r>
                      <a:r>
                        <a:rPr lang="fr-FR" sz="3600" dirty="0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fr-FR" sz="3600" dirty="0" err="1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khái</a:t>
                      </a:r>
                      <a:r>
                        <a:rPr lang="fr-FR" sz="3600" dirty="0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fr-FR" sz="3600" dirty="0" err="1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niệm</a:t>
                      </a:r>
                      <a:r>
                        <a:rPr lang="fr-FR" sz="3600" dirty="0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fr-FR" sz="3600" dirty="0" err="1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tia</a:t>
                      </a:r>
                      <a:r>
                        <a:rPr lang="fr-FR" sz="3600" dirty="0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fr-FR" sz="3600" dirty="0" err="1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phân</a:t>
                      </a:r>
                      <a:r>
                        <a:rPr lang="fr-FR" sz="3600" dirty="0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fr-FR" sz="3600" dirty="0" err="1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giác</a:t>
                      </a:r>
                      <a:r>
                        <a:rPr lang="fr-FR" sz="3600" dirty="0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fr-FR" sz="3600" dirty="0" err="1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fr-FR" sz="3600" dirty="0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fr-FR" sz="3600" dirty="0" err="1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một</a:t>
                      </a:r>
                      <a:r>
                        <a:rPr lang="fr-FR" sz="3600" dirty="0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fr-FR" sz="3600" dirty="0" err="1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góc</a:t>
                      </a:r>
                      <a:r>
                        <a:rPr lang="fr-FR" sz="3600" dirty="0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3600" dirty="0" smtClean="0">
                        <a:solidFill>
                          <a:srgbClr val="2715AB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r>
                        <a:rPr lang="en-GB" altLang="en-US" sz="3600" i="1" dirty="0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600" dirty="0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HS </a:t>
                      </a:r>
                      <a:r>
                        <a:rPr lang="fr-FR" sz="3600" dirty="0" err="1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xác</a:t>
                      </a:r>
                      <a:r>
                        <a:rPr lang="fr-FR" sz="3600" dirty="0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fr-FR" sz="3600" dirty="0" err="1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định</a:t>
                      </a:r>
                      <a:r>
                        <a:rPr lang="fr-FR" sz="3600" dirty="0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fr-FR" sz="3600" dirty="0" err="1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fr-FR" sz="3600" dirty="0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fr-FR" sz="3600" dirty="0" err="1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kí</a:t>
                      </a:r>
                      <a:r>
                        <a:rPr lang="fr-FR" sz="3600" dirty="0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fr-FR" sz="3600" dirty="0" err="1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hiệu</a:t>
                      </a:r>
                      <a:r>
                        <a:rPr lang="fr-FR" sz="3600" dirty="0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fr-FR" sz="3600" dirty="0" err="1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được</a:t>
                      </a:r>
                      <a:r>
                        <a:rPr lang="fr-FR" sz="3600" dirty="0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fr-FR" sz="3600" dirty="0" err="1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tia</a:t>
                      </a:r>
                      <a:r>
                        <a:rPr lang="fr-FR" sz="3600" dirty="0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fr-FR" sz="3600" dirty="0" err="1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phân</a:t>
                      </a:r>
                      <a:r>
                        <a:rPr lang="fr-FR" sz="3600" dirty="0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fr-FR" sz="3600" dirty="0" err="1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giác</a:t>
                      </a:r>
                      <a:r>
                        <a:rPr lang="fr-FR" sz="3600" dirty="0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fr-FR" sz="3600" dirty="0" err="1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fr-FR" sz="3600" dirty="0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fr-FR" sz="3600" dirty="0" err="1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một</a:t>
                      </a:r>
                      <a:r>
                        <a:rPr lang="fr-FR" sz="3600" dirty="0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fr-FR" sz="3600" dirty="0" err="1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góc</a:t>
                      </a:r>
                      <a:r>
                        <a:rPr lang="fr-FR" sz="3600" dirty="0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fr-FR" sz="3600" dirty="0" err="1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trên</a:t>
                      </a:r>
                      <a:r>
                        <a:rPr lang="fr-FR" sz="3600" dirty="0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fr-FR" sz="3600" dirty="0" err="1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hình</a:t>
                      </a:r>
                      <a:r>
                        <a:rPr lang="fr-FR" sz="3600" dirty="0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fr-FR" sz="3600" dirty="0" err="1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vẽ</a:t>
                      </a:r>
                      <a:r>
                        <a:rPr lang="fr-FR" sz="3600" dirty="0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fr-FR" sz="3600" dirty="0" err="1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cho</a:t>
                      </a:r>
                      <a:r>
                        <a:rPr lang="fr-FR" sz="3600" dirty="0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fr-FR" sz="3600" dirty="0" err="1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sẵn</a:t>
                      </a:r>
                      <a:r>
                        <a:rPr lang="fr-FR" sz="3600" dirty="0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3600" dirty="0" smtClean="0">
                        <a:solidFill>
                          <a:srgbClr val="2715AB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r>
                        <a:rPr lang="en-GB" altLang="en-US" sz="3600" i="1" dirty="0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- </a:t>
                      </a:r>
                      <a:r>
                        <a:rPr lang="en-GB" altLang="en-US" sz="3600" i="1" dirty="0" err="1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Cách</a:t>
                      </a:r>
                      <a:r>
                        <a:rPr lang="en-GB" altLang="en-US" sz="3600" i="1" dirty="0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GB" altLang="en-US" sz="3600" i="1" dirty="0" err="1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vẽ</a:t>
                      </a:r>
                      <a:r>
                        <a:rPr lang="en-GB" altLang="en-US" sz="3600" i="1" dirty="0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GB" altLang="en-US" sz="3600" i="1" dirty="0" err="1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tia</a:t>
                      </a:r>
                      <a:r>
                        <a:rPr lang="en-GB" altLang="en-US" sz="3600" i="1" dirty="0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GB" altLang="en-US" sz="3600" i="1" dirty="0" err="1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phân</a:t>
                      </a:r>
                      <a:r>
                        <a:rPr lang="en-GB" altLang="en-US" sz="3600" i="1" dirty="0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GB" altLang="en-US" sz="3600" i="1" dirty="0" err="1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giác</a:t>
                      </a:r>
                      <a:r>
                        <a:rPr lang="en-GB" altLang="en-US" sz="3600" i="1" dirty="0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GB" altLang="en-US" sz="3600" i="1" dirty="0" err="1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của</a:t>
                      </a:r>
                      <a:r>
                        <a:rPr lang="en-GB" altLang="en-US" sz="3600" i="1" dirty="0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GB" altLang="en-US" sz="3600" i="1" dirty="0" err="1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một</a:t>
                      </a:r>
                      <a:r>
                        <a:rPr lang="en-GB" altLang="en-US" sz="3600" i="1" dirty="0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GB" altLang="en-US" sz="3600" i="1" dirty="0" err="1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góc</a:t>
                      </a:r>
                      <a:r>
                        <a:rPr lang="en-GB" altLang="en-US" sz="3600" i="1" dirty="0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.</a:t>
                      </a:r>
                    </a:p>
                    <a:p>
                      <a:endParaRPr lang="en-GB" altLang="en-US" sz="3600" i="1" dirty="0" smtClean="0">
                        <a:solidFill>
                          <a:srgbClr val="2715AB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GB" altLang="en-US" sz="3600" i="1" dirty="0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GB" altLang="en-US" sz="3600" i="1" dirty="0" err="1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GB" altLang="en-US" sz="3600" i="1" dirty="0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altLang="en-US" sz="3600" i="1" dirty="0" err="1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GB" altLang="en-US" sz="3600" i="1" dirty="0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fr-FR" sz="3600" dirty="0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- </a:t>
                      </a:r>
                      <a:r>
                        <a:rPr lang="fr-FR" sz="3600" dirty="0" err="1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Làm</a:t>
                      </a:r>
                      <a:r>
                        <a:rPr lang="fr-FR" sz="3600" dirty="0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fr-FR" sz="3600" dirty="0" err="1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bài</a:t>
                      </a:r>
                      <a:r>
                        <a:rPr lang="fr-FR" sz="3600" dirty="0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fr-FR" sz="3600" dirty="0" err="1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tập</a:t>
                      </a:r>
                      <a:r>
                        <a:rPr lang="fr-FR" sz="3600" dirty="0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4,</a:t>
                      </a:r>
                      <a:r>
                        <a:rPr lang="fr-FR" sz="3600" baseline="0" dirty="0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5, 6</a:t>
                      </a:r>
                      <a:r>
                        <a:rPr lang="fr-FR" sz="3600" dirty="0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SGK </a:t>
                      </a:r>
                      <a:r>
                        <a:rPr lang="fr-FR" sz="3600" dirty="0" err="1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trang</a:t>
                      </a:r>
                      <a:r>
                        <a:rPr lang="fr-FR" sz="3600" dirty="0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75, </a:t>
                      </a:r>
                      <a:r>
                        <a:rPr lang="fr-FR" sz="3600" dirty="0" err="1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bài</a:t>
                      </a:r>
                      <a:r>
                        <a:rPr lang="fr-FR" sz="3600" dirty="0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3,</a:t>
                      </a:r>
                      <a:r>
                        <a:rPr lang="fr-FR" sz="3600" baseline="0" dirty="0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4, 5</a:t>
                      </a:r>
                      <a:r>
                        <a:rPr lang="fr-FR" sz="3600" dirty="0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fr-FR" sz="3600" dirty="0" err="1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trang</a:t>
                      </a:r>
                      <a:r>
                        <a:rPr lang="fr-FR" sz="3600" dirty="0" smtClean="0">
                          <a:solidFill>
                            <a:srgbClr val="2715A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78 SBT</a:t>
                      </a:r>
                      <a:endParaRPr lang="en-GB" altLang="en-US" sz="3600" i="1" dirty="0">
                        <a:solidFill>
                          <a:srgbClr val="2715AB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267196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078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63061" y="4281786"/>
            <a:ext cx="6180218" cy="1231106"/>
          </a:xfrm>
          <a:prstGeom prst="rect">
            <a:avLst/>
          </a:prstGeom>
          <a:noFill/>
          <a:ln>
            <a:noFill/>
          </a:ln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7200" b="1" dirty="0">
                <a:ln w="12700">
                  <a:solidFill>
                    <a:srgbClr val="0F6FC6"/>
                  </a:solidFill>
                  <a:prstDash val="solid"/>
                </a:ln>
                <a:pattFill prst="pct50">
                  <a:fgClr>
                    <a:srgbClr val="0F6FC6"/>
                  </a:fgClr>
                  <a:bgClr>
                    <a:srgbClr val="0F6FC6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0F6FC6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  <a:r>
              <a:rPr lang="en-US" sz="7200" b="1" dirty="0" smtClean="0">
                <a:ln w="12700">
                  <a:solidFill>
                    <a:srgbClr val="0F6FC6"/>
                  </a:solidFill>
                  <a:prstDash val="solid"/>
                </a:ln>
                <a:pattFill prst="pct50">
                  <a:fgClr>
                    <a:srgbClr val="0F6FC6"/>
                  </a:fgClr>
                  <a:bgClr>
                    <a:srgbClr val="0F6FC6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0F6FC6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 2</a:t>
            </a:r>
            <a:endParaRPr lang="en-US" sz="7200" b="1" dirty="0">
              <a:ln w="12700">
                <a:solidFill>
                  <a:srgbClr val="0F6FC6"/>
                </a:solidFill>
                <a:prstDash val="solid"/>
              </a:ln>
              <a:pattFill prst="pct50">
                <a:fgClr>
                  <a:srgbClr val="0F6FC6"/>
                </a:fgClr>
                <a:bgClr>
                  <a:srgbClr val="0F6FC6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0F6FC6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ậu Bé Và Cô Gái đọc Những Cuốn Sách-vector Misc-miễn Phí Vector Miễn Phí  Tải Về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7667" y="601641"/>
            <a:ext cx="5891003" cy="368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07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01">
            <a:extLst>
              <a:ext uri="{FF2B5EF4-FFF2-40B4-BE49-F238E27FC236}">
                <a16:creationId xmlns:a16="http://schemas.microsoft.com/office/drawing/2014/main" xmlns="" id="{B6E94EB5-B625-7F45-9A69-7E83AE0566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b="-4"/>
          <a:stretch/>
        </p:blipFill>
        <p:spPr>
          <a:xfrm>
            <a:off x="1153627" y="2784661"/>
            <a:ext cx="2733847" cy="3103563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xmlns="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/>
          <a:stretch/>
        </p:blipFill>
        <p:spPr>
          <a:xfrm>
            <a:off x="3458134" y="1905002"/>
            <a:ext cx="4577519" cy="457751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xmlns="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rcRect/>
          <a:stretch/>
        </p:blipFill>
        <p:spPr>
          <a:xfrm>
            <a:off x="7560499" y="2451691"/>
            <a:ext cx="3273940" cy="3730712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8659" y="2042477"/>
            <a:ext cx="3103563" cy="3103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7601" y="2641977"/>
            <a:ext cx="3103563" cy="3103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5827" y="2983407"/>
            <a:ext cx="2082307" cy="2082307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8393A647-F1D0-4A88-8DF7-6E5578A89569}"/>
              </a:ext>
            </a:extLst>
          </p:cNvPr>
          <p:cNvSpPr/>
          <p:nvPr/>
        </p:nvSpPr>
        <p:spPr>
          <a:xfrm rot="5400000">
            <a:off x="-187908" y="184860"/>
            <a:ext cx="3103563" cy="2733845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/>
            <a:endParaRPr lang="en-US" sz="1351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9151" y="835303"/>
            <a:ext cx="2700763" cy="1847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4631" y="81140"/>
            <a:ext cx="2700763" cy="1847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1" y="509300"/>
            <a:ext cx="2901948" cy="18472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rot="18538194">
            <a:off x="-188738" y="717800"/>
            <a:ext cx="245086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7"/>
            <a:r>
              <a:rPr lang="en-US" sz="4400" b="1" spc="51">
                <a:ln w="9525" cmpd="sng">
                  <a:solidFill>
                    <a:srgbClr val="5B9BD5"/>
                  </a:solidFill>
                  <a:prstDash val="solid"/>
                </a:ln>
                <a:blipFill dpi="0" rotWithShape="1"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Chú thích</a:t>
            </a:r>
          </a:p>
        </p:txBody>
      </p:sp>
    </p:spTree>
    <p:extLst>
      <p:ext uri="{BB962C8B-B14F-4D97-AF65-F5344CB8AC3E}">
        <p14:creationId xmlns:p14="http://schemas.microsoft.com/office/powerpoint/2010/main" val="34968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65600" y="-81398"/>
            <a:ext cx="6228308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THỰC HÀNH</a:t>
            </a:r>
            <a:endParaRPr lang="en-US" sz="3733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63237" y="-17272"/>
            <a:ext cx="5842000" cy="7878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5000"/>
              </a:lnSpc>
            </a:pPr>
            <a:r>
              <a:rPr lang="en-US" sz="3733" b="1" u="sng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Bài</a:t>
            </a:r>
            <a:r>
              <a:rPr lang="en-US" sz="3733" b="1" u="sng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733" b="1" u="sng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tập</a:t>
            </a:r>
            <a:r>
              <a:rPr lang="en-US" sz="3733" b="1" u="sng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733" b="1" u="sng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4/tr75 </a:t>
            </a:r>
            <a:r>
              <a:rPr lang="en-US" sz="3733" b="1" u="sng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Sgk</a:t>
            </a:r>
            <a:r>
              <a:rPr lang="en-US" sz="3733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35000"/>
              </a:lnSpc>
            </a:pPr>
            <a:r>
              <a:rPr lang="en-US" sz="3733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3733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733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733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xy</a:t>
            </a:r>
            <a:r>
              <a:rPr lang="en-US" sz="3733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733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733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733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O. </a:t>
            </a:r>
            <a:r>
              <a:rPr lang="en-US" sz="3733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733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3733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Oz </a:t>
            </a:r>
            <a:r>
              <a:rPr lang="en-US" sz="3733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733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endParaRPr lang="en-US" sz="3733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35000"/>
              </a:lnSpc>
            </a:pPr>
            <a:r>
              <a:rPr lang="en-US" sz="3733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. </a:t>
            </a:r>
            <a:r>
              <a:rPr lang="en-US" sz="3733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733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3733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Ot</a:t>
            </a:r>
            <a:r>
              <a:rPr lang="en-US" sz="3733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733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733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sz="3733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733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en-US" sz="3733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35000"/>
              </a:lnSpc>
            </a:pPr>
            <a:r>
              <a:rPr lang="en-US" sz="3733" dirty="0" err="1" smtClean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733" dirty="0" smtClean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 smtClean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Ov</a:t>
            </a:r>
            <a:r>
              <a:rPr lang="en-US" sz="3733" dirty="0" smtClean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 smtClean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733" dirty="0" smtClean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 smtClean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3733" dirty="0" smtClean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 smtClean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733" dirty="0" smtClean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 smtClean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733" dirty="0" smtClean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 smtClean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733" dirty="0" smtClean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lnSpc>
                <a:spcPct val="135000"/>
              </a:lnSpc>
            </a:pPr>
            <a:r>
              <a:rPr lang="en-US" sz="3733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. </a:t>
            </a:r>
            <a:r>
              <a:rPr lang="en-US" sz="3733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733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733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3733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endParaRPr lang="en-US" sz="3733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35000"/>
              </a:lnSpc>
            </a:pPr>
            <a:r>
              <a:rPr lang="en-US" sz="3733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733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733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733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733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733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733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3733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733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733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733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733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733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endParaRPr lang="en-US" sz="3733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105237" y="1295400"/>
            <a:ext cx="0" cy="54864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770" name="AutoShape 2" descr="Báo giá HỘP BÓNG BIDA LỖ CÔ GÁI chỉ 500.000₫ | Hàng Đồ Chơi"/>
          <p:cNvSpPr>
            <a:spLocks noChangeAspect="1" noChangeArrowheads="1"/>
          </p:cNvSpPr>
          <p:nvPr/>
        </p:nvSpPr>
        <p:spPr bwMode="auto">
          <a:xfrm>
            <a:off x="207434" y="-182033"/>
            <a:ext cx="397933" cy="397933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prstClr val="black"/>
              </a:solidFill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3555393"/>
              </p:ext>
            </p:extLst>
          </p:nvPr>
        </p:nvGraphicFramePr>
        <p:xfrm>
          <a:off x="263236" y="2383173"/>
          <a:ext cx="2317750" cy="63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10" name="Equation" r:id="rId3" imgW="2006280" imgH="545760" progId="Equation.DSMT4">
                  <p:embed/>
                </p:oleObj>
              </mc:Choice>
              <mc:Fallback>
                <p:oleObj name="Equation" r:id="rId3" imgW="200628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3236" y="2383173"/>
                        <a:ext cx="2317750" cy="630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6074974"/>
              </p:ext>
            </p:extLst>
          </p:nvPr>
        </p:nvGraphicFramePr>
        <p:xfrm>
          <a:off x="3869531" y="3142474"/>
          <a:ext cx="2244725" cy="63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11" name="Equation" r:id="rId5" imgW="1942920" imgH="545760" progId="Equation.DSMT4">
                  <p:embed/>
                </p:oleObj>
              </mc:Choice>
              <mc:Fallback>
                <p:oleObj name="Equation" r:id="rId5" imgW="194292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69531" y="3142474"/>
                        <a:ext cx="2244725" cy="630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0682017"/>
              </p:ext>
            </p:extLst>
          </p:nvPr>
        </p:nvGraphicFramePr>
        <p:xfrm>
          <a:off x="376238" y="4682205"/>
          <a:ext cx="850900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12" name="Equation" r:id="rId7" imgW="736560" imgH="533160" progId="Equation.DSMT4">
                  <p:embed/>
                </p:oleObj>
              </mc:Choice>
              <mc:Fallback>
                <p:oleObj name="Equation" r:id="rId7" imgW="73656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76238" y="4682205"/>
                        <a:ext cx="850900" cy="615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3715156"/>
              </p:ext>
            </p:extLst>
          </p:nvPr>
        </p:nvGraphicFramePr>
        <p:xfrm>
          <a:off x="3247566" y="4662309"/>
          <a:ext cx="909637" cy="63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13" name="Equation" r:id="rId9" imgW="787320" imgH="545760" progId="Equation.DSMT4">
                  <p:embed/>
                </p:oleObj>
              </mc:Choice>
              <mc:Fallback>
                <p:oleObj name="Equation" r:id="rId9" imgW="78732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247566" y="4662309"/>
                        <a:ext cx="909637" cy="630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6070886"/>
              </p:ext>
            </p:extLst>
          </p:nvPr>
        </p:nvGraphicFramePr>
        <p:xfrm>
          <a:off x="5042912" y="4673725"/>
          <a:ext cx="923925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14" name="Equation" r:id="rId11" imgW="799920" imgH="634680" progId="Equation.DSMT4">
                  <p:embed/>
                </p:oleObj>
              </mc:Choice>
              <mc:Fallback>
                <p:oleObj name="Equation" r:id="rId11" imgW="799920" imgH="634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042912" y="4673725"/>
                        <a:ext cx="923925" cy="733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7735292"/>
              </p:ext>
            </p:extLst>
          </p:nvPr>
        </p:nvGraphicFramePr>
        <p:xfrm>
          <a:off x="1179893" y="3166184"/>
          <a:ext cx="2068512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15" name="Equation" r:id="rId13" imgW="1790640" imgH="622080" progId="Equation.DSMT4">
                  <p:embed/>
                </p:oleObj>
              </mc:Choice>
              <mc:Fallback>
                <p:oleObj name="Equation" r:id="rId13" imgW="1790640" imgH="622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179893" y="3166184"/>
                        <a:ext cx="2068512" cy="717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401" name="Picture 17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3637" y="3100983"/>
            <a:ext cx="5933449" cy="346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Background pattern&#10;&#10;Description automatically generated">
            <a:extLst>
              <a:ext uri="{FF2B5EF4-FFF2-40B4-BE49-F238E27FC236}">
                <a16:creationId xmlns:a16="http://schemas.microsoft.com/office/drawing/2014/main" xmlns="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17"/>
              </a:ext>
            </a:extLst>
          </a:blip>
          <a:srcRect b="-4"/>
          <a:stretch/>
        </p:blipFill>
        <p:spPr>
          <a:xfrm>
            <a:off x="9785400" y="291404"/>
            <a:ext cx="2733847" cy="3103563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7600" y="490150"/>
            <a:ext cx="2082307" cy="208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85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65600" y="-81398"/>
            <a:ext cx="6228308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THỰC HÀNH</a:t>
            </a:r>
            <a:endParaRPr lang="en-US" sz="3733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585388"/>
            <a:ext cx="5842000" cy="400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5000"/>
              </a:lnSpc>
            </a:pPr>
            <a:r>
              <a:rPr lang="en-US" sz="3733" b="1" u="sng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Bài</a:t>
            </a:r>
            <a:r>
              <a:rPr lang="en-US" sz="3733" b="1" u="sng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733" b="1" u="sng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tập</a:t>
            </a:r>
            <a:r>
              <a:rPr lang="en-US" sz="3733" b="1" u="sng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5</a:t>
            </a:r>
            <a:r>
              <a:rPr lang="en-US" sz="3733" b="1" u="sng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/tr75 </a:t>
            </a:r>
            <a:r>
              <a:rPr lang="en-US" sz="3733" b="1" u="sng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Sgk</a:t>
            </a:r>
            <a:r>
              <a:rPr lang="en-US" sz="3733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35000"/>
              </a:lnSpc>
            </a:pPr>
            <a:r>
              <a:rPr lang="en-US" sz="3733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733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733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733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kề</a:t>
            </a:r>
            <a:r>
              <a:rPr lang="en-US" sz="3733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bù</a:t>
            </a:r>
            <a:r>
              <a:rPr lang="en-US" sz="3733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,     </a:t>
            </a:r>
          </a:p>
          <a:p>
            <a:pPr algn="just">
              <a:lnSpc>
                <a:spcPct val="135000"/>
              </a:lnSpc>
            </a:pPr>
            <a:r>
              <a:rPr lang="en-US" sz="3733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733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. </a:t>
            </a:r>
            <a:r>
              <a:rPr lang="en-US" sz="3733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733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Oz </a:t>
            </a:r>
          </a:p>
          <a:p>
            <a:pPr algn="just">
              <a:lnSpc>
                <a:spcPct val="135000"/>
              </a:lnSpc>
            </a:pPr>
            <a:r>
              <a:rPr lang="en-US" sz="3733" dirty="0" smtClean="0">
                <a:solidFill>
                  <a:srgbClr val="E346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 smtClean="0"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3733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733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733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733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lnSpc>
                <a:spcPct val="135000"/>
              </a:lnSpc>
            </a:pPr>
            <a:r>
              <a:rPr lang="en-US" sz="3733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733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733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105237" y="1295400"/>
            <a:ext cx="0" cy="54864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770" name="AutoShape 2" descr="Báo giá HỘP BÓNG BIDA LỖ CÔ GÁI chỉ 500.000₫ | Hàng Đồ Chơi"/>
          <p:cNvSpPr>
            <a:spLocks noChangeAspect="1" noChangeArrowheads="1"/>
          </p:cNvSpPr>
          <p:nvPr/>
        </p:nvSpPr>
        <p:spPr bwMode="auto">
          <a:xfrm>
            <a:off x="207434" y="-182033"/>
            <a:ext cx="397933" cy="397933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prstClr val="black"/>
              </a:solidFill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8592272"/>
              </p:ext>
            </p:extLst>
          </p:nvPr>
        </p:nvGraphicFramePr>
        <p:xfrm>
          <a:off x="1252742" y="2185358"/>
          <a:ext cx="2347913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3" name="Equation" r:id="rId3" imgW="2031840" imgH="634680" progId="Equation.DSMT4">
                  <p:embed/>
                </p:oleObj>
              </mc:Choice>
              <mc:Fallback>
                <p:oleObj name="Equation" r:id="rId3" imgW="2031840" imgH="634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52742" y="2185358"/>
                        <a:ext cx="2347913" cy="733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1586621"/>
              </p:ext>
            </p:extLst>
          </p:nvPr>
        </p:nvGraphicFramePr>
        <p:xfrm>
          <a:off x="3600655" y="1418442"/>
          <a:ext cx="925512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4" name="Equation" r:id="rId5" imgW="799920" imgH="634680" progId="Equation.DSMT4">
                  <p:embed/>
                </p:oleObj>
              </mc:Choice>
              <mc:Fallback>
                <p:oleObj name="Equation" r:id="rId5" imgW="799920" imgH="634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00655" y="1418442"/>
                        <a:ext cx="925512" cy="733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4083243"/>
              </p:ext>
            </p:extLst>
          </p:nvPr>
        </p:nvGraphicFramePr>
        <p:xfrm>
          <a:off x="3600655" y="2984921"/>
          <a:ext cx="923925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5" name="Equation" r:id="rId7" imgW="799920" imgH="634680" progId="Equation.DSMT4">
                  <p:embed/>
                </p:oleObj>
              </mc:Choice>
              <mc:Fallback>
                <p:oleObj name="Equation" r:id="rId7" imgW="799920" imgH="634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600655" y="2984921"/>
                        <a:ext cx="923925" cy="733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7414779"/>
              </p:ext>
            </p:extLst>
          </p:nvPr>
        </p:nvGraphicFramePr>
        <p:xfrm>
          <a:off x="1406407" y="3741587"/>
          <a:ext cx="1011238" cy="63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6" name="Equation" r:id="rId9" imgW="876240" imgH="545760" progId="Equation.DSMT4">
                  <p:embed/>
                </p:oleObj>
              </mc:Choice>
              <mc:Fallback>
                <p:oleObj name="Equation" r:id="rId9" imgW="87624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06407" y="3741587"/>
                        <a:ext cx="1011238" cy="630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9856109"/>
              </p:ext>
            </p:extLst>
          </p:nvPr>
        </p:nvGraphicFramePr>
        <p:xfrm>
          <a:off x="4789404" y="1418442"/>
          <a:ext cx="1058862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7" name="Equation" r:id="rId11" imgW="914400" imgH="634680" progId="Equation.DSMT4">
                  <p:embed/>
                </p:oleObj>
              </mc:Choice>
              <mc:Fallback>
                <p:oleObj name="Equation" r:id="rId11" imgW="914400" imgH="634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789404" y="1418442"/>
                        <a:ext cx="1058862" cy="733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 descr="Background pattern&#10;&#10;Description automatically generated">
            <a:extLst>
              <a:ext uri="{FF2B5EF4-FFF2-40B4-BE49-F238E27FC236}">
                <a16:creationId xmlns:a16="http://schemas.microsoft.com/office/drawing/2014/main" xmlns="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14"/>
              </a:ext>
            </a:extLst>
          </a:blip>
          <a:srcRect/>
          <a:stretch/>
        </p:blipFill>
        <p:spPr>
          <a:xfrm>
            <a:off x="69238" y="5323931"/>
            <a:ext cx="1337169" cy="1523727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4449" y="5514218"/>
            <a:ext cx="1267582" cy="1267582"/>
          </a:xfrm>
          <a:prstGeom prst="rect">
            <a:avLst/>
          </a:prstGeom>
        </p:spPr>
      </p:pic>
      <p:pic>
        <p:nvPicPr>
          <p:cNvPr id="17432" name="Picture 24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3480" y="1064018"/>
            <a:ext cx="6145485" cy="290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795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" y="4785533"/>
            <a:ext cx="12190992" cy="207246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6986" y="1"/>
            <a:ext cx="2235015" cy="240568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3067" y="331569"/>
            <a:ext cx="5422811" cy="638993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624" y="4301869"/>
            <a:ext cx="3909245" cy="2169996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5429588" y="1494142"/>
            <a:ext cx="1798890" cy="140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altLang="zh-CN" sz="4267" b="1">
                <a:solidFill>
                  <a:srgbClr val="1C75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VẬN</a:t>
            </a:r>
          </a:p>
          <a:p>
            <a:pPr algn="ctr" defTabSz="914377"/>
            <a:r>
              <a:rPr lang="en-US" altLang="zh-CN" sz="4267" b="1">
                <a:solidFill>
                  <a:srgbClr val="1C75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DỤNG</a:t>
            </a:r>
            <a:endParaRPr lang="zh-CN" altLang="en-US" sz="4267" b="1" dirty="0">
              <a:solidFill>
                <a:srgbClr val="1C75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3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902009" y="356840"/>
            <a:ext cx="3340411" cy="683941"/>
          </a:xfrm>
          <a:prstGeom prst="rect">
            <a:avLst/>
          </a:prstGeom>
          <a:solidFill>
            <a:srgbClr val="E85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733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733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da</a:t>
            </a:r>
            <a:endParaRPr lang="en-US" sz="3733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24454" y="322381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9019" y="-60438"/>
            <a:ext cx="1101220" cy="1101220"/>
          </a:xfrm>
          <a:prstGeom prst="rect">
            <a:avLst/>
          </a:prstGeom>
        </p:spPr>
      </p:pic>
      <p:pic>
        <p:nvPicPr>
          <p:cNvPr id="8" name="Đồng hồ đếm ngược 2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7187" y="210489"/>
            <a:ext cx="1436093" cy="8078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7563" y="3850824"/>
            <a:ext cx="5142105" cy="30071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176950"/>
            <a:ext cx="12192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Trong trò chơi bi-a, các đấu thủ thường áp dụng kinh nghiệm sau: Muốn đẩy quả cầu A vào điểm O (trên cạnh bàn) để khi bắn ra trúng quả cầu B (Hình bên trái) thì cần xác định điểm O sao cho tia Ot (tia vuông góc với mặt bàn tại O) phải là tia phân giác của góc AOB.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Em hãy xem hình bên phải rồi dùng các dụng cụ đo (thước thẳng, êke, thước đo góc) kiểm tra xem quả cầu C sau khi đập vào cạnh bàn có đập trúng vào quả cầu D không?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7466" y="4037888"/>
            <a:ext cx="5582429" cy="209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9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1999" cy="67886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82550" cmpd="dbl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7458" name="Picture 3" descr="ECH MOI 1.jp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9907" y="4177669"/>
            <a:ext cx="4107400" cy="251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arallelogram 6"/>
          <p:cNvSpPr/>
          <p:nvPr/>
        </p:nvSpPr>
        <p:spPr>
          <a:xfrm>
            <a:off x="5857782" y="3040507"/>
            <a:ext cx="1155577" cy="3014709"/>
          </a:xfrm>
          <a:prstGeom prst="parallelogram">
            <a:avLst/>
          </a:prstGeom>
          <a:solidFill>
            <a:srgbClr val="66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n-US" sz="2400" b="1">
                <a:solidFill>
                  <a:srgbClr val="FFFF00"/>
                </a:solidFill>
              </a:rPr>
              <a:t>B1</a:t>
            </a:r>
          </a:p>
        </p:txBody>
      </p:sp>
      <p:sp>
        <p:nvSpPr>
          <p:cNvPr id="147460" name="Title 1"/>
          <p:cNvSpPr>
            <a:spLocks noGrp="1" noChangeArrowheads="1"/>
          </p:cNvSpPr>
          <p:nvPr>
            <p:ph type="ctrTitle" idx="4294967295"/>
          </p:nvPr>
        </p:nvSpPr>
        <p:spPr>
          <a:xfrm>
            <a:off x="2521125" y="-228431"/>
            <a:ext cx="7700772" cy="1470025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4267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 </a:t>
            </a:r>
            <a:r>
              <a:rPr lang="en-US" alt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 TẦM CAO MỚI</a:t>
            </a:r>
          </a:p>
        </p:txBody>
      </p:sp>
      <p:pic>
        <p:nvPicPr>
          <p:cNvPr id="5" name="Picture 4" descr="ECH-DONG.gi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080155" y="5564080"/>
            <a:ext cx="83820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Isosceles Triangle 5"/>
          <p:cNvSpPr/>
          <p:nvPr/>
        </p:nvSpPr>
        <p:spPr>
          <a:xfrm>
            <a:off x="4879647" y="6076765"/>
            <a:ext cx="1219199" cy="615519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defTabSz="914377">
              <a:defRPr/>
            </a:pPr>
            <a:r>
              <a:rPr lang="en-US" sz="1333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</a:p>
        </p:txBody>
      </p:sp>
      <p:sp>
        <p:nvSpPr>
          <p:cNvPr id="8" name="Parallelogram 7"/>
          <p:cNvSpPr/>
          <p:nvPr/>
        </p:nvSpPr>
        <p:spPr>
          <a:xfrm>
            <a:off x="6746289" y="2802706"/>
            <a:ext cx="1155577" cy="3014709"/>
          </a:xfrm>
          <a:prstGeom prst="parallelogram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n-US" sz="2800" b="1" dirty="0">
                <a:solidFill>
                  <a:srgbClr val="FFFF00"/>
                </a:solidFill>
                <a:hlinkClick r:id="rId6" action="ppaction://hlinksldjump"/>
              </a:rPr>
              <a:t>B2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9" name="Parallelogram 8">
            <a:hlinkClick r:id="rId7" action="ppaction://hlinksldjump"/>
          </p:cNvPr>
          <p:cNvSpPr/>
          <p:nvPr/>
        </p:nvSpPr>
        <p:spPr>
          <a:xfrm>
            <a:off x="7609766" y="2614352"/>
            <a:ext cx="1155577" cy="3014709"/>
          </a:xfrm>
          <a:prstGeom prst="parallelogram">
            <a:avLst/>
          </a:prstGeom>
          <a:solidFill>
            <a:srgbClr val="8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n-US" sz="2800" b="1">
                <a:solidFill>
                  <a:srgbClr val="FFFF00"/>
                </a:solidFill>
              </a:rPr>
              <a:t>B3</a:t>
            </a:r>
          </a:p>
        </p:txBody>
      </p:sp>
      <p:sp>
        <p:nvSpPr>
          <p:cNvPr id="10" name="Parallelogram 9">
            <a:hlinkClick r:id="rId8" action="ppaction://hlinksldjump"/>
          </p:cNvPr>
          <p:cNvSpPr/>
          <p:nvPr/>
        </p:nvSpPr>
        <p:spPr>
          <a:xfrm>
            <a:off x="8522630" y="2314851"/>
            <a:ext cx="1155577" cy="3014709"/>
          </a:xfrm>
          <a:prstGeom prst="parallelogram">
            <a:avLst/>
          </a:prstGeom>
          <a:solidFill>
            <a:srgbClr val="66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n-US" sz="2800" b="1">
                <a:solidFill>
                  <a:srgbClr val="FFFF00"/>
                </a:solidFill>
              </a:rPr>
              <a:t>B4</a:t>
            </a:r>
          </a:p>
        </p:txBody>
      </p:sp>
      <p:sp>
        <p:nvSpPr>
          <p:cNvPr id="11" name="Parallelogram 10">
            <a:hlinkClick r:id="rId9" action="ppaction://hlinksldjump"/>
          </p:cNvPr>
          <p:cNvSpPr/>
          <p:nvPr/>
        </p:nvSpPr>
        <p:spPr>
          <a:xfrm>
            <a:off x="9294921" y="2067547"/>
            <a:ext cx="1155577" cy="3014709"/>
          </a:xfrm>
          <a:prstGeom prst="parallelogram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n-US" sz="2800" b="1">
                <a:solidFill>
                  <a:srgbClr val="FFFF00"/>
                </a:solidFill>
              </a:rPr>
              <a:t>B5</a:t>
            </a:r>
          </a:p>
        </p:txBody>
      </p:sp>
      <p:sp>
        <p:nvSpPr>
          <p:cNvPr id="17" name="Up Arrow Callout 16">
            <a:hlinkClick r:id="rId10" action="ppaction://hlinksldjump"/>
          </p:cNvPr>
          <p:cNvSpPr/>
          <p:nvPr/>
        </p:nvSpPr>
        <p:spPr>
          <a:xfrm>
            <a:off x="6189585" y="5876277"/>
            <a:ext cx="770385" cy="798991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defTabSz="914377">
              <a:defRPr/>
            </a:pPr>
            <a:r>
              <a:rPr lang="en-US" sz="13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c1</a:t>
            </a:r>
          </a:p>
        </p:txBody>
      </p:sp>
      <p:sp>
        <p:nvSpPr>
          <p:cNvPr id="18" name="Up Arrow Callout 17">
            <a:hlinkClick r:id="rId6" action="ppaction://hlinksldjump"/>
          </p:cNvPr>
          <p:cNvSpPr/>
          <p:nvPr/>
        </p:nvSpPr>
        <p:spPr>
          <a:xfrm>
            <a:off x="7027662" y="5787501"/>
            <a:ext cx="770385" cy="887767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defTabSz="914377">
              <a:defRPr/>
            </a:pPr>
            <a:r>
              <a:rPr lang="en-US" sz="1333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c2</a:t>
            </a:r>
          </a:p>
        </p:txBody>
      </p:sp>
      <p:sp>
        <p:nvSpPr>
          <p:cNvPr id="19" name="Up Arrow Callout 18">
            <a:hlinkClick r:id="rId7" action="ppaction://hlinksldjump"/>
          </p:cNvPr>
          <p:cNvSpPr/>
          <p:nvPr/>
        </p:nvSpPr>
        <p:spPr>
          <a:xfrm>
            <a:off x="7888785" y="5432392"/>
            <a:ext cx="641988" cy="1242875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704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defTabSz="914377">
              <a:defRPr/>
            </a:pPr>
            <a:r>
              <a:rPr lang="en-US" sz="1333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c3</a:t>
            </a:r>
          </a:p>
        </p:txBody>
      </p:sp>
      <p:sp>
        <p:nvSpPr>
          <p:cNvPr id="20" name="Up Arrow Callout 19">
            <a:hlinkClick r:id="rId8" action="ppaction://hlinksldjump"/>
          </p:cNvPr>
          <p:cNvSpPr/>
          <p:nvPr/>
        </p:nvSpPr>
        <p:spPr>
          <a:xfrm>
            <a:off x="8621510" y="5193114"/>
            <a:ext cx="641988" cy="1509204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591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defTabSz="914377">
              <a:defRPr/>
            </a:pPr>
            <a:r>
              <a:rPr lang="en-US" sz="1333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c4</a:t>
            </a:r>
          </a:p>
        </p:txBody>
      </p:sp>
      <p:sp>
        <p:nvSpPr>
          <p:cNvPr id="21" name="Up Arrow Callout 20">
            <a:hlinkClick r:id="rId9" action="ppaction://hlinksldjump"/>
          </p:cNvPr>
          <p:cNvSpPr/>
          <p:nvPr/>
        </p:nvSpPr>
        <p:spPr>
          <a:xfrm>
            <a:off x="9374501" y="4926898"/>
            <a:ext cx="641988" cy="1775535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8272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defTabSz="914377">
              <a:defRPr/>
            </a:pPr>
            <a:r>
              <a:rPr lang="en-US" sz="1333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c5</a:t>
            </a:r>
          </a:p>
        </p:txBody>
      </p:sp>
      <p:grpSp>
        <p:nvGrpSpPr>
          <p:cNvPr id="3" name="Group 29"/>
          <p:cNvGrpSpPr>
            <a:grpSpLocks/>
          </p:cNvGrpSpPr>
          <p:nvPr/>
        </p:nvGrpSpPr>
        <p:grpSpPr bwMode="auto">
          <a:xfrm flipH="1">
            <a:off x="9993297" y="1381747"/>
            <a:ext cx="457200" cy="685800"/>
            <a:chOff x="837406" y="1676400"/>
            <a:chExt cx="1067594" cy="1448594"/>
          </a:xfrm>
        </p:grpSpPr>
        <p:cxnSp>
          <p:nvCxnSpPr>
            <p:cNvPr id="28" name="Straight Connector 27"/>
            <p:cNvCxnSpPr/>
            <p:nvPr/>
          </p:nvCxnSpPr>
          <p:spPr>
            <a:xfrm rot="5400000">
              <a:off x="113109" y="2400697"/>
              <a:ext cx="1448594" cy="0"/>
            </a:xfrm>
            <a:prstGeom prst="line">
              <a:avLst/>
            </a:prstGeom>
            <a:ln w="38100">
              <a:solidFill>
                <a:srgbClr val="0099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Double Wave 28"/>
            <p:cNvSpPr/>
            <p:nvPr/>
          </p:nvSpPr>
          <p:spPr>
            <a:xfrm>
              <a:off x="837406" y="1676400"/>
              <a:ext cx="1067594" cy="533164"/>
            </a:xfrm>
            <a:prstGeom prst="doubleWav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endParaRPr lang="en-US" sz="1351">
                <a:solidFill>
                  <a:prstClr val="white"/>
                </a:solidFill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28321" y="1476517"/>
            <a:ext cx="1960959" cy="19609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72428"/>
            <a:ext cx="30691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400" dirty="0">
              <a:solidFill>
                <a:srgbClr val="0070C0"/>
              </a:solidFill>
            </a:endParaRPr>
          </a:p>
        </p:txBody>
      </p:sp>
      <p:sp>
        <p:nvSpPr>
          <p:cNvPr id="12" name="Right Arrow 11">
            <a:hlinkClick r:id="rId12" action="ppaction://hlinksldjump"/>
          </p:cNvPr>
          <p:cNvSpPr/>
          <p:nvPr/>
        </p:nvSpPr>
        <p:spPr>
          <a:xfrm>
            <a:off x="10448676" y="5947716"/>
            <a:ext cx="1436703" cy="5748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30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56 -0.05031 C -0.05521 -0.06266 -0.05486 -0.0747 -0.05469 -0.09476 C -0.05452 -0.11513 -0.05209 -0.1176 -0.05469 -0.17161 C -0.05712 -0.22593 -0.07396 -0.36821 -0.06979 -0.42007 C -0.06563 -0.47223 -0.05209 -0.48272 -0.029 -0.48365 C -0.00573 -0.48457 0.04826 -0.44692 0.06909 -0.42593 C 0.0901 -0.40494 0.0934 -0.38087 0.09687 -0.35649 " pathEditMode="relative" rAng="0" ptsTypes="AAAAAAA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-21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687 -0.35649 L 0.17083 -0.5203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-82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083 -0.52037 L 0.24271 -0.5478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4" y="-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271 -0.54784 L 0.32257 -0.5734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3" y="-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257 -0.57346 L 0.3835 -0.6216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8" y="-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35 -0.62161 L 0.44357 -0.6614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3" y="-2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09550" y="-20045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82550" cmpd="dbl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-1811362" y="4581323"/>
            <a:ext cx="822435" cy="6096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</a:endParaRPr>
          </a:p>
        </p:txBody>
      </p:sp>
      <p:sp>
        <p:nvSpPr>
          <p:cNvPr id="149506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87458" y="250476"/>
            <a:ext cx="10515600" cy="1325563"/>
          </a:xfrm>
        </p:spPr>
        <p:txBody>
          <a:bodyPr>
            <a:normAutofit fontScale="90000"/>
          </a:bodyPr>
          <a:lstStyle/>
          <a:p>
            <a:pPr lvl="0"/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 </a:t>
            </a:r>
            <a:r>
              <a:rPr lang="vi-VN" dirty="0" smtClean="0">
                <a:latin typeface="+mj-lt"/>
                <a:ea typeface="Times New Roman" panose="02020603050405020304" pitchFamily="18" charset="0"/>
              </a:rPr>
              <a:t>Cho </a:t>
            </a:r>
            <a:r>
              <a:rPr lang="vi-VN" dirty="0">
                <a:latin typeface="+mj-lt"/>
                <a:ea typeface="Times New Roman" panose="02020603050405020304" pitchFamily="18" charset="0"/>
              </a:rPr>
              <a:t>hình vẽ bên, biết BC là tia phân giác của </a:t>
            </a:r>
            <a:r>
              <a:rPr lang="en-US" dirty="0" smtClean="0">
                <a:latin typeface="+mj-lt"/>
                <a:ea typeface="Times New Roman" panose="02020603050405020304" pitchFamily="18" charset="0"/>
              </a:rPr>
              <a:t>         ,</a:t>
            </a:r>
            <a:r>
              <a:rPr lang="vi-VN" sz="6000" dirty="0">
                <a:latin typeface="Arial" panose="020B0604020202020204" pitchFamily="34" charset="0"/>
              </a:rPr>
              <a:t/>
            </a:r>
            <a:br>
              <a:rPr lang="vi-VN" sz="6000" dirty="0">
                <a:latin typeface="Arial" panose="020B0604020202020204" pitchFamily="34" charset="0"/>
              </a:rPr>
            </a:b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Bent-Up Arrow 4">
            <a:hlinkClick r:id="rId4" action="ppaction://hlinksldjump"/>
          </p:cNvPr>
          <p:cNvSpPr/>
          <p:nvPr/>
        </p:nvSpPr>
        <p:spPr>
          <a:xfrm>
            <a:off x="9386229" y="552604"/>
            <a:ext cx="914400" cy="1023435"/>
          </a:xfrm>
          <a:prstGeom prst="bentUpArrow">
            <a:avLst>
              <a:gd name="adj1" fmla="val 25000"/>
              <a:gd name="adj2" fmla="val 25000"/>
              <a:gd name="adj3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351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0480" y="3422650"/>
            <a:ext cx="1084776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60</a:t>
            </a:r>
            <a:r>
              <a:rPr lang="en-US" sz="4800" baseline="30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914377"/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4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36</a:t>
            </a:r>
            <a:r>
              <a:rPr lang="en-US" sz="4800" baseline="30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en-US" sz="48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914377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4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72</a:t>
            </a:r>
            <a:r>
              <a:rPr lang="en-US" sz="4800" baseline="30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914377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4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18</a:t>
            </a:r>
            <a:r>
              <a:rPr lang="en-US" sz="4800" baseline="30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05487" y="179976"/>
            <a:ext cx="1396063" cy="139606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20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19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18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17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16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15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14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13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12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11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10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09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08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07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06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05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04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03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02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01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 dirty="0">
                <a:solidFill>
                  <a:prstClr val="white"/>
                </a:solidFill>
              </a:rPr>
              <a:t>00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977113"/>
              </p:ext>
            </p:extLst>
          </p:nvPr>
        </p:nvGraphicFramePr>
        <p:xfrm>
          <a:off x="1043737" y="503457"/>
          <a:ext cx="1001631" cy="622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0" name="Equation" r:id="rId6" imgW="355292" imgH="215713" progId="Equation.DSMT4">
                  <p:embed/>
                </p:oleObj>
              </mc:Choice>
              <mc:Fallback>
                <p:oleObj name="Equation" r:id="rId6" imgW="355292" imgH="215713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737" y="503457"/>
                        <a:ext cx="1001631" cy="6226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537776"/>
            <a:ext cx="22794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vi-V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0245" y="487415"/>
            <a:ext cx="15621547" cy="693161"/>
          </a:xfrm>
          <a:prstGeom prst="rect">
            <a:avLst/>
          </a:prstGeom>
        </p:spPr>
      </p:pic>
      <p:pic>
        <p:nvPicPr>
          <p:cNvPr id="18449" name="Picture 17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1804576"/>
            <a:ext cx="5624897" cy="4941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6966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6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7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8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9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16 -0.01898 L 0.15195 -0.04444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12" y="-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82550" cmpd="dbl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-1811362" y="4581323"/>
            <a:ext cx="822435" cy="6096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</a:endParaRPr>
          </a:p>
        </p:txBody>
      </p:sp>
      <p:sp>
        <p:nvSpPr>
          <p:cNvPr id="149506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113974" y="1470144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p:sp>
        <p:nvSpPr>
          <p:cNvPr id="5" name="Bent-Up Arrow 4">
            <a:hlinkClick r:id="rId4" action="ppaction://hlinksldjump"/>
          </p:cNvPr>
          <p:cNvSpPr/>
          <p:nvPr/>
        </p:nvSpPr>
        <p:spPr>
          <a:xfrm>
            <a:off x="9386229" y="552604"/>
            <a:ext cx="914400" cy="1023435"/>
          </a:xfrm>
          <a:prstGeom prst="bentUpArrow">
            <a:avLst>
              <a:gd name="adj1" fmla="val 25000"/>
              <a:gd name="adj2" fmla="val 25000"/>
              <a:gd name="adj3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351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28099" y="1753077"/>
            <a:ext cx="96391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r>
              <a:rPr lang="vi-VN" sz="4000" dirty="0">
                <a:latin typeface="+mj-lt"/>
                <a:ea typeface="Times New Roman" panose="02020603050405020304" pitchFamily="18" charset="0"/>
              </a:rPr>
              <a:t>Cho hình vẽ bên, biết OB là tia phân giác </a:t>
            </a:r>
            <a:r>
              <a:rPr lang="vi-VN" sz="4000" dirty="0" smtClean="0">
                <a:latin typeface="+mj-lt"/>
                <a:ea typeface="Times New Roman" panose="02020603050405020304" pitchFamily="18" charset="0"/>
              </a:rPr>
              <a:t>của</a:t>
            </a:r>
            <a:endParaRPr lang="en-US" sz="3733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1420" y="3775001"/>
            <a:ext cx="10847767" cy="2390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/>
            <a:r>
              <a:rPr lang="en-US" sz="3733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3733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65</a:t>
            </a:r>
            <a:r>
              <a:rPr lang="en-US" sz="3733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en-US" sz="3733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 defTabSz="914377"/>
            <a:r>
              <a:rPr lang="en-US" sz="3733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3733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733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32,5</a:t>
            </a:r>
            <a:r>
              <a:rPr lang="en-US" sz="3733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endParaRPr lang="en-US" sz="3733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914377"/>
            <a:r>
              <a:rPr lang="en-US" sz="3733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3733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130</a:t>
            </a:r>
            <a:r>
              <a:rPr lang="en-US" sz="3733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endParaRPr lang="en-US" sz="3733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914377"/>
            <a:r>
              <a:rPr lang="en-US" sz="3733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3733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733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18</a:t>
            </a:r>
            <a:r>
              <a:rPr lang="en-US" sz="3733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endParaRPr lang="en-US" sz="3733" dirty="0">
              <a:solidFill>
                <a:prstClr val="black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63666" y="4769079"/>
            <a:ext cx="1396063" cy="139606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20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19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18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17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16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15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14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13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12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11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10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09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08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07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06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05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04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03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02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01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464392" y="971148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 dirty="0">
                <a:solidFill>
                  <a:prstClr val="white"/>
                </a:solidFill>
              </a:rPr>
              <a:t>00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90100"/>
            <a:ext cx="22794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vi-V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9018811"/>
              </p:ext>
            </p:extLst>
          </p:nvPr>
        </p:nvGraphicFramePr>
        <p:xfrm>
          <a:off x="68263" y="2409825"/>
          <a:ext cx="987425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9" name="Equation" r:id="rId6" imgW="406080" imgH="253800" progId="Equation.DSMT4">
                  <p:embed/>
                </p:oleObj>
              </mc:Choice>
              <mc:Fallback>
                <p:oleObj name="Equation" r:id="rId6" imgW="406080" imgH="2538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63" y="2409825"/>
                        <a:ext cx="987425" cy="6111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" name="Picture 3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257" y="2366240"/>
            <a:ext cx="16750191" cy="6106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05303" y="3775001"/>
            <a:ext cx="5132862" cy="275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93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9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4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6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7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8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9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1 0.25694 L 0.16263 0.05301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-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9506" grpId="0"/>
      <p:bldP spid="4" grpId="0"/>
      <p:bldP spid="10" grpId="0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xmlns="" id="{8C6AD834-83E3-4445-ABAA-47638B289E5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35" name="任意形状 34">
            <a:extLst>
              <a:ext uri="{FF2B5EF4-FFF2-40B4-BE49-F238E27FC236}">
                <a16:creationId xmlns:a16="http://schemas.microsoft.com/office/drawing/2014/main" xmlns="" id="{244B0D7B-0FE7-264A-89B2-0DD04F8FBAC6}"/>
              </a:ext>
            </a:extLst>
          </p:cNvPr>
          <p:cNvSpPr/>
          <p:nvPr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8FF48876-C2A8-E948-B51B-EC9DD93B0621}"/>
              </a:ext>
            </a:extLst>
          </p:cNvPr>
          <p:cNvSpPr/>
          <p:nvPr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CA94C4FE-790E-0844-A955-CCB8D7FEC14D}"/>
              </a:ext>
            </a:extLst>
          </p:cNvPr>
          <p:cNvSpPr/>
          <p:nvPr/>
        </p:nvSpPr>
        <p:spPr>
          <a:xfrm>
            <a:off x="1255709" y="972924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0545FD9D-3207-034C-B282-555FBED1DF90}"/>
              </a:ext>
            </a:extLst>
          </p:cNvPr>
          <p:cNvSpPr/>
          <p:nvPr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7AE8E70C-7995-124F-BD53-EED92708FF3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5" name="椭圆 14">
            <a:extLst>
              <a:ext uri="{FF2B5EF4-FFF2-40B4-BE49-F238E27FC236}">
                <a16:creationId xmlns:a16="http://schemas.microsoft.com/office/drawing/2014/main" xmlns="" id="{9092A41E-0811-544D-A10C-E8388C74A161}"/>
              </a:ext>
            </a:extLst>
          </p:cNvPr>
          <p:cNvSpPr/>
          <p:nvPr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9EC910AB-C4C7-7E4D-A236-EABDE9CE136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31" name="image 102">
            <a:extLst>
              <a:ext uri="{FF2B5EF4-FFF2-40B4-BE49-F238E27FC236}">
                <a16:creationId xmlns:a16="http://schemas.microsoft.com/office/drawing/2014/main" xmlns="" id="{E996C341-1238-B345-AC8D-A96E7680A24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25" name="椭圆 24">
            <a:extLst>
              <a:ext uri="{FF2B5EF4-FFF2-40B4-BE49-F238E27FC236}">
                <a16:creationId xmlns:a16="http://schemas.microsoft.com/office/drawing/2014/main" xmlns="" id="{CD841DE2-9171-3442-BAE4-76C1424A4461}"/>
              </a:ext>
            </a:extLst>
          </p:cNvPr>
          <p:cNvSpPr/>
          <p:nvPr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xmlns="" id="{87567239-FEA4-A342-A3B8-84E700FED830}"/>
              </a:ext>
            </a:extLst>
          </p:cNvPr>
          <p:cNvSpPr/>
          <p:nvPr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xmlns="" id="{492F0907-5FF6-EF4F-95D9-3A2378583F87}"/>
              </a:ext>
            </a:extLst>
          </p:cNvPr>
          <p:cNvSpPr/>
          <p:nvPr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D33213F8-3A55-694F-B671-D7EDE13586B1}"/>
              </a:ext>
            </a:extLst>
          </p:cNvPr>
          <p:cNvGrpSpPr/>
          <p:nvPr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39" name="圆角矩形 38">
              <a:extLst>
                <a:ext uri="{FF2B5EF4-FFF2-40B4-BE49-F238E27FC236}">
                  <a16:creationId xmlns:a16="http://schemas.microsoft.com/office/drawing/2014/main" xmlns="" id="{B1A4F77A-A637-C04F-B844-1DDABD33E55F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0" name="圆角矩形 39">
              <a:extLst>
                <a:ext uri="{FF2B5EF4-FFF2-40B4-BE49-F238E27FC236}">
                  <a16:creationId xmlns:a16="http://schemas.microsoft.com/office/drawing/2014/main" xmlns="" id="{B5406BB8-28DD-444E-B328-65ED44349015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41" name="圆角矩形 40">
            <a:extLst>
              <a:ext uri="{FF2B5EF4-FFF2-40B4-BE49-F238E27FC236}">
                <a16:creationId xmlns:a16="http://schemas.microsoft.com/office/drawing/2014/main" xmlns="" id="{74F52066-FE56-284B-8E04-B1BC501F257A}"/>
              </a:ext>
            </a:extLst>
          </p:cNvPr>
          <p:cNvSpPr/>
          <p:nvPr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2" name="圆角矩形 41">
            <a:extLst>
              <a:ext uri="{FF2B5EF4-FFF2-40B4-BE49-F238E27FC236}">
                <a16:creationId xmlns:a16="http://schemas.microsoft.com/office/drawing/2014/main" xmlns="" id="{A8DAA526-0255-D944-8749-ACD3AD5467FA}"/>
              </a:ext>
            </a:extLst>
          </p:cNvPr>
          <p:cNvSpPr/>
          <p:nvPr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3" name="圆角矩形 42">
            <a:extLst>
              <a:ext uri="{FF2B5EF4-FFF2-40B4-BE49-F238E27FC236}">
                <a16:creationId xmlns:a16="http://schemas.microsoft.com/office/drawing/2014/main" xmlns="" id="{7B2660D6-BFD4-FC48-AB72-407E1DA87EC6}"/>
              </a:ext>
            </a:extLst>
          </p:cNvPr>
          <p:cNvSpPr/>
          <p:nvPr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xmlns="" id="{91547EE9-4FD9-4F42-A504-5CE41655ECA8}"/>
              </a:ext>
            </a:extLst>
          </p:cNvPr>
          <p:cNvSpPr txBox="1"/>
          <p:nvPr/>
        </p:nvSpPr>
        <p:spPr>
          <a:xfrm>
            <a:off x="2032980" y="2602672"/>
            <a:ext cx="75053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6000" dirty="0" smtClean="0">
                <a:solidFill>
                  <a:schemeClr val="bg1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§2. TIA PHÂN GIÁC </a:t>
            </a:r>
            <a:endParaRPr kumimoji="1" lang="zh-CN" altLang="en-US" sz="6000" dirty="0">
              <a:solidFill>
                <a:schemeClr val="bg1"/>
              </a:solidFill>
              <a:latin typeface="Times New Roman" panose="02020603050405020304" pitchFamily="18" charset="0"/>
              <a:ea typeface="zihun7hao-wennuantongzhiti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F4970C44-83AF-7A41-BD2D-DA16D877A9EB}"/>
              </a:ext>
            </a:extLst>
          </p:cNvPr>
          <p:cNvSpPr txBox="1"/>
          <p:nvPr/>
        </p:nvSpPr>
        <p:spPr>
          <a:xfrm>
            <a:off x="4354295" y="1783790"/>
            <a:ext cx="3483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CHƯƠNG IV</a:t>
            </a:r>
            <a:endParaRPr kumimoji="1" lang="zh-CN" altLang="en-US" sz="4000" b="1" dirty="0">
              <a:solidFill>
                <a:srgbClr val="FFFF00"/>
              </a:solidFill>
              <a:latin typeface="Times New Roman" panose="02020603050405020304" pitchFamily="18" charset="0"/>
              <a:ea typeface="zihun7hao-wennuantongzhiti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圆角矩形 4">
            <a:extLst>
              <a:ext uri="{FF2B5EF4-FFF2-40B4-BE49-F238E27FC236}">
                <a16:creationId xmlns:a16="http://schemas.microsoft.com/office/drawing/2014/main" xmlns="" id="{4660D9A8-5446-434B-A63E-84FD3E31989B}"/>
              </a:ext>
            </a:extLst>
          </p:cNvPr>
          <p:cNvSpPr/>
          <p:nvPr/>
        </p:nvSpPr>
        <p:spPr>
          <a:xfrm>
            <a:off x="4827212" y="4430170"/>
            <a:ext cx="1818072" cy="440262"/>
          </a:xfrm>
          <a:prstGeom prst="roundRect">
            <a:avLst>
              <a:gd name="adj" fmla="val 50000"/>
            </a:avLst>
          </a:prstGeom>
          <a:solidFill>
            <a:srgbClr val="FFE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23A84DD3-5E52-5344-B9D1-740345AE6AEA}"/>
              </a:ext>
            </a:extLst>
          </p:cNvPr>
          <p:cNvSpPr txBox="1"/>
          <p:nvPr/>
        </p:nvSpPr>
        <p:spPr>
          <a:xfrm>
            <a:off x="4975164" y="4466595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zihun58hao-chuangzhonghei" pitchFamily="2" charset="-122"/>
                <a:ea typeface="zihun58hao-chuangzhonghei" pitchFamily="2" charset="-122"/>
              </a:rPr>
              <a:t>Ngày</a:t>
            </a:r>
            <a:r>
              <a:rPr kumimoji="1"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zihun58hao-chuangzhonghei" pitchFamily="2" charset="-122"/>
                <a:ea typeface="zihun58hao-chuangzhonghei" pitchFamily="2" charset="-122"/>
              </a:rPr>
              <a:t>../../</a:t>
            </a:r>
            <a:r>
              <a:rPr kumimoji="1" lang="en-US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zihun58hao-chuangzhonghei" pitchFamily="2" charset="-122"/>
                <a:ea typeface="zihun58hao-chuangzhonghei" pitchFamily="2" charset="-122"/>
              </a:rPr>
              <a:t>2022</a:t>
            </a:r>
            <a:endParaRPr kumimoji="1"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zihun58hao-chuangzhonghei" pitchFamily="2" charset="-122"/>
              <a:ea typeface="zihun58hao-chuangzhonghei" pitchFamily="2" charset="-122"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xmlns="" id="{43BF8D45-6765-854F-A41F-1FDCFE5E91B9}"/>
              </a:ext>
            </a:extLst>
          </p:cNvPr>
          <p:cNvSpPr/>
          <p:nvPr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xmlns="" id="{1FDA4700-4234-EC4C-8E13-3F1E9521582B}"/>
              </a:ext>
            </a:extLst>
          </p:cNvPr>
          <p:cNvSpPr/>
          <p:nvPr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285724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" grpId="0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33130" y="369846"/>
            <a:ext cx="11716215" cy="63210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82550" cmpd="dbl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-1811362" y="4581323"/>
            <a:ext cx="822435" cy="6096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</a:endParaRPr>
          </a:p>
        </p:txBody>
      </p:sp>
      <p:sp>
        <p:nvSpPr>
          <p:cNvPr id="149506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781436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Bent-Up Arrow 4">
            <a:hlinkClick r:id="rId3" action="ppaction://hlinksldjump"/>
          </p:cNvPr>
          <p:cNvSpPr/>
          <p:nvPr/>
        </p:nvSpPr>
        <p:spPr>
          <a:xfrm>
            <a:off x="9386229" y="552604"/>
            <a:ext cx="914400" cy="1023435"/>
          </a:xfrm>
          <a:prstGeom prst="bentUpArrow">
            <a:avLst>
              <a:gd name="adj1" fmla="val 25000"/>
              <a:gd name="adj2" fmla="val 25000"/>
              <a:gd name="adj3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351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72507" y="3083478"/>
            <a:ext cx="10847767" cy="2390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/>
            <a:r>
              <a:rPr lang="en-US" sz="3733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3733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150</a:t>
            </a:r>
            <a:r>
              <a:rPr lang="en-US" sz="3733" baseline="30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en-US" sz="3733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733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914377"/>
            <a:r>
              <a:rPr lang="en-US" sz="3733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733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120</a:t>
            </a:r>
            <a:r>
              <a:rPr lang="en-US" sz="3733" baseline="30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en-US" sz="3733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733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914377"/>
            <a:r>
              <a:rPr lang="en-US" sz="3733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3733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60</a:t>
            </a:r>
            <a:r>
              <a:rPr lang="en-US" sz="3733" baseline="30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en-US" sz="3733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733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914377"/>
            <a:r>
              <a:rPr lang="en-US" sz="3733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3733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180</a:t>
            </a:r>
            <a:r>
              <a:rPr lang="en-US" sz="3733" baseline="30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endParaRPr lang="en-US" sz="3733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16389" y="4543759"/>
            <a:ext cx="2090604" cy="209060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20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19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18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17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16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15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14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13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12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11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10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09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08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07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06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05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04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03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02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01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 dirty="0">
                <a:solidFill>
                  <a:prstClr val="white"/>
                </a:solidFill>
              </a:rPr>
              <a:t>00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45" y="1741302"/>
            <a:ext cx="13783299" cy="559074"/>
          </a:xfrm>
          <a:prstGeom prst="rect">
            <a:avLst/>
          </a:prstGeom>
        </p:spPr>
      </p:pic>
      <p:pic>
        <p:nvPicPr>
          <p:cNvPr id="20495" name="Picture 1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5250" y="2415818"/>
            <a:ext cx="6667908" cy="3414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022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9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4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6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7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8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9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0.2181 -0.20532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11" y="-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9506" grpId="0"/>
      <p:bldP spid="10" grpId="0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1716215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82550" cmpd="dbl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-1811362" y="4581323"/>
            <a:ext cx="822435" cy="6096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</a:endParaRPr>
          </a:p>
        </p:txBody>
      </p:sp>
      <p:sp>
        <p:nvSpPr>
          <p:cNvPr id="149506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234190" y="784187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</a:p>
        </p:txBody>
      </p:sp>
      <p:sp>
        <p:nvSpPr>
          <p:cNvPr id="5" name="Bent-Up Arrow 4">
            <a:hlinkClick r:id="rId3" action="ppaction://hlinksldjump"/>
          </p:cNvPr>
          <p:cNvSpPr/>
          <p:nvPr/>
        </p:nvSpPr>
        <p:spPr>
          <a:xfrm>
            <a:off x="9386229" y="552604"/>
            <a:ext cx="914400" cy="1023435"/>
          </a:xfrm>
          <a:prstGeom prst="bentUpArrow">
            <a:avLst>
              <a:gd name="adj1" fmla="val 25000"/>
              <a:gd name="adj2" fmla="val 25000"/>
              <a:gd name="adj3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351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72507" y="1804871"/>
            <a:ext cx="10665312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endParaRPr lang="en-US" sz="3733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893" y="4219501"/>
            <a:ext cx="10847767" cy="2390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/>
            <a:r>
              <a:rPr lang="en-US" sz="3733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3733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30</a:t>
            </a:r>
            <a:r>
              <a:rPr lang="en-US" sz="3733" baseline="30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en-US" sz="3733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733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914377"/>
            <a:r>
              <a:rPr lang="en-US" sz="3733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733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60</a:t>
            </a:r>
            <a:r>
              <a:rPr lang="en-US" sz="3733" baseline="30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en-US" sz="3733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733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914377"/>
            <a:r>
              <a:rPr lang="en-US" sz="3733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3733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90</a:t>
            </a:r>
            <a:r>
              <a:rPr lang="en-US" sz="3733" baseline="30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en-US" sz="3733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733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914377"/>
            <a:r>
              <a:rPr lang="en-US" sz="3733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3733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120</a:t>
            </a:r>
            <a:r>
              <a:rPr lang="en-US" sz="3733" baseline="30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en-US" sz="3733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733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6957" y="4600271"/>
            <a:ext cx="2208403" cy="2208403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20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19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18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17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16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15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14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13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12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11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10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09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08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07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06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05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04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03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02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01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464392" y="974812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 dirty="0">
                <a:solidFill>
                  <a:prstClr val="white"/>
                </a:solidFill>
              </a:rPr>
              <a:t>00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245" y="1846875"/>
            <a:ext cx="20075511" cy="81429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245" y="2638727"/>
            <a:ext cx="18294046" cy="74203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5163" y="2700489"/>
            <a:ext cx="16338038" cy="59564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5650" y="3761535"/>
            <a:ext cx="5647363" cy="289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5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9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4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6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7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8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9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46 0.00972 L 0.15494 0.12176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20" y="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9506" grpId="0"/>
      <p:bldP spid="4" grpId="0"/>
      <p:bldP spid="10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91306"/>
            <a:ext cx="11716215" cy="67666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82550" cmpd="dbl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-1811362" y="4620849"/>
            <a:ext cx="822435" cy="6096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</a:endParaRPr>
          </a:p>
        </p:txBody>
      </p:sp>
      <p:sp>
        <p:nvSpPr>
          <p:cNvPr id="149506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468745" y="16491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</a:t>
            </a:r>
          </a:p>
        </p:txBody>
      </p:sp>
      <p:sp>
        <p:nvSpPr>
          <p:cNvPr id="5" name="Bent-Up Arrow 4">
            <a:hlinkClick r:id="rId3" action="ppaction://hlinksldjump"/>
          </p:cNvPr>
          <p:cNvSpPr/>
          <p:nvPr/>
        </p:nvSpPr>
        <p:spPr>
          <a:xfrm>
            <a:off x="8490677" y="5663787"/>
            <a:ext cx="914400" cy="1023435"/>
          </a:xfrm>
          <a:prstGeom prst="bentUpArrow">
            <a:avLst>
              <a:gd name="adj1" fmla="val 25000"/>
              <a:gd name="adj2" fmla="val 25000"/>
              <a:gd name="adj3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351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8746" y="855257"/>
            <a:ext cx="10746453" cy="181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endParaRPr lang="en-US" sz="3733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914377"/>
            <a:endParaRPr lang="en-US" sz="3733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914377"/>
            <a:endParaRPr lang="en-US" sz="3733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4249" y="2701615"/>
            <a:ext cx="7846780" cy="1487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/>
            <a:r>
              <a:rPr lang="en-US" sz="3733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3733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37,5</a:t>
            </a:r>
            <a:r>
              <a:rPr lang="en-US" sz="3733" baseline="30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			</a:t>
            </a:r>
            <a:r>
              <a:rPr lang="en-US" sz="3733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17,5</a:t>
            </a:r>
            <a:r>
              <a:rPr lang="en-US" sz="3733" baseline="30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endParaRPr lang="en-US" sz="3733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914377"/>
            <a:endParaRPr lang="en-US" sz="1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914377"/>
            <a:r>
              <a:rPr lang="en-US" sz="3733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3733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3733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40</a:t>
            </a:r>
            <a:r>
              <a:rPr lang="en-US" sz="3733" baseline="30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			</a:t>
            </a:r>
            <a:r>
              <a:rPr lang="en-US" sz="3733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3733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80</a:t>
            </a:r>
            <a:r>
              <a:rPr lang="en-US" sz="3733" baseline="30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endParaRPr lang="en-US" sz="3733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2697" y="4806911"/>
            <a:ext cx="1396063" cy="1396063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0339051" y="2188008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20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339051" y="2188008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19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339051" y="2188008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18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339051" y="2188008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17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339051" y="2188008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16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0339051" y="2188008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15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339051" y="2188008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14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339051" y="2188008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13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0339051" y="2188008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12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339051" y="2188008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11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0339051" y="2188008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10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339051" y="2188008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09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0339051" y="2188008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08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0339051" y="2188008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07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0339051" y="2188008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06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0339051" y="2188008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05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0339051" y="2188008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04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0339051" y="2188008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03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0339051" y="2188008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02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0339051" y="2188008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</a:rPr>
              <a:t>01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0339051" y="2188008"/>
            <a:ext cx="1422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 dirty="0">
                <a:solidFill>
                  <a:prstClr val="white"/>
                </a:solidFill>
              </a:rPr>
              <a:t>00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696" y="885925"/>
            <a:ext cx="19614642" cy="7150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696" y="1631689"/>
            <a:ext cx="15464284" cy="7766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5947" y="1702707"/>
            <a:ext cx="4343861" cy="44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1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9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4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6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7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8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9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23457E-7 L 0.36632 0.14198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16" y="70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9506" grpId="0"/>
      <p:bldP spid="4" grpId="0"/>
      <p:bldP spid="10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3374" y="0"/>
            <a:ext cx="12321766" cy="68520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270125" y="4343400"/>
            <a:ext cx="2921876" cy="2514600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3556000" y="482601"/>
            <a:ext cx="777656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2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2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267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 </a:t>
            </a:r>
            <a:r>
              <a:rPr lang="en-US" sz="4267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267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267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6"/>
          <p:cNvSpPr txBox="1"/>
          <p:nvPr/>
        </p:nvSpPr>
        <p:spPr>
          <a:xfrm>
            <a:off x="1402081" y="1084581"/>
            <a:ext cx="75175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3200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altLang="en-US" sz="3200" i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GB" altLang="en-US" sz="3200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altLang="en-US" sz="32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32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GB" altLang="en-US" sz="32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GB" alt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GB" altLang="en-US" sz="32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GB" altLang="en-US" sz="3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GB" altLang="en-US" sz="3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GB" altLang="en-US" sz="3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GB" altLang="en-US" sz="3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GB" altLang="en-US" sz="3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altLang="en-US" sz="3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altLang="en-US" sz="3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GB" altLang="en-US" sz="3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altLang="en-US" sz="3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GB" altLang="en-US" sz="3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altLang="en-US" sz="32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GB" altLang="en-US" sz="3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GB" altLang="en-US" sz="3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altLang="en-US" sz="3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GB" altLang="en-US" sz="3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GB" altLang="en-US" sz="3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GB" altLang="en-US" sz="3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altLang="en-US" sz="3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altLang="en-US" sz="3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GB" altLang="en-US" sz="3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GB" altLang="en-US" sz="3200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GB" altLang="en-US" sz="32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Chuẩn</a:t>
            </a:r>
            <a:r>
              <a:rPr lang="en-GB" altLang="en-US" sz="32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bị</a:t>
            </a:r>
            <a:r>
              <a:rPr lang="en-GB" altLang="en-US" sz="32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GB" altLang="en-US" sz="32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mới</a:t>
            </a:r>
            <a:r>
              <a:rPr lang="en-GB" altLang="en-US" sz="32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r>
              <a:rPr lang="en-GB" alt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đọc</a:t>
            </a:r>
            <a:r>
              <a:rPr lang="en-GB" alt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trước</a:t>
            </a:r>
            <a:r>
              <a:rPr lang="en-GB" alt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toàn</a:t>
            </a:r>
            <a:r>
              <a:rPr lang="en-GB" alt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bộ</a:t>
            </a:r>
            <a:r>
              <a:rPr lang="en-GB" alt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nội</a:t>
            </a:r>
            <a:r>
              <a:rPr lang="en-GB" alt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dung </a:t>
            </a:r>
            <a:r>
              <a:rPr lang="en-GB" altLang="en-US" sz="32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GB" altLang="en-US" sz="3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“Hai </a:t>
            </a:r>
            <a:r>
              <a:rPr lang="en-GB" altLang="en-US" sz="32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đường</a:t>
            </a:r>
            <a:r>
              <a:rPr lang="en-GB" altLang="en-US" sz="3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thẳng</a:t>
            </a:r>
            <a:r>
              <a:rPr lang="en-GB" altLang="en-US" sz="3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song </a:t>
            </a:r>
            <a:r>
              <a:rPr lang="en-GB" altLang="en-US" sz="32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song</a:t>
            </a:r>
            <a:r>
              <a:rPr lang="en-GB" altLang="en-US" sz="3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GB" altLang="en-US" sz="32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en-US" sz="32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altLang="en-US" sz="32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32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altLang="en-US" sz="32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GB" alt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alt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alt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6,7 </a:t>
            </a:r>
            <a:r>
              <a:rPr lang="en-GB" altLang="en-US" sz="32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GB" altLang="en-US" sz="3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75</a:t>
            </a:r>
            <a:endParaRPr lang="en-GB" altLang="en-US" sz="32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89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45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n 3">
            <a:extLst>
              <a:ext uri="{FF2B5EF4-FFF2-40B4-BE49-F238E27FC236}">
                <a16:creationId xmlns=""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0" y="996043"/>
            <a:ext cx="3237355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258243" y="2042789"/>
            <a:ext cx="66889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6" name="Hình ảnh 3" descr="Ảnh có chứa văn bản, bảng trắng&#10;&#10;Mô tả được tạo tự động">
            <a:extLst>
              <a:ext uri="{FF2B5EF4-FFF2-40B4-BE49-F238E27FC236}">
                <a16:creationId xmlns="" xmlns:a16="http://schemas.microsoft.com/office/drawing/2014/main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3043" y="3182299"/>
            <a:ext cx="2186740" cy="2186740"/>
          </a:xfrm>
          <a:prstGeom prst="rect">
            <a:avLst/>
          </a:prstGeom>
        </p:spPr>
      </p:pic>
      <p:sp>
        <p:nvSpPr>
          <p:cNvPr id="7" name="Google Shape;157;p20">
            <a:extLst>
              <a:ext uri="{FF2B5EF4-FFF2-40B4-BE49-F238E27FC236}">
                <a16:creationId xmlns=""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3963976" y="695755"/>
            <a:ext cx="1063185" cy="600576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8" name="Google Shape;163;p20">
            <a:extLst>
              <a:ext uri="{FF2B5EF4-FFF2-40B4-BE49-F238E27FC236}">
                <a16:creationId xmlns=""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4996984" y="454668"/>
            <a:ext cx="522521" cy="295194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9" name="Google Shape;157;p20">
            <a:extLst>
              <a:ext uri="{FF2B5EF4-FFF2-40B4-BE49-F238E27FC236}">
                <a16:creationId xmlns=""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5661293" y="864603"/>
            <a:ext cx="1283501" cy="68500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</p:spTree>
    <p:extLst>
      <p:ext uri="{BB962C8B-B14F-4D97-AF65-F5344CB8AC3E}">
        <p14:creationId xmlns:p14="http://schemas.microsoft.com/office/powerpoint/2010/main" val="39534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867443" y="-2047"/>
            <a:ext cx="1012468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HĐKP1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</a:p>
          <a:p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Vẽ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giấy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A4,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gấp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cạnh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trùng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cạnh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. Theo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nếp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gấp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tia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chia         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góc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như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thế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?</a:t>
            </a:r>
            <a:br>
              <a:rPr lang="en-US" sz="3600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lang="en-US" sz="3600" dirty="0">
              <a:solidFill>
                <a:srgbClr val="0000FF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/>
          </p:nvPr>
        </p:nvGraphicFramePr>
        <p:xfrm>
          <a:off x="2795797" y="512874"/>
          <a:ext cx="8001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2" name="Equation" r:id="rId3" imgW="799920" imgH="634680" progId="Equation.DSMT4">
                  <p:embed/>
                </p:oleObj>
              </mc:Choice>
              <mc:Fallback>
                <p:oleObj name="Equation" r:id="rId3" imgW="799920" imgH="634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95797" y="512874"/>
                        <a:ext cx="800100" cy="63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/>
          </p:nvPr>
        </p:nvGraphicFramePr>
        <p:xfrm>
          <a:off x="3797299" y="1239613"/>
          <a:ext cx="5588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3" name="Equation" r:id="rId5" imgW="558720" imgH="469800" progId="Equation.DSMT4">
                  <p:embed/>
                </p:oleObj>
              </mc:Choice>
              <mc:Fallback>
                <p:oleObj name="Equation" r:id="rId5" imgW="55872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97299" y="1239613"/>
                        <a:ext cx="5588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/>
          </p:nvPr>
        </p:nvGraphicFramePr>
        <p:xfrm>
          <a:off x="9012717" y="1236714"/>
          <a:ext cx="5461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4" name="Equation" r:id="rId7" imgW="545760" imgH="380880" progId="Equation.DSMT4">
                  <p:embed/>
                </p:oleObj>
              </mc:Choice>
              <mc:Fallback>
                <p:oleObj name="Equation" r:id="rId7" imgW="54576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012717" y="1236714"/>
                        <a:ext cx="5461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/>
          </p:nvPr>
        </p:nvGraphicFramePr>
        <p:xfrm>
          <a:off x="9508805" y="665063"/>
          <a:ext cx="569913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5" name="Equation" r:id="rId9" imgW="558720" imgH="380880" progId="Equation.DSMT4">
                  <p:embed/>
                </p:oleObj>
              </mc:Choice>
              <mc:Fallback>
                <p:oleObj name="Equation" r:id="rId9" imgW="55872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508805" y="665063"/>
                        <a:ext cx="569913" cy="388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2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7" name="Object 36"/>
          <p:cNvGraphicFramePr>
            <a:graphicFrameLocks noChangeAspect="1"/>
          </p:cNvGraphicFramePr>
          <p:nvPr>
            <p:extLst/>
          </p:nvPr>
        </p:nvGraphicFramePr>
        <p:xfrm>
          <a:off x="2072638" y="2220640"/>
          <a:ext cx="9585153" cy="458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6" name="Bitmap Image" r:id="rId11" imgW="4086795" imgH="1952898" progId="Paint.Picture">
                  <p:embed/>
                </p:oleObj>
              </mc:Choice>
              <mc:Fallback>
                <p:oleObj name="Bitmap Image" r:id="rId11" imgW="4086795" imgH="195289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2638" y="2220640"/>
                        <a:ext cx="9585153" cy="4582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/>
          </p:nvPr>
        </p:nvGraphicFramePr>
        <p:xfrm>
          <a:off x="11084424" y="1078693"/>
          <a:ext cx="790575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7" name="Equation" r:id="rId13" imgW="790651" imgH="628802" progId="Equation.DSMT4">
                  <p:embed/>
                </p:oleObj>
              </mc:Choice>
              <mc:Fallback>
                <p:oleObj name="Equation" r:id="rId13" imgW="790651" imgH="62880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1084424" y="1078693"/>
                        <a:ext cx="790575" cy="628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" name="Picture 38" descr="Background pattern&#10;&#10;Description automatically generated">
            <a:extLst>
              <a:ext uri="{FF2B5EF4-FFF2-40B4-BE49-F238E27FC236}">
                <a16:creationId xmlns=""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16"/>
              </a:ext>
            </a:extLst>
          </a:blip>
          <a:srcRect b="-4"/>
          <a:stretch/>
        </p:blipFill>
        <p:spPr>
          <a:xfrm>
            <a:off x="15309" y="102483"/>
            <a:ext cx="1654931" cy="1878738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513" y="411591"/>
            <a:ext cx="1260522" cy="126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56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55995"/>
          </a:xfrm>
        </p:spPr>
        <p:txBody>
          <a:bodyPr/>
          <a:lstStyle/>
          <a:p>
            <a:r>
              <a:rPr lang="en-US" sz="7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7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      </a:t>
            </a:r>
            <a:r>
              <a:rPr lang="en-US" sz="7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7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7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7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7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7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7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7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7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7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6457963"/>
              </p:ext>
            </p:extLst>
          </p:nvPr>
        </p:nvGraphicFramePr>
        <p:xfrm>
          <a:off x="2319884" y="3490443"/>
          <a:ext cx="102870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4" name="Equation" r:id="rId3" imgW="1028520" imgH="711000" progId="Equation.DSMT4">
                  <p:embed/>
                </p:oleObj>
              </mc:Choice>
              <mc:Fallback>
                <p:oleObj name="Equation" r:id="rId3" imgW="1028520" imgH="711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19884" y="3490443"/>
                        <a:ext cx="1028700" cy="71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0223815"/>
              </p:ext>
            </p:extLst>
          </p:nvPr>
        </p:nvGraphicFramePr>
        <p:xfrm>
          <a:off x="6434191" y="3181232"/>
          <a:ext cx="1536700" cy="120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5" name="Equation" r:id="rId5" imgW="1536480" imgH="1206360" progId="Equation.DSMT4">
                  <p:embed/>
                </p:oleObj>
              </mc:Choice>
              <mc:Fallback>
                <p:oleObj name="Equation" r:id="rId5" imgW="1536480" imgH="1206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34191" y="3181232"/>
                        <a:ext cx="1536700" cy="1206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1915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0424" y="1055984"/>
            <a:ext cx="1072828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err="1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Từ</a:t>
            </a: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gấp</a:t>
            </a: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giấy</a:t>
            </a: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</a:t>
            </a: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nhận</a:t>
            </a: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xét</a:t>
            </a: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gì</a:t>
            </a: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về</a:t>
            </a: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vị</a:t>
            </a: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trí</a:t>
            </a:r>
            <a:r>
              <a:rPr lang="en-US" sz="4800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tia</a:t>
            </a: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phân</a:t>
            </a: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giác</a:t>
            </a: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?</a:t>
            </a:r>
          </a:p>
          <a:p>
            <a:pPr marL="571500" indent="-571500">
              <a:buFontTx/>
              <a:buChar char="-"/>
            </a:pP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Tia </a:t>
            </a:r>
            <a:r>
              <a:rPr lang="en-US" sz="4800" dirty="0" err="1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phân</a:t>
            </a: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giác</a:t>
            </a: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xuất</a:t>
            </a: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phát</a:t>
            </a: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từ</a:t>
            </a: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đâu</a:t>
            </a: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?</a:t>
            </a:r>
          </a:p>
          <a:p>
            <a:pPr marL="571500" indent="-571500">
              <a:buFontTx/>
              <a:buChar char="-"/>
            </a:pP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Tia </a:t>
            </a:r>
            <a:r>
              <a:rPr lang="en-US" sz="4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4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48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8117504" y="1866321"/>
          <a:ext cx="936076" cy="74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0" name="Equation" r:id="rId3" imgW="790651" imgH="628802" progId="Equation.DSMT4">
                  <p:embed/>
                </p:oleObj>
              </mc:Choice>
              <mc:Fallback>
                <p:oleObj name="Equation" r:id="rId3" imgW="790651" imgH="62880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117504" y="1866321"/>
                        <a:ext cx="936076" cy="744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6020" y="4658203"/>
            <a:ext cx="2799742" cy="2199797"/>
          </a:xfrm>
          <a:prstGeom prst="rect">
            <a:avLst/>
          </a:prstGeom>
        </p:spPr>
      </p:pic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=""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rcRect/>
          <a:stretch/>
        </p:blipFill>
        <p:spPr>
          <a:xfrm>
            <a:off x="69674" y="26549"/>
            <a:ext cx="1551076" cy="1767478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74" y="175109"/>
            <a:ext cx="1470357" cy="147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92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51641" y="295861"/>
            <a:ext cx="5859518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48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fr-FR" sz="4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4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Tia</a:t>
            </a:r>
            <a:r>
              <a:rPr lang="fr-FR" sz="4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là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tia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đỉnh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2271" y="1332516"/>
            <a:ext cx="4740335" cy="459532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1917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">
  <a:themeElements>
    <a:clrScheme name="自定义 576">
      <a:dk1>
        <a:sysClr val="windowText" lastClr="000000"/>
      </a:dk1>
      <a:lt1>
        <a:sysClr val="window" lastClr="FFFFFF"/>
      </a:lt1>
      <a:dk2>
        <a:srgbClr val="FE8278"/>
      </a:dk2>
      <a:lt2>
        <a:srgbClr val="E7E6E6"/>
      </a:lt2>
      <a:accent1>
        <a:srgbClr val="5BB814"/>
      </a:accent1>
      <a:accent2>
        <a:srgbClr val="FEB508"/>
      </a:accent2>
      <a:accent3>
        <a:srgbClr val="FE8278"/>
      </a:accent3>
      <a:accent4>
        <a:srgbClr val="5BB814"/>
      </a:accent4>
      <a:accent5>
        <a:srgbClr val="FEB508"/>
      </a:accent5>
      <a:accent6>
        <a:srgbClr val="FE8278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</a:objectDefaults>
  <a:extraClrSchemeLst/>
</a:theme>
</file>

<file path=ppt/theme/theme1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</a:objectDefaults>
  <a:extraClrSchemeLst/>
</a:theme>
</file>

<file path=ppt/theme/theme14.xml><?xml version="1.0" encoding="utf-8"?>
<a:theme xmlns:a="http://schemas.openxmlformats.org/drawingml/2006/main" name="1_Office 主题">
  <a:themeElements>
    <a:clrScheme name="自定义 576">
      <a:dk1>
        <a:sysClr val="windowText" lastClr="000000"/>
      </a:dk1>
      <a:lt1>
        <a:sysClr val="window" lastClr="FFFFFF"/>
      </a:lt1>
      <a:dk2>
        <a:srgbClr val="FE8278"/>
      </a:dk2>
      <a:lt2>
        <a:srgbClr val="E7E6E6"/>
      </a:lt2>
      <a:accent1>
        <a:srgbClr val="5BB814"/>
      </a:accent1>
      <a:accent2>
        <a:srgbClr val="FEB508"/>
      </a:accent2>
      <a:accent3>
        <a:srgbClr val="FE8278"/>
      </a:accent3>
      <a:accent4>
        <a:srgbClr val="5BB814"/>
      </a:accent4>
      <a:accent5>
        <a:srgbClr val="FEB508"/>
      </a:accent5>
      <a:accent6>
        <a:srgbClr val="FE8278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2_Office 主题">
  <a:themeElements>
    <a:clrScheme name="自定义 576">
      <a:dk1>
        <a:sysClr val="windowText" lastClr="000000"/>
      </a:dk1>
      <a:lt1>
        <a:sysClr val="window" lastClr="FFFFFF"/>
      </a:lt1>
      <a:dk2>
        <a:srgbClr val="FE8278"/>
      </a:dk2>
      <a:lt2>
        <a:srgbClr val="E7E6E6"/>
      </a:lt2>
      <a:accent1>
        <a:srgbClr val="5BB814"/>
      </a:accent1>
      <a:accent2>
        <a:srgbClr val="FEB508"/>
      </a:accent2>
      <a:accent3>
        <a:srgbClr val="FE8278"/>
      </a:accent3>
      <a:accent4>
        <a:srgbClr val="5BB814"/>
      </a:accent4>
      <a:accent5>
        <a:srgbClr val="FEB508"/>
      </a:accent5>
      <a:accent6>
        <a:srgbClr val="FE8278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57150">
          <a:solidFill>
            <a:srgbClr val="92D050"/>
          </a:solidFill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ln>
          <a:noFill/>
        </a:ln>
      </a:spPr>
      <a:bodyPr vert="horz" lIns="91440" tIns="45720" rIns="91440" bIns="45720" rtlCol="0">
        <a:normAutofit/>
      </a:bodyPr>
      <a:lstStyle>
        <a:defPPr algn="just">
          <a:defRPr b="1">
            <a:solidFill>
              <a:srgbClr val="0000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rek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</a:objectDefaults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</a:objectDefaults>
  <a:extraClrSchemeLst/>
</a:theme>
</file>

<file path=ppt/theme/theme9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1355</Words>
  <Application>Microsoft Office PowerPoint</Application>
  <PresentationFormat>Custom</PresentationFormat>
  <Paragraphs>277</Paragraphs>
  <Slides>44</Slides>
  <Notes>3</Notes>
  <HiddenSlides>0</HiddenSlides>
  <MMClips>1</MMClips>
  <ScaleCrop>false</ScaleCrop>
  <HeadingPairs>
    <vt:vector size="6" baseType="variant">
      <vt:variant>
        <vt:lpstr>Theme</vt:lpstr>
      </vt:variant>
      <vt:variant>
        <vt:i4>16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62" baseType="lpstr">
      <vt:lpstr>Office Theme</vt:lpstr>
      <vt:lpstr>1_Office Theme</vt:lpstr>
      <vt:lpstr>2_Office Theme</vt:lpstr>
      <vt:lpstr>Chủ đề Office</vt:lpstr>
      <vt:lpstr>3_Office Theme</vt:lpstr>
      <vt:lpstr>Trek</vt:lpstr>
      <vt:lpstr>4_Office Theme</vt:lpstr>
      <vt:lpstr>5_Office Theme</vt:lpstr>
      <vt:lpstr>Office 主题​​</vt:lpstr>
      <vt:lpstr>Office 主题</vt:lpstr>
      <vt:lpstr>6_Office Theme</vt:lpstr>
      <vt:lpstr>7_Office Theme</vt:lpstr>
      <vt:lpstr>8_Office Theme</vt:lpstr>
      <vt:lpstr>1_Office 主题</vt:lpstr>
      <vt:lpstr>2_Office 主题</vt:lpstr>
      <vt:lpstr>1_Office 主题​​</vt:lpstr>
      <vt:lpstr>Equation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Nhận xét:   Tia      đã chia         thành hai góc bằng nhau.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hãy cho biết khi cân thăng bằng thì kim ở vị trí nào của           ?</vt:lpstr>
      <vt:lpstr>Trả lời: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VƯƠN LÊN TẦM CAO MỚI</vt:lpstr>
      <vt:lpstr>Câu 1:  Cho hình vẽ bên, biết BC là tia phân giác của          ,  </vt:lpstr>
      <vt:lpstr>Câu 2:</vt:lpstr>
      <vt:lpstr>Câu 3:</vt:lpstr>
      <vt:lpstr>Câu 4:</vt:lpstr>
      <vt:lpstr>Câu 5:</vt:lpstr>
      <vt:lpstr>PowerPoint Presentation</vt:lpstr>
      <vt:lpstr>PowerPoint Presentation</vt:lpstr>
    </vt:vector>
  </TitlesOfParts>
  <Company>thuvienhoclieu.com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>thuvienhoclieu.com</dc:creator>
  <cp:keywords>thuvienhoclieu.com</cp:keywords>
  <dc:description>thuvienhoclieu.com</dc:description>
  <cp:lastModifiedBy/>
  <cp:revision>1</cp:revision>
  <dcterms:created xsi:type="dcterms:W3CDTF">2022-08-30T03:46:57Z</dcterms:created>
  <dcterms:modified xsi:type="dcterms:W3CDTF">2022-08-30T03:47:13Z</dcterms:modified>
</cp:coreProperties>
</file>