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5" r:id="rId1"/>
  </p:sldMasterIdLst>
  <p:notesMasterIdLst>
    <p:notesMasterId r:id="rId28"/>
  </p:notesMasterIdLst>
  <p:sldIdLst>
    <p:sldId id="256" r:id="rId2"/>
    <p:sldId id="262" r:id="rId3"/>
    <p:sldId id="343" r:id="rId4"/>
    <p:sldId id="257" r:id="rId5"/>
    <p:sldId id="344" r:id="rId6"/>
    <p:sldId id="345" r:id="rId7"/>
    <p:sldId id="346" r:id="rId8"/>
    <p:sldId id="347" r:id="rId9"/>
    <p:sldId id="348" r:id="rId10"/>
    <p:sldId id="350" r:id="rId11"/>
    <p:sldId id="351" r:id="rId12"/>
    <p:sldId id="349" r:id="rId13"/>
    <p:sldId id="353" r:id="rId14"/>
    <p:sldId id="352" r:id="rId15"/>
    <p:sldId id="354" r:id="rId16"/>
    <p:sldId id="355" r:id="rId17"/>
    <p:sldId id="356" r:id="rId18"/>
    <p:sldId id="357" r:id="rId19"/>
    <p:sldId id="260" r:id="rId20"/>
    <p:sldId id="358" r:id="rId21"/>
    <p:sldId id="359" r:id="rId22"/>
    <p:sldId id="362" r:id="rId23"/>
    <p:sldId id="364" r:id="rId24"/>
    <p:sldId id="365" r:id="rId25"/>
    <p:sldId id="366" r:id="rId26"/>
    <p:sldId id="368" r:id="rId27"/>
  </p:sldIdLst>
  <p:sldSz cx="9144000" cy="5143500" type="screen16x9"/>
  <p:notesSz cx="6858000" cy="9144000"/>
  <p:embeddedFontLst>
    <p:embeddedFont>
      <p:font typeface="Concert One" charset="0"/>
      <p:regular r:id="rId29"/>
    </p:embeddedFont>
    <p:embeddedFont>
      <p:font typeface="Tahoma" pitchFamily="34" charset="0"/>
      <p:regular r:id="rId30"/>
      <p:bold r:id="rId31"/>
    </p:embeddedFont>
    <p:embeddedFont>
      <p:font typeface="Roboto Mono Medium" charset="0"/>
      <p:regular r:id="rId32"/>
      <p:bold r:id="rId33"/>
      <p:italic r:id="rId34"/>
      <p:boldItalic r:id="rId35"/>
    </p:embeddedFont>
    <p:embeddedFont>
      <p:font typeface="Anonymous Pro" charset="0"/>
      <p:regular r:id="rId36"/>
      <p:bold r:id="rId37"/>
      <p:italic r:id="rId38"/>
      <p:boldItalic r:id="rId39"/>
    </p:embeddedFont>
    <p:embeddedFont>
      <p:font typeface="Cambria Math" pitchFamily="18" charset="0"/>
      <p:regular r:id="rId40"/>
    </p:embeddedFont>
    <p:embeddedFont>
      <p:font typeface="Calibri" pitchFamily="34" charset="0"/>
      <p:regular r:id="rId41"/>
      <p:bold r:id="rId42"/>
      <p:italic r:id="rId43"/>
      <p:boldItalic r:id="rId44"/>
    </p:embeddedFont>
    <p:embeddedFont>
      <p:font typeface="Arial Unicode MS" pitchFamily="34" charset="-128"/>
      <p:regular r:id="rId45"/>
    </p:embeddedFont>
    <p:embeddedFont>
      <p:font typeface="Coming Soon"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9.bin"/><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6.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5.wmf"/><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62.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4.emf"/><Relationship Id="rId4" Type="http://schemas.openxmlformats.org/officeDocument/2006/relationships/image" Target="../media/image61.wmf"/><Relationship Id="rId9"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66.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jpeg"/><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oleObject" Target="../embeddings/oleObject80.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 Id="rId14" Type="http://schemas.openxmlformats.org/officeDocument/2006/relationships/image" Target="../media/image2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image" Target="../media/image26.wm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r>
              <a:rPr lang="en-US" sz="3000" dirty="0">
                <a:solidFill>
                  <a:srgbClr val="FF0000"/>
                </a:solidFill>
              </a:rPr>
              <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TỈ</a:t>
            </a:r>
          </a:p>
        </p:txBody>
      </p:sp>
      <p:sp>
        <p:nvSpPr>
          <p:cNvPr id="179" name="Google Shape;179;p30"/>
          <p:cNvSpPr txBox="1">
            <a:spLocks noGrp="1"/>
          </p:cNvSpPr>
          <p:nvPr>
            <p:ph type="subTitle" idx="1"/>
          </p:nvPr>
        </p:nvSpPr>
        <p:spPr>
          <a:xfrm>
            <a:off x="1717839" y="3698492"/>
            <a:ext cx="1427100" cy="5038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dirty="0">
                <a:latin typeface="+mj-lt"/>
              </a:rPr>
              <a:t>Lớp: 7A1</a:t>
            </a:r>
          </a:p>
          <a:p>
            <a:pPr marL="0" lvl="0" indent="0" algn="ctr" rtl="0">
              <a:spcBef>
                <a:spcPts val="0"/>
              </a:spcBef>
              <a:spcAft>
                <a:spcPts val="0"/>
              </a:spcAft>
              <a:buNone/>
            </a:pPr>
            <a:endParaRPr b="0" dirty="0">
              <a:latin typeface="+mj-lt"/>
            </a:endParaRP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xmlns=""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xmlns=""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xmlns=""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xmlns=""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xmlns=""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a16="http://schemas.microsoft.com/office/drawing/2014/main" xmlns=""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xmlns=""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xmlns=""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xmlns=""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xmlns=""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xmlns=""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xmlns=""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xmlns=""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spid="_x0000_s7170" name="Equation" r:id="rId3" imgW="215640" imgH="393480" progId="Equation.DSMT4">
                  <p:embed/>
                </p:oleObj>
              </mc:Choice>
              <mc:Fallback>
                <p:oleObj name="Equation" r:id="rId3" imgW="215640" imgH="393480" progId="Equation.DSMT4">
                  <p:embed/>
                  <p:pic>
                    <p:nvPicPr>
                      <p:cNvPr id="6" name="Object 5"/>
                      <p:cNvPicPr>
                        <a:picLocks noChangeAspect="1" noChangeArrowheads="1"/>
                      </p:cNvPicPr>
                      <p:nvPr/>
                    </p:nvPicPr>
                    <p:blipFill>
                      <a:blip r:embed="rId4"/>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xmlns=""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xmlns=""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spid="_x0000_s7171" name="Equation" r:id="rId5" imgW="317160" imgH="393480" progId="Equation.DSMT4">
                  <p:embed/>
                </p:oleObj>
              </mc:Choice>
              <mc:Fallback>
                <p:oleObj name="Equation" r:id="rId5" imgW="317160" imgH="393480" progId="Equation.DSMT4">
                  <p:embed/>
                  <p:pic>
                    <p:nvPicPr>
                      <p:cNvPr id="7" name="Object 6"/>
                      <p:cNvPicPr/>
                      <p:nvPr/>
                    </p:nvPicPr>
                    <p:blipFill>
                      <a:blip r:embed="rId6"/>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xmlns=""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xmlns=""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xmlns=""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spid="_x0000_s8194" name="Equation" r:id="rId3" imgW="1612800" imgH="393480" progId="Equation.DSMT4">
                    <p:embed/>
                  </p:oleObj>
                </mc:Choice>
                <mc:Fallback>
                  <p:oleObj name="Equation" r:id="rId3" imgW="1612800" imgH="393480" progId="Equation.DSMT4">
                    <p:embed/>
                    <p:pic>
                      <p:nvPicPr>
                        <p:cNvPr id="3" name="Object 2"/>
                        <p:cNvPicPr/>
                        <p:nvPr/>
                      </p:nvPicPr>
                      <p:blipFill>
                        <a:blip r:embed="rId4"/>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xmlns=""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xmlns=""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xmlns=""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xmlns=""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spid="_x0000_s8195" name="Equation" r:id="rId5" imgW="228600" imgH="393480" progId="Equation.DSMT4">
                    <p:embed/>
                  </p:oleObj>
                </mc:Choice>
                <mc:Fallback>
                  <p:oleObj name="Equation" r:id="rId5" imgW="228600" imgH="393480" progId="Equation.DSMT4">
                    <p:embed/>
                    <p:pic>
                      <p:nvPicPr>
                        <p:cNvPr id="6" name="Object 5"/>
                        <p:cNvPicPr/>
                        <p:nvPr/>
                      </p:nvPicPr>
                      <p:blipFill>
                        <a:blip r:embed="rId6"/>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spid="_x0000_s8196" name="Equation" r:id="rId7" imgW="228600" imgH="393480" progId="Equation.DSMT4">
                    <p:embed/>
                  </p:oleObj>
                </mc:Choice>
                <mc:Fallback>
                  <p:oleObj name="Equation" r:id="rId7" imgW="228600" imgH="393480" progId="Equation.DSMT4">
                    <p:embed/>
                    <p:pic>
                      <p:nvPicPr>
                        <p:cNvPr id="7" name="Object 6"/>
                        <p:cNvPicPr/>
                        <p:nvPr/>
                      </p:nvPicPr>
                      <p:blipFill>
                        <a:blip r:embed="rId8"/>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spid="_x0000_s8197" name="Equation" r:id="rId9" imgW="152280" imgH="393480" progId="Equation.DSMT4">
                    <p:embed/>
                  </p:oleObj>
                </mc:Choice>
                <mc:Fallback>
                  <p:oleObj name="Equation" r:id="rId9" imgW="152280" imgH="393480" progId="Equation.DSMT4">
                    <p:embed/>
                    <p:pic>
                      <p:nvPicPr>
                        <p:cNvPr id="8" name="Object 7"/>
                        <p:cNvPicPr/>
                        <p:nvPr/>
                      </p:nvPicPr>
                      <p:blipFill>
                        <a:blip r:embed="rId10"/>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xmlns=""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spid="_x0000_s8198" name="Equation" r:id="rId11" imgW="406080" imgH="203040" progId="Equation.DSMT4">
                    <p:embed/>
                  </p:oleObj>
                </mc:Choice>
                <mc:Fallback>
                  <p:oleObj name="Equation" r:id="rId11" imgW="406080" imgH="203040" progId="Equation.DSMT4">
                    <p:embed/>
                    <p:pic>
                      <p:nvPicPr>
                        <p:cNvPr id="9" name="Object 8"/>
                        <p:cNvPicPr/>
                        <p:nvPr/>
                      </p:nvPicPr>
                      <p:blipFill>
                        <a:blip r:embed="rId12"/>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xmlns=""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xmlns=""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xmlns=""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xmlns=""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xmlns=""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xmlns=""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xmlns=""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xmlns=""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xmlns=""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xmlns=""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xmlns=""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xmlns=""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xmlns=""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xmlns=""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xmlns=""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xmlns=""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xmlns=""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xmlns=""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xmlns=""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xmlns=""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xmlns=""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xmlns=""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xmlns=""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xmlns=""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xmlns=""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xmlns=""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xmlns=""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xmlns=""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xmlns=""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xmlns=""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xmlns=""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xmlns=""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xmlns=""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xmlns=""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xmlns=""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xmlns=""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xmlns=""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xmlns=""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xmlns=""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xmlns=""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xmlns=""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xmlns=""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xmlns=""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xmlns=""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xmlns=""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spid="_x0000_s9218" name="Equation" r:id="rId3" imgW="139680" imgH="393480" progId="Equation.DSMT4">
                  <p:embed/>
                </p:oleObj>
              </mc:Choice>
              <mc:Fallback>
                <p:oleObj name="Equation" r:id="rId3" imgW="139680" imgH="393480" progId="Equation.DSMT4">
                  <p:embed/>
                  <p:pic>
                    <p:nvPicPr>
                      <p:cNvPr id="8" name="Object 7"/>
                      <p:cNvPicPr/>
                      <p:nvPr/>
                    </p:nvPicPr>
                    <p:blipFill>
                      <a:blip r:embed="rId4"/>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xmlns=""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xmlns=""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xmlns=""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xmlns=""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xmlns=""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xmlns=""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xmlns=""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xmlns=""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xmlns=""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xmlns=""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xmlns=""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xmlns=""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xmlns=""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xmlns=""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xmlns=""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xmlns=""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xmlns=""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xmlns=""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xmlns=""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xmlns=""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xmlns=""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xmlns=""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xmlns=""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xmlns=""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xmlns=""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a16="http://schemas.microsoft.com/office/drawing/2014/main" xmlns=""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xmlns=""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xmlns=""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xmlns=""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xmlns=""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xmlns=""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xmlns=""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xmlns=""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xmlns=""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xmlns=""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xmlns=""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xmlns=""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xmlns=""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xmlns=""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xmlns=""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xmlns=""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xmlns=""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xmlns=""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xmlns=""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xmlns=""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xmlns=""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xmlns=""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xmlns=""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xmlns=""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xmlns=""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xmlns=""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xmlns=""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xmlns=""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xmlns=""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xmlns=""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xmlns=""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xmlns=""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xmlns=""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xmlns=""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xmlns=""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xmlns=""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xmlns=""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xmlns=""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xmlns=""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xmlns=""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xmlns=""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xmlns=""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xmlns=""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xmlns=""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xmlns=""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xmlns=""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xmlns=""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xmlns=""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xmlns=""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xmlns=""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xmlns=""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xmlns=""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xmlns=""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xmlns=""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xmlns=""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xmlns=""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xmlns=""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xmlns=""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xmlns=""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xmlns=""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spid="_x0000_s1026" name="Equation" r:id="rId4" imgW="736560" imgH="393480" progId="Equation.DSMT4">
                  <p:embed/>
                </p:oleObj>
              </mc:Choice>
              <mc:Fallback>
                <p:oleObj name="Equation" r:id="rId4" imgW="736560" imgH="393480" progId="Equation.DSMT4">
                  <p:embed/>
                  <p:pic>
                    <p:nvPicPr>
                      <p:cNvPr id="6151" name="Object 7">
                        <a:extLst>
                          <a:ext uri="{FF2B5EF4-FFF2-40B4-BE49-F238E27FC236}">
                            <a16:creationId xmlns:a16="http://schemas.microsoft.com/office/drawing/2014/main" xmlns="" id="{6747EE51-8834-4F24-8990-80A05B108047}"/>
                          </a:ext>
                        </a:extLst>
                      </p:cNvPr>
                      <p:cNvPicPr>
                        <a:picLocks noChangeAspect="1" noChangeArrowheads="1"/>
                      </p:cNvPicPr>
                      <p:nvPr/>
                    </p:nvPicPr>
                    <p:blipFill>
                      <a:blip r:embed="rId5"/>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xmlns=""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xmlns=""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xmlns=""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spid="_x0000_s1027" name="Equation" r:id="rId6" imgW="850680" imgH="393480" progId="Equation.DSMT4">
                  <p:embed/>
                </p:oleObj>
              </mc:Choice>
              <mc:Fallback>
                <p:oleObj name="Equation" r:id="rId6" imgW="850680" imgH="393480" progId="Equation.DSMT4">
                  <p:embed/>
                  <p:pic>
                    <p:nvPicPr>
                      <p:cNvPr id="6154" name="Object 10">
                        <a:extLst>
                          <a:ext uri="{FF2B5EF4-FFF2-40B4-BE49-F238E27FC236}">
                            <a16:creationId xmlns:a16="http://schemas.microsoft.com/office/drawing/2014/main" xmlns="" id="{22CA9212-8B55-4023-A8C0-CA805EF644C3}"/>
                          </a:ext>
                        </a:extLst>
                      </p:cNvPr>
                      <p:cNvPicPr>
                        <a:picLocks noChangeAspect="1" noChangeArrowheads="1"/>
                      </p:cNvPicPr>
                      <p:nvPr/>
                    </p:nvPicPr>
                    <p:blipFill>
                      <a:blip r:embed="rId7"/>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xmlns=""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spid="_x0000_s1028" name="Equation" r:id="rId8" imgW="850680" imgH="393480" progId="Equation.DSMT4">
                  <p:embed/>
                </p:oleObj>
              </mc:Choice>
              <mc:Fallback>
                <p:oleObj name="Equation" r:id="rId8" imgW="850680" imgH="393480" progId="Equation.DSMT4">
                  <p:embed/>
                  <p:pic>
                    <p:nvPicPr>
                      <p:cNvPr id="6156" name="Object 12">
                        <a:extLst>
                          <a:ext uri="{FF2B5EF4-FFF2-40B4-BE49-F238E27FC236}">
                            <a16:creationId xmlns:a16="http://schemas.microsoft.com/office/drawing/2014/main" xmlns="" id="{DAE569AA-936B-46EC-BA2D-8282789415AF}"/>
                          </a:ext>
                        </a:extLst>
                      </p:cNvPr>
                      <p:cNvPicPr>
                        <a:picLocks noChangeAspect="1" noChangeArrowheads="1"/>
                      </p:cNvPicPr>
                      <p:nvPr/>
                    </p:nvPicPr>
                    <p:blipFill>
                      <a:blip r:embed="rId9"/>
                      <a:srcRect/>
                      <a:stretch>
                        <a:fillRect/>
                      </a:stretch>
                    </p:blipFill>
                    <p:spPr bwMode="auto">
                      <a:xfrm>
                        <a:off x="4313562" y="2682229"/>
                        <a:ext cx="1273738"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xmlns=""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spid="_x0000_s1029" name="Equation" r:id="rId10" imgW="711000" imgH="393480" progId="Equation.DSMT4">
                  <p:embed/>
                </p:oleObj>
              </mc:Choice>
              <mc:Fallback>
                <p:oleObj name="Equation" r:id="rId10" imgW="711000" imgH="393480" progId="Equation.DSMT4">
                  <p:embed/>
                  <p:pic>
                    <p:nvPicPr>
                      <p:cNvPr id="6159" name="Object 15">
                        <a:extLst>
                          <a:ext uri="{FF2B5EF4-FFF2-40B4-BE49-F238E27FC236}">
                            <a16:creationId xmlns:a16="http://schemas.microsoft.com/office/drawing/2014/main" xmlns="" id="{C3456666-C113-4757-9F41-3713B4346BA5}"/>
                          </a:ext>
                        </a:extLst>
                      </p:cNvPr>
                      <p:cNvPicPr>
                        <a:picLocks noChangeAspect="1" noChangeArrowheads="1"/>
                      </p:cNvPicPr>
                      <p:nvPr/>
                    </p:nvPicPr>
                    <p:blipFill>
                      <a:blip r:embed="rId11"/>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xmlns=""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xmlns=""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a16="http://schemas.microsoft.com/office/drawing/2014/main" xmlns=""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xmlns=""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xmlns=""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xmlns=""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xmlns=""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xmlns=""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spid="_x0000_s10242" name="Equation" r:id="rId3" imgW="152280" imgH="393480" progId="Equation.DSMT4">
                    <p:embed/>
                  </p:oleObj>
                </mc:Choice>
                <mc:Fallback>
                  <p:oleObj name="Equation" r:id="rId3" imgW="152280" imgH="393480" progId="Equation.DSMT4">
                    <p:embed/>
                    <p:pic>
                      <p:nvPicPr>
                        <p:cNvPr id="5" name="Object 4"/>
                        <p:cNvPicPr/>
                        <p:nvPr/>
                      </p:nvPicPr>
                      <p:blipFill>
                        <a:blip r:embed="rId4"/>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spid="_x0000_s10243" name="Equation" r:id="rId5" imgW="253800" imgH="393480" progId="Equation.DSMT4">
                    <p:embed/>
                  </p:oleObj>
                </mc:Choice>
                <mc:Fallback>
                  <p:oleObj name="Equation" r:id="rId5" imgW="253800" imgH="393480" progId="Equation.DSMT4">
                    <p:embed/>
                    <p:pic>
                      <p:nvPicPr>
                        <p:cNvPr id="6" name="Object 5"/>
                        <p:cNvPicPr/>
                        <p:nvPr/>
                      </p:nvPicPr>
                      <p:blipFill>
                        <a:blip r:embed="rId6"/>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spid="_x0000_s10244" name="Equation" r:id="rId7" imgW="200010" imgH="580988" progId="Equation.DSMT4">
                    <p:embed/>
                  </p:oleObj>
                </mc:Choice>
                <mc:Fallback>
                  <p:oleObj name="Equation" r:id="rId7" imgW="200010" imgH="580988" progId="Equation.DSMT4">
                    <p:embed/>
                    <p:pic>
                      <p:nvPicPr>
                        <p:cNvPr id="7" name="Object 6"/>
                        <p:cNvPicPr/>
                        <p:nvPr/>
                      </p:nvPicPr>
                      <p:blipFill>
                        <a:blip r:embed="rId8"/>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spid="_x0000_s10245" name="Equation" r:id="rId9" imgW="400019" imgH="514178" progId="Equation.DSMT4">
                    <p:embed/>
                  </p:oleObj>
                </mc:Choice>
                <mc:Fallback>
                  <p:oleObj name="Equation" r:id="rId9" imgW="400019" imgH="514178" progId="Equation.DSMT4">
                    <p:embed/>
                    <p:pic>
                      <p:nvPicPr>
                        <p:cNvPr id="9" name="Object 8"/>
                        <p:cNvPicPr/>
                        <p:nvPr/>
                      </p:nvPicPr>
                      <p:blipFill>
                        <a:blip r:embed="rId10"/>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xmlns=""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xmlns=""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xmlns=""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spid="_x0000_s10246" name="Equation" r:id="rId11" imgW="1143000" imgH="393480" progId="Equation.DSMT4">
                  <p:embed/>
                </p:oleObj>
              </mc:Choice>
              <mc:Fallback>
                <p:oleObj name="Equation" r:id="rId11" imgW="1143000" imgH="393480" progId="Equation.DSMT4">
                  <p:embed/>
                  <p:pic>
                    <p:nvPicPr>
                      <p:cNvPr id="6" name="Object 5">
                        <a:extLst>
                          <a:ext uri="{FF2B5EF4-FFF2-40B4-BE49-F238E27FC236}">
                            <a16:creationId xmlns:a16="http://schemas.microsoft.com/office/drawing/2014/main" xmlns="" id="{0C2683ED-9466-5BE2-DC01-BF18A1498C29}"/>
                          </a:ext>
                        </a:extLst>
                      </p:cNvPr>
                      <p:cNvPicPr/>
                      <p:nvPr/>
                    </p:nvPicPr>
                    <p:blipFill>
                      <a:blip r:embed="rId12"/>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xmlns=""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xmlns=""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xmlns=""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xmlns=""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xmlns=""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xmlns=""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xmlns=""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xmlns=""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xmlns=""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xmlns=""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xmlns=""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xmlns=""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xmlns=""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xmlns=""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xmlns=""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xmlns=""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spid="_x0000_s11266" name="Equation" r:id="rId4" imgW="152334" imgH="393529" progId="Equation.DSMT4">
                      <p:embed/>
                    </p:oleObj>
                  </mc:Choice>
                  <mc:Fallback>
                    <p:oleObj name="Equation" r:id="rId4" imgW="152334" imgH="393529" progId="Equation.DSMT4">
                      <p:embed/>
                      <p:pic>
                        <p:nvPicPr>
                          <p:cNvPr id="2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xmlns=""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xmlns=""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a16="http://schemas.microsoft.com/office/drawing/2014/main" xmlns=""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xmlns=""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a16="http://schemas.microsoft.com/office/drawing/2014/main" xmlns=""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xmlns=""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xmlns=""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xmlns=""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xmlns=""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xmlns=""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xmlns=""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xmlns=""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xmlns=""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xmlns=""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xmlns=""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xmlns=""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xmlns=""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xmlns=""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xmlns=""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xmlns=""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xmlns=""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xmlns=""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xmlns=""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xmlns=""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spid="_x0000_s2050" name="Equation" r:id="rId3" imgW="685800" imgH="393480" progId="Equation.DSMT4">
                  <p:embed/>
                </p:oleObj>
              </mc:Choice>
              <mc:Fallback>
                <p:oleObj name="Equation" r:id="rId3" imgW="685800" imgH="393480" progId="Equation.DSMT4">
                  <p:embed/>
                  <p:pic>
                    <p:nvPicPr>
                      <p:cNvPr id="10246" name="Object 6">
                        <a:extLst>
                          <a:ext uri="{FF2B5EF4-FFF2-40B4-BE49-F238E27FC236}">
                            <a16:creationId xmlns:a16="http://schemas.microsoft.com/office/drawing/2014/main" xmlns="" id="{E09A9E00-8C46-40C4-989A-832A2F9B5F7F}"/>
                          </a:ext>
                        </a:extLst>
                      </p:cNvPr>
                      <p:cNvPicPr>
                        <a:picLocks noChangeAspect="1" noChangeArrowheads="1"/>
                      </p:cNvPicPr>
                      <p:nvPr/>
                    </p:nvPicPr>
                    <p:blipFill>
                      <a:blip r:embed="rId4"/>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xmlns=""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a16="http://schemas.microsoft.com/office/drawing/2014/main" xmlns=""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a16="http://schemas.microsoft.com/office/drawing/2014/main" xmlns=""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xmlns=""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xmlns=""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xmlns="" id="{CBF81F5C-91BA-C127-492B-F21D96602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xmlns=""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xmlns=""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xmlns=""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xmlns=""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xmlns=""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xmlns=""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xmlns=""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xmlns=""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xmlns=""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4"/>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xmlns=""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xmlns=""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xmlns=""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spid="_x0000_s3074" name="Equation" r:id="rId5" imgW="1346040" imgH="393480" progId="Equation.DSMT4">
                      <p:embed/>
                    </p:oleObj>
                  </mc:Choice>
                  <mc:Fallback>
                    <p:oleObj name="Equation" r:id="rId5" imgW="1346040" imgH="393480" progId="Equation.DSMT4">
                      <p:embed/>
                      <p:pic>
                        <p:nvPicPr>
                          <p:cNvPr id="11" name="Object 10"/>
                          <p:cNvPicPr/>
                          <p:nvPr/>
                        </p:nvPicPr>
                        <p:blipFill>
                          <a:blip r:embed="rId6"/>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xmlns=""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xmlns=""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xmlns=""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a16="http://schemas.microsoft.com/office/drawing/2014/main" xmlns=""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xmlns=""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spid="_x0000_s3075" name="Equation" r:id="rId7" imgW="164880" imgH="431640" progId="Equation.DSMT4">
                    <p:embed/>
                  </p:oleObj>
                </mc:Choice>
                <mc:Fallback>
                  <p:oleObj name="Equation" r:id="rId7" imgW="164880" imgH="431640" progId="Equation.DSMT4">
                    <p:embed/>
                    <p:pic>
                      <p:nvPicPr>
                        <p:cNvPr id="17" name="Object 16"/>
                        <p:cNvPicPr/>
                        <p:nvPr/>
                      </p:nvPicPr>
                      <p:blipFill>
                        <a:blip r:embed="rId8"/>
                        <a:stretch>
                          <a:fillRect/>
                        </a:stretch>
                      </p:blipFill>
                      <p:spPr>
                        <a:xfrm>
                          <a:off x="8554537" y="6300891"/>
                          <a:ext cx="602855"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xmlns=""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xmlns=""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xmlns=""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xmlns=""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xmlns=""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xmlns=""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xmlns=""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xmlns=""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xmlns=""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xmlns=""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81D5CE-C672-AB19-2D01-134C462A1740}"/>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hữu tỉ?</a:t>
            </a:r>
            <a:endParaRPr lang="en-US" sz="2400" u="sng"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xmlns=""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8B9E6C05-675E-3CDC-0574-563B008351C4}"/>
              </a:ext>
            </a:extLst>
          </p:cNvPr>
          <p:cNvGrpSpPr/>
          <p:nvPr/>
        </p:nvGrpSpPr>
        <p:grpSpPr>
          <a:xfrm>
            <a:off x="1398274" y="1806145"/>
            <a:ext cx="7161525" cy="1827630"/>
            <a:chOff x="914398" y="2695029"/>
            <a:chExt cx="11050056" cy="1827630"/>
          </a:xfrm>
        </p:grpSpPr>
        <p:grpSp>
          <p:nvGrpSpPr>
            <p:cNvPr id="11" name="Group 10">
              <a:extLst>
                <a:ext uri="{FF2B5EF4-FFF2-40B4-BE49-F238E27FC236}">
                  <a16:creationId xmlns:a16="http://schemas.microsoft.com/office/drawing/2014/main" xmlns="" id="{C8738B86-B360-B1C2-4D2A-CC8A7CE56E23}"/>
                </a:ext>
              </a:extLst>
            </p:cNvPr>
            <p:cNvGrpSpPr/>
            <p:nvPr/>
          </p:nvGrpSpPr>
          <p:grpSpPr>
            <a:xfrm>
              <a:off x="914398" y="2695029"/>
              <a:ext cx="11050056" cy="913815"/>
              <a:chOff x="914398" y="2695029"/>
              <a:chExt cx="11050056" cy="9138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355309EA-4209-C905-A713-253BF3D27EF0}"/>
                      </a:ext>
                    </a:extLst>
                  </p:cNvPr>
                  <p:cNvSpPr txBox="1"/>
                  <p:nvPr/>
                </p:nvSpPr>
                <p:spPr>
                  <a:xfrm>
                    <a:off x="914398" y="2777847"/>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55309EA-4209-C905-A713-253BF3D27EF0}"/>
                      </a:ext>
                    </a:extLst>
                  </p:cNvPr>
                  <p:cNvSpPr txBox="1">
                    <a:spLocks noRot="1" noChangeAspect="1" noMove="1" noResize="1" noEditPoints="1" noAdjustHandles="1" noChangeArrowheads="1" noChangeShapeType="1" noTextEdit="1"/>
                  </p:cNvSpPr>
                  <p:nvPr/>
                </p:nvSpPr>
                <p:spPr>
                  <a:xfrm>
                    <a:off x="914398" y="2777847"/>
                    <a:ext cx="11050056" cy="830997"/>
                  </a:xfrm>
                  <a:prstGeom prst="rect">
                    <a:avLst/>
                  </a:prstGeom>
                  <a:blipFill>
                    <a:blip r:embed="rId4"/>
                    <a:stretch>
                      <a:fillRect l="-1277" t="-5882" r="-323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xmlns=""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spid="_x0000_s4098"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xmlns=""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xmlns=""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xmlns=""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xmlns=""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xmlns=""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xmlns=""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xmlns=""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xmlns=""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xmlns=""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xmlns=""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xmlns=""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xmlns=""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xmlns=""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xmlns=""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xmlns=""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a16="http://schemas.microsoft.com/office/drawing/2014/main" xmlns=""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a16="http://schemas.microsoft.com/office/drawing/2014/main" xmlns=""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xmlns=""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xmlns=""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xmlns=""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xmlns=""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xmlns=""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xmlns=""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xmlns=""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xmlns=""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xmlns=""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xmlns=""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xmlns=""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xmlns=""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xmlns=""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xmlns=""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xmlns=""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a16="http://schemas.microsoft.com/office/drawing/2014/main" xmlns=""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xmlns=""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spid="_x0000_s5122" name="Equation" r:id="rId3" imgW="152280" imgH="393480" progId="Equation.DSMT4">
                    <p:embed/>
                  </p:oleObj>
                </mc:Choice>
                <mc:Fallback>
                  <p:oleObj name="Equation" r:id="rId3" imgW="152280" imgH="393480" progId="Equation.DSMT4">
                    <p:embed/>
                    <p:pic>
                      <p:nvPicPr>
                        <p:cNvPr id="10" name="Object 9"/>
                        <p:cNvPicPr/>
                        <p:nvPr/>
                      </p:nvPicPr>
                      <p:blipFill>
                        <a:blip r:embed="rId4"/>
                        <a:stretch>
                          <a:fillRect/>
                        </a:stretch>
                      </p:blipFill>
                      <p:spPr>
                        <a:xfrm>
                          <a:off x="4267200" y="1785885"/>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spid="_x0000_s5123" name="Equation" r:id="rId5" imgW="139680" imgH="393480" progId="Equation.DSMT4">
                    <p:embed/>
                  </p:oleObj>
                </mc:Choice>
                <mc:Fallback>
                  <p:oleObj name="Equation" r:id="rId5" imgW="139680" imgH="393480" progId="Equation.DSMT4">
                    <p:embed/>
                    <p:pic>
                      <p:nvPicPr>
                        <p:cNvPr id="15" name="Object 14"/>
                        <p:cNvPicPr/>
                        <p:nvPr/>
                      </p:nvPicPr>
                      <p:blipFill>
                        <a:blip r:embed="rId6"/>
                        <a:stretch>
                          <a:fillRect/>
                        </a:stretch>
                      </p:blipFill>
                      <p:spPr>
                        <a:xfrm>
                          <a:off x="5139228" y="1832594"/>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xmlns=""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xmlns=""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xmlns=""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xmlns=""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xmlns=""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spid="_x0000_s5124" name="Equation" r:id="rId7" imgW="291960" imgH="203040" progId="Equation.DSMT4">
                        <p:embed/>
                      </p:oleObj>
                    </mc:Choice>
                    <mc:Fallback>
                      <p:oleObj name="Equation" r:id="rId7" imgW="291960" imgH="203040" progId="Equation.DSMT4">
                        <p:embed/>
                        <p:pic>
                          <p:nvPicPr>
                            <p:cNvPr id="6" name="Object 5"/>
                            <p:cNvPicPr/>
                            <p:nvPr/>
                          </p:nvPicPr>
                          <p:blipFill>
                            <a:blip r:embed="rId8"/>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xmlns=""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spid="_x0000_s5125" name="Equation" r:id="rId9" imgW="507960" imgH="228600" progId="Equation.DSMT4">
                        <p:embed/>
                      </p:oleObj>
                    </mc:Choice>
                    <mc:Fallback>
                      <p:oleObj name="Equation" r:id="rId9" imgW="507960" imgH="228600" progId="Equation.DSMT4">
                        <p:embed/>
                        <p:pic>
                          <p:nvPicPr>
                            <p:cNvPr id="7" name="Object 6"/>
                            <p:cNvPicPr/>
                            <p:nvPr/>
                          </p:nvPicPr>
                          <p:blipFill>
                            <a:blip r:embed="rId10"/>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xmlns=""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xmlns=""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xmlns=""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xmlns=""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spid="_x0000_s5126" name="Equation" r:id="rId11" imgW="457200" imgH="203040" progId="Equation.DSMT4">
                      <p:embed/>
                    </p:oleObj>
                  </mc:Choice>
                  <mc:Fallback>
                    <p:oleObj name="Equation" r:id="rId11" imgW="457200" imgH="203040" progId="Equation.DSMT4">
                      <p:embed/>
                      <p:pic>
                        <p:nvPicPr>
                          <p:cNvPr id="24" name="Object 23"/>
                          <p:cNvPicPr/>
                          <p:nvPr/>
                        </p:nvPicPr>
                        <p:blipFill>
                          <a:blip r:embed="rId12"/>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spid="_x0000_s5127" name="Equation" r:id="rId13" imgW="380880" imgH="203040" progId="Equation.DSMT4">
                      <p:embed/>
                    </p:oleObj>
                  </mc:Choice>
                  <mc:Fallback>
                    <p:oleObj name="Equation" r:id="rId13" imgW="380880" imgH="203040" progId="Equation.DSMT4">
                      <p:embed/>
                      <p:pic>
                        <p:nvPicPr>
                          <p:cNvPr id="25" name="Object 24"/>
                          <p:cNvPicPr/>
                          <p:nvPr/>
                        </p:nvPicPr>
                        <p:blipFill>
                          <a:blip r:embed="rId14"/>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xmlns=""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xmlns=""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xmlns=""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xmlns=""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xmlns=""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xmlns=""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spid="_x0000_s6146" name="Equation" r:id="rId3" imgW="393529" imgH="393529" progId="Equation.DSMT4">
                  <p:embed/>
                </p:oleObj>
              </mc:Choice>
              <mc:Fallback>
                <p:oleObj name="Equation" r:id="rId3" imgW="393529" imgH="393529" progId="Equation.DSMT4">
                  <p:embed/>
                  <p:pic>
                    <p:nvPicPr>
                      <p:cNvPr id="4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xmlns=""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xmlns=""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xmlns=""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spid="_x0000_s6147" name="Equation" r:id="rId5" imgW="710891" imgH="393529" progId="Equation.DSMT4">
                  <p:embed/>
                </p:oleObj>
              </mc:Choice>
              <mc:Fallback>
                <p:oleObj name="Equation" r:id="rId5" imgW="710891" imgH="393529" progId="Equation.DSMT4">
                  <p:embed/>
                  <p:pic>
                    <p:nvPicPr>
                      <p:cNvPr id="47"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xmlns=""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a16="http://schemas.microsoft.com/office/drawing/2014/main" xmlns=""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spid="_x0000_s6148" name="Equation" r:id="rId7" imgW="362123" imgH="628769" progId="Equation.DSMT4">
                  <p:embed/>
                </p:oleObj>
              </mc:Choice>
              <mc:Fallback>
                <p:oleObj name="Equation" r:id="rId7" imgW="362123" imgH="628769" progId="Equation.DSMT4">
                  <p:embed/>
                  <p:pic>
                    <p:nvPicPr>
                      <p:cNvPr id="20" name="Object 19"/>
                      <p:cNvPicPr/>
                      <p:nvPr/>
                    </p:nvPicPr>
                    <p:blipFill>
                      <a:blip r:embed="rId8"/>
                      <a:stretch>
                        <a:fillRect/>
                      </a:stretch>
                    </p:blipFill>
                    <p:spPr>
                      <a:xfrm>
                        <a:off x="6213475" y="2515476"/>
                        <a:ext cx="361950" cy="6286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xmlns="" id="{7F6DFDC8-736F-51DA-F46C-3A42C3273C1E}"/>
              </a:ext>
            </a:extLst>
          </p:cNvPr>
          <p:cNvPicPr>
            <a:picLocks noChangeAspect="1"/>
          </p:cNvPicPr>
          <p:nvPr/>
        </p:nvPicPr>
        <p:blipFill>
          <a:blip r:embed="rId9"/>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On-screen Show (16:9)</PresentationFormat>
  <Paragraphs>172</Paragraphs>
  <Slides>26</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Arial</vt:lpstr>
      <vt:lpstr>Concert One</vt:lpstr>
      <vt:lpstr>Tahoma</vt:lpstr>
      <vt:lpstr>Roboto Mono Medium</vt:lpstr>
      <vt:lpstr>Anonymous Pro</vt:lpstr>
      <vt:lpstr>Times New Roman</vt:lpstr>
      <vt:lpstr>Cambria Math</vt:lpstr>
      <vt:lpstr>Calibri</vt:lpstr>
      <vt:lpstr>Arial Unicode MS</vt:lpstr>
      <vt:lpstr>Coming Soon</vt:lpstr>
      <vt:lpstr>Symbol</vt:lpstr>
      <vt:lpstr>Notebook Lesson by Slidesgo</vt:lpstr>
      <vt:lpstr>Equation</vt:lpstr>
      <vt:lpstr>CHƯƠNG I:  SỐ HỮU TỈ. SỐ THỰC      §1.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2022-08-27T09:14:32Z</dcterms:modified>
</cp:coreProperties>
</file>