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440" r:id="rId3"/>
    <p:sldId id="441" r:id="rId4"/>
    <p:sldId id="444" r:id="rId5"/>
    <p:sldId id="442" r:id="rId6"/>
    <p:sldId id="603" r:id="rId7"/>
    <p:sldId id="443" r:id="rId8"/>
    <p:sldId id="588" r:id="rId9"/>
    <p:sldId id="587" r:id="rId10"/>
    <p:sldId id="589" r:id="rId11"/>
    <p:sldId id="590" r:id="rId12"/>
    <p:sldId id="591" r:id="rId13"/>
    <p:sldId id="622" r:id="rId14"/>
    <p:sldId id="604" r:id="rId15"/>
    <p:sldId id="596" r:id="rId16"/>
    <p:sldId id="597" r:id="rId17"/>
    <p:sldId id="599" r:id="rId18"/>
    <p:sldId id="592" r:id="rId19"/>
    <p:sldId id="595" r:id="rId20"/>
    <p:sldId id="600" r:id="rId21"/>
    <p:sldId id="594" r:id="rId22"/>
    <p:sldId id="601" r:id="rId23"/>
    <p:sldId id="602" r:id="rId24"/>
    <p:sldId id="623" r:id="rId25"/>
    <p:sldId id="605" r:id="rId26"/>
    <p:sldId id="607" r:id="rId27"/>
    <p:sldId id="609" r:id="rId28"/>
    <p:sldId id="608" r:id="rId29"/>
    <p:sldId id="611" r:id="rId30"/>
    <p:sldId id="613" r:id="rId31"/>
    <p:sldId id="624" r:id="rId32"/>
    <p:sldId id="612" r:id="rId33"/>
    <p:sldId id="615" r:id="rId34"/>
    <p:sldId id="439" r:id="rId35"/>
    <p:sldId id="616" r:id="rId36"/>
    <p:sldId id="617" r:id="rId37"/>
    <p:sldId id="618" r:id="rId38"/>
    <p:sldId id="620" r:id="rId39"/>
    <p:sldId id="62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7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94012-A85B-4F1A-AB98-B22A8C064E2D}"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A92C8-33CE-44FD-B5DF-898D2351889F}" type="slidenum">
              <a:rPr lang="en-US" smtClean="0"/>
              <a:t>‹#›</a:t>
            </a:fld>
            <a:endParaRPr lang="en-US"/>
          </a:p>
        </p:txBody>
      </p:sp>
    </p:spTree>
    <p:extLst>
      <p:ext uri="{BB962C8B-B14F-4D97-AF65-F5344CB8AC3E}">
        <p14:creationId xmlns:p14="http://schemas.microsoft.com/office/powerpoint/2010/main" val="244930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4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625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675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4CBE4D-B23D-49AB-9E28-3BD24C72170B}"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9597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09561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4CBE4D-B23D-49AB-9E28-3BD24C72170B}"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7777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CBE4D-B23D-49AB-9E28-3BD24C72170B}"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2850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CBE4D-B23D-49AB-9E28-3BD24C72170B}" type="datetimeFigureOut">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09603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4CBE4D-B23D-49AB-9E28-3BD24C72170B}"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86941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CBE4D-B23D-49AB-9E28-3BD24C72170B}" type="datetimeFigureOut">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12480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845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912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6055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31261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438695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056372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7" name="Google Shape;27;p32"/>
          <p:cNvSpPr txBox="1">
            <a:spLocks noGrp="1"/>
          </p:cNvSpPr>
          <p:nvPr>
            <p:ph type="title"/>
          </p:nvPr>
        </p:nvSpPr>
        <p:spPr>
          <a:xfrm>
            <a:off x="1256000" y="2208200"/>
            <a:ext cx="3744000" cy="77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8" name="Google Shape;28;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788503" flipH="1">
            <a:off x="9152775" y="4594136"/>
            <a:ext cx="4303400" cy="4050599"/>
          </a:xfrm>
          <a:prstGeom prst="rect">
            <a:avLst/>
          </a:prstGeom>
          <a:noFill/>
          <a:ln>
            <a:noFill/>
          </a:ln>
        </p:spPr>
      </p:pic>
      <p:pic>
        <p:nvPicPr>
          <p:cNvPr id="29" name="Google Shape;29;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581667" flipH="1">
            <a:off x="3698148" y="-2868950"/>
            <a:ext cx="3855009" cy="3628567"/>
          </a:xfrm>
          <a:prstGeom prst="rect">
            <a:avLst/>
          </a:prstGeom>
          <a:noFill/>
          <a:ln>
            <a:noFill/>
          </a:ln>
        </p:spPr>
      </p:pic>
      <p:pic>
        <p:nvPicPr>
          <p:cNvPr id="30" name="Google Shape;30;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75312" y="-253336"/>
            <a:ext cx="611424" cy="646000"/>
          </a:xfrm>
          <a:prstGeom prst="rect">
            <a:avLst/>
          </a:prstGeom>
          <a:noFill/>
          <a:ln>
            <a:noFill/>
          </a:ln>
        </p:spPr>
      </p:pic>
      <p:sp>
        <p:nvSpPr>
          <p:cNvPr id="31" name="Google Shape;31;p32"/>
          <p:cNvSpPr txBox="1">
            <a:spLocks noGrp="1"/>
          </p:cNvSpPr>
          <p:nvPr>
            <p:ph type="subTitle" idx="1"/>
          </p:nvPr>
        </p:nvSpPr>
        <p:spPr>
          <a:xfrm>
            <a:off x="1256000" y="3090200"/>
            <a:ext cx="3742800" cy="156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578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839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7399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20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4300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5857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5315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8333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9/15/2022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1524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CBE4D-B23D-49AB-9E28-3BD24C72170B}" type="datetimeFigureOut">
              <a:rPr lang="en-US" smtClean="0"/>
              <a:t>9/15/2022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FD8BC-6C77-47ED-B144-C270259E7748}" type="slidenum">
              <a:rPr lang="en-US" smtClean="0"/>
              <a:t>‹#›</a:t>
            </a:fld>
            <a:endParaRPr lang="en-US"/>
          </a:p>
        </p:txBody>
      </p:sp>
    </p:spTree>
    <p:extLst>
      <p:ext uri="{BB962C8B-B14F-4D97-AF65-F5344CB8AC3E}">
        <p14:creationId xmlns:p14="http://schemas.microsoft.com/office/powerpoint/2010/main" val="515614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4.xml"/><Relationship Id="rId1" Type="http://schemas.openxmlformats.org/officeDocument/2006/relationships/tags" Target="../tags/tag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5.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emf"/><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emf"/><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4.xml"/><Relationship Id="rId1" Type="http://schemas.openxmlformats.org/officeDocument/2006/relationships/tags" Target="../tags/tag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9.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4.xml"/><Relationship Id="rId7" Type="http://schemas.openxmlformats.org/officeDocument/2006/relationships/image" Target="../media/image6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66.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1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xmlns="" id="{0C4A979C-CCB7-868F-18CB-AFE61CD9D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xmlns="" id="{9DB27AED-47F4-83CD-B461-F2FDAD42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6" name="Group 5">
            <a:extLst>
              <a:ext uri="{FF2B5EF4-FFF2-40B4-BE49-F238E27FC236}">
                <a16:creationId xmlns:a16="http://schemas.microsoft.com/office/drawing/2014/main" xmlns="" id="{EBC85FB1-A7E6-4DBA-366F-BD7A3604D82B}"/>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D9C16CBF-0FB5-CE56-3C4F-CEEC3477004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F620CC4A-4B58-17ED-581D-77A24ABE040D}"/>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28A5047D-39AB-126F-D5AB-E3925865FB3D}"/>
                  </a:ext>
                </a:extLst>
              </p:cNvPr>
              <p:cNvSpPr/>
              <p:nvPr/>
            </p:nvSpPr>
            <p:spPr>
              <a:xfrm>
                <a:off x="5551490" y="4126245"/>
                <a:ext cx="1510350" cy="830997"/>
              </a:xfrm>
              <a:prstGeom prst="rect">
                <a:avLst/>
              </a:prstGeom>
            </p:spPr>
            <p:txBody>
              <a:bodyPr wrap="none">
                <a:spAutoFit/>
              </a:bodyPr>
              <a:lstStyle/>
              <a:p>
                <a:pPr>
                  <a:defRPr/>
                </a:pPr>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pPr>
                  <a:defRPr/>
                </a:pPr>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8" name="Picture 7">
              <a:extLst>
                <a:ext uri="{FF2B5EF4-FFF2-40B4-BE49-F238E27FC236}">
                  <a16:creationId xmlns:a16="http://schemas.microsoft.com/office/drawing/2014/main" xmlns="" id="{4493CCB4-2E2F-1313-A8C5-FA53C37952E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4D2B3D1E-6FD2-F713-37B6-97EB1BA7F8AC}"/>
              </a:ext>
            </a:extLst>
          </p:cNvPr>
          <p:cNvPicPr>
            <a:picLocks noGrp="1" noChangeAspect="1"/>
          </p:cNvPicPr>
          <p:nvPr isPhoto="1"/>
        </p:nvPicPr>
        <p:blipFill>
          <a:blip r:embed="rId8"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AEA0EE0F-EEC3-54B8-769F-3FC229AA93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xmlns=""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xmlns=""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xmlns=""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7" name="Freeform 6">
                <a:extLst>
                  <a:ext uri="{FF2B5EF4-FFF2-40B4-BE49-F238E27FC236}">
                    <a16:creationId xmlns:a16="http://schemas.microsoft.com/office/drawing/2014/main" xmlns=""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8" name="Freeform 7">
                <a:extLst>
                  <a:ext uri="{FF2B5EF4-FFF2-40B4-BE49-F238E27FC236}">
                    <a16:creationId xmlns:a16="http://schemas.microsoft.com/office/drawing/2014/main" xmlns=""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9" name="Freeform 8">
                <a:extLst>
                  <a:ext uri="{FF2B5EF4-FFF2-40B4-BE49-F238E27FC236}">
                    <a16:creationId xmlns:a16="http://schemas.microsoft.com/office/drawing/2014/main" xmlns=""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0" name="Freeform 9">
                <a:extLst>
                  <a:ext uri="{FF2B5EF4-FFF2-40B4-BE49-F238E27FC236}">
                    <a16:creationId xmlns:a16="http://schemas.microsoft.com/office/drawing/2014/main" xmlns=""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1" name="Freeform 10">
                <a:extLst>
                  <a:ext uri="{FF2B5EF4-FFF2-40B4-BE49-F238E27FC236}">
                    <a16:creationId xmlns:a16="http://schemas.microsoft.com/office/drawing/2014/main" xmlns=""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2" name="Freeform 11">
                <a:extLst>
                  <a:ext uri="{FF2B5EF4-FFF2-40B4-BE49-F238E27FC236}">
                    <a16:creationId xmlns:a16="http://schemas.microsoft.com/office/drawing/2014/main" xmlns=""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nvGrpSpPr>
              <p:cNvPr id="23" name="组合 143">
                <a:extLst>
                  <a:ext uri="{FF2B5EF4-FFF2-40B4-BE49-F238E27FC236}">
                    <a16:creationId xmlns:a16="http://schemas.microsoft.com/office/drawing/2014/main" xmlns=""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5" name="Freeform 13">
                  <a:extLst>
                    <a:ext uri="{FF2B5EF4-FFF2-40B4-BE49-F238E27FC236}">
                      <a16:creationId xmlns:a16="http://schemas.microsoft.com/office/drawing/2014/main" xmlns=""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6" name="Freeform 14">
                  <a:extLst>
                    <a:ext uri="{FF2B5EF4-FFF2-40B4-BE49-F238E27FC236}">
                      <a16:creationId xmlns:a16="http://schemas.microsoft.com/office/drawing/2014/main" xmlns=""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7" name="Freeform 15">
                  <a:extLst>
                    <a:ext uri="{FF2B5EF4-FFF2-40B4-BE49-F238E27FC236}">
                      <a16:creationId xmlns:a16="http://schemas.microsoft.com/office/drawing/2014/main" xmlns=""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8" name="Freeform 16">
                  <a:extLst>
                    <a:ext uri="{FF2B5EF4-FFF2-40B4-BE49-F238E27FC236}">
                      <a16:creationId xmlns:a16="http://schemas.microsoft.com/office/drawing/2014/main" xmlns=""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9" name="Freeform 17">
                  <a:extLst>
                    <a:ext uri="{FF2B5EF4-FFF2-40B4-BE49-F238E27FC236}">
                      <a16:creationId xmlns:a16="http://schemas.microsoft.com/office/drawing/2014/main" xmlns=""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0" name="Freeform 18">
                  <a:extLst>
                    <a:ext uri="{FF2B5EF4-FFF2-40B4-BE49-F238E27FC236}">
                      <a16:creationId xmlns:a16="http://schemas.microsoft.com/office/drawing/2014/main" xmlns=""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1" name="Freeform 19">
                  <a:extLst>
                    <a:ext uri="{FF2B5EF4-FFF2-40B4-BE49-F238E27FC236}">
                      <a16:creationId xmlns:a16="http://schemas.microsoft.com/office/drawing/2014/main" xmlns=""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2" name="Freeform 20">
                  <a:extLst>
                    <a:ext uri="{FF2B5EF4-FFF2-40B4-BE49-F238E27FC236}">
                      <a16:creationId xmlns:a16="http://schemas.microsoft.com/office/drawing/2014/main" xmlns=""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3" name="Freeform 21">
                  <a:extLst>
                    <a:ext uri="{FF2B5EF4-FFF2-40B4-BE49-F238E27FC236}">
                      <a16:creationId xmlns:a16="http://schemas.microsoft.com/office/drawing/2014/main" xmlns=""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4" name="Freeform 22">
                  <a:extLst>
                    <a:ext uri="{FF2B5EF4-FFF2-40B4-BE49-F238E27FC236}">
                      <a16:creationId xmlns:a16="http://schemas.microsoft.com/office/drawing/2014/main" xmlns=""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5" name="Freeform 23">
                  <a:extLst>
                    <a:ext uri="{FF2B5EF4-FFF2-40B4-BE49-F238E27FC236}">
                      <a16:creationId xmlns:a16="http://schemas.microsoft.com/office/drawing/2014/main" xmlns=""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6" name="Freeform 24">
                  <a:extLst>
                    <a:ext uri="{FF2B5EF4-FFF2-40B4-BE49-F238E27FC236}">
                      <a16:creationId xmlns:a16="http://schemas.microsoft.com/office/drawing/2014/main" xmlns=""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7" name="Freeform 25">
                  <a:extLst>
                    <a:ext uri="{FF2B5EF4-FFF2-40B4-BE49-F238E27FC236}">
                      <a16:creationId xmlns:a16="http://schemas.microsoft.com/office/drawing/2014/main" xmlns=""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8" name="Freeform 26">
                  <a:extLst>
                    <a:ext uri="{FF2B5EF4-FFF2-40B4-BE49-F238E27FC236}">
                      <a16:creationId xmlns:a16="http://schemas.microsoft.com/office/drawing/2014/main" xmlns=""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9" name="Freeform 27">
                  <a:extLst>
                    <a:ext uri="{FF2B5EF4-FFF2-40B4-BE49-F238E27FC236}">
                      <a16:creationId xmlns:a16="http://schemas.microsoft.com/office/drawing/2014/main" xmlns=""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0" name="Freeform 28">
                  <a:extLst>
                    <a:ext uri="{FF2B5EF4-FFF2-40B4-BE49-F238E27FC236}">
                      <a16:creationId xmlns:a16="http://schemas.microsoft.com/office/drawing/2014/main" xmlns=""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1" name="Freeform 29">
                  <a:extLst>
                    <a:ext uri="{FF2B5EF4-FFF2-40B4-BE49-F238E27FC236}">
                      <a16:creationId xmlns:a16="http://schemas.microsoft.com/office/drawing/2014/main" xmlns=""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2" name="Freeform 30">
                  <a:extLst>
                    <a:ext uri="{FF2B5EF4-FFF2-40B4-BE49-F238E27FC236}">
                      <a16:creationId xmlns:a16="http://schemas.microsoft.com/office/drawing/2014/main" xmlns=""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3" name="Freeform 31">
                  <a:extLst>
                    <a:ext uri="{FF2B5EF4-FFF2-40B4-BE49-F238E27FC236}">
                      <a16:creationId xmlns:a16="http://schemas.microsoft.com/office/drawing/2014/main" xmlns=""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4" name="Freeform 32">
                  <a:extLst>
                    <a:ext uri="{FF2B5EF4-FFF2-40B4-BE49-F238E27FC236}">
                      <a16:creationId xmlns:a16="http://schemas.microsoft.com/office/drawing/2014/main" xmlns=""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5" name="Freeform 33">
                  <a:extLst>
                    <a:ext uri="{FF2B5EF4-FFF2-40B4-BE49-F238E27FC236}">
                      <a16:creationId xmlns:a16="http://schemas.microsoft.com/office/drawing/2014/main" xmlns=""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6" name="Freeform 34">
                  <a:extLst>
                    <a:ext uri="{FF2B5EF4-FFF2-40B4-BE49-F238E27FC236}">
                      <a16:creationId xmlns:a16="http://schemas.microsoft.com/office/drawing/2014/main" xmlns=""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7" name="Freeform 35">
                  <a:extLst>
                    <a:ext uri="{FF2B5EF4-FFF2-40B4-BE49-F238E27FC236}">
                      <a16:creationId xmlns:a16="http://schemas.microsoft.com/office/drawing/2014/main" xmlns=""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8" name="Freeform 36">
                  <a:extLst>
                    <a:ext uri="{FF2B5EF4-FFF2-40B4-BE49-F238E27FC236}">
                      <a16:creationId xmlns:a16="http://schemas.microsoft.com/office/drawing/2014/main" xmlns=""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9" name="Freeform 37">
                  <a:extLst>
                    <a:ext uri="{FF2B5EF4-FFF2-40B4-BE49-F238E27FC236}">
                      <a16:creationId xmlns:a16="http://schemas.microsoft.com/office/drawing/2014/main" xmlns=""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0" name="Freeform 38">
                  <a:extLst>
                    <a:ext uri="{FF2B5EF4-FFF2-40B4-BE49-F238E27FC236}">
                      <a16:creationId xmlns:a16="http://schemas.microsoft.com/office/drawing/2014/main" xmlns=""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1" name="Freeform 39">
                  <a:extLst>
                    <a:ext uri="{FF2B5EF4-FFF2-40B4-BE49-F238E27FC236}">
                      <a16:creationId xmlns:a16="http://schemas.microsoft.com/office/drawing/2014/main" xmlns=""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2" name="Freeform 40">
                  <a:extLst>
                    <a:ext uri="{FF2B5EF4-FFF2-40B4-BE49-F238E27FC236}">
                      <a16:creationId xmlns:a16="http://schemas.microsoft.com/office/drawing/2014/main" xmlns=""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3" name="Freeform 41">
                  <a:extLst>
                    <a:ext uri="{FF2B5EF4-FFF2-40B4-BE49-F238E27FC236}">
                      <a16:creationId xmlns:a16="http://schemas.microsoft.com/office/drawing/2014/main" xmlns=""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4" name="Freeform 42">
                  <a:extLst>
                    <a:ext uri="{FF2B5EF4-FFF2-40B4-BE49-F238E27FC236}">
                      <a16:creationId xmlns:a16="http://schemas.microsoft.com/office/drawing/2014/main" xmlns=""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5" name="Freeform 43">
                  <a:extLst>
                    <a:ext uri="{FF2B5EF4-FFF2-40B4-BE49-F238E27FC236}">
                      <a16:creationId xmlns:a16="http://schemas.microsoft.com/office/drawing/2014/main" xmlns=""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6" name="Freeform 44">
                  <a:extLst>
                    <a:ext uri="{FF2B5EF4-FFF2-40B4-BE49-F238E27FC236}">
                      <a16:creationId xmlns:a16="http://schemas.microsoft.com/office/drawing/2014/main" xmlns=""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7" name="Freeform 45">
                  <a:extLst>
                    <a:ext uri="{FF2B5EF4-FFF2-40B4-BE49-F238E27FC236}">
                      <a16:creationId xmlns:a16="http://schemas.microsoft.com/office/drawing/2014/main" xmlns=""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8" name="Freeform 46">
                  <a:extLst>
                    <a:ext uri="{FF2B5EF4-FFF2-40B4-BE49-F238E27FC236}">
                      <a16:creationId xmlns:a16="http://schemas.microsoft.com/office/drawing/2014/main" xmlns=""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9" name="Freeform 47">
                  <a:extLst>
                    <a:ext uri="{FF2B5EF4-FFF2-40B4-BE49-F238E27FC236}">
                      <a16:creationId xmlns:a16="http://schemas.microsoft.com/office/drawing/2014/main" xmlns=""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0" name="Freeform 48">
                  <a:extLst>
                    <a:ext uri="{FF2B5EF4-FFF2-40B4-BE49-F238E27FC236}">
                      <a16:creationId xmlns:a16="http://schemas.microsoft.com/office/drawing/2014/main" xmlns=""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1" name="Freeform 49">
                  <a:extLst>
                    <a:ext uri="{FF2B5EF4-FFF2-40B4-BE49-F238E27FC236}">
                      <a16:creationId xmlns:a16="http://schemas.microsoft.com/office/drawing/2014/main" xmlns=""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2" name="Freeform 50">
                  <a:extLst>
                    <a:ext uri="{FF2B5EF4-FFF2-40B4-BE49-F238E27FC236}">
                      <a16:creationId xmlns:a16="http://schemas.microsoft.com/office/drawing/2014/main" xmlns=""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3" name="Freeform 51">
                  <a:extLst>
                    <a:ext uri="{FF2B5EF4-FFF2-40B4-BE49-F238E27FC236}">
                      <a16:creationId xmlns:a16="http://schemas.microsoft.com/office/drawing/2014/main" xmlns=""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4" name="Freeform 52">
                  <a:extLst>
                    <a:ext uri="{FF2B5EF4-FFF2-40B4-BE49-F238E27FC236}">
                      <a16:creationId xmlns:a16="http://schemas.microsoft.com/office/drawing/2014/main" xmlns=""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5" name="Freeform 53">
                  <a:extLst>
                    <a:ext uri="{FF2B5EF4-FFF2-40B4-BE49-F238E27FC236}">
                      <a16:creationId xmlns:a16="http://schemas.microsoft.com/office/drawing/2014/main" xmlns=""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6" name="Freeform 54">
                  <a:extLst>
                    <a:ext uri="{FF2B5EF4-FFF2-40B4-BE49-F238E27FC236}">
                      <a16:creationId xmlns:a16="http://schemas.microsoft.com/office/drawing/2014/main" xmlns=""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7" name="Freeform 55">
                  <a:extLst>
                    <a:ext uri="{FF2B5EF4-FFF2-40B4-BE49-F238E27FC236}">
                      <a16:creationId xmlns:a16="http://schemas.microsoft.com/office/drawing/2014/main" xmlns=""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8" name="Freeform 56">
                  <a:extLst>
                    <a:ext uri="{FF2B5EF4-FFF2-40B4-BE49-F238E27FC236}">
                      <a16:creationId xmlns:a16="http://schemas.microsoft.com/office/drawing/2014/main" xmlns=""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9" name="Freeform 57">
                  <a:extLst>
                    <a:ext uri="{FF2B5EF4-FFF2-40B4-BE49-F238E27FC236}">
                      <a16:creationId xmlns:a16="http://schemas.microsoft.com/office/drawing/2014/main" xmlns=""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0" name="Freeform 58">
                  <a:extLst>
                    <a:ext uri="{FF2B5EF4-FFF2-40B4-BE49-F238E27FC236}">
                      <a16:creationId xmlns:a16="http://schemas.microsoft.com/office/drawing/2014/main" xmlns=""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1" name="Freeform 59">
                  <a:extLst>
                    <a:ext uri="{FF2B5EF4-FFF2-40B4-BE49-F238E27FC236}">
                      <a16:creationId xmlns:a16="http://schemas.microsoft.com/office/drawing/2014/main" xmlns=""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2" name="Freeform 60">
                  <a:extLst>
                    <a:ext uri="{FF2B5EF4-FFF2-40B4-BE49-F238E27FC236}">
                      <a16:creationId xmlns:a16="http://schemas.microsoft.com/office/drawing/2014/main" xmlns=""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3" name="Freeform 61">
                  <a:extLst>
                    <a:ext uri="{FF2B5EF4-FFF2-40B4-BE49-F238E27FC236}">
                      <a16:creationId xmlns:a16="http://schemas.microsoft.com/office/drawing/2014/main" xmlns=""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4" name="Freeform 62">
                  <a:extLst>
                    <a:ext uri="{FF2B5EF4-FFF2-40B4-BE49-F238E27FC236}">
                      <a16:creationId xmlns:a16="http://schemas.microsoft.com/office/drawing/2014/main" xmlns=""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5" name="Freeform 63">
                  <a:extLst>
                    <a:ext uri="{FF2B5EF4-FFF2-40B4-BE49-F238E27FC236}">
                      <a16:creationId xmlns:a16="http://schemas.microsoft.com/office/drawing/2014/main" xmlns=""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6" name="Freeform 64">
                  <a:extLst>
                    <a:ext uri="{FF2B5EF4-FFF2-40B4-BE49-F238E27FC236}">
                      <a16:creationId xmlns:a16="http://schemas.microsoft.com/office/drawing/2014/main" xmlns=""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7" name="Freeform 65">
                  <a:extLst>
                    <a:ext uri="{FF2B5EF4-FFF2-40B4-BE49-F238E27FC236}">
                      <a16:creationId xmlns:a16="http://schemas.microsoft.com/office/drawing/2014/main" xmlns=""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8" name="Freeform 66">
                  <a:extLst>
                    <a:ext uri="{FF2B5EF4-FFF2-40B4-BE49-F238E27FC236}">
                      <a16:creationId xmlns:a16="http://schemas.microsoft.com/office/drawing/2014/main" xmlns=""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9" name="Freeform 67">
                  <a:extLst>
                    <a:ext uri="{FF2B5EF4-FFF2-40B4-BE49-F238E27FC236}">
                      <a16:creationId xmlns:a16="http://schemas.microsoft.com/office/drawing/2014/main" xmlns=""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0" name="Freeform 68">
                  <a:extLst>
                    <a:ext uri="{FF2B5EF4-FFF2-40B4-BE49-F238E27FC236}">
                      <a16:creationId xmlns:a16="http://schemas.microsoft.com/office/drawing/2014/main" xmlns=""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1" name="Freeform 69">
                  <a:extLst>
                    <a:ext uri="{FF2B5EF4-FFF2-40B4-BE49-F238E27FC236}">
                      <a16:creationId xmlns:a16="http://schemas.microsoft.com/office/drawing/2014/main" xmlns=""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2" name="Freeform 70">
                  <a:extLst>
                    <a:ext uri="{FF2B5EF4-FFF2-40B4-BE49-F238E27FC236}">
                      <a16:creationId xmlns:a16="http://schemas.microsoft.com/office/drawing/2014/main" xmlns=""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3" name="Freeform 71">
                  <a:extLst>
                    <a:ext uri="{FF2B5EF4-FFF2-40B4-BE49-F238E27FC236}">
                      <a16:creationId xmlns:a16="http://schemas.microsoft.com/office/drawing/2014/main" xmlns=""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4" name="Freeform 72">
                  <a:extLst>
                    <a:ext uri="{FF2B5EF4-FFF2-40B4-BE49-F238E27FC236}">
                      <a16:creationId xmlns:a16="http://schemas.microsoft.com/office/drawing/2014/main" xmlns=""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5" name="Freeform 73">
                  <a:extLst>
                    <a:ext uri="{FF2B5EF4-FFF2-40B4-BE49-F238E27FC236}">
                      <a16:creationId xmlns:a16="http://schemas.microsoft.com/office/drawing/2014/main" xmlns=""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6" name="Freeform 74">
                  <a:extLst>
                    <a:ext uri="{FF2B5EF4-FFF2-40B4-BE49-F238E27FC236}">
                      <a16:creationId xmlns:a16="http://schemas.microsoft.com/office/drawing/2014/main" xmlns=""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7" name="Freeform 75">
                  <a:extLst>
                    <a:ext uri="{FF2B5EF4-FFF2-40B4-BE49-F238E27FC236}">
                      <a16:creationId xmlns:a16="http://schemas.microsoft.com/office/drawing/2014/main" xmlns=""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8" name="Freeform 76">
                  <a:extLst>
                    <a:ext uri="{FF2B5EF4-FFF2-40B4-BE49-F238E27FC236}">
                      <a16:creationId xmlns:a16="http://schemas.microsoft.com/office/drawing/2014/main" xmlns=""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9" name="Freeform 77">
                  <a:extLst>
                    <a:ext uri="{FF2B5EF4-FFF2-40B4-BE49-F238E27FC236}">
                      <a16:creationId xmlns:a16="http://schemas.microsoft.com/office/drawing/2014/main" xmlns=""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0" name="Freeform 78">
                  <a:extLst>
                    <a:ext uri="{FF2B5EF4-FFF2-40B4-BE49-F238E27FC236}">
                      <a16:creationId xmlns:a16="http://schemas.microsoft.com/office/drawing/2014/main" xmlns=""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1" name="Freeform 79">
                  <a:extLst>
                    <a:ext uri="{FF2B5EF4-FFF2-40B4-BE49-F238E27FC236}">
                      <a16:creationId xmlns:a16="http://schemas.microsoft.com/office/drawing/2014/main" xmlns=""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2" name="Freeform 80">
                  <a:extLst>
                    <a:ext uri="{FF2B5EF4-FFF2-40B4-BE49-F238E27FC236}">
                      <a16:creationId xmlns:a16="http://schemas.microsoft.com/office/drawing/2014/main" xmlns=""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3" name="Freeform 81">
                  <a:extLst>
                    <a:ext uri="{FF2B5EF4-FFF2-40B4-BE49-F238E27FC236}">
                      <a16:creationId xmlns:a16="http://schemas.microsoft.com/office/drawing/2014/main" xmlns=""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4" name="Freeform 82">
                  <a:extLst>
                    <a:ext uri="{FF2B5EF4-FFF2-40B4-BE49-F238E27FC236}">
                      <a16:creationId xmlns:a16="http://schemas.microsoft.com/office/drawing/2014/main" xmlns=""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5" name="Freeform 83">
                  <a:extLst>
                    <a:ext uri="{FF2B5EF4-FFF2-40B4-BE49-F238E27FC236}">
                      <a16:creationId xmlns:a16="http://schemas.microsoft.com/office/drawing/2014/main" xmlns=""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6" name="Freeform 84">
                  <a:extLst>
                    <a:ext uri="{FF2B5EF4-FFF2-40B4-BE49-F238E27FC236}">
                      <a16:creationId xmlns:a16="http://schemas.microsoft.com/office/drawing/2014/main" xmlns=""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7" name="Freeform 85">
                  <a:extLst>
                    <a:ext uri="{FF2B5EF4-FFF2-40B4-BE49-F238E27FC236}">
                      <a16:creationId xmlns:a16="http://schemas.microsoft.com/office/drawing/2014/main" xmlns=""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8" name="Freeform 86">
                  <a:extLst>
                    <a:ext uri="{FF2B5EF4-FFF2-40B4-BE49-F238E27FC236}">
                      <a16:creationId xmlns:a16="http://schemas.microsoft.com/office/drawing/2014/main" xmlns=""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9" name="Freeform 87">
                  <a:extLst>
                    <a:ext uri="{FF2B5EF4-FFF2-40B4-BE49-F238E27FC236}">
                      <a16:creationId xmlns:a16="http://schemas.microsoft.com/office/drawing/2014/main" xmlns=""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0" name="Freeform 88">
                  <a:extLst>
                    <a:ext uri="{FF2B5EF4-FFF2-40B4-BE49-F238E27FC236}">
                      <a16:creationId xmlns:a16="http://schemas.microsoft.com/office/drawing/2014/main" xmlns=""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1" name="Freeform 89">
                  <a:extLst>
                    <a:ext uri="{FF2B5EF4-FFF2-40B4-BE49-F238E27FC236}">
                      <a16:creationId xmlns:a16="http://schemas.microsoft.com/office/drawing/2014/main" xmlns=""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2" name="Freeform 90">
                  <a:extLst>
                    <a:ext uri="{FF2B5EF4-FFF2-40B4-BE49-F238E27FC236}">
                      <a16:creationId xmlns:a16="http://schemas.microsoft.com/office/drawing/2014/main" xmlns=""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3" name="Freeform 91">
                  <a:extLst>
                    <a:ext uri="{FF2B5EF4-FFF2-40B4-BE49-F238E27FC236}">
                      <a16:creationId xmlns:a16="http://schemas.microsoft.com/office/drawing/2014/main" xmlns=""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4" name="Freeform 92">
                  <a:extLst>
                    <a:ext uri="{FF2B5EF4-FFF2-40B4-BE49-F238E27FC236}">
                      <a16:creationId xmlns:a16="http://schemas.microsoft.com/office/drawing/2014/main" xmlns=""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grpSp>
        <p:sp>
          <p:nvSpPr>
            <p:cNvPr id="15" name="文本框 49">
              <a:extLst>
                <a:ext uri="{FF2B5EF4-FFF2-40B4-BE49-F238E27FC236}">
                  <a16:creationId xmlns:a16="http://schemas.microsoft.com/office/drawing/2014/main" xmlns=""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27000"/>
                </a:lnSpc>
                <a:buFont typeface="Arial" panose="020B0604020202020204" pitchFamily="34" charset="0"/>
                <a:buNone/>
                <a:tabLst>
                  <a:tab pos="241300" algn="l"/>
                </a:tabLst>
                <a:defRPr/>
              </a:pPr>
              <a:r>
                <a:rPr lang="vi-VN"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xmlns="" id="{3D3B919A-FEEA-1EBF-17DE-74E8F7E06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xmlns="" id="{B34723BA-5BFE-C189-F5DE-0044A34772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xmlns="" id="{87E54D71-5C68-F0B1-409D-50D0D44B25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xmlns="" id="{5C8432DF-9EC5-1D70-51AA-FEB72FE646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254575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xmlns=""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xmlns=""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xmlns=""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endParaRPr kumimoji="0" lang="en-US" altLang="en-US" sz="1800">
                <a:solidFill>
                  <a:srgbClr val="DDDDDD"/>
                </a:solidFill>
                <a:latin typeface="SVN-Vanilla Daisy Pro" panose="00000500000000000000" pitchFamily="2" charset="0"/>
              </a:endParaRPr>
            </a:p>
          </p:txBody>
        </p:sp>
        <p:sp>
          <p:nvSpPr>
            <p:cNvPr id="6" name="Rectangle 4">
              <a:extLst>
                <a:ext uri="{FF2B5EF4-FFF2-40B4-BE49-F238E27FC236}">
                  <a16:creationId xmlns:a16="http://schemas.microsoft.com/office/drawing/2014/main" xmlns=""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eaLnBrk="0" fontAlgn="base" hangingPunct="0">
                <a:spcBef>
                  <a:spcPct val="0"/>
                </a:spcBef>
                <a:spcAft>
                  <a:spcPct val="0"/>
                </a:spcAft>
                <a:defRPr/>
              </a:pPr>
              <a:endParaRPr lang="en-US" kern="0" dirty="0">
                <a:solidFill>
                  <a:srgbClr val="0C441B"/>
                </a:solidFill>
                <a:latin typeface="SVN-Vanilla Daisy Pro" panose="00000500000000000000" pitchFamily="2" charset="0"/>
              </a:endParaRPr>
            </a:p>
            <a:p>
              <a:pPr algn="ctr" eaLnBrk="0" fontAlgn="base" hangingPunct="0">
                <a:spcBef>
                  <a:spcPct val="0"/>
                </a:spcBef>
                <a:spcAft>
                  <a:spcPct val="0"/>
                </a:spcAft>
                <a:defRPr/>
              </a:pPr>
              <a:r>
                <a:rPr lang="en-US" b="1" kern="0" dirty="0">
                  <a:solidFill>
                    <a:srgbClr val="FF0000"/>
                  </a:solidFill>
                  <a:latin typeface="SVN-Vanilla Daisy Pro" panose="00000500000000000000" pitchFamily="2" charset="0"/>
                </a:rPr>
                <a:t>Ý </a:t>
              </a:r>
              <a:r>
                <a:rPr lang="en-US" b="1" kern="0" dirty="0" err="1">
                  <a:solidFill>
                    <a:srgbClr val="FF0000"/>
                  </a:solidFill>
                  <a:latin typeface="SVN-Vanilla Daisy Pro" panose="00000500000000000000" pitchFamily="2" charset="0"/>
                </a:rPr>
                <a:t>kiến</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chung</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của</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cả</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nhóm</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về</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chủ</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đề</a:t>
              </a:r>
              <a:endParaRPr lang="en-US" b="1" kern="0" dirty="0">
                <a:solidFill>
                  <a:srgbClr val="FF0000"/>
                </a:solidFill>
                <a:latin typeface="SVN-Vanilla Daisy Pro" panose="00000500000000000000" pitchFamily="2" charset="0"/>
              </a:endParaRPr>
            </a:p>
          </p:txBody>
        </p:sp>
        <p:grpSp>
          <p:nvGrpSpPr>
            <p:cNvPr id="7" name="Group 6">
              <a:extLst>
                <a:ext uri="{FF2B5EF4-FFF2-40B4-BE49-F238E27FC236}">
                  <a16:creationId xmlns:a16="http://schemas.microsoft.com/office/drawing/2014/main" xmlns=""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xmlns=""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a:solidFill>
                      <a:srgbClr val="0C441B"/>
                    </a:solidFill>
                    <a:latin typeface="SVN-Vanilla Daisy Pro" panose="00000500000000000000" pitchFamily="2" charset="0"/>
                  </a:rPr>
                  <a:t>Viết</a:t>
                </a:r>
                <a:r>
                  <a:rPr kumimoji="0" lang="en-US" altLang="en-US" sz="1800" kern="0">
                    <a:solidFill>
                      <a:srgbClr val="DDDDDD"/>
                    </a:solidFill>
                    <a:latin typeface="SVN-Vanilla Daisy Pro" panose="00000500000000000000" pitchFamily="2" charset="0"/>
                  </a:rPr>
                  <a:t> </a:t>
                </a:r>
                <a:r>
                  <a:rPr kumimoji="0" lang="en-US" altLang="en-US" sz="1800" kern="0">
                    <a:solidFill>
                      <a:srgbClr val="0C441B"/>
                    </a:solidFill>
                    <a:latin typeface="SVN-Vanilla Daisy Pro" panose="00000500000000000000" pitchFamily="2" charset="0"/>
                  </a:rPr>
                  <a:t>ý kiến cá nhân</a:t>
                </a:r>
              </a:p>
            </p:txBody>
          </p:sp>
          <p:sp>
            <p:nvSpPr>
              <p:cNvPr id="9" name="Line 6">
                <a:extLst>
                  <a:ext uri="{FF2B5EF4-FFF2-40B4-BE49-F238E27FC236}">
                    <a16:creationId xmlns:a16="http://schemas.microsoft.com/office/drawing/2014/main" xmlns=""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0" name="Line 7">
                <a:extLst>
                  <a:ext uri="{FF2B5EF4-FFF2-40B4-BE49-F238E27FC236}">
                    <a16:creationId xmlns:a16="http://schemas.microsoft.com/office/drawing/2014/main" xmlns=""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1" name="Line 8">
                <a:extLst>
                  <a:ext uri="{FF2B5EF4-FFF2-40B4-BE49-F238E27FC236}">
                    <a16:creationId xmlns:a16="http://schemas.microsoft.com/office/drawing/2014/main" xmlns=""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2" name="Line 9">
                <a:extLst>
                  <a:ext uri="{FF2B5EF4-FFF2-40B4-BE49-F238E27FC236}">
                    <a16:creationId xmlns:a16="http://schemas.microsoft.com/office/drawing/2014/main" xmlns=""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3" name="Oval 10">
                <a:extLst>
                  <a:ext uri="{FF2B5EF4-FFF2-40B4-BE49-F238E27FC236}">
                    <a16:creationId xmlns:a16="http://schemas.microsoft.com/office/drawing/2014/main" xmlns=""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1</a:t>
                </a:r>
              </a:p>
            </p:txBody>
          </p:sp>
          <p:sp>
            <p:nvSpPr>
              <p:cNvPr id="14" name="Oval 11">
                <a:extLst>
                  <a:ext uri="{FF2B5EF4-FFF2-40B4-BE49-F238E27FC236}">
                    <a16:creationId xmlns:a16="http://schemas.microsoft.com/office/drawing/2014/main" xmlns=""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3</a:t>
                </a:r>
              </a:p>
            </p:txBody>
          </p:sp>
          <p:sp>
            <p:nvSpPr>
              <p:cNvPr id="15" name="Oval 12">
                <a:extLst>
                  <a:ext uri="{FF2B5EF4-FFF2-40B4-BE49-F238E27FC236}">
                    <a16:creationId xmlns:a16="http://schemas.microsoft.com/office/drawing/2014/main" xmlns=""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a:solidFill>
                      <a:srgbClr val="DDDDDD"/>
                    </a:solidFill>
                    <a:latin typeface="SVN-Vanilla Daisy Pro" panose="00000500000000000000" pitchFamily="2" charset="0"/>
                  </a:rPr>
                  <a:t>4</a:t>
                </a:r>
              </a:p>
            </p:txBody>
          </p:sp>
          <p:sp>
            <p:nvSpPr>
              <p:cNvPr id="16" name="Oval 13">
                <a:extLst>
                  <a:ext uri="{FF2B5EF4-FFF2-40B4-BE49-F238E27FC236}">
                    <a16:creationId xmlns:a16="http://schemas.microsoft.com/office/drawing/2014/main" xmlns=""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2</a:t>
                </a:r>
              </a:p>
            </p:txBody>
          </p:sp>
          <p:sp>
            <p:nvSpPr>
              <p:cNvPr id="17" name="Text Box 14">
                <a:extLst>
                  <a:ext uri="{FF2B5EF4-FFF2-40B4-BE49-F238E27FC236}">
                    <a16:creationId xmlns:a16="http://schemas.microsoft.com/office/drawing/2014/main" xmlns=""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18" name="Text Box 15">
                <a:extLst>
                  <a:ext uri="{FF2B5EF4-FFF2-40B4-BE49-F238E27FC236}">
                    <a16:creationId xmlns:a16="http://schemas.microsoft.com/office/drawing/2014/main" xmlns=""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19" name="Text Box 16">
                <a:extLst>
                  <a:ext uri="{FF2B5EF4-FFF2-40B4-BE49-F238E27FC236}">
                    <a16:creationId xmlns:a16="http://schemas.microsoft.com/office/drawing/2014/main" xmlns=""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20" name="Rectangle 17">
                <a:extLst>
                  <a:ext uri="{FF2B5EF4-FFF2-40B4-BE49-F238E27FC236}">
                    <a16:creationId xmlns:a16="http://schemas.microsoft.com/office/drawing/2014/main" xmlns="" id="{A50266D4-A982-F8A3-E185-F58BBD131AF8}"/>
                  </a:ext>
                </a:extLst>
              </p:cNvPr>
              <p:cNvSpPr>
                <a:spLocks noChangeArrowheads="1"/>
              </p:cNvSpPr>
              <p:nvPr/>
            </p:nvSpPr>
            <p:spPr bwMode="auto">
              <a:xfrm>
                <a:off x="7704888" y="1384847"/>
                <a:ext cx="481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3600" kern="0" dirty="0" err="1">
                    <a:solidFill>
                      <a:srgbClr val="FF0000"/>
                    </a:solidFill>
                    <a:latin typeface="#9Slide05 Brannboll Ny" panose="02000000000000000000" pitchFamily="2" charset="0"/>
                  </a:rPr>
                  <a:t>Kĩ</a:t>
                </a:r>
                <a:r>
                  <a:rPr kumimoji="0" lang="en-US" altLang="en-US" sz="3600" kern="0" dirty="0">
                    <a:solidFill>
                      <a:srgbClr val="FF0000"/>
                    </a:solidFill>
                    <a:latin typeface="#9Slide05 Brannboll Ny" panose="02000000000000000000" pitchFamily="2" charset="0"/>
                  </a:rPr>
                  <a:t> </a:t>
                </a:r>
                <a:r>
                  <a:rPr kumimoji="0" lang="en-US" altLang="en-US" sz="3600" kern="0" dirty="0" err="1">
                    <a:solidFill>
                      <a:srgbClr val="FF0000"/>
                    </a:solidFill>
                    <a:latin typeface="#9Slide05 Brannboll Ny" panose="02000000000000000000" pitchFamily="2" charset="0"/>
                  </a:rPr>
                  <a:t>thuật</a:t>
                </a:r>
                <a:r>
                  <a:rPr kumimoji="0" lang="en-US" altLang="en-US" sz="3600" kern="0" dirty="0">
                    <a:solidFill>
                      <a:srgbClr val="FF0000"/>
                    </a:solidFill>
                    <a:latin typeface="#9Slide05 Brannboll Ny" panose="02000000000000000000" pitchFamily="2" charset="0"/>
                  </a:rPr>
                  <a:t> </a:t>
                </a:r>
                <a:r>
                  <a:rPr kumimoji="0" lang="nl-NL" altLang="en-US" sz="3600" b="1" kern="0" dirty="0">
                    <a:solidFill>
                      <a:srgbClr val="FF0000"/>
                    </a:solidFill>
                    <a:latin typeface="#9Slide05 Brannboll Ny" panose="02000000000000000000" pitchFamily="2" charset="0"/>
                  </a:rPr>
                  <a:t>“Khăn trải bàn”</a:t>
                </a:r>
                <a:r>
                  <a:rPr kumimoji="0" lang="nl-NL" altLang="en-US" sz="3600" kern="0" dirty="0">
                    <a:solidFill>
                      <a:srgbClr val="FF0000"/>
                    </a:solidFill>
                    <a:latin typeface="#9Slide05 Brannboll Ny" panose="02000000000000000000" pitchFamily="2" charset="0"/>
                  </a:rPr>
                  <a:t> </a:t>
                </a:r>
                <a:endParaRPr kumimoji="0" lang="en-US" altLang="en-US" sz="3600" kern="0" dirty="0">
                  <a:solidFill>
                    <a:srgbClr val="FF0000"/>
                  </a:solidFill>
                  <a:latin typeface="#9Slide05 Brannboll Ny" panose="02000000000000000000" pitchFamily="2" charset="0"/>
                </a:endParaRPr>
              </a:p>
            </p:txBody>
          </p:sp>
        </p:grpSp>
      </p:grpSp>
      <p:sp>
        <p:nvSpPr>
          <p:cNvPr id="24" name="TextBox 23">
            <a:extLst>
              <a:ext uri="{FF2B5EF4-FFF2-40B4-BE49-F238E27FC236}">
                <a16:creationId xmlns:a16="http://schemas.microsoft.com/office/drawing/2014/main" xmlns="" id="{4212C58D-F70A-2834-750A-21A2D5B8E826}"/>
              </a:ext>
            </a:extLst>
          </p:cNvPr>
          <p:cNvSpPr txBox="1"/>
          <p:nvPr/>
        </p:nvSpPr>
        <p:spPr>
          <a:xfrm>
            <a:off x="4414558" y="1067981"/>
            <a:ext cx="7397678" cy="5262979"/>
          </a:xfrm>
          <a:prstGeom prst="rect">
            <a:avLst/>
          </a:prstGeom>
          <a:noFill/>
        </p:spPr>
        <p:txBody>
          <a:bodyPr wrap="square">
            <a:spAutoFit/>
          </a:bodyPr>
          <a:lstStyle/>
          <a:p>
            <a:pPr algn="just"/>
            <a:r>
              <a:rPr lang="vi-VN" sz="2800" b="0" i="0" dirty="0">
                <a:solidFill>
                  <a:srgbClr val="FF0000"/>
                </a:solidFill>
                <a:effectLst/>
                <a:latin typeface="#9Slide05 Brannboll Ny" panose="02000000000000000000" pitchFamily="2" charset="0"/>
              </a:rPr>
              <a:t>Em hãy đọc thông tin và trả lời câu hỏi:</a:t>
            </a:r>
          </a:p>
          <a:p>
            <a:pPr algn="just"/>
            <a:r>
              <a:rPr lang="vi-VN" sz="2800" b="0" i="0" dirty="0">
                <a:solidFill>
                  <a:srgbClr val="0070C0"/>
                </a:solidFill>
                <a:effectLst/>
                <a:latin typeface="#9Slide05 Brannboll Ny" panose="02000000000000000000" pitchFamily="2" charset="0"/>
              </a:rPr>
              <a:t>Trong bài nói tại Hội nghị cán bộ thảo luận dự thảo Luật Hôn nhân và gia đình (10/10/1959) Bác Hồ đã khẳng định: “... Nhiều gia đình cộng lại mới thành xã hội, xã hội tốt thì gia đình càng tốt, gia đình tốt thì xã hội mới tốt. Hạt nhân của xã hội là gia đình”.</a:t>
            </a:r>
          </a:p>
          <a:p>
            <a:pPr algn="r"/>
            <a:r>
              <a:rPr lang="vi-VN" sz="2800" b="0" i="1" dirty="0">
                <a:solidFill>
                  <a:srgbClr val="0070C0"/>
                </a:solidFill>
                <a:effectLst/>
                <a:latin typeface="#9Slide05 Brannboll Ny" panose="02000000000000000000" pitchFamily="2" charset="0"/>
              </a:rPr>
              <a:t>(Trích Hồ Chí Minh Toàn tập (2011), tập 12, tr: 300, NXB Chính trị quốc gia)</a:t>
            </a:r>
            <a:endParaRPr lang="vi-VN" sz="2800" b="0" i="0" dirty="0">
              <a:solidFill>
                <a:srgbClr val="0070C0"/>
              </a:solidFill>
              <a:effectLst/>
              <a:latin typeface="#9Slide05 Brannboll Ny" panose="02000000000000000000" pitchFamily="2" charset="0"/>
            </a:endParaRPr>
          </a:p>
          <a:p>
            <a:pPr algn="just"/>
            <a:r>
              <a:rPr lang="vi-VN" sz="2800" b="0" i="0" dirty="0">
                <a:solidFill>
                  <a:srgbClr val="000000"/>
                </a:solidFill>
                <a:effectLst/>
                <a:latin typeface="#9Slide05 Brannboll Ny" panose="02000000000000000000" pitchFamily="2" charset="0"/>
              </a:rPr>
              <a:t>a) Theo em, Bác Hồ muốn nhấn mạnh điều gì trong thông tin trên? </a:t>
            </a:r>
          </a:p>
          <a:p>
            <a:pPr algn="just"/>
            <a:r>
              <a:rPr lang="vi-VN" sz="2800" b="0" i="0" dirty="0">
                <a:solidFill>
                  <a:srgbClr val="000000"/>
                </a:solidFill>
                <a:effectLst/>
                <a:latin typeface="#9Slide05 Brannboll Ny" panose="02000000000000000000" pitchFamily="2" charset="0"/>
              </a:rPr>
              <a:t>b) Em hãy cho biết gia đình có vai trò như thế nào đối với mỗi cá nhân và xã hội?</a:t>
            </a:r>
          </a:p>
        </p:txBody>
      </p:sp>
      <p:pic>
        <p:nvPicPr>
          <p:cNvPr id="25" name="Picture 24">
            <a:extLst>
              <a:ext uri="{FF2B5EF4-FFF2-40B4-BE49-F238E27FC236}">
                <a16:creationId xmlns:a16="http://schemas.microsoft.com/office/drawing/2014/main" xmlns="" id="{E8665B78-CB51-E337-B2C8-675D58C30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69630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xmlns=""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6019" y="-28422"/>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xmlns=""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22" name="Group 21">
            <a:extLst>
              <a:ext uri="{FF2B5EF4-FFF2-40B4-BE49-F238E27FC236}">
                <a16:creationId xmlns:a16="http://schemas.microsoft.com/office/drawing/2014/main" xmlns=""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xmlns=""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6" name="Rectangle 4">
              <a:extLst>
                <a:ext uri="{FF2B5EF4-FFF2-40B4-BE49-F238E27FC236}">
                  <a16:creationId xmlns:a16="http://schemas.microsoft.com/office/drawing/2014/main" xmlns=""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 name="Group 6">
              <a:extLst>
                <a:ext uri="{FF2B5EF4-FFF2-40B4-BE49-F238E27FC236}">
                  <a16:creationId xmlns:a16="http://schemas.microsoft.com/office/drawing/2014/main" xmlns=""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xmlns=""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9" name="Line 6">
                <a:extLst>
                  <a:ext uri="{FF2B5EF4-FFF2-40B4-BE49-F238E27FC236}">
                    <a16:creationId xmlns:a16="http://schemas.microsoft.com/office/drawing/2014/main" xmlns=""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0" name="Line 7">
                <a:extLst>
                  <a:ext uri="{FF2B5EF4-FFF2-40B4-BE49-F238E27FC236}">
                    <a16:creationId xmlns:a16="http://schemas.microsoft.com/office/drawing/2014/main" xmlns=""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1" name="Line 8">
                <a:extLst>
                  <a:ext uri="{FF2B5EF4-FFF2-40B4-BE49-F238E27FC236}">
                    <a16:creationId xmlns:a16="http://schemas.microsoft.com/office/drawing/2014/main" xmlns=""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2" name="Line 9">
                <a:extLst>
                  <a:ext uri="{FF2B5EF4-FFF2-40B4-BE49-F238E27FC236}">
                    <a16:creationId xmlns:a16="http://schemas.microsoft.com/office/drawing/2014/main" xmlns=""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3" name="Oval 10">
                <a:extLst>
                  <a:ext uri="{FF2B5EF4-FFF2-40B4-BE49-F238E27FC236}">
                    <a16:creationId xmlns:a16="http://schemas.microsoft.com/office/drawing/2014/main" xmlns=""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14" name="Oval 11">
                <a:extLst>
                  <a:ext uri="{FF2B5EF4-FFF2-40B4-BE49-F238E27FC236}">
                    <a16:creationId xmlns:a16="http://schemas.microsoft.com/office/drawing/2014/main" xmlns=""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15" name="Oval 12">
                <a:extLst>
                  <a:ext uri="{FF2B5EF4-FFF2-40B4-BE49-F238E27FC236}">
                    <a16:creationId xmlns:a16="http://schemas.microsoft.com/office/drawing/2014/main" xmlns=""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16" name="Oval 13">
                <a:extLst>
                  <a:ext uri="{FF2B5EF4-FFF2-40B4-BE49-F238E27FC236}">
                    <a16:creationId xmlns:a16="http://schemas.microsoft.com/office/drawing/2014/main" xmlns=""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17" name="Text Box 14">
                <a:extLst>
                  <a:ext uri="{FF2B5EF4-FFF2-40B4-BE49-F238E27FC236}">
                    <a16:creationId xmlns:a16="http://schemas.microsoft.com/office/drawing/2014/main" xmlns=""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8" name="Text Box 15">
                <a:extLst>
                  <a:ext uri="{FF2B5EF4-FFF2-40B4-BE49-F238E27FC236}">
                    <a16:creationId xmlns:a16="http://schemas.microsoft.com/office/drawing/2014/main" xmlns=""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9" name="Text Box 16">
                <a:extLst>
                  <a:ext uri="{FF2B5EF4-FFF2-40B4-BE49-F238E27FC236}">
                    <a16:creationId xmlns:a16="http://schemas.microsoft.com/office/drawing/2014/main" xmlns=""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20" name="Rectangle 17">
                <a:extLst>
                  <a:ext uri="{FF2B5EF4-FFF2-40B4-BE49-F238E27FC236}">
                    <a16:creationId xmlns:a16="http://schemas.microsoft.com/office/drawing/2014/main" xmlns="" id="{A50266D4-A982-F8A3-E185-F58BBD131AF8}"/>
                  </a:ext>
                </a:extLst>
              </p:cNvPr>
              <p:cNvSpPr>
                <a:spLocks noChangeArrowheads="1"/>
              </p:cNvSpPr>
              <p:nvPr/>
            </p:nvSpPr>
            <p:spPr bwMode="auto">
              <a:xfrm>
                <a:off x="7704888" y="1384847"/>
                <a:ext cx="481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sp>
        <p:nvSpPr>
          <p:cNvPr id="24" name="TextBox 23">
            <a:extLst>
              <a:ext uri="{FF2B5EF4-FFF2-40B4-BE49-F238E27FC236}">
                <a16:creationId xmlns:a16="http://schemas.microsoft.com/office/drawing/2014/main" xmlns="" id="{4212C58D-F70A-2834-750A-21A2D5B8E826}"/>
              </a:ext>
            </a:extLst>
          </p:cNvPr>
          <p:cNvSpPr txBox="1"/>
          <p:nvPr/>
        </p:nvSpPr>
        <p:spPr>
          <a:xfrm>
            <a:off x="4414558" y="1067981"/>
            <a:ext cx="7397678" cy="550920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3200" b="0" i="0" dirty="0">
                <a:solidFill>
                  <a:srgbClr val="0070C0"/>
                </a:solidFill>
                <a:effectLst/>
                <a:latin typeface="#9Slide05 Brannboll Ny" panose="02000000000000000000" pitchFamily="2" charset="0"/>
              </a:rPr>
              <a:t>a) Bác Hồ muốn nhấn mạnh vai trò của gia đình đối với xã hội.</a:t>
            </a:r>
          </a:p>
          <a:p>
            <a:pPr algn="just"/>
            <a:r>
              <a:rPr lang="vi-VN" sz="3200" b="0" i="0" dirty="0">
                <a:solidFill>
                  <a:srgbClr val="000000"/>
                </a:solidFill>
                <a:effectLst/>
                <a:latin typeface="#9Slide05 Brannboll Ny" panose="02000000000000000000" pitchFamily="2" charset="0"/>
              </a:rPr>
              <a:t>b) </a:t>
            </a:r>
          </a:p>
          <a:p>
            <a:pPr algn="just"/>
            <a:r>
              <a:rPr lang="vi-VN" sz="3200" b="0" i="0" dirty="0">
                <a:solidFill>
                  <a:srgbClr val="FF0000"/>
                </a:solidFill>
                <a:effectLst/>
                <a:latin typeface="#9Slide05 Brannboll Ny" panose="02000000000000000000" pitchFamily="2" charset="0"/>
              </a:rPr>
              <a:t>- Đối với mỗi người, gia đình chính là mái ấm yêu thương, là nơi hình thành và nuôi dưỡng nhân cách, là chỗ dựa vững chắc cho mọi thành viên.</a:t>
            </a:r>
          </a:p>
          <a:p>
            <a:pPr algn="just"/>
            <a:r>
              <a:rPr lang="vi-VN" sz="3200" b="0" i="0" dirty="0">
                <a:solidFill>
                  <a:srgbClr val="FF0000"/>
                </a:solidFill>
                <a:effectLst/>
                <a:latin typeface="#9Slide05 Brannboll Ny" panose="02000000000000000000" pitchFamily="2" charset="0"/>
              </a:rPr>
              <a:t>- Đối với xã hội, gia đình có vai trò quan trọng trong việc giữ gìn, phát huy những truyền thống tốt đẹp của quê hương dân tộc. Mỗi một gia đình tốt là một tế bào lành mạnh cho xã hội.</a:t>
            </a:r>
          </a:p>
        </p:txBody>
      </p:sp>
      <p:pic>
        <p:nvPicPr>
          <p:cNvPr id="25" name="Picture 24">
            <a:extLst>
              <a:ext uri="{FF2B5EF4-FFF2-40B4-BE49-F238E27FC236}">
                <a16:creationId xmlns:a16="http://schemas.microsoft.com/office/drawing/2014/main" xmlns="" id="{E8665B78-CB51-E337-B2C8-675D58C30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1861615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1397821" y="1514925"/>
            <a:ext cx="9396358" cy="4401205"/>
          </a:xfrm>
          <a:prstGeom prst="rect">
            <a:avLst/>
          </a:prstGeom>
          <a:noFill/>
        </p:spPr>
        <p:txBody>
          <a:bodyPr wrap="square" rtlCol="0">
            <a:spAutoFit/>
          </a:bodyPr>
          <a:lstStyle/>
          <a:p>
            <a:r>
              <a:rPr lang="vi-VN" sz="2800" b="1" dirty="0">
                <a:latin typeface="#9Slide05 Brannboll Ny" panose="02000000000000000000" pitchFamily="2" charset="0"/>
              </a:rPr>
              <a:t>+ Khái niệm:</a:t>
            </a:r>
            <a:endParaRPr lang="en-US" sz="2800" dirty="0">
              <a:latin typeface="#9Slide05 Brannboll Ny" panose="02000000000000000000" pitchFamily="2" charset="0"/>
            </a:endParaRPr>
          </a:p>
          <a:p>
            <a:r>
              <a:rPr lang="vi-VN" sz="2800" dirty="0">
                <a:latin typeface="#9Slide05 Brannboll Ny" panose="02000000000000000000" pitchFamily="2" charset="0"/>
              </a:rPr>
              <a:t> </a:t>
            </a:r>
            <a:r>
              <a:rPr lang="nl-NL" sz="2800" dirty="0">
                <a:latin typeface="#9Slide05 Brannboll Ny" panose="02000000000000000000" pitchFamily="2" charset="0"/>
              </a:rPr>
              <a:t>Gia đình là tập hợp những người gắn bó với nhau do quan hệ hôn nhân, huyết thống hoặc quan hệ nuôi dưỡng làm phát sinh các quyền và nghĩa vụ giữa họ với nhau theo quy định của Luật Hôn nhân và Gia đình</a:t>
            </a:r>
            <a:r>
              <a:rPr lang="vi-VN" sz="2800" dirty="0">
                <a:latin typeface="#9Slide05 Brannboll Ny" panose="02000000000000000000" pitchFamily="2" charset="0"/>
              </a:rPr>
              <a:t>.</a:t>
            </a:r>
            <a:endParaRPr lang="en-US" sz="2800" dirty="0">
              <a:latin typeface="#9Slide05 Brannboll Ny" panose="02000000000000000000" pitchFamily="2" charset="0"/>
            </a:endParaRPr>
          </a:p>
          <a:p>
            <a:r>
              <a:rPr lang="vi-VN" sz="2800" b="1" dirty="0">
                <a:latin typeface="#9Slide05 Brannboll Ny" panose="02000000000000000000" pitchFamily="2" charset="0"/>
              </a:rPr>
              <a:t>+</a:t>
            </a:r>
            <a:r>
              <a:rPr lang="nl-NL" sz="2800" b="1" dirty="0">
                <a:latin typeface="#9Slide05 Brannboll Ny" panose="02000000000000000000" pitchFamily="2" charset="0"/>
              </a:rPr>
              <a:t>Vai trò của gia đình:</a:t>
            </a:r>
            <a:endParaRPr lang="en-US" sz="2800" dirty="0">
              <a:latin typeface="#9Slide05 Brannboll Ny" panose="02000000000000000000" pitchFamily="2" charset="0"/>
            </a:endParaRPr>
          </a:p>
          <a:p>
            <a:r>
              <a:rPr lang="nl-NL" sz="2800" dirty="0">
                <a:latin typeface="#9Slide05 Brannboll Ny" panose="02000000000000000000" pitchFamily="2" charset="0"/>
              </a:rPr>
              <a:t>- Duy trì nòi giống, kinh tế</a:t>
            </a:r>
            <a:endParaRPr lang="en-US" sz="2800" dirty="0">
              <a:latin typeface="#9Slide05 Brannboll Ny" panose="02000000000000000000" pitchFamily="2" charset="0"/>
            </a:endParaRPr>
          </a:p>
          <a:p>
            <a:r>
              <a:rPr lang="nl-NL" sz="2800" dirty="0">
                <a:latin typeface="#9Slide05 Brannboll Ny" panose="02000000000000000000" pitchFamily="2" charset="0"/>
              </a:rPr>
              <a:t>- Tổ chức đời sống gia đình</a:t>
            </a:r>
            <a:endParaRPr lang="en-US" sz="2800" dirty="0">
              <a:latin typeface="#9Slide05 Brannboll Ny" panose="02000000000000000000" pitchFamily="2" charset="0"/>
            </a:endParaRPr>
          </a:p>
          <a:p>
            <a:r>
              <a:rPr lang="nl-NL" sz="2800" dirty="0">
                <a:latin typeface="#9Slide05 Brannboll Ny" panose="02000000000000000000" pitchFamily="2" charset="0"/>
              </a:rPr>
              <a:t>- Nuôi dưỡng, giáo dục</a:t>
            </a:r>
            <a:endParaRPr lang="en-US" sz="2800" dirty="0">
              <a:latin typeface="#9Slide05 Brannboll Ny" panose="02000000000000000000" pitchFamily="2" charset="0"/>
            </a:endParaRPr>
          </a:p>
          <a:p>
            <a:r>
              <a:rPr lang="nl-NL" sz="2800" dirty="0">
                <a:latin typeface="#9Slide05 Brannboll Ny" panose="02000000000000000000" pitchFamily="2" charset="0"/>
              </a:rPr>
              <a:t>- Góp phần phát triển xã hội</a:t>
            </a:r>
            <a:endParaRPr lang="en-US" sz="2800" dirty="0">
              <a:latin typeface="#9Slide05 Brannboll Ny" panose="02000000000000000000" pitchFamily="2" charset="0"/>
            </a:endParaRPr>
          </a:p>
        </p:txBody>
      </p:sp>
    </p:spTree>
    <p:extLst>
      <p:ext uri="{BB962C8B-B14F-4D97-AF65-F5344CB8AC3E}">
        <p14:creationId xmlns:p14="http://schemas.microsoft.com/office/powerpoint/2010/main" val="3780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7E9074-61B4-948B-B7D2-1E13F3CE5C67}"/>
              </a:ext>
            </a:extLst>
          </p:cNvPr>
          <p:cNvPicPr>
            <a:picLocks noChangeAspect="1"/>
          </p:cNvPicPr>
          <p:nvPr/>
        </p:nvPicPr>
        <p:blipFill>
          <a:blip r:embed="rId3"/>
          <a:stretch>
            <a:fillRect/>
          </a:stretch>
        </p:blipFill>
        <p:spPr>
          <a:xfrm>
            <a:off x="2615999" y="359765"/>
            <a:ext cx="8004849" cy="6635168"/>
          </a:xfrm>
          <a:prstGeom prst="rect">
            <a:avLst/>
          </a:prstGeom>
        </p:spPr>
      </p:pic>
      <p:sp>
        <p:nvSpPr>
          <p:cNvPr id="5" name="Rectangle 4">
            <a:extLst>
              <a:ext uri="{FF2B5EF4-FFF2-40B4-BE49-F238E27FC236}">
                <a16:creationId xmlns:a16="http://schemas.microsoft.com/office/drawing/2014/main" xmlns="" id="{8245D77D-4DEC-A4F7-B47F-0863B01277E7}"/>
              </a:ext>
            </a:extLst>
          </p:cNvPr>
          <p:cNvSpPr/>
          <p:nvPr/>
        </p:nvSpPr>
        <p:spPr>
          <a:xfrm>
            <a:off x="2710083" y="1427129"/>
            <a:ext cx="696000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2. Quy định của pháp luật về quyền và nghĩa vụ của các thành viên trong gia đình</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C1483441-5F4E-17A6-638C-8C55D05C10A4}"/>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EC216012-2236-F66A-3B25-E6E6888DF2C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A80852F6-472D-559F-888A-AE8FD0AF8C99}"/>
                  </a:ext>
                </a:extLst>
              </p:cNvPr>
              <p:cNvPicPr>
                <a:picLocks noChangeAspect="1"/>
              </p:cNvPicPr>
              <p:nvPr>
                <p:custDataLst>
                  <p:tags r:id="rId1"/>
                </p:custDataLst>
              </p:nvPr>
            </p:nvPicPr>
            <p:blipFill rotWithShape="1">
              <a:blip r:embed="rId4"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7357A980-939A-DF71-9CD7-42A6A92F544A}"/>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68703182-C3CB-8ACB-3541-51D9D8AA12C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2B2C25AA-7B06-20A7-1679-9383D8E15984}"/>
              </a:ext>
            </a:extLst>
          </p:cNvPr>
          <p:cNvPicPr>
            <a:picLocks noGrp="1" noChangeAspect="1"/>
          </p:cNvPicPr>
          <p:nvPr isPhoto="1"/>
        </p:nvPicPr>
        <p:blipFill>
          <a:blip r:embed="rId7"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1250524C-2497-4607-FA98-23F32D1069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xmlns="" id="{C4DEC0FA-C208-6F41-D87E-693B60FA73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xmlns="" id="{D415BE31-F2E6-C84C-D9F6-5521435313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7555" y="1044361"/>
            <a:ext cx="2452528" cy="2452528"/>
          </a:xfrm>
          <a:prstGeom prst="rect">
            <a:avLst/>
          </a:prstGeom>
        </p:spPr>
      </p:pic>
      <p:pic>
        <p:nvPicPr>
          <p:cNvPr id="15" name="Picture 14">
            <a:extLst>
              <a:ext uri="{FF2B5EF4-FFF2-40B4-BE49-F238E27FC236}">
                <a16:creationId xmlns:a16="http://schemas.microsoft.com/office/drawing/2014/main" xmlns="" id="{854B0EB8-95A2-3ABF-9478-7BDC12008ED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2720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9ECB6DC-370C-6E51-6102-DC0E88D2355C}"/>
              </a:ext>
            </a:extLst>
          </p:cNvPr>
          <p:cNvSpPr txBox="1"/>
          <p:nvPr/>
        </p:nvSpPr>
        <p:spPr>
          <a:xfrm>
            <a:off x="0" y="0"/>
            <a:ext cx="10264515" cy="523220"/>
          </a:xfrm>
          <a:prstGeom prst="rect">
            <a:avLst/>
          </a:prstGeom>
          <a:noFill/>
        </p:spPr>
        <p:txBody>
          <a:bodyPr wrap="square">
            <a:spAutoFit/>
          </a:bodyPr>
          <a:lstStyle/>
          <a:p>
            <a:pPr algn="just"/>
            <a:r>
              <a:rPr lang="vi-VN" sz="2800" b="0" i="0" dirty="0">
                <a:solidFill>
                  <a:srgbClr val="000000"/>
                </a:solidFill>
                <a:effectLst/>
                <a:latin typeface="+mj-lt"/>
              </a:rPr>
              <a:t>Em hãy đọc các thông tin, trường hợp dưới đây và trả lời câu hỏi:</a:t>
            </a:r>
          </a:p>
        </p:txBody>
      </p:sp>
      <p:pic>
        <p:nvPicPr>
          <p:cNvPr id="2050" name="Picture 2" descr="Em hãy đọc các thông tin, trường hợp dưới đây và trả lời câu hỏi: a) Em hãy dựa vào">
            <a:extLst>
              <a:ext uri="{FF2B5EF4-FFF2-40B4-BE49-F238E27FC236}">
                <a16:creationId xmlns:a16="http://schemas.microsoft.com/office/drawing/2014/main" xmlns="" id="{877677B4-01E1-6EAA-D8CD-95948D0487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982" y="523220"/>
            <a:ext cx="8741043" cy="6106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38D001C8-FC10-F76E-55D6-719AE80A93A1}"/>
              </a:ext>
            </a:extLst>
          </p:cNvPr>
          <p:cNvPicPr>
            <a:picLocks noChangeAspect="1"/>
          </p:cNvPicPr>
          <p:nvPr/>
        </p:nvPicPr>
        <p:blipFill>
          <a:blip r:embed="rId3"/>
          <a:stretch>
            <a:fillRect/>
          </a:stretch>
        </p:blipFill>
        <p:spPr>
          <a:xfrm>
            <a:off x="9051007" y="523220"/>
            <a:ext cx="2986011" cy="2905780"/>
          </a:xfrm>
          <a:prstGeom prst="rect">
            <a:avLst/>
          </a:prstGeom>
        </p:spPr>
      </p:pic>
      <p:pic>
        <p:nvPicPr>
          <p:cNvPr id="10" name="Picture 9">
            <a:extLst>
              <a:ext uri="{FF2B5EF4-FFF2-40B4-BE49-F238E27FC236}">
                <a16:creationId xmlns:a16="http://schemas.microsoft.com/office/drawing/2014/main" xmlns="" id="{26B86CE6-E993-96FD-F919-ADA7CD7980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6103" y="3797085"/>
            <a:ext cx="3060915" cy="3060915"/>
          </a:xfrm>
          <a:prstGeom prst="rect">
            <a:avLst/>
          </a:prstGeom>
        </p:spPr>
      </p:pic>
    </p:spTree>
    <p:extLst>
      <p:ext uri="{BB962C8B-B14F-4D97-AF65-F5344CB8AC3E}">
        <p14:creationId xmlns:p14="http://schemas.microsoft.com/office/powerpoint/2010/main" val="423251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8D001C8-FC10-F76E-55D6-719AE80A93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2997" y="0"/>
            <a:ext cx="1530445" cy="1452890"/>
          </a:xfrm>
          <a:prstGeom prst="rect">
            <a:avLst/>
          </a:prstGeom>
        </p:spPr>
      </p:pic>
      <p:pic>
        <p:nvPicPr>
          <p:cNvPr id="10" name="Picture 9">
            <a:extLst>
              <a:ext uri="{FF2B5EF4-FFF2-40B4-BE49-F238E27FC236}">
                <a16:creationId xmlns:a16="http://schemas.microsoft.com/office/drawing/2014/main" xmlns="" id="{26B86CE6-E993-96FD-F919-ADA7CD79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622" y="614114"/>
            <a:ext cx="1903667" cy="2341628"/>
          </a:xfrm>
          <a:prstGeom prst="rect">
            <a:avLst/>
          </a:prstGeom>
        </p:spPr>
      </p:pic>
      <p:sp>
        <p:nvSpPr>
          <p:cNvPr id="3" name="TextBox 2">
            <a:extLst>
              <a:ext uri="{FF2B5EF4-FFF2-40B4-BE49-F238E27FC236}">
                <a16:creationId xmlns:a16="http://schemas.microsoft.com/office/drawing/2014/main" xmlns="" id="{877E8B78-4287-282B-B5AD-B75A54D71D50}"/>
              </a:ext>
            </a:extLst>
          </p:cNvPr>
          <p:cNvSpPr txBox="1"/>
          <p:nvPr/>
        </p:nvSpPr>
        <p:spPr>
          <a:xfrm>
            <a:off x="2678746" y="1286961"/>
            <a:ext cx="9323797" cy="5262979"/>
          </a:xfrm>
          <a:prstGeom prst="rect">
            <a:avLst/>
          </a:prstGeom>
          <a:noFill/>
        </p:spPr>
        <p:txBody>
          <a:bodyPr wrap="square">
            <a:spAutoFit/>
          </a:bodyPr>
          <a:lstStyle/>
          <a:p>
            <a:pPr algn="just"/>
            <a:r>
              <a:rPr lang="vi-VN" sz="2800" b="0" i="0" dirty="0">
                <a:solidFill>
                  <a:srgbClr val="FF0000"/>
                </a:solidFill>
                <a:effectLst/>
                <a:latin typeface="+mj-lt"/>
              </a:rPr>
              <a:t>Gia đình H gồm bố mẹ và hai anh em H. Mỗi sáng, bố đưa anh em H đến trường xong thì đến cơ quan làm việc. Sau giờ làm, bố đi chơi thể thao với bạn và về nhà rất muộn H thấy mẹ lúc nào cũng tất bật, không được nghỉ ngơi H thương mẹ nên sau giờ học thường giúp mẹ làm việc nhà và chăm sóc em gái. Bố của H không muốn cho H giúp mẹ làm việc nhà vì sợ ảnh hưởng đến việc học tập của con. Rất nhiều lần bố mẹ H tranh luận gay gắt về vấn đề này.</a:t>
            </a:r>
          </a:p>
          <a:p>
            <a:pPr algn="just"/>
            <a:r>
              <a:rPr lang="vi-VN" sz="2800" b="0" i="0" dirty="0">
                <a:solidFill>
                  <a:srgbClr val="000000"/>
                </a:solidFill>
                <a:effectLst/>
                <a:latin typeface="+mj-lt"/>
              </a:rPr>
              <a:t>a) Em hãy dựa vào những nội dung trong thông tin để nhận xét về suy nghĩ và hành động của các thành viên trong gia đình H. </a:t>
            </a:r>
          </a:p>
          <a:p>
            <a:pPr algn="just"/>
            <a:r>
              <a:rPr lang="vi-VN" sz="2800" b="0" i="0" dirty="0">
                <a:solidFill>
                  <a:srgbClr val="000000"/>
                </a:solidFill>
                <a:effectLst/>
                <a:latin typeface="+mj-lt"/>
              </a:rPr>
              <a:t>b) Theo em, pháp luật nước ta quy định như thế nào về quyền, nghĩa vụ giữavợ và chồng giữa cha mẹ và con?</a:t>
            </a:r>
          </a:p>
        </p:txBody>
      </p:sp>
      <p:sp>
        <p:nvSpPr>
          <p:cNvPr id="4" name="Text Box 3">
            <a:extLst>
              <a:ext uri="{FF2B5EF4-FFF2-40B4-BE49-F238E27FC236}">
                <a16:creationId xmlns:a16="http://schemas.microsoft.com/office/drawing/2014/main" xmlns=""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1219170" fontAlgn="base">
              <a:spcBef>
                <a:spcPct val="0"/>
              </a:spcBef>
              <a:spcAft>
                <a:spcPct val="0"/>
              </a:spcAft>
              <a:defRPr/>
            </a:pPr>
            <a:r>
              <a:rPr lang="en-US" sz="4000" b="1" dirty="0">
                <a:solidFill>
                  <a:srgbClr val="0070C0"/>
                </a:solidFill>
                <a:latin typeface="Times New Roman"/>
              </a:rPr>
              <a:t>TRÒ CHƠI</a:t>
            </a:r>
          </a:p>
        </p:txBody>
      </p:sp>
      <p:sp>
        <p:nvSpPr>
          <p:cNvPr id="6" name="WordArt 8">
            <a:extLst>
              <a:ext uri="{FF2B5EF4-FFF2-40B4-BE49-F238E27FC236}">
                <a16:creationId xmlns:a16="http://schemas.microsoft.com/office/drawing/2014/main" xmlns=""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algn="ctr" defTabSz="1219170" fontAlgn="base">
              <a:spcBef>
                <a:spcPct val="0"/>
              </a:spcBef>
              <a:spcAft>
                <a:spcPct val="0"/>
              </a:spcAft>
            </a:pPr>
            <a:r>
              <a:rPr lang="en-US" sz="4400" kern="10" dirty="0">
                <a:ln w="9525">
                  <a:solidFill>
                    <a:srgbClr val="FF0000"/>
                  </a:solidFill>
                  <a:round/>
                  <a:headEnd/>
                  <a:tailEnd/>
                </a:ln>
                <a:solidFill>
                  <a:srgbClr val="FF0000"/>
                </a:solidFill>
                <a:latin typeface="Times New Roman"/>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xmlns="" id="{2D9498D9-2461-CD2A-5CA7-856D30FD7E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616" y="266880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EE55B56B-6951-9D7A-0CA5-43CC82ED3B45}"/>
              </a:ext>
            </a:extLst>
          </p:cNvPr>
          <p:cNvSpPr/>
          <p:nvPr/>
        </p:nvSpPr>
        <p:spPr>
          <a:xfrm>
            <a:off x="2430321" y="664359"/>
            <a:ext cx="3211287"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TÌNH HUỐNG</a:t>
            </a:r>
          </a:p>
        </p:txBody>
      </p:sp>
    </p:spTree>
    <p:extLst>
      <p:ext uri="{BB962C8B-B14F-4D97-AF65-F5344CB8AC3E}">
        <p14:creationId xmlns:p14="http://schemas.microsoft.com/office/powerpoint/2010/main" val="1938022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8D001C8-FC10-F76E-55D6-719AE80A93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2997" y="0"/>
            <a:ext cx="1530445" cy="1452890"/>
          </a:xfrm>
          <a:prstGeom prst="rect">
            <a:avLst/>
          </a:prstGeom>
        </p:spPr>
      </p:pic>
      <p:pic>
        <p:nvPicPr>
          <p:cNvPr id="10" name="Picture 9">
            <a:extLst>
              <a:ext uri="{FF2B5EF4-FFF2-40B4-BE49-F238E27FC236}">
                <a16:creationId xmlns:a16="http://schemas.microsoft.com/office/drawing/2014/main" xmlns="" id="{26B86CE6-E993-96FD-F919-ADA7CD79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622" y="614114"/>
            <a:ext cx="1903667" cy="2341628"/>
          </a:xfrm>
          <a:prstGeom prst="rect">
            <a:avLst/>
          </a:prstGeom>
        </p:spPr>
      </p:pic>
      <p:sp>
        <p:nvSpPr>
          <p:cNvPr id="3" name="TextBox 2">
            <a:extLst>
              <a:ext uri="{FF2B5EF4-FFF2-40B4-BE49-F238E27FC236}">
                <a16:creationId xmlns:a16="http://schemas.microsoft.com/office/drawing/2014/main" xmlns="" id="{877E8B78-4287-282B-B5AD-B75A54D71D50}"/>
              </a:ext>
            </a:extLst>
          </p:cNvPr>
          <p:cNvSpPr txBox="1"/>
          <p:nvPr/>
        </p:nvSpPr>
        <p:spPr>
          <a:xfrm>
            <a:off x="2678746" y="1286961"/>
            <a:ext cx="9323797" cy="5632311"/>
          </a:xfrm>
          <a:prstGeom prst="rect">
            <a:avLst/>
          </a:prstGeom>
          <a:noFill/>
        </p:spPr>
        <p:txBody>
          <a:bodyPr wrap="square">
            <a:spAutoFit/>
          </a:bodyPr>
          <a:lstStyle/>
          <a:p>
            <a:pPr algn="just"/>
            <a:r>
              <a:rPr lang="vi-VN" sz="2400" b="0" i="0" dirty="0">
                <a:solidFill>
                  <a:srgbClr val="000000"/>
                </a:solidFill>
                <a:effectLst/>
                <a:latin typeface="+mj-lt"/>
              </a:rPr>
              <a:t>a) </a:t>
            </a:r>
          </a:p>
          <a:p>
            <a:pPr algn="just"/>
            <a:r>
              <a:rPr lang="vi-VN" sz="2400" b="0" i="0" dirty="0">
                <a:solidFill>
                  <a:srgbClr val="000000"/>
                </a:solidFill>
                <a:effectLst/>
                <a:latin typeface="+mj-lt"/>
              </a:rPr>
              <a:t>- Bố của H: có suy nghĩ và hành động chưa phù hợp về vai trò của mỗi thành viên trong gia đình, chưa dành thời gian để hỗ trợ chăm sóc các con.</a:t>
            </a:r>
          </a:p>
          <a:p>
            <a:pPr algn="just"/>
            <a:r>
              <a:rPr lang="vi-VN" sz="2400" b="0" i="0" dirty="0">
                <a:solidFill>
                  <a:srgbClr val="000000"/>
                </a:solidFill>
                <a:effectLst/>
                <a:latin typeface="+mj-lt"/>
              </a:rPr>
              <a:t>- Mẹ của H: Đã làm tròn trách nhiệm của một người mẹ, chăm sóc, nuôi dưỡng các con.</a:t>
            </a:r>
          </a:p>
          <a:p>
            <a:pPr algn="just"/>
            <a:r>
              <a:rPr lang="vi-VN" sz="2400" b="0" i="0" dirty="0">
                <a:solidFill>
                  <a:srgbClr val="000000"/>
                </a:solidFill>
                <a:effectLst/>
                <a:latin typeface="+mj-lt"/>
              </a:rPr>
              <a:t>- H: Có ý thức giúp đỡ mẹ việc trông em và việc nhà.</a:t>
            </a:r>
          </a:p>
          <a:p>
            <a:pPr algn="just"/>
            <a:r>
              <a:rPr lang="vi-VN" sz="2400" b="0" i="0" dirty="0">
                <a:solidFill>
                  <a:srgbClr val="000000"/>
                </a:solidFill>
                <a:effectLst/>
                <a:latin typeface="+mj-lt"/>
              </a:rPr>
              <a:t>b) </a:t>
            </a:r>
          </a:p>
          <a:p>
            <a:pPr algn="just"/>
            <a:r>
              <a:rPr lang="vi-VN" sz="2400" b="0" i="0" dirty="0">
                <a:solidFill>
                  <a:srgbClr val="000000"/>
                </a:solidFill>
                <a:effectLst/>
                <a:latin typeface="+mj-lt"/>
              </a:rPr>
              <a:t>- Vợ, chồng bình đẳng với nhau, có quyền, nghĩa vụ ngang nhau về</a:t>
            </a:r>
          </a:p>
          <a:p>
            <a:pPr algn="just"/>
            <a:r>
              <a:rPr lang="vi-VN" sz="2400" b="0" i="0" dirty="0">
                <a:solidFill>
                  <a:srgbClr val="000000"/>
                </a:solidFill>
                <a:effectLst/>
                <a:latin typeface="+mj-lt"/>
              </a:rPr>
              <a:t>mọi mặt trong gia đình. </a:t>
            </a:r>
          </a:p>
          <a:p>
            <a:pPr algn="just"/>
            <a:r>
              <a:rPr lang="vi-VN" sz="2400" b="0" i="0" dirty="0">
                <a:solidFill>
                  <a:srgbClr val="000000"/>
                </a:solidFill>
                <a:effectLst/>
                <a:latin typeface="+mj-lt"/>
              </a:rPr>
              <a:t>- Cha mẹ có quyền và nghĩa vụ nuôi dạy con thành những công dân tốt, bảo vệ quyền và lợi ích hợp pháp của con, tôn trọng con; không được phân biệt đối xử giữa các con, không được ngược đãi, xúc phạm, ép buộc con làm điều trái đạo đức, trái pháp luật. </a:t>
            </a:r>
          </a:p>
          <a:p>
            <a:pPr algn="just"/>
            <a:r>
              <a:rPr lang="vi-VN" sz="2400" b="0" i="0" dirty="0">
                <a:solidFill>
                  <a:srgbClr val="000000"/>
                </a:solidFill>
                <a:effectLst/>
                <a:latin typeface="+mj-lt"/>
              </a:rPr>
              <a:t>- Con có quyền được cha mẹ thương yêu, tôn trọng: có bổn phận yêu quý, kính trọng, biết ơn, hiếu thảo, phụng dưỡng cha mẹ.</a:t>
            </a:r>
          </a:p>
        </p:txBody>
      </p:sp>
      <p:sp>
        <p:nvSpPr>
          <p:cNvPr id="4" name="Text Box 3">
            <a:extLst>
              <a:ext uri="{FF2B5EF4-FFF2-40B4-BE49-F238E27FC236}">
                <a16:creationId xmlns:a16="http://schemas.microsoft.com/office/drawing/2014/main" xmlns=""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a:ea typeface="+mn-ea"/>
                <a:cs typeface="+mn-cs"/>
              </a:rPr>
              <a:t>TRÒ CHƠI</a:t>
            </a:r>
          </a:p>
        </p:txBody>
      </p:sp>
      <p:sp>
        <p:nvSpPr>
          <p:cNvPr id="6" name="WordArt 8">
            <a:extLst>
              <a:ext uri="{FF2B5EF4-FFF2-40B4-BE49-F238E27FC236}">
                <a16:creationId xmlns:a16="http://schemas.microsoft.com/office/drawing/2014/main" xmlns=""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xmlns="" id="{2D9498D9-2461-CD2A-5CA7-856D30FD7E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616" y="266880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EE55B56B-6951-9D7A-0CA5-43CC82ED3B45}"/>
              </a:ext>
            </a:extLst>
          </p:cNvPr>
          <p:cNvSpPr/>
          <p:nvPr/>
        </p:nvSpPr>
        <p:spPr>
          <a:xfrm>
            <a:off x="2430321" y="664359"/>
            <a:ext cx="3211287"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TRẢ LỜI</a:t>
            </a:r>
            <a:endPar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endParaRPr>
          </a:p>
        </p:txBody>
      </p:sp>
    </p:spTree>
    <p:extLst>
      <p:ext uri="{BB962C8B-B14F-4D97-AF65-F5344CB8AC3E}">
        <p14:creationId xmlns:p14="http://schemas.microsoft.com/office/powerpoint/2010/main" val="132912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xmlns=""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1506" y="-159652"/>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xmlns="" id="{430CEFA1-9E1A-B398-6E92-914986EAECF0}"/>
              </a:ext>
            </a:extLst>
          </p:cNvPr>
          <p:cNvSpPr txBox="1">
            <a:spLocks noChangeArrowheads="1"/>
          </p:cNvSpPr>
          <p:nvPr/>
        </p:nvSpPr>
        <p:spPr bwMode="auto">
          <a:xfrm>
            <a:off x="2492232" y="116124"/>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ĐỌC CÂU CHUYỆN</a:t>
            </a:r>
            <a:r>
              <a:rPr lang="vi-VN" altLang="en-US" sz="2800" b="1" dirty="0">
                <a:solidFill>
                  <a:srgbClr val="0070C0"/>
                </a:solidFill>
                <a:latin typeface="Times New Roman" panose="02020603050405020304" pitchFamily="18" charset="0"/>
                <a:cs typeface="Times New Roman" panose="02020603050405020304" pitchFamily="18" charset="0"/>
              </a:rPr>
              <a:t>  VÀ TRẢ LỜI CÂU HỎI</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1E51DFE4-9C8A-10D6-588C-1FE1C9C50112}"/>
              </a:ext>
            </a:extLst>
          </p:cNvPr>
          <p:cNvSpPr/>
          <p:nvPr/>
        </p:nvSpPr>
        <p:spPr>
          <a:xfrm>
            <a:off x="394114" y="716766"/>
            <a:ext cx="11618004" cy="4154984"/>
          </a:xfrm>
          <a:prstGeom prst="rect">
            <a:avLst/>
          </a:prstGeom>
          <a:ln w="38100">
            <a:solidFill>
              <a:schemeClr val="accent1"/>
            </a:solidFill>
          </a:ln>
        </p:spPr>
        <p:txBody>
          <a:bodyPr wrap="square">
            <a:spAutoFit/>
          </a:bodyPr>
          <a:lstStyle/>
          <a:p>
            <a:r>
              <a:rPr lang="en-US" sz="2400" b="1" dirty="0">
                <a:solidFill>
                  <a:prstClr val="black"/>
                </a:solidFill>
                <a:latin typeface="#9Slide05 Brannboll Ny" panose="02000000000000000000" pitchFamily="2" charset="0"/>
                <a:cs typeface="Times New Roman" panose="02020603050405020304" pitchFamily="18" charset="0"/>
              </a:rPr>
              <a:t>                           </a:t>
            </a:r>
            <a:r>
              <a:rPr lang="en-US" sz="2400" b="1" dirty="0">
                <a:solidFill>
                  <a:srgbClr val="FF0000"/>
                </a:solidFill>
                <a:latin typeface="#9Slide05 Brannboll Ny" panose="02000000000000000000" pitchFamily="2" charset="0"/>
                <a:cs typeface="Times New Roman" panose="02020603050405020304" pitchFamily="18" charset="0"/>
              </a:rPr>
              <a:t>B</a:t>
            </a:r>
            <a:r>
              <a:rPr lang="vi-VN" sz="2400" b="1" dirty="0">
                <a:solidFill>
                  <a:srgbClr val="FF0000"/>
                </a:solidFill>
                <a:latin typeface="#9Slide05 Brannboll Ny" panose="02000000000000000000" pitchFamily="2" charset="0"/>
              </a:rPr>
              <a:t>À VÀ CHÁU</a:t>
            </a:r>
            <a:endParaRPr lang="vi-VN" sz="2400" dirty="0">
              <a:solidFill>
                <a:srgbClr val="FF0000"/>
              </a:solidFill>
              <a:latin typeface="#9Slide05 Brannboll Ny" panose="02000000000000000000" pitchFamily="2" charset="0"/>
            </a:endParaRPr>
          </a:p>
          <a:p>
            <a:pPr algn="just"/>
            <a:r>
              <a:rPr lang="en-US" sz="2400" dirty="0">
                <a:latin typeface="#9Slide05 Brannboll Ny" panose="02000000000000000000" pitchFamily="2" charset="0"/>
              </a:rPr>
              <a:t>  </a:t>
            </a:r>
            <a:r>
              <a:rPr lang="vi-VN" sz="2400" dirty="0">
                <a:latin typeface="#9Slide05 Brannboll Ny" panose="02000000000000000000" pitchFamily="2" charset="0"/>
              </a:rPr>
              <a:t>Trong gia đình Ninh, ngoài bố mẹ ra thì bà là người chăm sóc Ninh từ lúc lọt lòng. Những khi bố mẹ bận công việc, bà lo cho Ninh từng bữa ăn, giấc ngủ. Khi Ninh ốm, bà thức suốt đêm và kiên trì bón cho Ninh từng thìa cháo. Bà thưởng rủ Ninh vào bếp phụ bà nấu cơm.</a:t>
            </a:r>
          </a:p>
          <a:p>
            <a:pPr algn="just"/>
            <a:r>
              <a:rPr lang="vi-VN" sz="2400" dirty="0">
                <a:latin typeface="#9Slide05 Brannboll Ny" panose="02000000000000000000" pitchFamily="2" charset="0"/>
              </a:rPr>
              <a:t>Bố mẹ của Ninh thưởng nói: “Bà thương con nhất, con nhớ chịu khó học, sau này lớn lên con có công ăn việc làm con chăm sóc bà”.</a:t>
            </a:r>
          </a:p>
          <a:p>
            <a:pPr algn="just"/>
            <a:r>
              <a:rPr lang="vi-VN" sz="2400" dirty="0">
                <a:latin typeface="#9Slide05 Brannboll Ny" panose="02000000000000000000" pitchFamily="2" charset="0"/>
              </a:rPr>
              <a:t>Vâng lời bố mẹ, Ninh luôn tự giác, tích cực học tập. Mỗi lần Ninh được điểm cao được giải thưởng thì ánh mắt bà lại rạng ngời hạnh phúc, khi gặp ai trong khu xóm bà cũng khoe cháu bà giỏi.</a:t>
            </a:r>
          </a:p>
          <a:p>
            <a:pPr algn="just"/>
            <a:r>
              <a:rPr lang="vi-VN" sz="2400" dirty="0">
                <a:latin typeface="#9Slide05 Brannboll Ny" panose="02000000000000000000" pitchFamily="2" charset="0"/>
              </a:rPr>
              <a:t>Gần đây, bà thường xuyên đau ốm. Mỗi lần cầm tay bà, nhìn những đường gân guốc những nếp nhăn, vết đồi mồi hắn trên gương mặt bà, Ninh lại thấy lòng mình chùng xuống. Ninh tự nhủ mình phải cố gắng nhiều hơn nữa, phải học giỏi, ngoan ngoãn để bà vui lòng.</a:t>
            </a:r>
          </a:p>
        </p:txBody>
      </p:sp>
      <p:pic>
        <p:nvPicPr>
          <p:cNvPr id="6" name="Picture 5">
            <a:extLst>
              <a:ext uri="{FF2B5EF4-FFF2-40B4-BE49-F238E27FC236}">
                <a16:creationId xmlns:a16="http://schemas.microsoft.com/office/drawing/2014/main" xmlns="" id="{40546B80-AB97-6016-914A-170923DFC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3008" cy="1243997"/>
          </a:xfrm>
          <a:prstGeom prst="rect">
            <a:avLst/>
          </a:prstGeom>
        </p:spPr>
      </p:pic>
      <p:pic>
        <p:nvPicPr>
          <p:cNvPr id="1026" name="Picture 2" descr="TOP 36 bài văn Tả bà lớp 5 siêu hay">
            <a:extLst>
              <a:ext uri="{FF2B5EF4-FFF2-40B4-BE49-F238E27FC236}">
                <a16:creationId xmlns:a16="http://schemas.microsoft.com/office/drawing/2014/main" xmlns="" id="{0DE81EDA-ED22-6482-E346-1537BEBDEC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68095" y="4432674"/>
            <a:ext cx="2623905" cy="20794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4E04B9C-5860-E969-E21F-F1A2346651A6}"/>
              </a:ext>
            </a:extLst>
          </p:cNvPr>
          <p:cNvSpPr txBox="1"/>
          <p:nvPr/>
        </p:nvSpPr>
        <p:spPr>
          <a:xfrm>
            <a:off x="394114" y="5186357"/>
            <a:ext cx="9388213" cy="1569660"/>
          </a:xfrm>
          <a:prstGeom prst="rect">
            <a:avLst/>
          </a:prstGeom>
          <a:solidFill>
            <a:schemeClr val="accent2">
              <a:lumMod val="20000"/>
              <a:lumOff val="80000"/>
            </a:schemeClr>
          </a:solidFill>
          <a:ln w="38100">
            <a:solidFill>
              <a:schemeClr val="tx1"/>
            </a:solidFill>
          </a:ln>
        </p:spPr>
        <p:txBody>
          <a:bodyPr wrap="square">
            <a:spAutoFit/>
          </a:bodyPr>
          <a:lstStyle/>
          <a:p>
            <a:pPr algn="just"/>
            <a:r>
              <a:rPr lang="vi-VN" sz="2400" b="0" i="0" dirty="0">
                <a:solidFill>
                  <a:srgbClr val="000000"/>
                </a:solidFill>
                <a:effectLst/>
                <a:latin typeface="#9Slide05 Brannboll Ny" panose="02000000000000000000" pitchFamily="2" charset="0"/>
              </a:rPr>
              <a:t>a) Em hãy cho biết câu chuyện trên đã nói đến những mối quan hệ nào trong gia đình của Ninh? Em có nhận xét gì về suy nghĩ, việc làm của bà cháu Ninh? </a:t>
            </a:r>
          </a:p>
          <a:p>
            <a:pPr algn="just"/>
            <a:r>
              <a:rPr lang="vi-VN" sz="2400" b="0" i="0" dirty="0">
                <a:solidFill>
                  <a:srgbClr val="000000"/>
                </a:solidFill>
                <a:effectLst/>
                <a:latin typeface="#9Slide05 Brannboll Ny" panose="02000000000000000000" pitchFamily="2" charset="0"/>
              </a:rPr>
              <a:t>b) Theo em, pháp luật nước ta quy định như thế nào về quyền và nghĩa vụ giữa ông bà và con cháu?</a:t>
            </a:r>
          </a:p>
        </p:txBody>
      </p:sp>
    </p:spTree>
    <p:extLst>
      <p:ext uri="{BB962C8B-B14F-4D97-AF65-F5344CB8AC3E}">
        <p14:creationId xmlns:p14="http://schemas.microsoft.com/office/powerpoint/2010/main" val="28945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xmlns=""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1506" y="-311711"/>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xmlns="" id="{430CEFA1-9E1A-B398-6E92-914986EAECF0}"/>
              </a:ext>
            </a:extLst>
          </p:cNvPr>
          <p:cNvSpPr txBox="1">
            <a:spLocks noChangeArrowheads="1"/>
          </p:cNvSpPr>
          <p:nvPr/>
        </p:nvSpPr>
        <p:spPr bwMode="auto">
          <a:xfrm>
            <a:off x="2492232" y="-66993"/>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CÂU CHUYỆN</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1E51DFE4-9C8A-10D6-588C-1FE1C9C50112}"/>
              </a:ext>
            </a:extLst>
          </p:cNvPr>
          <p:cNvSpPr/>
          <p:nvPr/>
        </p:nvSpPr>
        <p:spPr>
          <a:xfrm>
            <a:off x="409105" y="594214"/>
            <a:ext cx="11618004" cy="4154984"/>
          </a:xfrm>
          <a:prstGeom prst="rect">
            <a:avLst/>
          </a:prstGeom>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B</a:t>
            </a:r>
            <a:r>
              <a:rPr kumimoji="0" lang="vi-VN" sz="24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À VÀ CHÁU</a:t>
            </a:r>
            <a:endParaRPr kumimoji="0" lang="vi-VN"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vi-VN"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Trong gia đình Ninh, ngoài bố mẹ ra thì bà là người chăm sóc Ninh từ lúc lọt lòng. Những khi bố mẹ bận công việc, bà lo cho Ninh từng bữa ăn, giấc ngủ. Khi Ninh ốm, bà thức suốt đêm và kiên trì bón cho Ninh từng thìa cháo. Bà thưởng rủ Ninh vào bếp phụ bà nấu cơm.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Bố mẹ của Ninh thưởng nói: “Bà thương con nhất, con nhớ chịu khó học, sau này lớn lên con có công ăn việc làm con chăm sóc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Vâng lời bố mẹ, Ninh luôn tự giác, tích cực học tập. Mỗi lần Ninh được điểm cao được giải thưởng thì ánh mắt bà lại rạng ngời hạnh phúc, khi gặp ai trong khu xóm bà cũng khoe cháu bà giỏi.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Gần đây, bà thường xuyên đau ốm. Mỗi lần cầm tay bà, nhìn những đường gân guốc những nếp nhăn, vết đồi mồi hắn trên gương mặt bà, Ninh lại thấy lòng mình chùng xuống. Ninh tự nhủ mình phải cố gắng nhiều hơn nữa, phải học giỏi, ngoan ngoãn để bà vui lòng.</a:t>
            </a:r>
          </a:p>
        </p:txBody>
      </p:sp>
      <p:pic>
        <p:nvPicPr>
          <p:cNvPr id="6" name="Picture 5">
            <a:extLst>
              <a:ext uri="{FF2B5EF4-FFF2-40B4-BE49-F238E27FC236}">
                <a16:creationId xmlns:a16="http://schemas.microsoft.com/office/drawing/2014/main" xmlns="" id="{40546B80-AB97-6016-914A-170923DFC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3008" cy="1243997"/>
          </a:xfrm>
          <a:prstGeom prst="rect">
            <a:avLst/>
          </a:prstGeom>
        </p:spPr>
      </p:pic>
      <p:sp>
        <p:nvSpPr>
          <p:cNvPr id="11" name="TextBox 10">
            <a:extLst>
              <a:ext uri="{FF2B5EF4-FFF2-40B4-BE49-F238E27FC236}">
                <a16:creationId xmlns:a16="http://schemas.microsoft.com/office/drawing/2014/main" xmlns="" id="{94E04B9C-5860-E969-E21F-F1A2346651A6}"/>
              </a:ext>
            </a:extLst>
          </p:cNvPr>
          <p:cNvSpPr txBox="1"/>
          <p:nvPr/>
        </p:nvSpPr>
        <p:spPr>
          <a:xfrm>
            <a:off x="19360" y="4680036"/>
            <a:ext cx="12187630" cy="2123658"/>
          </a:xfrm>
          <a:prstGeom prst="rect">
            <a:avLst/>
          </a:prstGeom>
          <a:solidFill>
            <a:schemeClr val="accent2">
              <a:lumMod val="20000"/>
              <a:lumOff val="80000"/>
            </a:schemeClr>
          </a:solidFill>
          <a:ln w="38100">
            <a:solidFill>
              <a:schemeClr val="tx1"/>
            </a:solidFill>
          </a:ln>
        </p:spPr>
        <p:txBody>
          <a:bodyPr wrap="square">
            <a:spAutoFit/>
          </a:bodyPr>
          <a:lstStyle/>
          <a:p>
            <a:r>
              <a:rPr lang="vi-VN" sz="2200" dirty="0">
                <a:latin typeface="+mj-lt"/>
              </a:rPr>
              <a:t>a) - Câu chuyện trên đã nói đến những mối quan hệ giữa bà và cháu.</a:t>
            </a:r>
          </a:p>
          <a:p>
            <a:r>
              <a:rPr lang="vi-VN" sz="2200" dirty="0">
                <a:latin typeface="+mj-lt"/>
              </a:rPr>
              <a:t>- Việc làm của bà cháu Ninh thể hiện trách nhiệm của bà và cháu trong gia đình.</a:t>
            </a:r>
          </a:p>
          <a:p>
            <a:r>
              <a:rPr lang="vi-VN" sz="2200" dirty="0">
                <a:latin typeface="+mj-lt"/>
              </a:rPr>
              <a:t>Cháu là niềm hạnh phúc, niềm an ủi của bà, và bà là động lực để cháu cố gắng học tập tốt.</a:t>
            </a:r>
          </a:p>
          <a:p>
            <a:r>
              <a:rPr lang="vi-VN" sz="2200" dirty="0">
                <a:latin typeface="+mj-lt"/>
              </a:rPr>
              <a:t>b) - Ông bà có quyền và nghĩa vụ trông nom, chăm sóc, giáo dục cháu, sống mẫu mực và nêu gương tốt cho con cháu. </a:t>
            </a:r>
          </a:p>
          <a:p>
            <a:r>
              <a:rPr lang="vi-VN" sz="2200" dirty="0">
                <a:latin typeface="+mj-lt"/>
              </a:rPr>
              <a:t>- Cháu có nghĩa vụ kính trọng, chăm sóc, phụng dưỡng ông bà.</a:t>
            </a:r>
          </a:p>
        </p:txBody>
      </p:sp>
      <p:pic>
        <p:nvPicPr>
          <p:cNvPr id="2" name="Picture 2" descr="TOP 36 bài văn Tả bà lớp 5 siêu hay">
            <a:extLst>
              <a:ext uri="{FF2B5EF4-FFF2-40B4-BE49-F238E27FC236}">
                <a16:creationId xmlns:a16="http://schemas.microsoft.com/office/drawing/2014/main" xmlns="" id="{2BBD0D1A-CC39-F478-1365-DA33BC368D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83864" y="4435101"/>
            <a:ext cx="1823126" cy="130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xmlns="" id="{A3A0FFEE-C1C7-DBD0-AC6A-46DB1F275D86}"/>
              </a:ext>
            </a:extLst>
          </p:cNvPr>
          <p:cNvSpPr/>
          <p:nvPr/>
        </p:nvSpPr>
        <p:spPr>
          <a:xfrm>
            <a:off x="141044" y="0"/>
            <a:ext cx="8159261"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ĐI TÌM ĐỒNG ĐỘI</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Plaque 4">
            <a:extLst>
              <a:ext uri="{FF2B5EF4-FFF2-40B4-BE49-F238E27FC236}">
                <a16:creationId xmlns:a16="http://schemas.microsoft.com/office/drawing/2014/main" xmlns="" id="{630149BD-DA85-252B-1B83-3A4D6AA3708D}"/>
              </a:ext>
            </a:extLst>
          </p:cNvPr>
          <p:cNvSpPr/>
          <p:nvPr/>
        </p:nvSpPr>
        <p:spPr>
          <a:xfrm>
            <a:off x="141044" y="872726"/>
            <a:ext cx="3123394" cy="809625"/>
          </a:xfrm>
          <a:prstGeom prst="plaque">
            <a:avLst/>
          </a:prstGeom>
          <a:solidFill>
            <a:srgbClr val="ED7D31"/>
          </a:solidFill>
          <a:ln w="12700" cap="flat" cmpd="sng" algn="ctr">
            <a:solidFill>
              <a:srgbClr val="ED7D31">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LUẬT CHƠI</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F0C790CE-99A8-F2F2-8689-81BB5DB0B70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4343" y="-1215"/>
            <a:ext cx="3807657" cy="2100981"/>
          </a:xfrm>
          <a:prstGeom prst="rect">
            <a:avLst/>
          </a:prstGeom>
          <a:noFill/>
          <a:ln w="9525">
            <a:noFill/>
            <a:miter lim="800000"/>
            <a:headEnd/>
            <a:tailEnd/>
          </a:ln>
        </p:spPr>
      </p:pic>
      <p:sp>
        <p:nvSpPr>
          <p:cNvPr id="7" name="TextBox 6">
            <a:extLst>
              <a:ext uri="{FF2B5EF4-FFF2-40B4-BE49-F238E27FC236}">
                <a16:creationId xmlns:a16="http://schemas.microsoft.com/office/drawing/2014/main" xmlns="" id="{6A12BCDC-9DB0-EA0B-6457-1FC946D1DDEA}"/>
              </a:ext>
            </a:extLst>
          </p:cNvPr>
          <p:cNvSpPr txBox="1">
            <a:spLocks noChangeArrowheads="1"/>
          </p:cNvSpPr>
          <p:nvPr/>
        </p:nvSpPr>
        <p:spPr bwMode="auto">
          <a:xfrm>
            <a:off x="1857523" y="2517183"/>
            <a:ext cx="9790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Chia lớp thành</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bốn</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chơi, mỗi đội 3 bạn.</a:t>
            </a:r>
            <a:endParaRPr kumimoji="0" lang="en-US" altLang="en-US" b="0" i="0" u="none" strike="noStrike" kern="1200" cap="none" spc="0" normalizeH="0" baseline="0" noProof="0" dirty="0">
              <a:ln>
                <a:noFill/>
              </a:ln>
              <a:solidFill>
                <a:srgbClr val="00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sp>
        <p:nvSpPr>
          <p:cNvPr id="8" name="TextBox 7">
            <a:extLst>
              <a:ext uri="{FF2B5EF4-FFF2-40B4-BE49-F238E27FC236}">
                <a16:creationId xmlns:a16="http://schemas.microsoft.com/office/drawing/2014/main" xmlns="" id="{7935C3A5-ADD3-E43B-E839-3BA950F43D82}"/>
              </a:ext>
            </a:extLst>
          </p:cNvPr>
          <p:cNvSpPr txBox="1">
            <a:spLocks noChangeArrowheads="1"/>
          </p:cNvSpPr>
          <p:nvPr/>
        </p:nvSpPr>
        <p:spPr bwMode="auto">
          <a:xfrm>
            <a:off x="1857523" y="3290993"/>
            <a:ext cx="9790113" cy="8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457200" algn="l"/>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Mỗi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bạn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trưởng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nhận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một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có câu ca dao tục ngữ của nhóm mình</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lưu</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ý: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thành</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viên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không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tự</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ý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đổi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cho</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nhau</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a:t>
            </a:r>
          </a:p>
        </p:txBody>
      </p:sp>
      <p:sp>
        <p:nvSpPr>
          <p:cNvPr id="9" name="TextBox 8">
            <a:extLst>
              <a:ext uri="{FF2B5EF4-FFF2-40B4-BE49-F238E27FC236}">
                <a16:creationId xmlns:a16="http://schemas.microsoft.com/office/drawing/2014/main" xmlns="" id="{3A536C34-630C-7F3F-43D0-5DA7A6272F07}"/>
              </a:ext>
            </a:extLst>
          </p:cNvPr>
          <p:cNvSpPr txBox="1">
            <a:spLocks noChangeArrowheads="1"/>
          </p:cNvSpPr>
          <p:nvPr/>
        </p:nvSpPr>
        <p:spPr bwMode="auto">
          <a:xfrm>
            <a:off x="2076050" y="4544094"/>
            <a:ext cx="9812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Trong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thời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gian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2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phút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bốn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chơi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thảo luận trả lời câu hỏi: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hãy</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nêu</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ý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nghĩa</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của</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các</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câu</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ca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dao</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tục</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ngữ</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r>
              <a:rPr kumimoji="0" lang="en-US" b="1" i="0" u="none" strike="noStrike" kern="1200" cap="none" spc="0" normalizeH="0" baseline="0" noProof="0" dirty="0" err="1">
                <a:ln>
                  <a:noFill/>
                </a:ln>
                <a:solidFill>
                  <a:prstClr val="black"/>
                </a:solidFill>
                <a:effectLst/>
                <a:uLnTx/>
                <a:uFillTx/>
                <a:latin typeface="#9Slide05 Brannboll Ny" panose="02000000000000000000" pitchFamily="2" charset="0"/>
              </a:rPr>
              <a:t>trên</a:t>
            </a:r>
            <a:r>
              <a:rPr kumimoji="0" lang="en-US" b="1" i="0" u="none" strike="noStrike" kern="1200" cap="none" spc="0" normalizeH="0" baseline="0" noProof="0" dirty="0">
                <a:ln>
                  <a:noFill/>
                </a:ln>
                <a:solidFill>
                  <a:prstClr val="black"/>
                </a:solidFill>
                <a:effectLst/>
                <a:uLnTx/>
                <a:uFillTx/>
                <a:latin typeface="#9Slide05 Brannboll Ny" panose="02000000000000000000" pitchFamily="2" charset="0"/>
              </a:rPr>
              <a:t>. </a:t>
            </a:r>
            <a:endPar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xmlns="" id="{C864F986-3CA3-A028-516B-39BC88603E7F}"/>
              </a:ext>
            </a:extLst>
          </p:cNvPr>
          <p:cNvSpPr txBox="1">
            <a:spLocks noChangeArrowheads="1"/>
          </p:cNvSpPr>
          <p:nvPr/>
        </p:nvSpPr>
        <p:spPr bwMode="auto">
          <a:xfrm>
            <a:off x="1848791" y="5875031"/>
            <a:ext cx="9812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Kết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thúc</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2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phút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đội</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vi-VN"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trả lời nhanh, đúng là đội chiến thắng.</a:t>
            </a:r>
            <a:endPar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grpSp>
        <p:nvGrpSpPr>
          <p:cNvPr id="11" name="Group 10">
            <a:extLst>
              <a:ext uri="{FF2B5EF4-FFF2-40B4-BE49-F238E27FC236}">
                <a16:creationId xmlns:a16="http://schemas.microsoft.com/office/drawing/2014/main" xmlns="" id="{2454FAEF-CCC0-860A-B45D-4F96A25267E3}"/>
              </a:ext>
            </a:extLst>
          </p:cNvPr>
          <p:cNvGrpSpPr/>
          <p:nvPr/>
        </p:nvGrpSpPr>
        <p:grpSpPr>
          <a:xfrm>
            <a:off x="544364" y="2099768"/>
            <a:ext cx="1355725" cy="1106488"/>
            <a:chOff x="938213" y="1447800"/>
            <a:chExt cx="1355725" cy="1106488"/>
          </a:xfrm>
        </p:grpSpPr>
        <p:sp>
          <p:nvSpPr>
            <p:cNvPr id="12" name="Oval 11">
              <a:extLst>
                <a:ext uri="{FF2B5EF4-FFF2-40B4-BE49-F238E27FC236}">
                  <a16:creationId xmlns:a16="http://schemas.microsoft.com/office/drawing/2014/main" xmlns="" id="{A1B30516-1FBC-FE3B-AFEA-C4E081191DBA}"/>
                </a:ext>
              </a:extLst>
            </p:cNvPr>
            <p:cNvSpPr/>
            <p:nvPr/>
          </p:nvSpPr>
          <p:spPr>
            <a:xfrm>
              <a:off x="1042988" y="1495425"/>
              <a:ext cx="1058862" cy="1058863"/>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rPr>
                <a:t>1111</a:t>
              </a:r>
            </a:p>
          </p:txBody>
        </p:sp>
        <p:pic>
          <p:nvPicPr>
            <p:cNvPr id="13" name="Picture 2" descr="Các số đếm từ 1 đến 5">
              <a:extLst>
                <a:ext uri="{FF2B5EF4-FFF2-40B4-BE49-F238E27FC236}">
                  <a16:creationId xmlns:a16="http://schemas.microsoft.com/office/drawing/2014/main" xmlns="" id="{1E2F79F7-7796-CFFD-E711-8D13EB42A8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8213" y="1447800"/>
              <a:ext cx="13557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xmlns="" id="{B9D6F8CA-BFDF-5BC9-A04E-53793F808E74}"/>
              </a:ext>
            </a:extLst>
          </p:cNvPr>
          <p:cNvGrpSpPr/>
          <p:nvPr/>
        </p:nvGrpSpPr>
        <p:grpSpPr>
          <a:xfrm>
            <a:off x="593578" y="3254137"/>
            <a:ext cx="1212850" cy="1017588"/>
            <a:chOff x="814387" y="2758679"/>
            <a:chExt cx="1327150" cy="1186259"/>
          </a:xfrm>
        </p:grpSpPr>
        <p:sp>
          <p:nvSpPr>
            <p:cNvPr id="15" name="Oval 14">
              <a:extLst>
                <a:ext uri="{FF2B5EF4-FFF2-40B4-BE49-F238E27FC236}">
                  <a16:creationId xmlns:a16="http://schemas.microsoft.com/office/drawing/2014/main" xmlns="" id="{2FC35F2E-E51D-E43E-B563-FA7A007E23DB}"/>
                </a:ext>
              </a:extLst>
            </p:cNvPr>
            <p:cNvSpPr/>
            <p:nvPr/>
          </p:nvSpPr>
          <p:spPr>
            <a:xfrm>
              <a:off x="814387" y="2758679"/>
              <a:ext cx="1287463" cy="1186259"/>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6" name="Picture 4" descr="Các số đếm từ 1 đến 5">
              <a:extLst>
                <a:ext uri="{FF2B5EF4-FFF2-40B4-BE49-F238E27FC236}">
                  <a16:creationId xmlns:a16="http://schemas.microsoft.com/office/drawing/2014/main" xmlns="" id="{1982D5EA-068D-4E56-8264-56D6D13A75D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4387" y="2933066"/>
              <a:ext cx="13271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xmlns="" id="{0B799A03-943E-FB95-7182-A7633DD77B95}"/>
              </a:ext>
            </a:extLst>
          </p:cNvPr>
          <p:cNvGrpSpPr/>
          <p:nvPr/>
        </p:nvGrpSpPr>
        <p:grpSpPr>
          <a:xfrm>
            <a:off x="602308" y="4460249"/>
            <a:ext cx="1382713" cy="1041813"/>
            <a:chOff x="607083" y="3928428"/>
            <a:chExt cx="1702070" cy="1284922"/>
          </a:xfrm>
        </p:grpSpPr>
        <p:sp>
          <p:nvSpPr>
            <p:cNvPr id="18" name="Oval 17">
              <a:extLst>
                <a:ext uri="{FF2B5EF4-FFF2-40B4-BE49-F238E27FC236}">
                  <a16:creationId xmlns:a16="http://schemas.microsoft.com/office/drawing/2014/main" xmlns="" id="{5EAED260-BE96-8248-938B-A37A518639B3}"/>
                </a:ext>
              </a:extLst>
            </p:cNvPr>
            <p:cNvSpPr/>
            <p:nvPr/>
          </p:nvSpPr>
          <p:spPr>
            <a:xfrm>
              <a:off x="719137" y="3928428"/>
              <a:ext cx="1382713" cy="1284922"/>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9" name="Picture 6" descr="Các số đếm từ 1 đến 5">
              <a:extLst>
                <a:ext uri="{FF2B5EF4-FFF2-40B4-BE49-F238E27FC236}">
                  <a16:creationId xmlns:a16="http://schemas.microsoft.com/office/drawing/2014/main" xmlns="" id="{B776CABB-958A-5F90-A5E9-DF3AFEA11A9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083" y="4046538"/>
              <a:ext cx="170207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xmlns="" id="{270EBB7B-8139-ED9D-A25C-68978C5220C7}"/>
              </a:ext>
            </a:extLst>
          </p:cNvPr>
          <p:cNvGrpSpPr/>
          <p:nvPr/>
        </p:nvGrpSpPr>
        <p:grpSpPr>
          <a:xfrm>
            <a:off x="530871" y="5625721"/>
            <a:ext cx="1382713" cy="1130143"/>
            <a:chOff x="911225" y="5443538"/>
            <a:chExt cx="1382713" cy="1130143"/>
          </a:xfrm>
        </p:grpSpPr>
        <p:sp>
          <p:nvSpPr>
            <p:cNvPr id="21" name="Oval 20">
              <a:extLst>
                <a:ext uri="{FF2B5EF4-FFF2-40B4-BE49-F238E27FC236}">
                  <a16:creationId xmlns:a16="http://schemas.microsoft.com/office/drawing/2014/main" xmlns="" id="{F8E2D12E-05C9-FEC0-F2F9-AFB3E09202FB}"/>
                </a:ext>
              </a:extLst>
            </p:cNvPr>
            <p:cNvSpPr/>
            <p:nvPr/>
          </p:nvSpPr>
          <p:spPr>
            <a:xfrm>
              <a:off x="1065213" y="5443538"/>
              <a:ext cx="1058862" cy="1057275"/>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22" name="Picture 8" descr="Các số đếm từ 1 đến 5">
              <a:extLst>
                <a:ext uri="{FF2B5EF4-FFF2-40B4-BE49-F238E27FC236}">
                  <a16:creationId xmlns:a16="http://schemas.microsoft.com/office/drawing/2014/main" xmlns="" id="{C2036677-DAA3-761C-874E-21654C56CF2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1225" y="5537043"/>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ounded Rectangle 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 name="Rounded Rectangle 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25" name="Oval 324"/>
          <p:cNvSpPr/>
          <p:nvPr/>
        </p:nvSpPr>
        <p:spPr>
          <a:xfrm>
            <a:off x="4220674" y="1277538"/>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827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25"/>
                    </p:tgtEl>
                  </p:cond>
                </p:stCondLst>
                <p:endSync evt="end" delay="0">
                  <p:rtn val="all"/>
                </p:endSync>
                <p:childTnLst>
                  <p:par>
                    <p:cTn id="53" fill="hold">
                      <p:stCondLst>
                        <p:cond delay="0"/>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325"/>
                                        </p:tgtEl>
                                      </p:cBhvr>
                                    </p:animEffect>
                                    <p:set>
                                      <p:cBhvr>
                                        <p:cTn id="57" dur="1" fill="hold">
                                          <p:stCondLst>
                                            <p:cond delay="499"/>
                                          </p:stCondLst>
                                        </p:cTn>
                                        <p:tgtEl>
                                          <p:spTgt spid="325"/>
                                        </p:tgtEl>
                                        <p:attrNameLst>
                                          <p:attrName>style.visibility</p:attrName>
                                        </p:attrNameLst>
                                      </p:cBhvr>
                                      <p:to>
                                        <p:strVal val="hidden"/>
                                      </p:to>
                                    </p:set>
                                  </p:childTnLst>
                                </p:cTn>
                              </p:par>
                            </p:childTnLst>
                          </p:cTn>
                        </p:par>
                        <p:par>
                          <p:cTn id="58" fill="hold">
                            <p:stCondLst>
                              <p:cond delay="500"/>
                            </p:stCondLst>
                            <p:childTnLst>
                              <p:par>
                                <p:cTn id="59" presetID="11" presetClass="entr" presetSubtype="0" fill="hold" grpId="0" nodeType="afterEffect">
                                  <p:stCondLst>
                                    <p:cond delay="0"/>
                                  </p:stCondLst>
                                  <p:childTnLst>
                                    <p:set>
                                      <p:cBhvr>
                                        <p:cTn id="60"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500"/>
                            </p:stCondLst>
                            <p:childTnLst>
                              <p:par>
                                <p:cTn id="62" presetID="11" presetClass="entr" presetSubtype="0" fill="hold" grpId="0" nodeType="afterEffect">
                                  <p:stCondLst>
                                    <p:cond delay="0"/>
                                  </p:stCondLst>
                                  <p:childTnLst>
                                    <p:set>
                                      <p:cBhvr>
                                        <p:cTn id="63"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2500"/>
                            </p:stCondLst>
                            <p:childTnLst>
                              <p:par>
                                <p:cTn id="65" presetID="11" presetClass="entr" presetSubtype="0" fill="hold" grpId="0" nodeType="afterEffect">
                                  <p:stCondLst>
                                    <p:cond delay="0"/>
                                  </p:stCondLst>
                                  <p:childTnLst>
                                    <p:set>
                                      <p:cBhvr>
                                        <p:cTn id="66"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3500"/>
                            </p:stCondLst>
                            <p:childTnLst>
                              <p:par>
                                <p:cTn id="68" presetID="11" presetClass="entr" presetSubtype="0" fill="hold" grpId="0" nodeType="afterEffect">
                                  <p:stCondLst>
                                    <p:cond delay="0"/>
                                  </p:stCondLst>
                                  <p:childTnLst>
                                    <p:set>
                                      <p:cBhvr>
                                        <p:cTn id="69"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4500"/>
                            </p:stCondLst>
                            <p:childTnLst>
                              <p:par>
                                <p:cTn id="71" presetID="11" presetClass="entr" presetSubtype="0" fill="hold" grpId="0" nodeType="afterEffect">
                                  <p:stCondLst>
                                    <p:cond delay="0"/>
                                  </p:stCondLst>
                                  <p:childTnLst>
                                    <p:set>
                                      <p:cBhvr>
                                        <p:cTn id="72"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5500"/>
                            </p:stCondLst>
                            <p:childTnLst>
                              <p:par>
                                <p:cTn id="74" presetID="11" presetClass="entr" presetSubtype="0" fill="hold" grpId="0" nodeType="afterEffect">
                                  <p:stCondLst>
                                    <p:cond delay="0"/>
                                  </p:stCondLst>
                                  <p:childTnLst>
                                    <p:set>
                                      <p:cBhvr>
                                        <p:cTn id="75"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6500"/>
                            </p:stCondLst>
                            <p:childTnLst>
                              <p:par>
                                <p:cTn id="77" presetID="11" presetClass="entr" presetSubtype="0" fill="hold" grpId="0" nodeType="afterEffect">
                                  <p:stCondLst>
                                    <p:cond delay="0"/>
                                  </p:stCondLst>
                                  <p:childTnLst>
                                    <p:set>
                                      <p:cBhvr>
                                        <p:cTn id="78"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7500"/>
                            </p:stCondLst>
                            <p:childTnLst>
                              <p:par>
                                <p:cTn id="80" presetID="11" presetClass="entr" presetSubtype="0" fill="hold" grpId="0" nodeType="afterEffect">
                                  <p:stCondLst>
                                    <p:cond delay="0"/>
                                  </p:stCondLst>
                                  <p:childTnLst>
                                    <p:set>
                                      <p:cBhvr>
                                        <p:cTn id="81"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8500"/>
                            </p:stCondLst>
                            <p:childTnLst>
                              <p:par>
                                <p:cTn id="83" presetID="11" presetClass="entr" presetSubtype="0" fill="hold" grpId="0" nodeType="afterEffect">
                                  <p:stCondLst>
                                    <p:cond delay="0"/>
                                  </p:stCondLst>
                                  <p:childTnLst>
                                    <p:set>
                                      <p:cBhvr>
                                        <p:cTn id="84"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9500"/>
                            </p:stCondLst>
                            <p:childTnLst>
                              <p:par>
                                <p:cTn id="86" presetID="11" presetClass="entr" presetSubtype="0" fill="hold" grpId="0" nodeType="afterEffect">
                                  <p:stCondLst>
                                    <p:cond delay="0"/>
                                  </p:stCondLst>
                                  <p:childTnLst>
                                    <p:set>
                                      <p:cBhvr>
                                        <p:cTn id="87"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10500"/>
                            </p:stCondLst>
                            <p:childTnLst>
                              <p:par>
                                <p:cTn id="89" presetID="11" presetClass="entr" presetSubtype="0" fill="hold" grpId="0" nodeType="afterEffect">
                                  <p:stCondLst>
                                    <p:cond delay="0"/>
                                  </p:stCondLst>
                                  <p:childTnLst>
                                    <p:set>
                                      <p:cBhvr>
                                        <p:cTn id="90" dur="1000">
                                          <p:stCondLst>
                                            <p:cond delay="0"/>
                                          </p:stCondLst>
                                        </p:cTn>
                                        <p:tgtEl>
                                          <p:spTgt spid="155"/>
                                        </p:tgtEl>
                                        <p:attrNameLst>
                                          <p:attrName>style.visibility</p:attrName>
                                        </p:attrNameLst>
                                      </p:cBhvr>
                                      <p:to>
                                        <p:strVal val="visible"/>
                                      </p:to>
                                    </p:set>
                                  </p:childTnLst>
                                </p:cTn>
                              </p:par>
                            </p:childTnLst>
                          </p:cTn>
                        </p:par>
                        <p:par>
                          <p:cTn id="91" fill="hold">
                            <p:stCondLst>
                              <p:cond delay="11500"/>
                            </p:stCondLst>
                            <p:childTnLst>
                              <p:par>
                                <p:cTn id="92" presetID="11" presetClass="entr" presetSubtype="0" fill="hold" grpId="0" nodeType="afterEffect">
                                  <p:stCondLst>
                                    <p:cond delay="0"/>
                                  </p:stCondLst>
                                  <p:childTnLst>
                                    <p:set>
                                      <p:cBhvr>
                                        <p:cTn id="93" dur="1000">
                                          <p:stCondLst>
                                            <p:cond delay="0"/>
                                          </p:stCondLst>
                                        </p:cTn>
                                        <p:tgtEl>
                                          <p:spTgt spid="156"/>
                                        </p:tgtEl>
                                        <p:attrNameLst>
                                          <p:attrName>style.visibility</p:attrName>
                                        </p:attrNameLst>
                                      </p:cBhvr>
                                      <p:to>
                                        <p:strVal val="visible"/>
                                      </p:to>
                                    </p:set>
                                  </p:childTnLst>
                                </p:cTn>
                              </p:par>
                            </p:childTnLst>
                          </p:cTn>
                        </p:par>
                        <p:par>
                          <p:cTn id="94" fill="hold">
                            <p:stCondLst>
                              <p:cond delay="12500"/>
                            </p:stCondLst>
                            <p:childTnLst>
                              <p:par>
                                <p:cTn id="95" presetID="11" presetClass="entr" presetSubtype="0" fill="hold" grpId="0" nodeType="afterEffect">
                                  <p:stCondLst>
                                    <p:cond delay="0"/>
                                  </p:stCondLst>
                                  <p:childTnLst>
                                    <p:set>
                                      <p:cBhvr>
                                        <p:cTn id="96" dur="1000">
                                          <p:stCondLst>
                                            <p:cond delay="0"/>
                                          </p:stCondLst>
                                        </p:cTn>
                                        <p:tgtEl>
                                          <p:spTgt spid="157"/>
                                        </p:tgtEl>
                                        <p:attrNameLst>
                                          <p:attrName>style.visibility</p:attrName>
                                        </p:attrNameLst>
                                      </p:cBhvr>
                                      <p:to>
                                        <p:strVal val="visible"/>
                                      </p:to>
                                    </p:set>
                                  </p:childTnLst>
                                </p:cTn>
                              </p:par>
                            </p:childTnLst>
                          </p:cTn>
                        </p:par>
                        <p:par>
                          <p:cTn id="97" fill="hold">
                            <p:stCondLst>
                              <p:cond delay="13500"/>
                            </p:stCondLst>
                            <p:childTnLst>
                              <p:par>
                                <p:cTn id="98" presetID="11" presetClass="entr" presetSubtype="0" fill="hold" grpId="0" nodeType="afterEffect">
                                  <p:stCondLst>
                                    <p:cond delay="0"/>
                                  </p:stCondLst>
                                  <p:childTnLst>
                                    <p:set>
                                      <p:cBhvr>
                                        <p:cTn id="99" dur="1000">
                                          <p:stCondLst>
                                            <p:cond delay="0"/>
                                          </p:stCondLst>
                                        </p:cTn>
                                        <p:tgtEl>
                                          <p:spTgt spid="158"/>
                                        </p:tgtEl>
                                        <p:attrNameLst>
                                          <p:attrName>style.visibility</p:attrName>
                                        </p:attrNameLst>
                                      </p:cBhvr>
                                      <p:to>
                                        <p:strVal val="visible"/>
                                      </p:to>
                                    </p:set>
                                  </p:childTnLst>
                                </p:cTn>
                              </p:par>
                            </p:childTnLst>
                          </p:cTn>
                        </p:par>
                        <p:par>
                          <p:cTn id="100" fill="hold">
                            <p:stCondLst>
                              <p:cond delay="14500"/>
                            </p:stCondLst>
                            <p:childTnLst>
                              <p:par>
                                <p:cTn id="101" presetID="11" presetClass="entr" presetSubtype="0" fill="hold" grpId="0" nodeType="afterEffect">
                                  <p:stCondLst>
                                    <p:cond delay="0"/>
                                  </p:stCondLst>
                                  <p:childTnLst>
                                    <p:set>
                                      <p:cBhvr>
                                        <p:cTn id="102" dur="1000">
                                          <p:stCondLst>
                                            <p:cond delay="0"/>
                                          </p:stCondLst>
                                        </p:cTn>
                                        <p:tgtEl>
                                          <p:spTgt spid="159"/>
                                        </p:tgtEl>
                                        <p:attrNameLst>
                                          <p:attrName>style.visibility</p:attrName>
                                        </p:attrNameLst>
                                      </p:cBhvr>
                                      <p:to>
                                        <p:strVal val="visible"/>
                                      </p:to>
                                    </p:set>
                                  </p:childTnLst>
                                </p:cTn>
                              </p:par>
                            </p:childTnLst>
                          </p:cTn>
                        </p:par>
                        <p:par>
                          <p:cTn id="103" fill="hold">
                            <p:stCondLst>
                              <p:cond delay="15500"/>
                            </p:stCondLst>
                            <p:childTnLst>
                              <p:par>
                                <p:cTn id="104" presetID="11" presetClass="entr" presetSubtype="0" fill="hold" grpId="0" nodeType="afterEffect">
                                  <p:stCondLst>
                                    <p:cond delay="0"/>
                                  </p:stCondLst>
                                  <p:childTnLst>
                                    <p:set>
                                      <p:cBhvr>
                                        <p:cTn id="105" dur="1000">
                                          <p:stCondLst>
                                            <p:cond delay="0"/>
                                          </p:stCondLst>
                                        </p:cTn>
                                        <p:tgtEl>
                                          <p:spTgt spid="160"/>
                                        </p:tgtEl>
                                        <p:attrNameLst>
                                          <p:attrName>style.visibility</p:attrName>
                                        </p:attrNameLst>
                                      </p:cBhvr>
                                      <p:to>
                                        <p:strVal val="visible"/>
                                      </p:to>
                                    </p:set>
                                  </p:childTnLst>
                                </p:cTn>
                              </p:par>
                            </p:childTnLst>
                          </p:cTn>
                        </p:par>
                        <p:par>
                          <p:cTn id="106" fill="hold">
                            <p:stCondLst>
                              <p:cond delay="16500"/>
                            </p:stCondLst>
                            <p:childTnLst>
                              <p:par>
                                <p:cTn id="107" presetID="11" presetClass="entr" presetSubtype="0" fill="hold" grpId="0" nodeType="afterEffect">
                                  <p:stCondLst>
                                    <p:cond delay="0"/>
                                  </p:stCondLst>
                                  <p:childTnLst>
                                    <p:set>
                                      <p:cBhvr>
                                        <p:cTn id="108" dur="1000">
                                          <p:stCondLst>
                                            <p:cond delay="0"/>
                                          </p:stCondLst>
                                        </p:cTn>
                                        <p:tgtEl>
                                          <p:spTgt spid="161"/>
                                        </p:tgtEl>
                                        <p:attrNameLst>
                                          <p:attrName>style.visibility</p:attrName>
                                        </p:attrNameLst>
                                      </p:cBhvr>
                                      <p:to>
                                        <p:strVal val="visible"/>
                                      </p:to>
                                    </p:set>
                                  </p:childTnLst>
                                </p:cTn>
                              </p:par>
                            </p:childTnLst>
                          </p:cTn>
                        </p:par>
                        <p:par>
                          <p:cTn id="109" fill="hold">
                            <p:stCondLst>
                              <p:cond delay="17500"/>
                            </p:stCondLst>
                            <p:childTnLst>
                              <p:par>
                                <p:cTn id="110" presetID="11" presetClass="entr" presetSubtype="0" fill="hold" grpId="0" nodeType="afterEffect">
                                  <p:stCondLst>
                                    <p:cond delay="0"/>
                                  </p:stCondLst>
                                  <p:childTnLst>
                                    <p:set>
                                      <p:cBhvr>
                                        <p:cTn id="111" dur="1000">
                                          <p:stCondLst>
                                            <p:cond delay="0"/>
                                          </p:stCondLst>
                                        </p:cTn>
                                        <p:tgtEl>
                                          <p:spTgt spid="162"/>
                                        </p:tgtEl>
                                        <p:attrNameLst>
                                          <p:attrName>style.visibility</p:attrName>
                                        </p:attrNameLst>
                                      </p:cBhvr>
                                      <p:to>
                                        <p:strVal val="visible"/>
                                      </p:to>
                                    </p:set>
                                  </p:childTnLst>
                                </p:cTn>
                              </p:par>
                            </p:childTnLst>
                          </p:cTn>
                        </p:par>
                        <p:par>
                          <p:cTn id="112" fill="hold">
                            <p:stCondLst>
                              <p:cond delay="18500"/>
                            </p:stCondLst>
                            <p:childTnLst>
                              <p:par>
                                <p:cTn id="113" presetID="11" presetClass="entr" presetSubtype="0" fill="hold" grpId="0" nodeType="afterEffect">
                                  <p:stCondLst>
                                    <p:cond delay="0"/>
                                  </p:stCondLst>
                                  <p:childTnLst>
                                    <p:set>
                                      <p:cBhvr>
                                        <p:cTn id="114" dur="1000">
                                          <p:stCondLst>
                                            <p:cond delay="0"/>
                                          </p:stCondLst>
                                        </p:cTn>
                                        <p:tgtEl>
                                          <p:spTgt spid="163"/>
                                        </p:tgtEl>
                                        <p:attrNameLst>
                                          <p:attrName>style.visibility</p:attrName>
                                        </p:attrNameLst>
                                      </p:cBhvr>
                                      <p:to>
                                        <p:strVal val="visible"/>
                                      </p:to>
                                    </p:set>
                                  </p:childTnLst>
                                </p:cTn>
                              </p:par>
                            </p:childTnLst>
                          </p:cTn>
                        </p:par>
                        <p:par>
                          <p:cTn id="115" fill="hold">
                            <p:stCondLst>
                              <p:cond delay="19500"/>
                            </p:stCondLst>
                            <p:childTnLst>
                              <p:par>
                                <p:cTn id="116" presetID="11" presetClass="entr" presetSubtype="0" fill="hold" grpId="0" nodeType="afterEffect">
                                  <p:stCondLst>
                                    <p:cond delay="0"/>
                                  </p:stCondLst>
                                  <p:childTnLst>
                                    <p:set>
                                      <p:cBhvr>
                                        <p:cTn id="117" dur="1000">
                                          <p:stCondLst>
                                            <p:cond delay="0"/>
                                          </p:stCondLst>
                                        </p:cTn>
                                        <p:tgtEl>
                                          <p:spTgt spid="164"/>
                                        </p:tgtEl>
                                        <p:attrNameLst>
                                          <p:attrName>style.visibility</p:attrName>
                                        </p:attrNameLst>
                                      </p:cBhvr>
                                      <p:to>
                                        <p:strVal val="visible"/>
                                      </p:to>
                                    </p:set>
                                  </p:childTnLst>
                                </p:cTn>
                              </p:par>
                            </p:childTnLst>
                          </p:cTn>
                        </p:par>
                        <p:par>
                          <p:cTn id="118" fill="hold">
                            <p:stCondLst>
                              <p:cond delay="20500"/>
                            </p:stCondLst>
                            <p:childTnLst>
                              <p:par>
                                <p:cTn id="119" presetID="11" presetClass="entr" presetSubtype="0" fill="hold" grpId="0" nodeType="afterEffect">
                                  <p:stCondLst>
                                    <p:cond delay="0"/>
                                  </p:stCondLst>
                                  <p:childTnLst>
                                    <p:set>
                                      <p:cBhvr>
                                        <p:cTn id="120" dur="1000">
                                          <p:stCondLst>
                                            <p:cond delay="0"/>
                                          </p:stCondLst>
                                        </p:cTn>
                                        <p:tgtEl>
                                          <p:spTgt spid="165"/>
                                        </p:tgtEl>
                                        <p:attrNameLst>
                                          <p:attrName>style.visibility</p:attrName>
                                        </p:attrNameLst>
                                      </p:cBhvr>
                                      <p:to>
                                        <p:strVal val="visible"/>
                                      </p:to>
                                    </p:set>
                                  </p:childTnLst>
                                </p:cTn>
                              </p:par>
                            </p:childTnLst>
                          </p:cTn>
                        </p:par>
                        <p:par>
                          <p:cTn id="121" fill="hold">
                            <p:stCondLst>
                              <p:cond delay="21500"/>
                            </p:stCondLst>
                            <p:childTnLst>
                              <p:par>
                                <p:cTn id="122" presetID="11" presetClass="entr" presetSubtype="0" fill="hold" grpId="0" nodeType="afterEffect">
                                  <p:stCondLst>
                                    <p:cond delay="0"/>
                                  </p:stCondLst>
                                  <p:childTnLst>
                                    <p:set>
                                      <p:cBhvr>
                                        <p:cTn id="123" dur="1000">
                                          <p:stCondLst>
                                            <p:cond delay="0"/>
                                          </p:stCondLst>
                                        </p:cTn>
                                        <p:tgtEl>
                                          <p:spTgt spid="166"/>
                                        </p:tgtEl>
                                        <p:attrNameLst>
                                          <p:attrName>style.visibility</p:attrName>
                                        </p:attrNameLst>
                                      </p:cBhvr>
                                      <p:to>
                                        <p:strVal val="visible"/>
                                      </p:to>
                                    </p:set>
                                  </p:childTnLst>
                                </p:cTn>
                              </p:par>
                            </p:childTnLst>
                          </p:cTn>
                        </p:par>
                        <p:par>
                          <p:cTn id="124" fill="hold">
                            <p:stCondLst>
                              <p:cond delay="22500"/>
                            </p:stCondLst>
                            <p:childTnLst>
                              <p:par>
                                <p:cTn id="125" presetID="11" presetClass="entr" presetSubtype="0" fill="hold" grpId="0" nodeType="afterEffect">
                                  <p:stCondLst>
                                    <p:cond delay="0"/>
                                  </p:stCondLst>
                                  <p:childTnLst>
                                    <p:set>
                                      <p:cBhvr>
                                        <p:cTn id="126" dur="1000">
                                          <p:stCondLst>
                                            <p:cond delay="0"/>
                                          </p:stCondLst>
                                        </p:cTn>
                                        <p:tgtEl>
                                          <p:spTgt spid="167"/>
                                        </p:tgtEl>
                                        <p:attrNameLst>
                                          <p:attrName>style.visibility</p:attrName>
                                        </p:attrNameLst>
                                      </p:cBhvr>
                                      <p:to>
                                        <p:strVal val="visible"/>
                                      </p:to>
                                    </p:set>
                                  </p:childTnLst>
                                </p:cTn>
                              </p:par>
                            </p:childTnLst>
                          </p:cTn>
                        </p:par>
                        <p:par>
                          <p:cTn id="127" fill="hold">
                            <p:stCondLst>
                              <p:cond delay="23500"/>
                            </p:stCondLst>
                            <p:childTnLst>
                              <p:par>
                                <p:cTn id="128" presetID="11" presetClass="entr" presetSubtype="0" fill="hold" grpId="0" nodeType="afterEffect">
                                  <p:stCondLst>
                                    <p:cond delay="0"/>
                                  </p:stCondLst>
                                  <p:childTnLst>
                                    <p:set>
                                      <p:cBhvr>
                                        <p:cTn id="129" dur="1000">
                                          <p:stCondLst>
                                            <p:cond delay="0"/>
                                          </p:stCondLst>
                                        </p:cTn>
                                        <p:tgtEl>
                                          <p:spTgt spid="168"/>
                                        </p:tgtEl>
                                        <p:attrNameLst>
                                          <p:attrName>style.visibility</p:attrName>
                                        </p:attrNameLst>
                                      </p:cBhvr>
                                      <p:to>
                                        <p:strVal val="visible"/>
                                      </p:to>
                                    </p:set>
                                  </p:childTnLst>
                                </p:cTn>
                              </p:par>
                            </p:childTnLst>
                          </p:cTn>
                        </p:par>
                        <p:par>
                          <p:cTn id="130" fill="hold">
                            <p:stCondLst>
                              <p:cond delay="24500"/>
                            </p:stCondLst>
                            <p:childTnLst>
                              <p:par>
                                <p:cTn id="131" presetID="11" presetClass="entr" presetSubtype="0" fill="hold" grpId="0" nodeType="afterEffect">
                                  <p:stCondLst>
                                    <p:cond delay="0"/>
                                  </p:stCondLst>
                                  <p:childTnLst>
                                    <p:set>
                                      <p:cBhvr>
                                        <p:cTn id="132" dur="1000">
                                          <p:stCondLst>
                                            <p:cond delay="0"/>
                                          </p:stCondLst>
                                        </p:cTn>
                                        <p:tgtEl>
                                          <p:spTgt spid="169"/>
                                        </p:tgtEl>
                                        <p:attrNameLst>
                                          <p:attrName>style.visibility</p:attrName>
                                        </p:attrNameLst>
                                      </p:cBhvr>
                                      <p:to>
                                        <p:strVal val="visible"/>
                                      </p:to>
                                    </p:set>
                                  </p:childTnLst>
                                </p:cTn>
                              </p:par>
                            </p:childTnLst>
                          </p:cTn>
                        </p:par>
                        <p:par>
                          <p:cTn id="133" fill="hold">
                            <p:stCondLst>
                              <p:cond delay="25500"/>
                            </p:stCondLst>
                            <p:childTnLst>
                              <p:par>
                                <p:cTn id="134" presetID="11" presetClass="entr" presetSubtype="0" fill="hold" grpId="0" nodeType="afterEffect">
                                  <p:stCondLst>
                                    <p:cond delay="0"/>
                                  </p:stCondLst>
                                  <p:childTnLst>
                                    <p:set>
                                      <p:cBhvr>
                                        <p:cTn id="135" dur="1000">
                                          <p:stCondLst>
                                            <p:cond delay="0"/>
                                          </p:stCondLst>
                                        </p:cTn>
                                        <p:tgtEl>
                                          <p:spTgt spid="170"/>
                                        </p:tgtEl>
                                        <p:attrNameLst>
                                          <p:attrName>style.visibility</p:attrName>
                                        </p:attrNameLst>
                                      </p:cBhvr>
                                      <p:to>
                                        <p:strVal val="visible"/>
                                      </p:to>
                                    </p:set>
                                  </p:childTnLst>
                                </p:cTn>
                              </p:par>
                            </p:childTnLst>
                          </p:cTn>
                        </p:par>
                        <p:par>
                          <p:cTn id="136" fill="hold">
                            <p:stCondLst>
                              <p:cond delay="26500"/>
                            </p:stCondLst>
                            <p:childTnLst>
                              <p:par>
                                <p:cTn id="137" presetID="11" presetClass="entr" presetSubtype="0" fill="hold" grpId="0" nodeType="afterEffect">
                                  <p:stCondLst>
                                    <p:cond delay="0"/>
                                  </p:stCondLst>
                                  <p:childTnLst>
                                    <p:set>
                                      <p:cBhvr>
                                        <p:cTn id="138" dur="1000">
                                          <p:stCondLst>
                                            <p:cond delay="0"/>
                                          </p:stCondLst>
                                        </p:cTn>
                                        <p:tgtEl>
                                          <p:spTgt spid="171"/>
                                        </p:tgtEl>
                                        <p:attrNameLst>
                                          <p:attrName>style.visibility</p:attrName>
                                        </p:attrNameLst>
                                      </p:cBhvr>
                                      <p:to>
                                        <p:strVal val="visible"/>
                                      </p:to>
                                    </p:set>
                                  </p:childTnLst>
                                </p:cTn>
                              </p:par>
                            </p:childTnLst>
                          </p:cTn>
                        </p:par>
                        <p:par>
                          <p:cTn id="139" fill="hold">
                            <p:stCondLst>
                              <p:cond delay="27500"/>
                            </p:stCondLst>
                            <p:childTnLst>
                              <p:par>
                                <p:cTn id="140" presetID="11" presetClass="entr" presetSubtype="0" fill="hold" grpId="0" nodeType="afterEffect">
                                  <p:stCondLst>
                                    <p:cond delay="0"/>
                                  </p:stCondLst>
                                  <p:childTnLst>
                                    <p:set>
                                      <p:cBhvr>
                                        <p:cTn id="141" dur="1000">
                                          <p:stCondLst>
                                            <p:cond delay="0"/>
                                          </p:stCondLst>
                                        </p:cTn>
                                        <p:tgtEl>
                                          <p:spTgt spid="172"/>
                                        </p:tgtEl>
                                        <p:attrNameLst>
                                          <p:attrName>style.visibility</p:attrName>
                                        </p:attrNameLst>
                                      </p:cBhvr>
                                      <p:to>
                                        <p:strVal val="visible"/>
                                      </p:to>
                                    </p:set>
                                  </p:childTnLst>
                                </p:cTn>
                              </p:par>
                            </p:childTnLst>
                          </p:cTn>
                        </p:par>
                        <p:par>
                          <p:cTn id="142" fill="hold">
                            <p:stCondLst>
                              <p:cond delay="28500"/>
                            </p:stCondLst>
                            <p:childTnLst>
                              <p:par>
                                <p:cTn id="143" presetID="11" presetClass="entr" presetSubtype="0" fill="hold" grpId="0" nodeType="afterEffect">
                                  <p:stCondLst>
                                    <p:cond delay="0"/>
                                  </p:stCondLst>
                                  <p:childTnLst>
                                    <p:set>
                                      <p:cBhvr>
                                        <p:cTn id="144" dur="1000">
                                          <p:stCondLst>
                                            <p:cond delay="0"/>
                                          </p:stCondLst>
                                        </p:cTn>
                                        <p:tgtEl>
                                          <p:spTgt spid="173"/>
                                        </p:tgtEl>
                                        <p:attrNameLst>
                                          <p:attrName>style.visibility</p:attrName>
                                        </p:attrNameLst>
                                      </p:cBhvr>
                                      <p:to>
                                        <p:strVal val="visible"/>
                                      </p:to>
                                    </p:set>
                                  </p:childTnLst>
                                </p:cTn>
                              </p:par>
                            </p:childTnLst>
                          </p:cTn>
                        </p:par>
                        <p:par>
                          <p:cTn id="145" fill="hold">
                            <p:stCondLst>
                              <p:cond delay="29500"/>
                            </p:stCondLst>
                            <p:childTnLst>
                              <p:par>
                                <p:cTn id="146" presetID="11" presetClass="entr" presetSubtype="0" fill="hold" grpId="0" nodeType="afterEffect">
                                  <p:stCondLst>
                                    <p:cond delay="0"/>
                                  </p:stCondLst>
                                  <p:childTnLst>
                                    <p:set>
                                      <p:cBhvr>
                                        <p:cTn id="147" dur="1000">
                                          <p:stCondLst>
                                            <p:cond delay="0"/>
                                          </p:stCondLst>
                                        </p:cTn>
                                        <p:tgtEl>
                                          <p:spTgt spid="174"/>
                                        </p:tgtEl>
                                        <p:attrNameLst>
                                          <p:attrName>style.visibility</p:attrName>
                                        </p:attrNameLst>
                                      </p:cBhvr>
                                      <p:to>
                                        <p:strVal val="visible"/>
                                      </p:to>
                                    </p:set>
                                  </p:childTnLst>
                                </p:cTn>
                              </p:par>
                            </p:childTnLst>
                          </p:cTn>
                        </p:par>
                        <p:par>
                          <p:cTn id="148" fill="hold">
                            <p:stCondLst>
                              <p:cond delay="30500"/>
                            </p:stCondLst>
                            <p:childTnLst>
                              <p:par>
                                <p:cTn id="149" presetID="11" presetClass="entr" presetSubtype="0" fill="hold" grpId="0" nodeType="afterEffect">
                                  <p:stCondLst>
                                    <p:cond delay="0"/>
                                  </p:stCondLst>
                                  <p:childTnLst>
                                    <p:set>
                                      <p:cBhvr>
                                        <p:cTn id="150" dur="1000">
                                          <p:stCondLst>
                                            <p:cond delay="0"/>
                                          </p:stCondLst>
                                        </p:cTn>
                                        <p:tgtEl>
                                          <p:spTgt spid="175"/>
                                        </p:tgtEl>
                                        <p:attrNameLst>
                                          <p:attrName>style.visibility</p:attrName>
                                        </p:attrNameLst>
                                      </p:cBhvr>
                                      <p:to>
                                        <p:strVal val="visible"/>
                                      </p:to>
                                    </p:set>
                                  </p:childTnLst>
                                </p:cTn>
                              </p:par>
                            </p:childTnLst>
                          </p:cTn>
                        </p:par>
                        <p:par>
                          <p:cTn id="151" fill="hold">
                            <p:stCondLst>
                              <p:cond delay="31500"/>
                            </p:stCondLst>
                            <p:childTnLst>
                              <p:par>
                                <p:cTn id="152" presetID="11" presetClass="entr" presetSubtype="0" fill="hold" grpId="0" nodeType="afterEffect">
                                  <p:stCondLst>
                                    <p:cond delay="0"/>
                                  </p:stCondLst>
                                  <p:childTnLst>
                                    <p:set>
                                      <p:cBhvr>
                                        <p:cTn id="153" dur="1000">
                                          <p:stCondLst>
                                            <p:cond delay="0"/>
                                          </p:stCondLst>
                                        </p:cTn>
                                        <p:tgtEl>
                                          <p:spTgt spid="176"/>
                                        </p:tgtEl>
                                        <p:attrNameLst>
                                          <p:attrName>style.visibility</p:attrName>
                                        </p:attrNameLst>
                                      </p:cBhvr>
                                      <p:to>
                                        <p:strVal val="visible"/>
                                      </p:to>
                                    </p:set>
                                  </p:childTnLst>
                                </p:cTn>
                              </p:par>
                            </p:childTnLst>
                          </p:cTn>
                        </p:par>
                        <p:par>
                          <p:cTn id="154" fill="hold">
                            <p:stCondLst>
                              <p:cond delay="32500"/>
                            </p:stCondLst>
                            <p:childTnLst>
                              <p:par>
                                <p:cTn id="155" presetID="11" presetClass="entr" presetSubtype="0" fill="hold" grpId="0" nodeType="afterEffect">
                                  <p:stCondLst>
                                    <p:cond delay="0"/>
                                  </p:stCondLst>
                                  <p:childTnLst>
                                    <p:set>
                                      <p:cBhvr>
                                        <p:cTn id="156" dur="1000">
                                          <p:stCondLst>
                                            <p:cond delay="0"/>
                                          </p:stCondLst>
                                        </p:cTn>
                                        <p:tgtEl>
                                          <p:spTgt spid="177"/>
                                        </p:tgtEl>
                                        <p:attrNameLst>
                                          <p:attrName>style.visibility</p:attrName>
                                        </p:attrNameLst>
                                      </p:cBhvr>
                                      <p:to>
                                        <p:strVal val="visible"/>
                                      </p:to>
                                    </p:set>
                                  </p:childTnLst>
                                </p:cTn>
                              </p:par>
                            </p:childTnLst>
                          </p:cTn>
                        </p:par>
                        <p:par>
                          <p:cTn id="157" fill="hold">
                            <p:stCondLst>
                              <p:cond delay="33500"/>
                            </p:stCondLst>
                            <p:childTnLst>
                              <p:par>
                                <p:cTn id="158" presetID="11" presetClass="entr" presetSubtype="0" fill="hold" grpId="0" nodeType="afterEffect">
                                  <p:stCondLst>
                                    <p:cond delay="0"/>
                                  </p:stCondLst>
                                  <p:childTnLst>
                                    <p:set>
                                      <p:cBhvr>
                                        <p:cTn id="159" dur="1000">
                                          <p:stCondLst>
                                            <p:cond delay="0"/>
                                          </p:stCondLst>
                                        </p:cTn>
                                        <p:tgtEl>
                                          <p:spTgt spid="178"/>
                                        </p:tgtEl>
                                        <p:attrNameLst>
                                          <p:attrName>style.visibility</p:attrName>
                                        </p:attrNameLst>
                                      </p:cBhvr>
                                      <p:to>
                                        <p:strVal val="visible"/>
                                      </p:to>
                                    </p:set>
                                  </p:childTnLst>
                                </p:cTn>
                              </p:par>
                            </p:childTnLst>
                          </p:cTn>
                        </p:par>
                        <p:par>
                          <p:cTn id="160" fill="hold">
                            <p:stCondLst>
                              <p:cond delay="34500"/>
                            </p:stCondLst>
                            <p:childTnLst>
                              <p:par>
                                <p:cTn id="161" presetID="11" presetClass="entr" presetSubtype="0" fill="hold" grpId="0" nodeType="afterEffect">
                                  <p:stCondLst>
                                    <p:cond delay="0"/>
                                  </p:stCondLst>
                                  <p:childTnLst>
                                    <p:set>
                                      <p:cBhvr>
                                        <p:cTn id="162" dur="1000">
                                          <p:stCondLst>
                                            <p:cond delay="0"/>
                                          </p:stCondLst>
                                        </p:cTn>
                                        <p:tgtEl>
                                          <p:spTgt spid="179"/>
                                        </p:tgtEl>
                                        <p:attrNameLst>
                                          <p:attrName>style.visibility</p:attrName>
                                        </p:attrNameLst>
                                      </p:cBhvr>
                                      <p:to>
                                        <p:strVal val="visible"/>
                                      </p:to>
                                    </p:set>
                                  </p:childTnLst>
                                </p:cTn>
                              </p:par>
                            </p:childTnLst>
                          </p:cTn>
                        </p:par>
                        <p:par>
                          <p:cTn id="163" fill="hold">
                            <p:stCondLst>
                              <p:cond delay="35500"/>
                            </p:stCondLst>
                            <p:childTnLst>
                              <p:par>
                                <p:cTn id="164" presetID="11" presetClass="entr" presetSubtype="0" fill="hold" grpId="0" nodeType="afterEffect">
                                  <p:stCondLst>
                                    <p:cond delay="0"/>
                                  </p:stCondLst>
                                  <p:childTnLst>
                                    <p:set>
                                      <p:cBhvr>
                                        <p:cTn id="165" dur="1000">
                                          <p:stCondLst>
                                            <p:cond delay="0"/>
                                          </p:stCondLst>
                                        </p:cTn>
                                        <p:tgtEl>
                                          <p:spTgt spid="180"/>
                                        </p:tgtEl>
                                        <p:attrNameLst>
                                          <p:attrName>style.visibility</p:attrName>
                                        </p:attrNameLst>
                                      </p:cBhvr>
                                      <p:to>
                                        <p:strVal val="visible"/>
                                      </p:to>
                                    </p:set>
                                  </p:childTnLst>
                                </p:cTn>
                              </p:par>
                            </p:childTnLst>
                          </p:cTn>
                        </p:par>
                        <p:par>
                          <p:cTn id="166" fill="hold">
                            <p:stCondLst>
                              <p:cond delay="36500"/>
                            </p:stCondLst>
                            <p:childTnLst>
                              <p:par>
                                <p:cTn id="167" presetID="11" presetClass="entr" presetSubtype="0" fill="hold" grpId="0" nodeType="afterEffect">
                                  <p:stCondLst>
                                    <p:cond delay="0"/>
                                  </p:stCondLst>
                                  <p:childTnLst>
                                    <p:set>
                                      <p:cBhvr>
                                        <p:cTn id="168" dur="1000">
                                          <p:stCondLst>
                                            <p:cond delay="0"/>
                                          </p:stCondLst>
                                        </p:cTn>
                                        <p:tgtEl>
                                          <p:spTgt spid="181"/>
                                        </p:tgtEl>
                                        <p:attrNameLst>
                                          <p:attrName>style.visibility</p:attrName>
                                        </p:attrNameLst>
                                      </p:cBhvr>
                                      <p:to>
                                        <p:strVal val="visible"/>
                                      </p:to>
                                    </p:set>
                                  </p:childTnLst>
                                </p:cTn>
                              </p:par>
                            </p:childTnLst>
                          </p:cTn>
                        </p:par>
                        <p:par>
                          <p:cTn id="169" fill="hold">
                            <p:stCondLst>
                              <p:cond delay="37500"/>
                            </p:stCondLst>
                            <p:childTnLst>
                              <p:par>
                                <p:cTn id="170" presetID="11" presetClass="entr" presetSubtype="0" fill="hold" grpId="0" nodeType="afterEffect">
                                  <p:stCondLst>
                                    <p:cond delay="0"/>
                                  </p:stCondLst>
                                  <p:childTnLst>
                                    <p:set>
                                      <p:cBhvr>
                                        <p:cTn id="171" dur="1000">
                                          <p:stCondLst>
                                            <p:cond delay="0"/>
                                          </p:stCondLst>
                                        </p:cTn>
                                        <p:tgtEl>
                                          <p:spTgt spid="182"/>
                                        </p:tgtEl>
                                        <p:attrNameLst>
                                          <p:attrName>style.visibility</p:attrName>
                                        </p:attrNameLst>
                                      </p:cBhvr>
                                      <p:to>
                                        <p:strVal val="visible"/>
                                      </p:to>
                                    </p:set>
                                  </p:childTnLst>
                                </p:cTn>
                              </p:par>
                            </p:childTnLst>
                          </p:cTn>
                        </p:par>
                        <p:par>
                          <p:cTn id="172" fill="hold">
                            <p:stCondLst>
                              <p:cond delay="38500"/>
                            </p:stCondLst>
                            <p:childTnLst>
                              <p:par>
                                <p:cTn id="173" presetID="11" presetClass="entr" presetSubtype="0" fill="hold" grpId="0" nodeType="afterEffect">
                                  <p:stCondLst>
                                    <p:cond delay="0"/>
                                  </p:stCondLst>
                                  <p:childTnLst>
                                    <p:set>
                                      <p:cBhvr>
                                        <p:cTn id="174" dur="1000">
                                          <p:stCondLst>
                                            <p:cond delay="0"/>
                                          </p:stCondLst>
                                        </p:cTn>
                                        <p:tgtEl>
                                          <p:spTgt spid="183"/>
                                        </p:tgtEl>
                                        <p:attrNameLst>
                                          <p:attrName>style.visibility</p:attrName>
                                        </p:attrNameLst>
                                      </p:cBhvr>
                                      <p:to>
                                        <p:strVal val="visible"/>
                                      </p:to>
                                    </p:set>
                                  </p:childTnLst>
                                </p:cTn>
                              </p:par>
                            </p:childTnLst>
                          </p:cTn>
                        </p:par>
                        <p:par>
                          <p:cTn id="175" fill="hold">
                            <p:stCondLst>
                              <p:cond delay="39500"/>
                            </p:stCondLst>
                            <p:childTnLst>
                              <p:par>
                                <p:cTn id="176" presetID="11" presetClass="entr" presetSubtype="0" fill="hold" grpId="0" nodeType="afterEffect">
                                  <p:stCondLst>
                                    <p:cond delay="0"/>
                                  </p:stCondLst>
                                  <p:childTnLst>
                                    <p:set>
                                      <p:cBhvr>
                                        <p:cTn id="177" dur="1000">
                                          <p:stCondLst>
                                            <p:cond delay="0"/>
                                          </p:stCondLst>
                                        </p:cTn>
                                        <p:tgtEl>
                                          <p:spTgt spid="184"/>
                                        </p:tgtEl>
                                        <p:attrNameLst>
                                          <p:attrName>style.visibility</p:attrName>
                                        </p:attrNameLst>
                                      </p:cBhvr>
                                      <p:to>
                                        <p:strVal val="visible"/>
                                      </p:to>
                                    </p:set>
                                  </p:childTnLst>
                                </p:cTn>
                              </p:par>
                            </p:childTnLst>
                          </p:cTn>
                        </p:par>
                        <p:par>
                          <p:cTn id="178" fill="hold">
                            <p:stCondLst>
                              <p:cond delay="40500"/>
                            </p:stCondLst>
                            <p:childTnLst>
                              <p:par>
                                <p:cTn id="179" presetID="11" presetClass="entr" presetSubtype="0" fill="hold" grpId="0" nodeType="afterEffect">
                                  <p:stCondLst>
                                    <p:cond delay="0"/>
                                  </p:stCondLst>
                                  <p:childTnLst>
                                    <p:set>
                                      <p:cBhvr>
                                        <p:cTn id="180" dur="1000">
                                          <p:stCondLst>
                                            <p:cond delay="0"/>
                                          </p:stCondLst>
                                        </p:cTn>
                                        <p:tgtEl>
                                          <p:spTgt spid="185"/>
                                        </p:tgtEl>
                                        <p:attrNameLst>
                                          <p:attrName>style.visibility</p:attrName>
                                        </p:attrNameLst>
                                      </p:cBhvr>
                                      <p:to>
                                        <p:strVal val="visible"/>
                                      </p:to>
                                    </p:set>
                                  </p:childTnLst>
                                </p:cTn>
                              </p:par>
                            </p:childTnLst>
                          </p:cTn>
                        </p:par>
                        <p:par>
                          <p:cTn id="181" fill="hold">
                            <p:stCondLst>
                              <p:cond delay="41500"/>
                            </p:stCondLst>
                            <p:childTnLst>
                              <p:par>
                                <p:cTn id="182" presetID="11" presetClass="entr" presetSubtype="0" fill="hold" grpId="0" nodeType="afterEffect">
                                  <p:stCondLst>
                                    <p:cond delay="0"/>
                                  </p:stCondLst>
                                  <p:childTnLst>
                                    <p:set>
                                      <p:cBhvr>
                                        <p:cTn id="183" dur="1000">
                                          <p:stCondLst>
                                            <p:cond delay="0"/>
                                          </p:stCondLst>
                                        </p:cTn>
                                        <p:tgtEl>
                                          <p:spTgt spid="186"/>
                                        </p:tgtEl>
                                        <p:attrNameLst>
                                          <p:attrName>style.visibility</p:attrName>
                                        </p:attrNameLst>
                                      </p:cBhvr>
                                      <p:to>
                                        <p:strVal val="visible"/>
                                      </p:to>
                                    </p:set>
                                  </p:childTnLst>
                                </p:cTn>
                              </p:par>
                            </p:childTnLst>
                          </p:cTn>
                        </p:par>
                        <p:par>
                          <p:cTn id="184" fill="hold">
                            <p:stCondLst>
                              <p:cond delay="42500"/>
                            </p:stCondLst>
                            <p:childTnLst>
                              <p:par>
                                <p:cTn id="185" presetID="11" presetClass="entr" presetSubtype="0" fill="hold" grpId="0" nodeType="afterEffect">
                                  <p:stCondLst>
                                    <p:cond delay="0"/>
                                  </p:stCondLst>
                                  <p:childTnLst>
                                    <p:set>
                                      <p:cBhvr>
                                        <p:cTn id="186" dur="1000">
                                          <p:stCondLst>
                                            <p:cond delay="0"/>
                                          </p:stCondLst>
                                        </p:cTn>
                                        <p:tgtEl>
                                          <p:spTgt spid="187"/>
                                        </p:tgtEl>
                                        <p:attrNameLst>
                                          <p:attrName>style.visibility</p:attrName>
                                        </p:attrNameLst>
                                      </p:cBhvr>
                                      <p:to>
                                        <p:strVal val="visible"/>
                                      </p:to>
                                    </p:set>
                                  </p:childTnLst>
                                </p:cTn>
                              </p:par>
                            </p:childTnLst>
                          </p:cTn>
                        </p:par>
                        <p:par>
                          <p:cTn id="187" fill="hold">
                            <p:stCondLst>
                              <p:cond delay="43500"/>
                            </p:stCondLst>
                            <p:childTnLst>
                              <p:par>
                                <p:cTn id="188" presetID="11" presetClass="entr" presetSubtype="0" fill="hold" grpId="0" nodeType="afterEffect">
                                  <p:stCondLst>
                                    <p:cond delay="0"/>
                                  </p:stCondLst>
                                  <p:childTnLst>
                                    <p:set>
                                      <p:cBhvr>
                                        <p:cTn id="189" dur="1000">
                                          <p:stCondLst>
                                            <p:cond delay="0"/>
                                          </p:stCondLst>
                                        </p:cTn>
                                        <p:tgtEl>
                                          <p:spTgt spid="188"/>
                                        </p:tgtEl>
                                        <p:attrNameLst>
                                          <p:attrName>style.visibility</p:attrName>
                                        </p:attrNameLst>
                                      </p:cBhvr>
                                      <p:to>
                                        <p:strVal val="visible"/>
                                      </p:to>
                                    </p:set>
                                  </p:childTnLst>
                                </p:cTn>
                              </p:par>
                            </p:childTnLst>
                          </p:cTn>
                        </p:par>
                        <p:par>
                          <p:cTn id="190" fill="hold">
                            <p:stCondLst>
                              <p:cond delay="44500"/>
                            </p:stCondLst>
                            <p:childTnLst>
                              <p:par>
                                <p:cTn id="191" presetID="11" presetClass="entr" presetSubtype="0" fill="hold" grpId="0" nodeType="afterEffect">
                                  <p:stCondLst>
                                    <p:cond delay="0"/>
                                  </p:stCondLst>
                                  <p:childTnLst>
                                    <p:set>
                                      <p:cBhvr>
                                        <p:cTn id="192" dur="1000">
                                          <p:stCondLst>
                                            <p:cond delay="0"/>
                                          </p:stCondLst>
                                        </p:cTn>
                                        <p:tgtEl>
                                          <p:spTgt spid="189"/>
                                        </p:tgtEl>
                                        <p:attrNameLst>
                                          <p:attrName>style.visibility</p:attrName>
                                        </p:attrNameLst>
                                      </p:cBhvr>
                                      <p:to>
                                        <p:strVal val="visible"/>
                                      </p:to>
                                    </p:set>
                                  </p:childTnLst>
                                </p:cTn>
                              </p:par>
                            </p:childTnLst>
                          </p:cTn>
                        </p:par>
                        <p:par>
                          <p:cTn id="193" fill="hold">
                            <p:stCondLst>
                              <p:cond delay="45500"/>
                            </p:stCondLst>
                            <p:childTnLst>
                              <p:par>
                                <p:cTn id="194" presetID="11" presetClass="entr" presetSubtype="0" fill="hold" grpId="0" nodeType="afterEffect">
                                  <p:stCondLst>
                                    <p:cond delay="0"/>
                                  </p:stCondLst>
                                  <p:childTnLst>
                                    <p:set>
                                      <p:cBhvr>
                                        <p:cTn id="195" dur="1000">
                                          <p:stCondLst>
                                            <p:cond delay="0"/>
                                          </p:stCondLst>
                                        </p:cTn>
                                        <p:tgtEl>
                                          <p:spTgt spid="190"/>
                                        </p:tgtEl>
                                        <p:attrNameLst>
                                          <p:attrName>style.visibility</p:attrName>
                                        </p:attrNameLst>
                                      </p:cBhvr>
                                      <p:to>
                                        <p:strVal val="visible"/>
                                      </p:to>
                                    </p:set>
                                  </p:childTnLst>
                                </p:cTn>
                              </p:par>
                            </p:childTnLst>
                          </p:cTn>
                        </p:par>
                        <p:par>
                          <p:cTn id="196" fill="hold">
                            <p:stCondLst>
                              <p:cond delay="46500"/>
                            </p:stCondLst>
                            <p:childTnLst>
                              <p:par>
                                <p:cTn id="197" presetID="11" presetClass="entr" presetSubtype="0" fill="hold" grpId="0" nodeType="afterEffect">
                                  <p:stCondLst>
                                    <p:cond delay="0"/>
                                  </p:stCondLst>
                                  <p:childTnLst>
                                    <p:set>
                                      <p:cBhvr>
                                        <p:cTn id="198" dur="1000">
                                          <p:stCondLst>
                                            <p:cond delay="0"/>
                                          </p:stCondLst>
                                        </p:cTn>
                                        <p:tgtEl>
                                          <p:spTgt spid="191"/>
                                        </p:tgtEl>
                                        <p:attrNameLst>
                                          <p:attrName>style.visibility</p:attrName>
                                        </p:attrNameLst>
                                      </p:cBhvr>
                                      <p:to>
                                        <p:strVal val="visible"/>
                                      </p:to>
                                    </p:set>
                                  </p:childTnLst>
                                </p:cTn>
                              </p:par>
                            </p:childTnLst>
                          </p:cTn>
                        </p:par>
                        <p:par>
                          <p:cTn id="199" fill="hold">
                            <p:stCondLst>
                              <p:cond delay="47500"/>
                            </p:stCondLst>
                            <p:childTnLst>
                              <p:par>
                                <p:cTn id="200" presetID="11" presetClass="entr" presetSubtype="0" fill="hold" grpId="0" nodeType="afterEffect">
                                  <p:stCondLst>
                                    <p:cond delay="0"/>
                                  </p:stCondLst>
                                  <p:childTnLst>
                                    <p:set>
                                      <p:cBhvr>
                                        <p:cTn id="201" dur="1000">
                                          <p:stCondLst>
                                            <p:cond delay="0"/>
                                          </p:stCondLst>
                                        </p:cTn>
                                        <p:tgtEl>
                                          <p:spTgt spid="192"/>
                                        </p:tgtEl>
                                        <p:attrNameLst>
                                          <p:attrName>style.visibility</p:attrName>
                                        </p:attrNameLst>
                                      </p:cBhvr>
                                      <p:to>
                                        <p:strVal val="visible"/>
                                      </p:to>
                                    </p:set>
                                  </p:childTnLst>
                                </p:cTn>
                              </p:par>
                            </p:childTnLst>
                          </p:cTn>
                        </p:par>
                        <p:par>
                          <p:cTn id="202" fill="hold">
                            <p:stCondLst>
                              <p:cond delay="48500"/>
                            </p:stCondLst>
                            <p:childTnLst>
                              <p:par>
                                <p:cTn id="203" presetID="11" presetClass="entr" presetSubtype="0" fill="hold" grpId="0" nodeType="afterEffect">
                                  <p:stCondLst>
                                    <p:cond delay="0"/>
                                  </p:stCondLst>
                                  <p:childTnLst>
                                    <p:set>
                                      <p:cBhvr>
                                        <p:cTn id="204" dur="1000">
                                          <p:stCondLst>
                                            <p:cond delay="0"/>
                                          </p:stCondLst>
                                        </p:cTn>
                                        <p:tgtEl>
                                          <p:spTgt spid="193"/>
                                        </p:tgtEl>
                                        <p:attrNameLst>
                                          <p:attrName>style.visibility</p:attrName>
                                        </p:attrNameLst>
                                      </p:cBhvr>
                                      <p:to>
                                        <p:strVal val="visible"/>
                                      </p:to>
                                    </p:set>
                                  </p:childTnLst>
                                </p:cTn>
                              </p:par>
                            </p:childTnLst>
                          </p:cTn>
                        </p:par>
                        <p:par>
                          <p:cTn id="205" fill="hold">
                            <p:stCondLst>
                              <p:cond delay="49500"/>
                            </p:stCondLst>
                            <p:childTnLst>
                              <p:par>
                                <p:cTn id="206" presetID="11" presetClass="entr" presetSubtype="0" fill="hold" grpId="0" nodeType="afterEffect">
                                  <p:stCondLst>
                                    <p:cond delay="0"/>
                                  </p:stCondLst>
                                  <p:childTnLst>
                                    <p:set>
                                      <p:cBhvr>
                                        <p:cTn id="207" dur="1000">
                                          <p:stCondLst>
                                            <p:cond delay="0"/>
                                          </p:stCondLst>
                                        </p:cTn>
                                        <p:tgtEl>
                                          <p:spTgt spid="194"/>
                                        </p:tgtEl>
                                        <p:attrNameLst>
                                          <p:attrName>style.visibility</p:attrName>
                                        </p:attrNameLst>
                                      </p:cBhvr>
                                      <p:to>
                                        <p:strVal val="visible"/>
                                      </p:to>
                                    </p:set>
                                  </p:childTnLst>
                                </p:cTn>
                              </p:par>
                            </p:childTnLst>
                          </p:cTn>
                        </p:par>
                        <p:par>
                          <p:cTn id="208" fill="hold">
                            <p:stCondLst>
                              <p:cond delay="50500"/>
                            </p:stCondLst>
                            <p:childTnLst>
                              <p:par>
                                <p:cTn id="209" presetID="11" presetClass="entr" presetSubtype="0" fill="hold" grpId="0" nodeType="afterEffect">
                                  <p:stCondLst>
                                    <p:cond delay="0"/>
                                  </p:stCondLst>
                                  <p:childTnLst>
                                    <p:set>
                                      <p:cBhvr>
                                        <p:cTn id="210" dur="1000">
                                          <p:stCondLst>
                                            <p:cond delay="0"/>
                                          </p:stCondLst>
                                        </p:cTn>
                                        <p:tgtEl>
                                          <p:spTgt spid="195"/>
                                        </p:tgtEl>
                                        <p:attrNameLst>
                                          <p:attrName>style.visibility</p:attrName>
                                        </p:attrNameLst>
                                      </p:cBhvr>
                                      <p:to>
                                        <p:strVal val="visible"/>
                                      </p:to>
                                    </p:set>
                                  </p:childTnLst>
                                </p:cTn>
                              </p:par>
                            </p:childTnLst>
                          </p:cTn>
                        </p:par>
                        <p:par>
                          <p:cTn id="211" fill="hold">
                            <p:stCondLst>
                              <p:cond delay="51500"/>
                            </p:stCondLst>
                            <p:childTnLst>
                              <p:par>
                                <p:cTn id="212" presetID="11" presetClass="entr" presetSubtype="0" fill="hold" grpId="0" nodeType="afterEffect">
                                  <p:stCondLst>
                                    <p:cond delay="0"/>
                                  </p:stCondLst>
                                  <p:childTnLst>
                                    <p:set>
                                      <p:cBhvr>
                                        <p:cTn id="213" dur="1000">
                                          <p:stCondLst>
                                            <p:cond delay="0"/>
                                          </p:stCondLst>
                                        </p:cTn>
                                        <p:tgtEl>
                                          <p:spTgt spid="196"/>
                                        </p:tgtEl>
                                        <p:attrNameLst>
                                          <p:attrName>style.visibility</p:attrName>
                                        </p:attrNameLst>
                                      </p:cBhvr>
                                      <p:to>
                                        <p:strVal val="visible"/>
                                      </p:to>
                                    </p:set>
                                  </p:childTnLst>
                                </p:cTn>
                              </p:par>
                            </p:childTnLst>
                          </p:cTn>
                        </p:par>
                        <p:par>
                          <p:cTn id="214" fill="hold">
                            <p:stCondLst>
                              <p:cond delay="52500"/>
                            </p:stCondLst>
                            <p:childTnLst>
                              <p:par>
                                <p:cTn id="215" presetID="11" presetClass="entr" presetSubtype="0" fill="hold" grpId="0" nodeType="afterEffect">
                                  <p:stCondLst>
                                    <p:cond delay="0"/>
                                  </p:stCondLst>
                                  <p:childTnLst>
                                    <p:set>
                                      <p:cBhvr>
                                        <p:cTn id="216" dur="1000">
                                          <p:stCondLst>
                                            <p:cond delay="0"/>
                                          </p:stCondLst>
                                        </p:cTn>
                                        <p:tgtEl>
                                          <p:spTgt spid="197"/>
                                        </p:tgtEl>
                                        <p:attrNameLst>
                                          <p:attrName>style.visibility</p:attrName>
                                        </p:attrNameLst>
                                      </p:cBhvr>
                                      <p:to>
                                        <p:strVal val="visible"/>
                                      </p:to>
                                    </p:set>
                                  </p:childTnLst>
                                </p:cTn>
                              </p:par>
                            </p:childTnLst>
                          </p:cTn>
                        </p:par>
                        <p:par>
                          <p:cTn id="217" fill="hold">
                            <p:stCondLst>
                              <p:cond delay="53500"/>
                            </p:stCondLst>
                            <p:childTnLst>
                              <p:par>
                                <p:cTn id="218" presetID="11" presetClass="entr" presetSubtype="0" fill="hold" grpId="0" nodeType="afterEffect">
                                  <p:stCondLst>
                                    <p:cond delay="0"/>
                                  </p:stCondLst>
                                  <p:childTnLst>
                                    <p:set>
                                      <p:cBhvr>
                                        <p:cTn id="219" dur="1000">
                                          <p:stCondLst>
                                            <p:cond delay="0"/>
                                          </p:stCondLst>
                                        </p:cTn>
                                        <p:tgtEl>
                                          <p:spTgt spid="198"/>
                                        </p:tgtEl>
                                        <p:attrNameLst>
                                          <p:attrName>style.visibility</p:attrName>
                                        </p:attrNameLst>
                                      </p:cBhvr>
                                      <p:to>
                                        <p:strVal val="visible"/>
                                      </p:to>
                                    </p:set>
                                  </p:childTnLst>
                                </p:cTn>
                              </p:par>
                            </p:childTnLst>
                          </p:cTn>
                        </p:par>
                        <p:par>
                          <p:cTn id="220" fill="hold">
                            <p:stCondLst>
                              <p:cond delay="54500"/>
                            </p:stCondLst>
                            <p:childTnLst>
                              <p:par>
                                <p:cTn id="221" presetID="11" presetClass="entr" presetSubtype="0" fill="hold" grpId="0" nodeType="afterEffect">
                                  <p:stCondLst>
                                    <p:cond delay="0"/>
                                  </p:stCondLst>
                                  <p:childTnLst>
                                    <p:set>
                                      <p:cBhvr>
                                        <p:cTn id="222" dur="1000">
                                          <p:stCondLst>
                                            <p:cond delay="0"/>
                                          </p:stCondLst>
                                        </p:cTn>
                                        <p:tgtEl>
                                          <p:spTgt spid="199"/>
                                        </p:tgtEl>
                                        <p:attrNameLst>
                                          <p:attrName>style.visibility</p:attrName>
                                        </p:attrNameLst>
                                      </p:cBhvr>
                                      <p:to>
                                        <p:strVal val="visible"/>
                                      </p:to>
                                    </p:set>
                                  </p:childTnLst>
                                </p:cTn>
                              </p:par>
                            </p:childTnLst>
                          </p:cTn>
                        </p:par>
                        <p:par>
                          <p:cTn id="223" fill="hold">
                            <p:stCondLst>
                              <p:cond delay="55500"/>
                            </p:stCondLst>
                            <p:childTnLst>
                              <p:par>
                                <p:cTn id="224" presetID="11" presetClass="entr" presetSubtype="0" fill="hold" grpId="0" nodeType="afterEffect">
                                  <p:stCondLst>
                                    <p:cond delay="0"/>
                                  </p:stCondLst>
                                  <p:childTnLst>
                                    <p:set>
                                      <p:cBhvr>
                                        <p:cTn id="225" dur="1000">
                                          <p:stCondLst>
                                            <p:cond delay="0"/>
                                          </p:stCondLst>
                                        </p:cTn>
                                        <p:tgtEl>
                                          <p:spTgt spid="200"/>
                                        </p:tgtEl>
                                        <p:attrNameLst>
                                          <p:attrName>style.visibility</p:attrName>
                                        </p:attrNameLst>
                                      </p:cBhvr>
                                      <p:to>
                                        <p:strVal val="visible"/>
                                      </p:to>
                                    </p:set>
                                  </p:childTnLst>
                                </p:cTn>
                              </p:par>
                            </p:childTnLst>
                          </p:cTn>
                        </p:par>
                        <p:par>
                          <p:cTn id="226" fill="hold">
                            <p:stCondLst>
                              <p:cond delay="56500"/>
                            </p:stCondLst>
                            <p:childTnLst>
                              <p:par>
                                <p:cTn id="227" presetID="11" presetClass="entr" presetSubtype="0" fill="hold" grpId="0" nodeType="afterEffect">
                                  <p:stCondLst>
                                    <p:cond delay="0"/>
                                  </p:stCondLst>
                                  <p:childTnLst>
                                    <p:set>
                                      <p:cBhvr>
                                        <p:cTn id="228" dur="1000">
                                          <p:stCondLst>
                                            <p:cond delay="0"/>
                                          </p:stCondLst>
                                        </p:cTn>
                                        <p:tgtEl>
                                          <p:spTgt spid="201"/>
                                        </p:tgtEl>
                                        <p:attrNameLst>
                                          <p:attrName>style.visibility</p:attrName>
                                        </p:attrNameLst>
                                      </p:cBhvr>
                                      <p:to>
                                        <p:strVal val="visible"/>
                                      </p:to>
                                    </p:set>
                                  </p:childTnLst>
                                </p:cTn>
                              </p:par>
                            </p:childTnLst>
                          </p:cTn>
                        </p:par>
                        <p:par>
                          <p:cTn id="229" fill="hold">
                            <p:stCondLst>
                              <p:cond delay="57500"/>
                            </p:stCondLst>
                            <p:childTnLst>
                              <p:par>
                                <p:cTn id="230" presetID="11" presetClass="entr" presetSubtype="0" fill="hold" grpId="0" nodeType="afterEffect">
                                  <p:stCondLst>
                                    <p:cond delay="0"/>
                                  </p:stCondLst>
                                  <p:childTnLst>
                                    <p:set>
                                      <p:cBhvr>
                                        <p:cTn id="231" dur="1000">
                                          <p:stCondLst>
                                            <p:cond delay="0"/>
                                          </p:stCondLst>
                                        </p:cTn>
                                        <p:tgtEl>
                                          <p:spTgt spid="202"/>
                                        </p:tgtEl>
                                        <p:attrNameLst>
                                          <p:attrName>style.visibility</p:attrName>
                                        </p:attrNameLst>
                                      </p:cBhvr>
                                      <p:to>
                                        <p:strVal val="visible"/>
                                      </p:to>
                                    </p:set>
                                  </p:childTnLst>
                                </p:cTn>
                              </p:par>
                            </p:childTnLst>
                          </p:cTn>
                        </p:par>
                        <p:par>
                          <p:cTn id="232" fill="hold">
                            <p:stCondLst>
                              <p:cond delay="58500"/>
                            </p:stCondLst>
                            <p:childTnLst>
                              <p:par>
                                <p:cTn id="233" presetID="11" presetClass="entr" presetSubtype="0" fill="hold" grpId="0" nodeType="afterEffect">
                                  <p:stCondLst>
                                    <p:cond delay="0"/>
                                  </p:stCondLst>
                                  <p:childTnLst>
                                    <p:set>
                                      <p:cBhvr>
                                        <p:cTn id="234" dur="1000">
                                          <p:stCondLst>
                                            <p:cond delay="0"/>
                                          </p:stCondLst>
                                        </p:cTn>
                                        <p:tgtEl>
                                          <p:spTgt spid="203"/>
                                        </p:tgtEl>
                                        <p:attrNameLst>
                                          <p:attrName>style.visibility</p:attrName>
                                        </p:attrNameLst>
                                      </p:cBhvr>
                                      <p:to>
                                        <p:strVal val="visible"/>
                                      </p:to>
                                    </p:set>
                                  </p:childTnLst>
                                </p:cTn>
                              </p:par>
                            </p:childTnLst>
                          </p:cTn>
                        </p:par>
                        <p:par>
                          <p:cTn id="235" fill="hold">
                            <p:stCondLst>
                              <p:cond delay="59500"/>
                            </p:stCondLst>
                            <p:childTnLst>
                              <p:par>
                                <p:cTn id="236" presetID="11" presetClass="entr" presetSubtype="0" fill="hold" grpId="0" nodeType="afterEffect">
                                  <p:stCondLst>
                                    <p:cond delay="0"/>
                                  </p:stCondLst>
                                  <p:childTnLst>
                                    <p:set>
                                      <p:cBhvr>
                                        <p:cTn id="237" dur="1000">
                                          <p:stCondLst>
                                            <p:cond delay="0"/>
                                          </p:stCondLst>
                                        </p:cTn>
                                        <p:tgtEl>
                                          <p:spTgt spid="204"/>
                                        </p:tgtEl>
                                        <p:attrNameLst>
                                          <p:attrName>style.visibility</p:attrName>
                                        </p:attrNameLst>
                                      </p:cBhvr>
                                      <p:to>
                                        <p:strVal val="visible"/>
                                      </p:to>
                                    </p:set>
                                  </p:childTnLst>
                                </p:cTn>
                              </p:par>
                            </p:childTnLst>
                          </p:cTn>
                        </p:par>
                        <p:par>
                          <p:cTn id="238" fill="hold">
                            <p:stCondLst>
                              <p:cond delay="60500"/>
                            </p:stCondLst>
                            <p:childTnLst>
                              <p:par>
                                <p:cTn id="239" presetID="11" presetClass="entr" presetSubtype="0" fill="hold" grpId="0" nodeType="afterEffect">
                                  <p:stCondLst>
                                    <p:cond delay="0"/>
                                  </p:stCondLst>
                                  <p:childTnLst>
                                    <p:set>
                                      <p:cBhvr>
                                        <p:cTn id="240" dur="1000">
                                          <p:stCondLst>
                                            <p:cond delay="0"/>
                                          </p:stCondLst>
                                        </p:cTn>
                                        <p:tgtEl>
                                          <p:spTgt spid="205"/>
                                        </p:tgtEl>
                                        <p:attrNameLst>
                                          <p:attrName>style.visibility</p:attrName>
                                        </p:attrNameLst>
                                      </p:cBhvr>
                                      <p:to>
                                        <p:strVal val="visible"/>
                                      </p:to>
                                    </p:set>
                                  </p:childTnLst>
                                </p:cTn>
                              </p:par>
                            </p:childTnLst>
                          </p:cTn>
                        </p:par>
                        <p:par>
                          <p:cTn id="241" fill="hold">
                            <p:stCondLst>
                              <p:cond delay="61500"/>
                            </p:stCondLst>
                            <p:childTnLst>
                              <p:par>
                                <p:cTn id="242" presetID="11" presetClass="entr" presetSubtype="0" fill="hold" grpId="0" nodeType="afterEffect">
                                  <p:stCondLst>
                                    <p:cond delay="0"/>
                                  </p:stCondLst>
                                  <p:childTnLst>
                                    <p:set>
                                      <p:cBhvr>
                                        <p:cTn id="243" dur="1000">
                                          <p:stCondLst>
                                            <p:cond delay="0"/>
                                          </p:stCondLst>
                                        </p:cTn>
                                        <p:tgtEl>
                                          <p:spTgt spid="206"/>
                                        </p:tgtEl>
                                        <p:attrNameLst>
                                          <p:attrName>style.visibility</p:attrName>
                                        </p:attrNameLst>
                                      </p:cBhvr>
                                      <p:to>
                                        <p:strVal val="visible"/>
                                      </p:to>
                                    </p:set>
                                  </p:childTnLst>
                                </p:cTn>
                              </p:par>
                            </p:childTnLst>
                          </p:cTn>
                        </p:par>
                        <p:par>
                          <p:cTn id="244" fill="hold">
                            <p:stCondLst>
                              <p:cond delay="62500"/>
                            </p:stCondLst>
                            <p:childTnLst>
                              <p:par>
                                <p:cTn id="245" presetID="11" presetClass="entr" presetSubtype="0" fill="hold" grpId="0" nodeType="afterEffect">
                                  <p:stCondLst>
                                    <p:cond delay="0"/>
                                  </p:stCondLst>
                                  <p:childTnLst>
                                    <p:set>
                                      <p:cBhvr>
                                        <p:cTn id="246" dur="1000">
                                          <p:stCondLst>
                                            <p:cond delay="0"/>
                                          </p:stCondLst>
                                        </p:cTn>
                                        <p:tgtEl>
                                          <p:spTgt spid="207"/>
                                        </p:tgtEl>
                                        <p:attrNameLst>
                                          <p:attrName>style.visibility</p:attrName>
                                        </p:attrNameLst>
                                      </p:cBhvr>
                                      <p:to>
                                        <p:strVal val="visible"/>
                                      </p:to>
                                    </p:set>
                                  </p:childTnLst>
                                </p:cTn>
                              </p:par>
                            </p:childTnLst>
                          </p:cTn>
                        </p:par>
                        <p:par>
                          <p:cTn id="247" fill="hold">
                            <p:stCondLst>
                              <p:cond delay="63500"/>
                            </p:stCondLst>
                            <p:childTnLst>
                              <p:par>
                                <p:cTn id="248" presetID="11" presetClass="entr" presetSubtype="0" fill="hold" grpId="0" nodeType="afterEffect">
                                  <p:stCondLst>
                                    <p:cond delay="0"/>
                                  </p:stCondLst>
                                  <p:childTnLst>
                                    <p:set>
                                      <p:cBhvr>
                                        <p:cTn id="249" dur="1000">
                                          <p:stCondLst>
                                            <p:cond delay="0"/>
                                          </p:stCondLst>
                                        </p:cTn>
                                        <p:tgtEl>
                                          <p:spTgt spid="208"/>
                                        </p:tgtEl>
                                        <p:attrNameLst>
                                          <p:attrName>style.visibility</p:attrName>
                                        </p:attrNameLst>
                                      </p:cBhvr>
                                      <p:to>
                                        <p:strVal val="visible"/>
                                      </p:to>
                                    </p:set>
                                  </p:childTnLst>
                                </p:cTn>
                              </p:par>
                            </p:childTnLst>
                          </p:cTn>
                        </p:par>
                        <p:par>
                          <p:cTn id="250" fill="hold">
                            <p:stCondLst>
                              <p:cond delay="64500"/>
                            </p:stCondLst>
                            <p:childTnLst>
                              <p:par>
                                <p:cTn id="251" presetID="11" presetClass="entr" presetSubtype="0" fill="hold" grpId="0" nodeType="afterEffect">
                                  <p:stCondLst>
                                    <p:cond delay="0"/>
                                  </p:stCondLst>
                                  <p:childTnLst>
                                    <p:set>
                                      <p:cBhvr>
                                        <p:cTn id="252" dur="1000">
                                          <p:stCondLst>
                                            <p:cond delay="0"/>
                                          </p:stCondLst>
                                        </p:cTn>
                                        <p:tgtEl>
                                          <p:spTgt spid="209"/>
                                        </p:tgtEl>
                                        <p:attrNameLst>
                                          <p:attrName>style.visibility</p:attrName>
                                        </p:attrNameLst>
                                      </p:cBhvr>
                                      <p:to>
                                        <p:strVal val="visible"/>
                                      </p:to>
                                    </p:set>
                                  </p:childTnLst>
                                </p:cTn>
                              </p:par>
                            </p:childTnLst>
                          </p:cTn>
                        </p:par>
                        <p:par>
                          <p:cTn id="253" fill="hold">
                            <p:stCondLst>
                              <p:cond delay="65500"/>
                            </p:stCondLst>
                            <p:childTnLst>
                              <p:par>
                                <p:cTn id="254" presetID="11" presetClass="entr" presetSubtype="0" fill="hold" grpId="0" nodeType="afterEffect">
                                  <p:stCondLst>
                                    <p:cond delay="0"/>
                                  </p:stCondLst>
                                  <p:childTnLst>
                                    <p:set>
                                      <p:cBhvr>
                                        <p:cTn id="255" dur="1000">
                                          <p:stCondLst>
                                            <p:cond delay="0"/>
                                          </p:stCondLst>
                                        </p:cTn>
                                        <p:tgtEl>
                                          <p:spTgt spid="210"/>
                                        </p:tgtEl>
                                        <p:attrNameLst>
                                          <p:attrName>style.visibility</p:attrName>
                                        </p:attrNameLst>
                                      </p:cBhvr>
                                      <p:to>
                                        <p:strVal val="visible"/>
                                      </p:to>
                                    </p:set>
                                  </p:childTnLst>
                                </p:cTn>
                              </p:par>
                            </p:childTnLst>
                          </p:cTn>
                        </p:par>
                        <p:par>
                          <p:cTn id="256" fill="hold">
                            <p:stCondLst>
                              <p:cond delay="66500"/>
                            </p:stCondLst>
                            <p:childTnLst>
                              <p:par>
                                <p:cTn id="257" presetID="11" presetClass="entr" presetSubtype="0" fill="hold" grpId="0" nodeType="afterEffect">
                                  <p:stCondLst>
                                    <p:cond delay="0"/>
                                  </p:stCondLst>
                                  <p:childTnLst>
                                    <p:set>
                                      <p:cBhvr>
                                        <p:cTn id="258" dur="1000">
                                          <p:stCondLst>
                                            <p:cond delay="0"/>
                                          </p:stCondLst>
                                        </p:cTn>
                                        <p:tgtEl>
                                          <p:spTgt spid="211"/>
                                        </p:tgtEl>
                                        <p:attrNameLst>
                                          <p:attrName>style.visibility</p:attrName>
                                        </p:attrNameLst>
                                      </p:cBhvr>
                                      <p:to>
                                        <p:strVal val="visible"/>
                                      </p:to>
                                    </p:set>
                                  </p:childTnLst>
                                </p:cTn>
                              </p:par>
                            </p:childTnLst>
                          </p:cTn>
                        </p:par>
                        <p:par>
                          <p:cTn id="259" fill="hold">
                            <p:stCondLst>
                              <p:cond delay="67500"/>
                            </p:stCondLst>
                            <p:childTnLst>
                              <p:par>
                                <p:cTn id="260" presetID="11" presetClass="entr" presetSubtype="0" fill="hold" grpId="0" nodeType="afterEffect">
                                  <p:stCondLst>
                                    <p:cond delay="0"/>
                                  </p:stCondLst>
                                  <p:childTnLst>
                                    <p:set>
                                      <p:cBhvr>
                                        <p:cTn id="261" dur="1000">
                                          <p:stCondLst>
                                            <p:cond delay="0"/>
                                          </p:stCondLst>
                                        </p:cTn>
                                        <p:tgtEl>
                                          <p:spTgt spid="212"/>
                                        </p:tgtEl>
                                        <p:attrNameLst>
                                          <p:attrName>style.visibility</p:attrName>
                                        </p:attrNameLst>
                                      </p:cBhvr>
                                      <p:to>
                                        <p:strVal val="visible"/>
                                      </p:to>
                                    </p:set>
                                  </p:childTnLst>
                                </p:cTn>
                              </p:par>
                            </p:childTnLst>
                          </p:cTn>
                        </p:par>
                        <p:par>
                          <p:cTn id="262" fill="hold">
                            <p:stCondLst>
                              <p:cond delay="68500"/>
                            </p:stCondLst>
                            <p:childTnLst>
                              <p:par>
                                <p:cTn id="263" presetID="11" presetClass="entr" presetSubtype="0" fill="hold" grpId="0" nodeType="afterEffect">
                                  <p:stCondLst>
                                    <p:cond delay="0"/>
                                  </p:stCondLst>
                                  <p:childTnLst>
                                    <p:set>
                                      <p:cBhvr>
                                        <p:cTn id="264" dur="1000">
                                          <p:stCondLst>
                                            <p:cond delay="0"/>
                                          </p:stCondLst>
                                        </p:cTn>
                                        <p:tgtEl>
                                          <p:spTgt spid="213"/>
                                        </p:tgtEl>
                                        <p:attrNameLst>
                                          <p:attrName>style.visibility</p:attrName>
                                        </p:attrNameLst>
                                      </p:cBhvr>
                                      <p:to>
                                        <p:strVal val="visible"/>
                                      </p:to>
                                    </p:set>
                                  </p:childTnLst>
                                </p:cTn>
                              </p:par>
                            </p:childTnLst>
                          </p:cTn>
                        </p:par>
                        <p:par>
                          <p:cTn id="265" fill="hold">
                            <p:stCondLst>
                              <p:cond delay="69500"/>
                            </p:stCondLst>
                            <p:childTnLst>
                              <p:par>
                                <p:cTn id="266" presetID="11" presetClass="entr" presetSubtype="0" fill="hold" grpId="0" nodeType="afterEffect">
                                  <p:stCondLst>
                                    <p:cond delay="0"/>
                                  </p:stCondLst>
                                  <p:childTnLst>
                                    <p:set>
                                      <p:cBhvr>
                                        <p:cTn id="267" dur="1000">
                                          <p:stCondLst>
                                            <p:cond delay="0"/>
                                          </p:stCondLst>
                                        </p:cTn>
                                        <p:tgtEl>
                                          <p:spTgt spid="214"/>
                                        </p:tgtEl>
                                        <p:attrNameLst>
                                          <p:attrName>style.visibility</p:attrName>
                                        </p:attrNameLst>
                                      </p:cBhvr>
                                      <p:to>
                                        <p:strVal val="visible"/>
                                      </p:to>
                                    </p:set>
                                  </p:childTnLst>
                                </p:cTn>
                              </p:par>
                            </p:childTnLst>
                          </p:cTn>
                        </p:par>
                        <p:par>
                          <p:cTn id="268" fill="hold">
                            <p:stCondLst>
                              <p:cond delay="70500"/>
                            </p:stCondLst>
                            <p:childTnLst>
                              <p:par>
                                <p:cTn id="269" presetID="11" presetClass="entr" presetSubtype="0" fill="hold" grpId="0" nodeType="afterEffect">
                                  <p:stCondLst>
                                    <p:cond delay="0"/>
                                  </p:stCondLst>
                                  <p:childTnLst>
                                    <p:set>
                                      <p:cBhvr>
                                        <p:cTn id="270" dur="1000">
                                          <p:stCondLst>
                                            <p:cond delay="0"/>
                                          </p:stCondLst>
                                        </p:cTn>
                                        <p:tgtEl>
                                          <p:spTgt spid="215"/>
                                        </p:tgtEl>
                                        <p:attrNameLst>
                                          <p:attrName>style.visibility</p:attrName>
                                        </p:attrNameLst>
                                      </p:cBhvr>
                                      <p:to>
                                        <p:strVal val="visible"/>
                                      </p:to>
                                    </p:set>
                                  </p:childTnLst>
                                </p:cTn>
                              </p:par>
                            </p:childTnLst>
                          </p:cTn>
                        </p:par>
                        <p:par>
                          <p:cTn id="271" fill="hold">
                            <p:stCondLst>
                              <p:cond delay="71500"/>
                            </p:stCondLst>
                            <p:childTnLst>
                              <p:par>
                                <p:cTn id="272" presetID="11" presetClass="entr" presetSubtype="0" fill="hold" grpId="0" nodeType="afterEffect">
                                  <p:stCondLst>
                                    <p:cond delay="0"/>
                                  </p:stCondLst>
                                  <p:childTnLst>
                                    <p:set>
                                      <p:cBhvr>
                                        <p:cTn id="273" dur="1000">
                                          <p:stCondLst>
                                            <p:cond delay="0"/>
                                          </p:stCondLst>
                                        </p:cTn>
                                        <p:tgtEl>
                                          <p:spTgt spid="216"/>
                                        </p:tgtEl>
                                        <p:attrNameLst>
                                          <p:attrName>style.visibility</p:attrName>
                                        </p:attrNameLst>
                                      </p:cBhvr>
                                      <p:to>
                                        <p:strVal val="visible"/>
                                      </p:to>
                                    </p:set>
                                  </p:childTnLst>
                                </p:cTn>
                              </p:par>
                            </p:childTnLst>
                          </p:cTn>
                        </p:par>
                        <p:par>
                          <p:cTn id="274" fill="hold">
                            <p:stCondLst>
                              <p:cond delay="72500"/>
                            </p:stCondLst>
                            <p:childTnLst>
                              <p:par>
                                <p:cTn id="275" presetID="11" presetClass="entr" presetSubtype="0" fill="hold" grpId="0" nodeType="afterEffect">
                                  <p:stCondLst>
                                    <p:cond delay="0"/>
                                  </p:stCondLst>
                                  <p:childTnLst>
                                    <p:set>
                                      <p:cBhvr>
                                        <p:cTn id="276" dur="1000">
                                          <p:stCondLst>
                                            <p:cond delay="0"/>
                                          </p:stCondLst>
                                        </p:cTn>
                                        <p:tgtEl>
                                          <p:spTgt spid="217"/>
                                        </p:tgtEl>
                                        <p:attrNameLst>
                                          <p:attrName>style.visibility</p:attrName>
                                        </p:attrNameLst>
                                      </p:cBhvr>
                                      <p:to>
                                        <p:strVal val="visible"/>
                                      </p:to>
                                    </p:set>
                                  </p:childTnLst>
                                </p:cTn>
                              </p:par>
                            </p:childTnLst>
                          </p:cTn>
                        </p:par>
                        <p:par>
                          <p:cTn id="277" fill="hold">
                            <p:stCondLst>
                              <p:cond delay="73500"/>
                            </p:stCondLst>
                            <p:childTnLst>
                              <p:par>
                                <p:cTn id="278" presetID="11" presetClass="entr" presetSubtype="0" fill="hold" grpId="0" nodeType="afterEffect">
                                  <p:stCondLst>
                                    <p:cond delay="0"/>
                                  </p:stCondLst>
                                  <p:childTnLst>
                                    <p:set>
                                      <p:cBhvr>
                                        <p:cTn id="279" dur="1000">
                                          <p:stCondLst>
                                            <p:cond delay="0"/>
                                          </p:stCondLst>
                                        </p:cTn>
                                        <p:tgtEl>
                                          <p:spTgt spid="218"/>
                                        </p:tgtEl>
                                        <p:attrNameLst>
                                          <p:attrName>style.visibility</p:attrName>
                                        </p:attrNameLst>
                                      </p:cBhvr>
                                      <p:to>
                                        <p:strVal val="visible"/>
                                      </p:to>
                                    </p:set>
                                  </p:childTnLst>
                                </p:cTn>
                              </p:par>
                            </p:childTnLst>
                          </p:cTn>
                        </p:par>
                        <p:par>
                          <p:cTn id="280" fill="hold">
                            <p:stCondLst>
                              <p:cond delay="74500"/>
                            </p:stCondLst>
                            <p:childTnLst>
                              <p:par>
                                <p:cTn id="281" presetID="11" presetClass="entr" presetSubtype="0" fill="hold" grpId="0" nodeType="afterEffect">
                                  <p:stCondLst>
                                    <p:cond delay="0"/>
                                  </p:stCondLst>
                                  <p:childTnLst>
                                    <p:set>
                                      <p:cBhvr>
                                        <p:cTn id="282" dur="1000">
                                          <p:stCondLst>
                                            <p:cond delay="0"/>
                                          </p:stCondLst>
                                        </p:cTn>
                                        <p:tgtEl>
                                          <p:spTgt spid="219"/>
                                        </p:tgtEl>
                                        <p:attrNameLst>
                                          <p:attrName>style.visibility</p:attrName>
                                        </p:attrNameLst>
                                      </p:cBhvr>
                                      <p:to>
                                        <p:strVal val="visible"/>
                                      </p:to>
                                    </p:set>
                                  </p:childTnLst>
                                </p:cTn>
                              </p:par>
                            </p:childTnLst>
                          </p:cTn>
                        </p:par>
                        <p:par>
                          <p:cTn id="283" fill="hold">
                            <p:stCondLst>
                              <p:cond delay="75500"/>
                            </p:stCondLst>
                            <p:childTnLst>
                              <p:par>
                                <p:cTn id="284" presetID="11" presetClass="entr" presetSubtype="0" fill="hold" grpId="0" nodeType="afterEffect">
                                  <p:stCondLst>
                                    <p:cond delay="0"/>
                                  </p:stCondLst>
                                  <p:childTnLst>
                                    <p:set>
                                      <p:cBhvr>
                                        <p:cTn id="285" dur="1000">
                                          <p:stCondLst>
                                            <p:cond delay="0"/>
                                          </p:stCondLst>
                                        </p:cTn>
                                        <p:tgtEl>
                                          <p:spTgt spid="220"/>
                                        </p:tgtEl>
                                        <p:attrNameLst>
                                          <p:attrName>style.visibility</p:attrName>
                                        </p:attrNameLst>
                                      </p:cBhvr>
                                      <p:to>
                                        <p:strVal val="visible"/>
                                      </p:to>
                                    </p:set>
                                  </p:childTnLst>
                                </p:cTn>
                              </p:par>
                            </p:childTnLst>
                          </p:cTn>
                        </p:par>
                        <p:par>
                          <p:cTn id="286" fill="hold">
                            <p:stCondLst>
                              <p:cond delay="76500"/>
                            </p:stCondLst>
                            <p:childTnLst>
                              <p:par>
                                <p:cTn id="287" presetID="11" presetClass="entr" presetSubtype="0" fill="hold" grpId="0" nodeType="afterEffect">
                                  <p:stCondLst>
                                    <p:cond delay="0"/>
                                  </p:stCondLst>
                                  <p:childTnLst>
                                    <p:set>
                                      <p:cBhvr>
                                        <p:cTn id="288" dur="1000">
                                          <p:stCondLst>
                                            <p:cond delay="0"/>
                                          </p:stCondLst>
                                        </p:cTn>
                                        <p:tgtEl>
                                          <p:spTgt spid="221"/>
                                        </p:tgtEl>
                                        <p:attrNameLst>
                                          <p:attrName>style.visibility</p:attrName>
                                        </p:attrNameLst>
                                      </p:cBhvr>
                                      <p:to>
                                        <p:strVal val="visible"/>
                                      </p:to>
                                    </p:set>
                                  </p:childTnLst>
                                </p:cTn>
                              </p:par>
                            </p:childTnLst>
                          </p:cTn>
                        </p:par>
                        <p:par>
                          <p:cTn id="289" fill="hold">
                            <p:stCondLst>
                              <p:cond delay="77500"/>
                            </p:stCondLst>
                            <p:childTnLst>
                              <p:par>
                                <p:cTn id="290" presetID="11" presetClass="entr" presetSubtype="0" fill="hold" grpId="0" nodeType="afterEffect">
                                  <p:stCondLst>
                                    <p:cond delay="0"/>
                                  </p:stCondLst>
                                  <p:childTnLst>
                                    <p:set>
                                      <p:cBhvr>
                                        <p:cTn id="291" dur="1000">
                                          <p:stCondLst>
                                            <p:cond delay="0"/>
                                          </p:stCondLst>
                                        </p:cTn>
                                        <p:tgtEl>
                                          <p:spTgt spid="222"/>
                                        </p:tgtEl>
                                        <p:attrNameLst>
                                          <p:attrName>style.visibility</p:attrName>
                                        </p:attrNameLst>
                                      </p:cBhvr>
                                      <p:to>
                                        <p:strVal val="visible"/>
                                      </p:to>
                                    </p:set>
                                  </p:childTnLst>
                                </p:cTn>
                              </p:par>
                            </p:childTnLst>
                          </p:cTn>
                        </p:par>
                        <p:par>
                          <p:cTn id="292" fill="hold">
                            <p:stCondLst>
                              <p:cond delay="78500"/>
                            </p:stCondLst>
                            <p:childTnLst>
                              <p:par>
                                <p:cTn id="293" presetID="11" presetClass="entr" presetSubtype="0" fill="hold" grpId="0" nodeType="afterEffect">
                                  <p:stCondLst>
                                    <p:cond delay="0"/>
                                  </p:stCondLst>
                                  <p:childTnLst>
                                    <p:set>
                                      <p:cBhvr>
                                        <p:cTn id="294" dur="1000">
                                          <p:stCondLst>
                                            <p:cond delay="0"/>
                                          </p:stCondLst>
                                        </p:cTn>
                                        <p:tgtEl>
                                          <p:spTgt spid="223"/>
                                        </p:tgtEl>
                                        <p:attrNameLst>
                                          <p:attrName>style.visibility</p:attrName>
                                        </p:attrNameLst>
                                      </p:cBhvr>
                                      <p:to>
                                        <p:strVal val="visible"/>
                                      </p:to>
                                    </p:set>
                                  </p:childTnLst>
                                </p:cTn>
                              </p:par>
                            </p:childTnLst>
                          </p:cTn>
                        </p:par>
                        <p:par>
                          <p:cTn id="295" fill="hold">
                            <p:stCondLst>
                              <p:cond delay="79500"/>
                            </p:stCondLst>
                            <p:childTnLst>
                              <p:par>
                                <p:cTn id="296" presetID="11" presetClass="entr" presetSubtype="0" fill="hold" grpId="0" nodeType="afterEffect">
                                  <p:stCondLst>
                                    <p:cond delay="0"/>
                                  </p:stCondLst>
                                  <p:childTnLst>
                                    <p:set>
                                      <p:cBhvr>
                                        <p:cTn id="297" dur="1000">
                                          <p:stCondLst>
                                            <p:cond delay="0"/>
                                          </p:stCondLst>
                                        </p:cTn>
                                        <p:tgtEl>
                                          <p:spTgt spid="224"/>
                                        </p:tgtEl>
                                        <p:attrNameLst>
                                          <p:attrName>style.visibility</p:attrName>
                                        </p:attrNameLst>
                                      </p:cBhvr>
                                      <p:to>
                                        <p:strVal val="visible"/>
                                      </p:to>
                                    </p:set>
                                  </p:childTnLst>
                                </p:cTn>
                              </p:par>
                            </p:childTnLst>
                          </p:cTn>
                        </p:par>
                        <p:par>
                          <p:cTn id="298" fill="hold">
                            <p:stCondLst>
                              <p:cond delay="80500"/>
                            </p:stCondLst>
                            <p:childTnLst>
                              <p:par>
                                <p:cTn id="299" presetID="11" presetClass="entr" presetSubtype="0" fill="hold" grpId="0" nodeType="afterEffect">
                                  <p:stCondLst>
                                    <p:cond delay="0"/>
                                  </p:stCondLst>
                                  <p:childTnLst>
                                    <p:set>
                                      <p:cBhvr>
                                        <p:cTn id="300" dur="1000">
                                          <p:stCondLst>
                                            <p:cond delay="0"/>
                                          </p:stCondLst>
                                        </p:cTn>
                                        <p:tgtEl>
                                          <p:spTgt spid="225"/>
                                        </p:tgtEl>
                                        <p:attrNameLst>
                                          <p:attrName>style.visibility</p:attrName>
                                        </p:attrNameLst>
                                      </p:cBhvr>
                                      <p:to>
                                        <p:strVal val="visible"/>
                                      </p:to>
                                    </p:set>
                                  </p:childTnLst>
                                </p:cTn>
                              </p:par>
                            </p:childTnLst>
                          </p:cTn>
                        </p:par>
                        <p:par>
                          <p:cTn id="301" fill="hold">
                            <p:stCondLst>
                              <p:cond delay="81500"/>
                            </p:stCondLst>
                            <p:childTnLst>
                              <p:par>
                                <p:cTn id="302" presetID="11" presetClass="entr" presetSubtype="0" fill="hold" grpId="0" nodeType="afterEffect">
                                  <p:stCondLst>
                                    <p:cond delay="0"/>
                                  </p:stCondLst>
                                  <p:childTnLst>
                                    <p:set>
                                      <p:cBhvr>
                                        <p:cTn id="303" dur="1000">
                                          <p:stCondLst>
                                            <p:cond delay="0"/>
                                          </p:stCondLst>
                                        </p:cTn>
                                        <p:tgtEl>
                                          <p:spTgt spid="226"/>
                                        </p:tgtEl>
                                        <p:attrNameLst>
                                          <p:attrName>style.visibility</p:attrName>
                                        </p:attrNameLst>
                                      </p:cBhvr>
                                      <p:to>
                                        <p:strVal val="visible"/>
                                      </p:to>
                                    </p:set>
                                  </p:childTnLst>
                                </p:cTn>
                              </p:par>
                            </p:childTnLst>
                          </p:cTn>
                        </p:par>
                        <p:par>
                          <p:cTn id="304" fill="hold">
                            <p:stCondLst>
                              <p:cond delay="82500"/>
                            </p:stCondLst>
                            <p:childTnLst>
                              <p:par>
                                <p:cTn id="305" presetID="11" presetClass="entr" presetSubtype="0" fill="hold" grpId="0" nodeType="afterEffect">
                                  <p:stCondLst>
                                    <p:cond delay="0"/>
                                  </p:stCondLst>
                                  <p:childTnLst>
                                    <p:set>
                                      <p:cBhvr>
                                        <p:cTn id="306" dur="1000">
                                          <p:stCondLst>
                                            <p:cond delay="0"/>
                                          </p:stCondLst>
                                        </p:cTn>
                                        <p:tgtEl>
                                          <p:spTgt spid="227"/>
                                        </p:tgtEl>
                                        <p:attrNameLst>
                                          <p:attrName>style.visibility</p:attrName>
                                        </p:attrNameLst>
                                      </p:cBhvr>
                                      <p:to>
                                        <p:strVal val="visible"/>
                                      </p:to>
                                    </p:set>
                                  </p:childTnLst>
                                </p:cTn>
                              </p:par>
                            </p:childTnLst>
                          </p:cTn>
                        </p:par>
                        <p:par>
                          <p:cTn id="307" fill="hold">
                            <p:stCondLst>
                              <p:cond delay="83500"/>
                            </p:stCondLst>
                            <p:childTnLst>
                              <p:par>
                                <p:cTn id="308" presetID="11" presetClass="entr" presetSubtype="0" fill="hold" grpId="0" nodeType="afterEffect">
                                  <p:stCondLst>
                                    <p:cond delay="0"/>
                                  </p:stCondLst>
                                  <p:childTnLst>
                                    <p:set>
                                      <p:cBhvr>
                                        <p:cTn id="309" dur="1000">
                                          <p:stCondLst>
                                            <p:cond delay="0"/>
                                          </p:stCondLst>
                                        </p:cTn>
                                        <p:tgtEl>
                                          <p:spTgt spid="228"/>
                                        </p:tgtEl>
                                        <p:attrNameLst>
                                          <p:attrName>style.visibility</p:attrName>
                                        </p:attrNameLst>
                                      </p:cBhvr>
                                      <p:to>
                                        <p:strVal val="visible"/>
                                      </p:to>
                                    </p:set>
                                  </p:childTnLst>
                                </p:cTn>
                              </p:par>
                            </p:childTnLst>
                          </p:cTn>
                        </p:par>
                        <p:par>
                          <p:cTn id="310" fill="hold">
                            <p:stCondLst>
                              <p:cond delay="84500"/>
                            </p:stCondLst>
                            <p:childTnLst>
                              <p:par>
                                <p:cTn id="311" presetID="11" presetClass="entr" presetSubtype="0" fill="hold" grpId="0" nodeType="afterEffect">
                                  <p:stCondLst>
                                    <p:cond delay="0"/>
                                  </p:stCondLst>
                                  <p:childTnLst>
                                    <p:set>
                                      <p:cBhvr>
                                        <p:cTn id="312" dur="1000">
                                          <p:stCondLst>
                                            <p:cond delay="0"/>
                                          </p:stCondLst>
                                        </p:cTn>
                                        <p:tgtEl>
                                          <p:spTgt spid="229"/>
                                        </p:tgtEl>
                                        <p:attrNameLst>
                                          <p:attrName>style.visibility</p:attrName>
                                        </p:attrNameLst>
                                      </p:cBhvr>
                                      <p:to>
                                        <p:strVal val="visible"/>
                                      </p:to>
                                    </p:set>
                                  </p:childTnLst>
                                </p:cTn>
                              </p:par>
                            </p:childTnLst>
                          </p:cTn>
                        </p:par>
                        <p:par>
                          <p:cTn id="313" fill="hold">
                            <p:stCondLst>
                              <p:cond delay="85500"/>
                            </p:stCondLst>
                            <p:childTnLst>
                              <p:par>
                                <p:cTn id="314" presetID="11" presetClass="entr" presetSubtype="0" fill="hold" grpId="0" nodeType="afterEffect">
                                  <p:stCondLst>
                                    <p:cond delay="0"/>
                                  </p:stCondLst>
                                  <p:childTnLst>
                                    <p:set>
                                      <p:cBhvr>
                                        <p:cTn id="315" dur="1000">
                                          <p:stCondLst>
                                            <p:cond delay="0"/>
                                          </p:stCondLst>
                                        </p:cTn>
                                        <p:tgtEl>
                                          <p:spTgt spid="230"/>
                                        </p:tgtEl>
                                        <p:attrNameLst>
                                          <p:attrName>style.visibility</p:attrName>
                                        </p:attrNameLst>
                                      </p:cBhvr>
                                      <p:to>
                                        <p:strVal val="visible"/>
                                      </p:to>
                                    </p:set>
                                  </p:childTnLst>
                                </p:cTn>
                              </p:par>
                            </p:childTnLst>
                          </p:cTn>
                        </p:par>
                        <p:par>
                          <p:cTn id="316" fill="hold">
                            <p:stCondLst>
                              <p:cond delay="86500"/>
                            </p:stCondLst>
                            <p:childTnLst>
                              <p:par>
                                <p:cTn id="317" presetID="11" presetClass="entr" presetSubtype="0" fill="hold" grpId="0" nodeType="afterEffect">
                                  <p:stCondLst>
                                    <p:cond delay="0"/>
                                  </p:stCondLst>
                                  <p:childTnLst>
                                    <p:set>
                                      <p:cBhvr>
                                        <p:cTn id="318" dur="1000">
                                          <p:stCondLst>
                                            <p:cond delay="0"/>
                                          </p:stCondLst>
                                        </p:cTn>
                                        <p:tgtEl>
                                          <p:spTgt spid="231"/>
                                        </p:tgtEl>
                                        <p:attrNameLst>
                                          <p:attrName>style.visibility</p:attrName>
                                        </p:attrNameLst>
                                      </p:cBhvr>
                                      <p:to>
                                        <p:strVal val="visible"/>
                                      </p:to>
                                    </p:set>
                                  </p:childTnLst>
                                </p:cTn>
                              </p:par>
                            </p:childTnLst>
                          </p:cTn>
                        </p:par>
                        <p:par>
                          <p:cTn id="319" fill="hold">
                            <p:stCondLst>
                              <p:cond delay="87500"/>
                            </p:stCondLst>
                            <p:childTnLst>
                              <p:par>
                                <p:cTn id="320" presetID="11" presetClass="entr" presetSubtype="0" fill="hold" grpId="0" nodeType="afterEffect">
                                  <p:stCondLst>
                                    <p:cond delay="0"/>
                                  </p:stCondLst>
                                  <p:childTnLst>
                                    <p:set>
                                      <p:cBhvr>
                                        <p:cTn id="321" dur="1000">
                                          <p:stCondLst>
                                            <p:cond delay="0"/>
                                          </p:stCondLst>
                                        </p:cTn>
                                        <p:tgtEl>
                                          <p:spTgt spid="232"/>
                                        </p:tgtEl>
                                        <p:attrNameLst>
                                          <p:attrName>style.visibility</p:attrName>
                                        </p:attrNameLst>
                                      </p:cBhvr>
                                      <p:to>
                                        <p:strVal val="visible"/>
                                      </p:to>
                                    </p:set>
                                  </p:childTnLst>
                                </p:cTn>
                              </p:par>
                            </p:childTnLst>
                          </p:cTn>
                        </p:par>
                        <p:par>
                          <p:cTn id="322" fill="hold">
                            <p:stCondLst>
                              <p:cond delay="88500"/>
                            </p:stCondLst>
                            <p:childTnLst>
                              <p:par>
                                <p:cTn id="323" presetID="11" presetClass="entr" presetSubtype="0" fill="hold" grpId="0" nodeType="afterEffect">
                                  <p:stCondLst>
                                    <p:cond delay="0"/>
                                  </p:stCondLst>
                                  <p:childTnLst>
                                    <p:set>
                                      <p:cBhvr>
                                        <p:cTn id="324" dur="1000">
                                          <p:stCondLst>
                                            <p:cond delay="0"/>
                                          </p:stCondLst>
                                        </p:cTn>
                                        <p:tgtEl>
                                          <p:spTgt spid="233"/>
                                        </p:tgtEl>
                                        <p:attrNameLst>
                                          <p:attrName>style.visibility</p:attrName>
                                        </p:attrNameLst>
                                      </p:cBhvr>
                                      <p:to>
                                        <p:strVal val="visible"/>
                                      </p:to>
                                    </p:set>
                                  </p:childTnLst>
                                </p:cTn>
                              </p:par>
                            </p:childTnLst>
                          </p:cTn>
                        </p:par>
                        <p:par>
                          <p:cTn id="325" fill="hold">
                            <p:stCondLst>
                              <p:cond delay="89500"/>
                            </p:stCondLst>
                            <p:childTnLst>
                              <p:par>
                                <p:cTn id="326" presetID="11" presetClass="entr" presetSubtype="0" fill="hold" grpId="0" nodeType="afterEffect">
                                  <p:stCondLst>
                                    <p:cond delay="0"/>
                                  </p:stCondLst>
                                  <p:childTnLst>
                                    <p:set>
                                      <p:cBhvr>
                                        <p:cTn id="327" dur="1000">
                                          <p:stCondLst>
                                            <p:cond delay="0"/>
                                          </p:stCondLst>
                                        </p:cTn>
                                        <p:tgtEl>
                                          <p:spTgt spid="234"/>
                                        </p:tgtEl>
                                        <p:attrNameLst>
                                          <p:attrName>style.visibility</p:attrName>
                                        </p:attrNameLst>
                                      </p:cBhvr>
                                      <p:to>
                                        <p:strVal val="visible"/>
                                      </p:to>
                                    </p:set>
                                  </p:childTnLst>
                                </p:cTn>
                              </p:par>
                            </p:childTnLst>
                          </p:cTn>
                        </p:par>
                        <p:par>
                          <p:cTn id="328" fill="hold">
                            <p:stCondLst>
                              <p:cond delay="90500"/>
                            </p:stCondLst>
                            <p:childTnLst>
                              <p:par>
                                <p:cTn id="329" presetID="11" presetClass="entr" presetSubtype="0" fill="hold" grpId="0" nodeType="afterEffect">
                                  <p:stCondLst>
                                    <p:cond delay="0"/>
                                  </p:stCondLst>
                                  <p:childTnLst>
                                    <p:set>
                                      <p:cBhvr>
                                        <p:cTn id="330" dur="1000">
                                          <p:stCondLst>
                                            <p:cond delay="0"/>
                                          </p:stCondLst>
                                        </p:cTn>
                                        <p:tgtEl>
                                          <p:spTgt spid="235"/>
                                        </p:tgtEl>
                                        <p:attrNameLst>
                                          <p:attrName>style.visibility</p:attrName>
                                        </p:attrNameLst>
                                      </p:cBhvr>
                                      <p:to>
                                        <p:strVal val="visible"/>
                                      </p:to>
                                    </p:set>
                                  </p:childTnLst>
                                </p:cTn>
                              </p:par>
                            </p:childTnLst>
                          </p:cTn>
                        </p:par>
                        <p:par>
                          <p:cTn id="331" fill="hold">
                            <p:stCondLst>
                              <p:cond delay="91500"/>
                            </p:stCondLst>
                            <p:childTnLst>
                              <p:par>
                                <p:cTn id="332" presetID="11" presetClass="entr" presetSubtype="0" fill="hold" grpId="0" nodeType="afterEffect">
                                  <p:stCondLst>
                                    <p:cond delay="0"/>
                                  </p:stCondLst>
                                  <p:childTnLst>
                                    <p:set>
                                      <p:cBhvr>
                                        <p:cTn id="333" dur="1000">
                                          <p:stCondLst>
                                            <p:cond delay="0"/>
                                          </p:stCondLst>
                                        </p:cTn>
                                        <p:tgtEl>
                                          <p:spTgt spid="236"/>
                                        </p:tgtEl>
                                        <p:attrNameLst>
                                          <p:attrName>style.visibility</p:attrName>
                                        </p:attrNameLst>
                                      </p:cBhvr>
                                      <p:to>
                                        <p:strVal val="visible"/>
                                      </p:to>
                                    </p:set>
                                  </p:childTnLst>
                                </p:cTn>
                              </p:par>
                            </p:childTnLst>
                          </p:cTn>
                        </p:par>
                        <p:par>
                          <p:cTn id="334" fill="hold">
                            <p:stCondLst>
                              <p:cond delay="92500"/>
                            </p:stCondLst>
                            <p:childTnLst>
                              <p:par>
                                <p:cTn id="335" presetID="11" presetClass="entr" presetSubtype="0" fill="hold" grpId="0" nodeType="afterEffect">
                                  <p:stCondLst>
                                    <p:cond delay="0"/>
                                  </p:stCondLst>
                                  <p:childTnLst>
                                    <p:set>
                                      <p:cBhvr>
                                        <p:cTn id="336" dur="1000">
                                          <p:stCondLst>
                                            <p:cond delay="0"/>
                                          </p:stCondLst>
                                        </p:cTn>
                                        <p:tgtEl>
                                          <p:spTgt spid="237"/>
                                        </p:tgtEl>
                                        <p:attrNameLst>
                                          <p:attrName>style.visibility</p:attrName>
                                        </p:attrNameLst>
                                      </p:cBhvr>
                                      <p:to>
                                        <p:strVal val="visible"/>
                                      </p:to>
                                    </p:set>
                                  </p:childTnLst>
                                </p:cTn>
                              </p:par>
                            </p:childTnLst>
                          </p:cTn>
                        </p:par>
                        <p:par>
                          <p:cTn id="337" fill="hold">
                            <p:stCondLst>
                              <p:cond delay="93500"/>
                            </p:stCondLst>
                            <p:childTnLst>
                              <p:par>
                                <p:cTn id="338" presetID="11" presetClass="entr" presetSubtype="0" fill="hold" grpId="0" nodeType="afterEffect">
                                  <p:stCondLst>
                                    <p:cond delay="0"/>
                                  </p:stCondLst>
                                  <p:childTnLst>
                                    <p:set>
                                      <p:cBhvr>
                                        <p:cTn id="339" dur="1000">
                                          <p:stCondLst>
                                            <p:cond delay="0"/>
                                          </p:stCondLst>
                                        </p:cTn>
                                        <p:tgtEl>
                                          <p:spTgt spid="238"/>
                                        </p:tgtEl>
                                        <p:attrNameLst>
                                          <p:attrName>style.visibility</p:attrName>
                                        </p:attrNameLst>
                                      </p:cBhvr>
                                      <p:to>
                                        <p:strVal val="visible"/>
                                      </p:to>
                                    </p:set>
                                  </p:childTnLst>
                                </p:cTn>
                              </p:par>
                            </p:childTnLst>
                          </p:cTn>
                        </p:par>
                        <p:par>
                          <p:cTn id="340" fill="hold">
                            <p:stCondLst>
                              <p:cond delay="94500"/>
                            </p:stCondLst>
                            <p:childTnLst>
                              <p:par>
                                <p:cTn id="341" presetID="11" presetClass="entr" presetSubtype="0" fill="hold" grpId="0" nodeType="afterEffect">
                                  <p:stCondLst>
                                    <p:cond delay="0"/>
                                  </p:stCondLst>
                                  <p:childTnLst>
                                    <p:set>
                                      <p:cBhvr>
                                        <p:cTn id="342" dur="1000">
                                          <p:stCondLst>
                                            <p:cond delay="0"/>
                                          </p:stCondLst>
                                        </p:cTn>
                                        <p:tgtEl>
                                          <p:spTgt spid="239"/>
                                        </p:tgtEl>
                                        <p:attrNameLst>
                                          <p:attrName>style.visibility</p:attrName>
                                        </p:attrNameLst>
                                      </p:cBhvr>
                                      <p:to>
                                        <p:strVal val="visible"/>
                                      </p:to>
                                    </p:set>
                                  </p:childTnLst>
                                </p:cTn>
                              </p:par>
                            </p:childTnLst>
                          </p:cTn>
                        </p:par>
                        <p:par>
                          <p:cTn id="343" fill="hold">
                            <p:stCondLst>
                              <p:cond delay="95500"/>
                            </p:stCondLst>
                            <p:childTnLst>
                              <p:par>
                                <p:cTn id="344" presetID="11" presetClass="entr" presetSubtype="0" fill="hold" grpId="0" nodeType="afterEffect">
                                  <p:stCondLst>
                                    <p:cond delay="0"/>
                                  </p:stCondLst>
                                  <p:childTnLst>
                                    <p:set>
                                      <p:cBhvr>
                                        <p:cTn id="345" dur="1000">
                                          <p:stCondLst>
                                            <p:cond delay="0"/>
                                          </p:stCondLst>
                                        </p:cTn>
                                        <p:tgtEl>
                                          <p:spTgt spid="240"/>
                                        </p:tgtEl>
                                        <p:attrNameLst>
                                          <p:attrName>style.visibility</p:attrName>
                                        </p:attrNameLst>
                                      </p:cBhvr>
                                      <p:to>
                                        <p:strVal val="visible"/>
                                      </p:to>
                                    </p:set>
                                  </p:childTnLst>
                                </p:cTn>
                              </p:par>
                            </p:childTnLst>
                          </p:cTn>
                        </p:par>
                        <p:par>
                          <p:cTn id="346" fill="hold">
                            <p:stCondLst>
                              <p:cond delay="96500"/>
                            </p:stCondLst>
                            <p:childTnLst>
                              <p:par>
                                <p:cTn id="347" presetID="11" presetClass="entr" presetSubtype="0" fill="hold" grpId="0" nodeType="afterEffect">
                                  <p:stCondLst>
                                    <p:cond delay="0"/>
                                  </p:stCondLst>
                                  <p:childTnLst>
                                    <p:set>
                                      <p:cBhvr>
                                        <p:cTn id="348" dur="1000">
                                          <p:stCondLst>
                                            <p:cond delay="0"/>
                                          </p:stCondLst>
                                        </p:cTn>
                                        <p:tgtEl>
                                          <p:spTgt spid="241"/>
                                        </p:tgtEl>
                                        <p:attrNameLst>
                                          <p:attrName>style.visibility</p:attrName>
                                        </p:attrNameLst>
                                      </p:cBhvr>
                                      <p:to>
                                        <p:strVal val="visible"/>
                                      </p:to>
                                    </p:set>
                                  </p:childTnLst>
                                </p:cTn>
                              </p:par>
                            </p:childTnLst>
                          </p:cTn>
                        </p:par>
                        <p:par>
                          <p:cTn id="349" fill="hold">
                            <p:stCondLst>
                              <p:cond delay="97500"/>
                            </p:stCondLst>
                            <p:childTnLst>
                              <p:par>
                                <p:cTn id="350" presetID="11" presetClass="entr" presetSubtype="0" fill="hold" grpId="0" nodeType="afterEffect">
                                  <p:stCondLst>
                                    <p:cond delay="0"/>
                                  </p:stCondLst>
                                  <p:childTnLst>
                                    <p:set>
                                      <p:cBhvr>
                                        <p:cTn id="351" dur="1000">
                                          <p:stCondLst>
                                            <p:cond delay="0"/>
                                          </p:stCondLst>
                                        </p:cTn>
                                        <p:tgtEl>
                                          <p:spTgt spid="242"/>
                                        </p:tgtEl>
                                        <p:attrNameLst>
                                          <p:attrName>style.visibility</p:attrName>
                                        </p:attrNameLst>
                                      </p:cBhvr>
                                      <p:to>
                                        <p:strVal val="visible"/>
                                      </p:to>
                                    </p:set>
                                  </p:childTnLst>
                                </p:cTn>
                              </p:par>
                            </p:childTnLst>
                          </p:cTn>
                        </p:par>
                        <p:par>
                          <p:cTn id="352" fill="hold">
                            <p:stCondLst>
                              <p:cond delay="98500"/>
                            </p:stCondLst>
                            <p:childTnLst>
                              <p:par>
                                <p:cTn id="353" presetID="11" presetClass="entr" presetSubtype="0" fill="hold" grpId="0" nodeType="afterEffect">
                                  <p:stCondLst>
                                    <p:cond delay="0"/>
                                  </p:stCondLst>
                                  <p:childTnLst>
                                    <p:set>
                                      <p:cBhvr>
                                        <p:cTn id="354" dur="1000">
                                          <p:stCondLst>
                                            <p:cond delay="0"/>
                                          </p:stCondLst>
                                        </p:cTn>
                                        <p:tgtEl>
                                          <p:spTgt spid="243"/>
                                        </p:tgtEl>
                                        <p:attrNameLst>
                                          <p:attrName>style.visibility</p:attrName>
                                        </p:attrNameLst>
                                      </p:cBhvr>
                                      <p:to>
                                        <p:strVal val="visible"/>
                                      </p:to>
                                    </p:set>
                                  </p:childTnLst>
                                </p:cTn>
                              </p:par>
                            </p:childTnLst>
                          </p:cTn>
                        </p:par>
                        <p:par>
                          <p:cTn id="355" fill="hold">
                            <p:stCondLst>
                              <p:cond delay="99500"/>
                            </p:stCondLst>
                            <p:childTnLst>
                              <p:par>
                                <p:cTn id="356" presetID="11" presetClass="entr" presetSubtype="0" fill="hold" grpId="0" nodeType="afterEffect">
                                  <p:stCondLst>
                                    <p:cond delay="0"/>
                                  </p:stCondLst>
                                  <p:childTnLst>
                                    <p:set>
                                      <p:cBhvr>
                                        <p:cTn id="357" dur="1000">
                                          <p:stCondLst>
                                            <p:cond delay="0"/>
                                          </p:stCondLst>
                                        </p:cTn>
                                        <p:tgtEl>
                                          <p:spTgt spid="244"/>
                                        </p:tgtEl>
                                        <p:attrNameLst>
                                          <p:attrName>style.visibility</p:attrName>
                                        </p:attrNameLst>
                                      </p:cBhvr>
                                      <p:to>
                                        <p:strVal val="visible"/>
                                      </p:to>
                                    </p:set>
                                  </p:childTnLst>
                                </p:cTn>
                              </p:par>
                            </p:childTnLst>
                          </p:cTn>
                        </p:par>
                        <p:par>
                          <p:cTn id="358" fill="hold">
                            <p:stCondLst>
                              <p:cond delay="100500"/>
                            </p:stCondLst>
                            <p:childTnLst>
                              <p:par>
                                <p:cTn id="359" presetID="11" presetClass="entr" presetSubtype="0" fill="hold" grpId="0" nodeType="afterEffect">
                                  <p:stCondLst>
                                    <p:cond delay="0"/>
                                  </p:stCondLst>
                                  <p:childTnLst>
                                    <p:set>
                                      <p:cBhvr>
                                        <p:cTn id="360" dur="1000">
                                          <p:stCondLst>
                                            <p:cond delay="0"/>
                                          </p:stCondLst>
                                        </p:cTn>
                                        <p:tgtEl>
                                          <p:spTgt spid="245"/>
                                        </p:tgtEl>
                                        <p:attrNameLst>
                                          <p:attrName>style.visibility</p:attrName>
                                        </p:attrNameLst>
                                      </p:cBhvr>
                                      <p:to>
                                        <p:strVal val="visible"/>
                                      </p:to>
                                    </p:set>
                                  </p:childTnLst>
                                </p:cTn>
                              </p:par>
                            </p:childTnLst>
                          </p:cTn>
                        </p:par>
                        <p:par>
                          <p:cTn id="361" fill="hold">
                            <p:stCondLst>
                              <p:cond delay="101500"/>
                            </p:stCondLst>
                            <p:childTnLst>
                              <p:par>
                                <p:cTn id="362" presetID="11" presetClass="entr" presetSubtype="0" fill="hold" grpId="0" nodeType="afterEffect">
                                  <p:stCondLst>
                                    <p:cond delay="0"/>
                                  </p:stCondLst>
                                  <p:childTnLst>
                                    <p:set>
                                      <p:cBhvr>
                                        <p:cTn id="363" dur="1000">
                                          <p:stCondLst>
                                            <p:cond delay="0"/>
                                          </p:stCondLst>
                                        </p:cTn>
                                        <p:tgtEl>
                                          <p:spTgt spid="246"/>
                                        </p:tgtEl>
                                        <p:attrNameLst>
                                          <p:attrName>style.visibility</p:attrName>
                                        </p:attrNameLst>
                                      </p:cBhvr>
                                      <p:to>
                                        <p:strVal val="visible"/>
                                      </p:to>
                                    </p:set>
                                  </p:childTnLst>
                                </p:cTn>
                              </p:par>
                            </p:childTnLst>
                          </p:cTn>
                        </p:par>
                        <p:par>
                          <p:cTn id="364" fill="hold">
                            <p:stCondLst>
                              <p:cond delay="102500"/>
                            </p:stCondLst>
                            <p:childTnLst>
                              <p:par>
                                <p:cTn id="365" presetID="11" presetClass="entr" presetSubtype="0" fill="hold" grpId="0" nodeType="afterEffect">
                                  <p:stCondLst>
                                    <p:cond delay="0"/>
                                  </p:stCondLst>
                                  <p:childTnLst>
                                    <p:set>
                                      <p:cBhvr>
                                        <p:cTn id="366" dur="1000">
                                          <p:stCondLst>
                                            <p:cond delay="0"/>
                                          </p:stCondLst>
                                        </p:cTn>
                                        <p:tgtEl>
                                          <p:spTgt spid="247"/>
                                        </p:tgtEl>
                                        <p:attrNameLst>
                                          <p:attrName>style.visibility</p:attrName>
                                        </p:attrNameLst>
                                      </p:cBhvr>
                                      <p:to>
                                        <p:strVal val="visible"/>
                                      </p:to>
                                    </p:set>
                                  </p:childTnLst>
                                </p:cTn>
                              </p:par>
                            </p:childTnLst>
                          </p:cTn>
                        </p:par>
                        <p:par>
                          <p:cTn id="367" fill="hold">
                            <p:stCondLst>
                              <p:cond delay="103500"/>
                            </p:stCondLst>
                            <p:childTnLst>
                              <p:par>
                                <p:cTn id="368" presetID="11" presetClass="entr" presetSubtype="0" fill="hold" grpId="0" nodeType="afterEffect">
                                  <p:stCondLst>
                                    <p:cond delay="0"/>
                                  </p:stCondLst>
                                  <p:childTnLst>
                                    <p:set>
                                      <p:cBhvr>
                                        <p:cTn id="369" dur="1000">
                                          <p:stCondLst>
                                            <p:cond delay="0"/>
                                          </p:stCondLst>
                                        </p:cTn>
                                        <p:tgtEl>
                                          <p:spTgt spid="248"/>
                                        </p:tgtEl>
                                        <p:attrNameLst>
                                          <p:attrName>style.visibility</p:attrName>
                                        </p:attrNameLst>
                                      </p:cBhvr>
                                      <p:to>
                                        <p:strVal val="visible"/>
                                      </p:to>
                                    </p:set>
                                  </p:childTnLst>
                                </p:cTn>
                              </p:par>
                            </p:childTnLst>
                          </p:cTn>
                        </p:par>
                        <p:par>
                          <p:cTn id="370" fill="hold">
                            <p:stCondLst>
                              <p:cond delay="104500"/>
                            </p:stCondLst>
                            <p:childTnLst>
                              <p:par>
                                <p:cTn id="371" presetID="11" presetClass="entr" presetSubtype="0" fill="hold" grpId="0" nodeType="afterEffect">
                                  <p:stCondLst>
                                    <p:cond delay="0"/>
                                  </p:stCondLst>
                                  <p:childTnLst>
                                    <p:set>
                                      <p:cBhvr>
                                        <p:cTn id="372" dur="1000">
                                          <p:stCondLst>
                                            <p:cond delay="0"/>
                                          </p:stCondLst>
                                        </p:cTn>
                                        <p:tgtEl>
                                          <p:spTgt spid="249"/>
                                        </p:tgtEl>
                                        <p:attrNameLst>
                                          <p:attrName>style.visibility</p:attrName>
                                        </p:attrNameLst>
                                      </p:cBhvr>
                                      <p:to>
                                        <p:strVal val="visible"/>
                                      </p:to>
                                    </p:set>
                                  </p:childTnLst>
                                </p:cTn>
                              </p:par>
                            </p:childTnLst>
                          </p:cTn>
                        </p:par>
                        <p:par>
                          <p:cTn id="373" fill="hold">
                            <p:stCondLst>
                              <p:cond delay="105500"/>
                            </p:stCondLst>
                            <p:childTnLst>
                              <p:par>
                                <p:cTn id="374" presetID="11" presetClass="entr" presetSubtype="0" fill="hold" grpId="0" nodeType="afterEffect">
                                  <p:stCondLst>
                                    <p:cond delay="0"/>
                                  </p:stCondLst>
                                  <p:childTnLst>
                                    <p:set>
                                      <p:cBhvr>
                                        <p:cTn id="375" dur="1000">
                                          <p:stCondLst>
                                            <p:cond delay="0"/>
                                          </p:stCondLst>
                                        </p:cTn>
                                        <p:tgtEl>
                                          <p:spTgt spid="250"/>
                                        </p:tgtEl>
                                        <p:attrNameLst>
                                          <p:attrName>style.visibility</p:attrName>
                                        </p:attrNameLst>
                                      </p:cBhvr>
                                      <p:to>
                                        <p:strVal val="visible"/>
                                      </p:to>
                                    </p:set>
                                  </p:childTnLst>
                                </p:cTn>
                              </p:par>
                            </p:childTnLst>
                          </p:cTn>
                        </p:par>
                        <p:par>
                          <p:cTn id="376" fill="hold">
                            <p:stCondLst>
                              <p:cond delay="106500"/>
                            </p:stCondLst>
                            <p:childTnLst>
                              <p:par>
                                <p:cTn id="377" presetID="11" presetClass="entr" presetSubtype="0" fill="hold" grpId="0" nodeType="afterEffect">
                                  <p:stCondLst>
                                    <p:cond delay="0"/>
                                  </p:stCondLst>
                                  <p:childTnLst>
                                    <p:set>
                                      <p:cBhvr>
                                        <p:cTn id="378" dur="1000">
                                          <p:stCondLst>
                                            <p:cond delay="0"/>
                                          </p:stCondLst>
                                        </p:cTn>
                                        <p:tgtEl>
                                          <p:spTgt spid="251"/>
                                        </p:tgtEl>
                                        <p:attrNameLst>
                                          <p:attrName>style.visibility</p:attrName>
                                        </p:attrNameLst>
                                      </p:cBhvr>
                                      <p:to>
                                        <p:strVal val="visible"/>
                                      </p:to>
                                    </p:set>
                                  </p:childTnLst>
                                </p:cTn>
                              </p:par>
                            </p:childTnLst>
                          </p:cTn>
                        </p:par>
                        <p:par>
                          <p:cTn id="379" fill="hold">
                            <p:stCondLst>
                              <p:cond delay="107500"/>
                            </p:stCondLst>
                            <p:childTnLst>
                              <p:par>
                                <p:cTn id="380" presetID="11" presetClass="entr" presetSubtype="0" fill="hold" grpId="0" nodeType="afterEffect">
                                  <p:stCondLst>
                                    <p:cond delay="0"/>
                                  </p:stCondLst>
                                  <p:childTnLst>
                                    <p:set>
                                      <p:cBhvr>
                                        <p:cTn id="381" dur="1000">
                                          <p:stCondLst>
                                            <p:cond delay="0"/>
                                          </p:stCondLst>
                                        </p:cTn>
                                        <p:tgtEl>
                                          <p:spTgt spid="252"/>
                                        </p:tgtEl>
                                        <p:attrNameLst>
                                          <p:attrName>style.visibility</p:attrName>
                                        </p:attrNameLst>
                                      </p:cBhvr>
                                      <p:to>
                                        <p:strVal val="visible"/>
                                      </p:to>
                                    </p:set>
                                  </p:childTnLst>
                                </p:cTn>
                              </p:par>
                            </p:childTnLst>
                          </p:cTn>
                        </p:par>
                        <p:par>
                          <p:cTn id="382" fill="hold">
                            <p:stCondLst>
                              <p:cond delay="108500"/>
                            </p:stCondLst>
                            <p:childTnLst>
                              <p:par>
                                <p:cTn id="383" presetID="11" presetClass="entr" presetSubtype="0" fill="hold" grpId="0" nodeType="afterEffect">
                                  <p:stCondLst>
                                    <p:cond delay="0"/>
                                  </p:stCondLst>
                                  <p:childTnLst>
                                    <p:set>
                                      <p:cBhvr>
                                        <p:cTn id="384" dur="1000">
                                          <p:stCondLst>
                                            <p:cond delay="0"/>
                                          </p:stCondLst>
                                        </p:cTn>
                                        <p:tgtEl>
                                          <p:spTgt spid="253"/>
                                        </p:tgtEl>
                                        <p:attrNameLst>
                                          <p:attrName>style.visibility</p:attrName>
                                        </p:attrNameLst>
                                      </p:cBhvr>
                                      <p:to>
                                        <p:strVal val="visible"/>
                                      </p:to>
                                    </p:set>
                                  </p:childTnLst>
                                </p:cTn>
                              </p:par>
                            </p:childTnLst>
                          </p:cTn>
                        </p:par>
                        <p:par>
                          <p:cTn id="385" fill="hold">
                            <p:stCondLst>
                              <p:cond delay="109500"/>
                            </p:stCondLst>
                            <p:childTnLst>
                              <p:par>
                                <p:cTn id="386" presetID="11" presetClass="entr" presetSubtype="0" fill="hold" grpId="0" nodeType="afterEffect">
                                  <p:stCondLst>
                                    <p:cond delay="0"/>
                                  </p:stCondLst>
                                  <p:childTnLst>
                                    <p:set>
                                      <p:cBhvr>
                                        <p:cTn id="387" dur="1000">
                                          <p:stCondLst>
                                            <p:cond delay="0"/>
                                          </p:stCondLst>
                                        </p:cTn>
                                        <p:tgtEl>
                                          <p:spTgt spid="254"/>
                                        </p:tgtEl>
                                        <p:attrNameLst>
                                          <p:attrName>style.visibility</p:attrName>
                                        </p:attrNameLst>
                                      </p:cBhvr>
                                      <p:to>
                                        <p:strVal val="visible"/>
                                      </p:to>
                                    </p:set>
                                  </p:childTnLst>
                                </p:cTn>
                              </p:par>
                            </p:childTnLst>
                          </p:cTn>
                        </p:par>
                        <p:par>
                          <p:cTn id="388" fill="hold">
                            <p:stCondLst>
                              <p:cond delay="110500"/>
                            </p:stCondLst>
                            <p:childTnLst>
                              <p:par>
                                <p:cTn id="389" presetID="11" presetClass="entr" presetSubtype="0" fill="hold" grpId="0" nodeType="afterEffect">
                                  <p:stCondLst>
                                    <p:cond delay="0"/>
                                  </p:stCondLst>
                                  <p:childTnLst>
                                    <p:set>
                                      <p:cBhvr>
                                        <p:cTn id="390" dur="1000">
                                          <p:stCondLst>
                                            <p:cond delay="0"/>
                                          </p:stCondLst>
                                        </p:cTn>
                                        <p:tgtEl>
                                          <p:spTgt spid="255"/>
                                        </p:tgtEl>
                                        <p:attrNameLst>
                                          <p:attrName>style.visibility</p:attrName>
                                        </p:attrNameLst>
                                      </p:cBhvr>
                                      <p:to>
                                        <p:strVal val="visible"/>
                                      </p:to>
                                    </p:set>
                                  </p:childTnLst>
                                </p:cTn>
                              </p:par>
                            </p:childTnLst>
                          </p:cTn>
                        </p:par>
                        <p:par>
                          <p:cTn id="391" fill="hold">
                            <p:stCondLst>
                              <p:cond delay="111500"/>
                            </p:stCondLst>
                            <p:childTnLst>
                              <p:par>
                                <p:cTn id="392" presetID="11" presetClass="entr" presetSubtype="0" fill="hold" grpId="0" nodeType="afterEffect">
                                  <p:stCondLst>
                                    <p:cond delay="0"/>
                                  </p:stCondLst>
                                  <p:childTnLst>
                                    <p:set>
                                      <p:cBhvr>
                                        <p:cTn id="393" dur="1000">
                                          <p:stCondLst>
                                            <p:cond delay="0"/>
                                          </p:stCondLst>
                                        </p:cTn>
                                        <p:tgtEl>
                                          <p:spTgt spid="256"/>
                                        </p:tgtEl>
                                        <p:attrNameLst>
                                          <p:attrName>style.visibility</p:attrName>
                                        </p:attrNameLst>
                                      </p:cBhvr>
                                      <p:to>
                                        <p:strVal val="visible"/>
                                      </p:to>
                                    </p:set>
                                  </p:childTnLst>
                                </p:cTn>
                              </p:par>
                            </p:childTnLst>
                          </p:cTn>
                        </p:par>
                        <p:par>
                          <p:cTn id="394" fill="hold">
                            <p:stCondLst>
                              <p:cond delay="112500"/>
                            </p:stCondLst>
                            <p:childTnLst>
                              <p:par>
                                <p:cTn id="395" presetID="11" presetClass="entr" presetSubtype="0" fill="hold" grpId="0" nodeType="afterEffect">
                                  <p:stCondLst>
                                    <p:cond delay="0"/>
                                  </p:stCondLst>
                                  <p:childTnLst>
                                    <p:set>
                                      <p:cBhvr>
                                        <p:cTn id="396" dur="1000">
                                          <p:stCondLst>
                                            <p:cond delay="0"/>
                                          </p:stCondLst>
                                        </p:cTn>
                                        <p:tgtEl>
                                          <p:spTgt spid="257"/>
                                        </p:tgtEl>
                                        <p:attrNameLst>
                                          <p:attrName>style.visibility</p:attrName>
                                        </p:attrNameLst>
                                      </p:cBhvr>
                                      <p:to>
                                        <p:strVal val="visible"/>
                                      </p:to>
                                    </p:set>
                                  </p:childTnLst>
                                </p:cTn>
                              </p:par>
                            </p:childTnLst>
                          </p:cTn>
                        </p:par>
                        <p:par>
                          <p:cTn id="397" fill="hold">
                            <p:stCondLst>
                              <p:cond delay="113500"/>
                            </p:stCondLst>
                            <p:childTnLst>
                              <p:par>
                                <p:cTn id="398" presetID="11" presetClass="entr" presetSubtype="0" fill="hold" grpId="0" nodeType="afterEffect">
                                  <p:stCondLst>
                                    <p:cond delay="0"/>
                                  </p:stCondLst>
                                  <p:childTnLst>
                                    <p:set>
                                      <p:cBhvr>
                                        <p:cTn id="399" dur="1000">
                                          <p:stCondLst>
                                            <p:cond delay="0"/>
                                          </p:stCondLst>
                                        </p:cTn>
                                        <p:tgtEl>
                                          <p:spTgt spid="258"/>
                                        </p:tgtEl>
                                        <p:attrNameLst>
                                          <p:attrName>style.visibility</p:attrName>
                                        </p:attrNameLst>
                                      </p:cBhvr>
                                      <p:to>
                                        <p:strVal val="visible"/>
                                      </p:to>
                                    </p:set>
                                  </p:childTnLst>
                                </p:cTn>
                              </p:par>
                            </p:childTnLst>
                          </p:cTn>
                        </p:par>
                        <p:par>
                          <p:cTn id="400" fill="hold">
                            <p:stCondLst>
                              <p:cond delay="114500"/>
                            </p:stCondLst>
                            <p:childTnLst>
                              <p:par>
                                <p:cTn id="401" presetID="11" presetClass="entr" presetSubtype="0" fill="hold" grpId="0" nodeType="afterEffect">
                                  <p:stCondLst>
                                    <p:cond delay="0"/>
                                  </p:stCondLst>
                                  <p:childTnLst>
                                    <p:set>
                                      <p:cBhvr>
                                        <p:cTn id="402" dur="1000">
                                          <p:stCondLst>
                                            <p:cond delay="0"/>
                                          </p:stCondLst>
                                        </p:cTn>
                                        <p:tgtEl>
                                          <p:spTgt spid="259"/>
                                        </p:tgtEl>
                                        <p:attrNameLst>
                                          <p:attrName>style.visibility</p:attrName>
                                        </p:attrNameLst>
                                      </p:cBhvr>
                                      <p:to>
                                        <p:strVal val="visible"/>
                                      </p:to>
                                    </p:set>
                                  </p:childTnLst>
                                </p:cTn>
                              </p:par>
                            </p:childTnLst>
                          </p:cTn>
                        </p:par>
                        <p:par>
                          <p:cTn id="403" fill="hold">
                            <p:stCondLst>
                              <p:cond delay="115500"/>
                            </p:stCondLst>
                            <p:childTnLst>
                              <p:par>
                                <p:cTn id="404" presetID="11" presetClass="entr" presetSubtype="0" fill="hold" grpId="0" nodeType="afterEffect">
                                  <p:stCondLst>
                                    <p:cond delay="0"/>
                                  </p:stCondLst>
                                  <p:childTnLst>
                                    <p:set>
                                      <p:cBhvr>
                                        <p:cTn id="405" dur="1000">
                                          <p:stCondLst>
                                            <p:cond delay="0"/>
                                          </p:stCondLst>
                                        </p:cTn>
                                        <p:tgtEl>
                                          <p:spTgt spid="260"/>
                                        </p:tgtEl>
                                        <p:attrNameLst>
                                          <p:attrName>style.visibility</p:attrName>
                                        </p:attrNameLst>
                                      </p:cBhvr>
                                      <p:to>
                                        <p:strVal val="visible"/>
                                      </p:to>
                                    </p:set>
                                  </p:childTnLst>
                                </p:cTn>
                              </p:par>
                            </p:childTnLst>
                          </p:cTn>
                        </p:par>
                        <p:par>
                          <p:cTn id="406" fill="hold">
                            <p:stCondLst>
                              <p:cond delay="116500"/>
                            </p:stCondLst>
                            <p:childTnLst>
                              <p:par>
                                <p:cTn id="407" presetID="11" presetClass="entr" presetSubtype="0" fill="hold" grpId="0" nodeType="afterEffect">
                                  <p:stCondLst>
                                    <p:cond delay="0"/>
                                  </p:stCondLst>
                                  <p:childTnLst>
                                    <p:set>
                                      <p:cBhvr>
                                        <p:cTn id="408" dur="1000">
                                          <p:stCondLst>
                                            <p:cond delay="0"/>
                                          </p:stCondLst>
                                        </p:cTn>
                                        <p:tgtEl>
                                          <p:spTgt spid="261"/>
                                        </p:tgtEl>
                                        <p:attrNameLst>
                                          <p:attrName>style.visibility</p:attrName>
                                        </p:attrNameLst>
                                      </p:cBhvr>
                                      <p:to>
                                        <p:strVal val="visible"/>
                                      </p:to>
                                    </p:set>
                                  </p:childTnLst>
                                </p:cTn>
                              </p:par>
                            </p:childTnLst>
                          </p:cTn>
                        </p:par>
                        <p:par>
                          <p:cTn id="409" fill="hold">
                            <p:stCondLst>
                              <p:cond delay="117500"/>
                            </p:stCondLst>
                            <p:childTnLst>
                              <p:par>
                                <p:cTn id="410" presetID="11" presetClass="entr" presetSubtype="0" fill="hold" grpId="0" nodeType="afterEffect">
                                  <p:stCondLst>
                                    <p:cond delay="0"/>
                                  </p:stCondLst>
                                  <p:childTnLst>
                                    <p:set>
                                      <p:cBhvr>
                                        <p:cTn id="411" dur="1000">
                                          <p:stCondLst>
                                            <p:cond delay="0"/>
                                          </p:stCondLst>
                                        </p:cTn>
                                        <p:tgtEl>
                                          <p:spTgt spid="262"/>
                                        </p:tgtEl>
                                        <p:attrNameLst>
                                          <p:attrName>style.visibility</p:attrName>
                                        </p:attrNameLst>
                                      </p:cBhvr>
                                      <p:to>
                                        <p:strVal val="visible"/>
                                      </p:to>
                                    </p:set>
                                  </p:childTnLst>
                                </p:cTn>
                              </p:par>
                            </p:childTnLst>
                          </p:cTn>
                        </p:par>
                        <p:par>
                          <p:cTn id="412" fill="hold">
                            <p:stCondLst>
                              <p:cond delay="118500"/>
                            </p:stCondLst>
                            <p:childTnLst>
                              <p:par>
                                <p:cTn id="413" presetID="11" presetClass="entr" presetSubtype="0" fill="hold" grpId="0" nodeType="afterEffect">
                                  <p:stCondLst>
                                    <p:cond delay="0"/>
                                  </p:stCondLst>
                                  <p:childTnLst>
                                    <p:set>
                                      <p:cBhvr>
                                        <p:cTn id="414" dur="1000">
                                          <p:stCondLst>
                                            <p:cond delay="0"/>
                                          </p:stCondLst>
                                        </p:cTn>
                                        <p:tgtEl>
                                          <p:spTgt spid="263"/>
                                        </p:tgtEl>
                                        <p:attrNameLst>
                                          <p:attrName>style.visibility</p:attrName>
                                        </p:attrNameLst>
                                      </p:cBhvr>
                                      <p:to>
                                        <p:strVal val="visible"/>
                                      </p:to>
                                    </p:set>
                                  </p:childTnLst>
                                </p:cTn>
                              </p:par>
                            </p:childTnLst>
                          </p:cTn>
                        </p:par>
                        <p:par>
                          <p:cTn id="415" fill="hold">
                            <p:stCondLst>
                              <p:cond delay="119500"/>
                            </p:stCondLst>
                            <p:childTnLst>
                              <p:par>
                                <p:cTn id="416" presetID="11" presetClass="entr" presetSubtype="0" fill="hold" grpId="0" nodeType="afterEffect">
                                  <p:stCondLst>
                                    <p:cond delay="0"/>
                                  </p:stCondLst>
                                  <p:childTnLst>
                                    <p:set>
                                      <p:cBhvr>
                                        <p:cTn id="417" dur="1000">
                                          <p:stCondLst>
                                            <p:cond delay="0"/>
                                          </p:stCondLst>
                                        </p:cTn>
                                        <p:tgtEl>
                                          <p:spTgt spid="264"/>
                                        </p:tgtEl>
                                        <p:attrNameLst>
                                          <p:attrName>style.visibility</p:attrName>
                                        </p:attrNameLst>
                                      </p:cBhvr>
                                      <p:to>
                                        <p:strVal val="visible"/>
                                      </p:to>
                                    </p:set>
                                  </p:childTnLst>
                                </p:cTn>
                              </p:par>
                            </p:childTnLst>
                          </p:cTn>
                        </p:par>
                        <p:par>
                          <p:cTn id="418" fill="hold">
                            <p:stCondLst>
                              <p:cond delay="120500"/>
                            </p:stCondLst>
                            <p:childTnLst>
                              <p:par>
                                <p:cTn id="419" presetID="11" presetClass="entr" presetSubtype="0" fill="hold" grpId="0" nodeType="afterEffect">
                                  <p:stCondLst>
                                    <p:cond delay="0"/>
                                  </p:stCondLst>
                                  <p:childTnLst>
                                    <p:set>
                                      <p:cBhvr>
                                        <p:cTn id="420" dur="1000">
                                          <p:stCondLst>
                                            <p:cond delay="0"/>
                                          </p:stCondLst>
                                        </p:cTn>
                                        <p:tgtEl>
                                          <p:spTgt spid="265"/>
                                        </p:tgtEl>
                                        <p:attrNameLst>
                                          <p:attrName>style.visibility</p:attrName>
                                        </p:attrNameLst>
                                      </p:cBhvr>
                                      <p:to>
                                        <p:strVal val="visible"/>
                                      </p:to>
                                    </p:set>
                                  </p:childTnLst>
                                </p:cTn>
                              </p:par>
                            </p:childTnLst>
                          </p:cTn>
                        </p:par>
                        <p:par>
                          <p:cTn id="421" fill="hold">
                            <p:stCondLst>
                              <p:cond delay="121500"/>
                            </p:stCondLst>
                            <p:childTnLst>
                              <p:par>
                                <p:cTn id="422" presetID="11" presetClass="entr" presetSubtype="0" fill="hold" grpId="0" nodeType="afterEffect">
                                  <p:stCondLst>
                                    <p:cond delay="0"/>
                                  </p:stCondLst>
                                  <p:childTnLst>
                                    <p:set>
                                      <p:cBhvr>
                                        <p:cTn id="423" dur="1000">
                                          <p:stCondLst>
                                            <p:cond delay="0"/>
                                          </p:stCondLst>
                                        </p:cTn>
                                        <p:tgtEl>
                                          <p:spTgt spid="266"/>
                                        </p:tgtEl>
                                        <p:attrNameLst>
                                          <p:attrName>style.visibility</p:attrName>
                                        </p:attrNameLst>
                                      </p:cBhvr>
                                      <p:to>
                                        <p:strVal val="visible"/>
                                      </p:to>
                                    </p:set>
                                  </p:childTnLst>
                                </p:cTn>
                              </p:par>
                            </p:childTnLst>
                          </p:cTn>
                        </p:par>
                        <p:par>
                          <p:cTn id="424" fill="hold">
                            <p:stCondLst>
                              <p:cond delay="122500"/>
                            </p:stCondLst>
                            <p:childTnLst>
                              <p:par>
                                <p:cTn id="425" presetID="11" presetClass="entr" presetSubtype="0" fill="hold" grpId="0" nodeType="afterEffect">
                                  <p:stCondLst>
                                    <p:cond delay="0"/>
                                  </p:stCondLst>
                                  <p:childTnLst>
                                    <p:set>
                                      <p:cBhvr>
                                        <p:cTn id="426" dur="1000">
                                          <p:stCondLst>
                                            <p:cond delay="0"/>
                                          </p:stCondLst>
                                        </p:cTn>
                                        <p:tgtEl>
                                          <p:spTgt spid="267"/>
                                        </p:tgtEl>
                                        <p:attrNameLst>
                                          <p:attrName>style.visibility</p:attrName>
                                        </p:attrNameLst>
                                      </p:cBhvr>
                                      <p:to>
                                        <p:strVal val="visible"/>
                                      </p:to>
                                    </p:set>
                                  </p:childTnLst>
                                </p:cTn>
                              </p:par>
                            </p:childTnLst>
                          </p:cTn>
                        </p:par>
                        <p:par>
                          <p:cTn id="427" fill="hold">
                            <p:stCondLst>
                              <p:cond delay="123500"/>
                            </p:stCondLst>
                            <p:childTnLst>
                              <p:par>
                                <p:cTn id="428" presetID="11" presetClass="entr" presetSubtype="0" fill="hold" grpId="0" nodeType="afterEffect">
                                  <p:stCondLst>
                                    <p:cond delay="0"/>
                                  </p:stCondLst>
                                  <p:childTnLst>
                                    <p:set>
                                      <p:cBhvr>
                                        <p:cTn id="429" dur="1000">
                                          <p:stCondLst>
                                            <p:cond delay="0"/>
                                          </p:stCondLst>
                                        </p:cTn>
                                        <p:tgtEl>
                                          <p:spTgt spid="268"/>
                                        </p:tgtEl>
                                        <p:attrNameLst>
                                          <p:attrName>style.visibility</p:attrName>
                                        </p:attrNameLst>
                                      </p:cBhvr>
                                      <p:to>
                                        <p:strVal val="visible"/>
                                      </p:to>
                                    </p:set>
                                  </p:childTnLst>
                                </p:cTn>
                              </p:par>
                            </p:childTnLst>
                          </p:cTn>
                        </p:par>
                        <p:par>
                          <p:cTn id="430" fill="hold">
                            <p:stCondLst>
                              <p:cond delay="124500"/>
                            </p:stCondLst>
                            <p:childTnLst>
                              <p:par>
                                <p:cTn id="431" presetID="11" presetClass="entr" presetSubtype="0" fill="hold" grpId="0" nodeType="afterEffect">
                                  <p:stCondLst>
                                    <p:cond delay="0"/>
                                  </p:stCondLst>
                                  <p:childTnLst>
                                    <p:set>
                                      <p:cBhvr>
                                        <p:cTn id="432" dur="1000">
                                          <p:stCondLst>
                                            <p:cond delay="0"/>
                                          </p:stCondLst>
                                        </p:cTn>
                                        <p:tgtEl>
                                          <p:spTgt spid="269"/>
                                        </p:tgtEl>
                                        <p:attrNameLst>
                                          <p:attrName>style.visibility</p:attrName>
                                        </p:attrNameLst>
                                      </p:cBhvr>
                                      <p:to>
                                        <p:strVal val="visible"/>
                                      </p:to>
                                    </p:set>
                                  </p:childTnLst>
                                </p:cTn>
                              </p:par>
                            </p:childTnLst>
                          </p:cTn>
                        </p:par>
                        <p:par>
                          <p:cTn id="433" fill="hold">
                            <p:stCondLst>
                              <p:cond delay="125500"/>
                            </p:stCondLst>
                            <p:childTnLst>
                              <p:par>
                                <p:cTn id="434" presetID="11" presetClass="entr" presetSubtype="0" fill="hold" grpId="0" nodeType="afterEffect">
                                  <p:stCondLst>
                                    <p:cond delay="0"/>
                                  </p:stCondLst>
                                  <p:childTnLst>
                                    <p:set>
                                      <p:cBhvr>
                                        <p:cTn id="435" dur="1000">
                                          <p:stCondLst>
                                            <p:cond delay="0"/>
                                          </p:stCondLst>
                                        </p:cTn>
                                        <p:tgtEl>
                                          <p:spTgt spid="270"/>
                                        </p:tgtEl>
                                        <p:attrNameLst>
                                          <p:attrName>style.visibility</p:attrName>
                                        </p:attrNameLst>
                                      </p:cBhvr>
                                      <p:to>
                                        <p:strVal val="visible"/>
                                      </p:to>
                                    </p:set>
                                  </p:childTnLst>
                                </p:cTn>
                              </p:par>
                            </p:childTnLst>
                          </p:cTn>
                        </p:par>
                        <p:par>
                          <p:cTn id="436" fill="hold">
                            <p:stCondLst>
                              <p:cond delay="126500"/>
                            </p:stCondLst>
                            <p:childTnLst>
                              <p:par>
                                <p:cTn id="437" presetID="11" presetClass="entr" presetSubtype="0" fill="hold" grpId="0" nodeType="afterEffect">
                                  <p:stCondLst>
                                    <p:cond delay="0"/>
                                  </p:stCondLst>
                                  <p:childTnLst>
                                    <p:set>
                                      <p:cBhvr>
                                        <p:cTn id="438" dur="1000">
                                          <p:stCondLst>
                                            <p:cond delay="0"/>
                                          </p:stCondLst>
                                        </p:cTn>
                                        <p:tgtEl>
                                          <p:spTgt spid="271"/>
                                        </p:tgtEl>
                                        <p:attrNameLst>
                                          <p:attrName>style.visibility</p:attrName>
                                        </p:attrNameLst>
                                      </p:cBhvr>
                                      <p:to>
                                        <p:strVal val="visible"/>
                                      </p:to>
                                    </p:set>
                                  </p:childTnLst>
                                </p:cTn>
                              </p:par>
                            </p:childTnLst>
                          </p:cTn>
                        </p:par>
                        <p:par>
                          <p:cTn id="439" fill="hold">
                            <p:stCondLst>
                              <p:cond delay="127500"/>
                            </p:stCondLst>
                            <p:childTnLst>
                              <p:par>
                                <p:cTn id="440" presetID="11" presetClass="entr" presetSubtype="0" fill="hold" grpId="0" nodeType="afterEffect">
                                  <p:stCondLst>
                                    <p:cond delay="0"/>
                                  </p:stCondLst>
                                  <p:childTnLst>
                                    <p:set>
                                      <p:cBhvr>
                                        <p:cTn id="441" dur="1000">
                                          <p:stCondLst>
                                            <p:cond delay="0"/>
                                          </p:stCondLst>
                                        </p:cTn>
                                        <p:tgtEl>
                                          <p:spTgt spid="272"/>
                                        </p:tgtEl>
                                        <p:attrNameLst>
                                          <p:attrName>style.visibility</p:attrName>
                                        </p:attrNameLst>
                                      </p:cBhvr>
                                      <p:to>
                                        <p:strVal val="visible"/>
                                      </p:to>
                                    </p:set>
                                  </p:childTnLst>
                                </p:cTn>
                              </p:par>
                            </p:childTnLst>
                          </p:cTn>
                        </p:par>
                        <p:par>
                          <p:cTn id="442" fill="hold">
                            <p:stCondLst>
                              <p:cond delay="128500"/>
                            </p:stCondLst>
                            <p:childTnLst>
                              <p:par>
                                <p:cTn id="443" presetID="11" presetClass="entr" presetSubtype="0" fill="hold" grpId="0" nodeType="afterEffect">
                                  <p:stCondLst>
                                    <p:cond delay="0"/>
                                  </p:stCondLst>
                                  <p:childTnLst>
                                    <p:set>
                                      <p:cBhvr>
                                        <p:cTn id="444" dur="1000">
                                          <p:stCondLst>
                                            <p:cond delay="0"/>
                                          </p:stCondLst>
                                        </p:cTn>
                                        <p:tgtEl>
                                          <p:spTgt spid="273"/>
                                        </p:tgtEl>
                                        <p:attrNameLst>
                                          <p:attrName>style.visibility</p:attrName>
                                        </p:attrNameLst>
                                      </p:cBhvr>
                                      <p:to>
                                        <p:strVal val="visible"/>
                                      </p:to>
                                    </p:set>
                                  </p:childTnLst>
                                </p:cTn>
                              </p:par>
                            </p:childTnLst>
                          </p:cTn>
                        </p:par>
                        <p:par>
                          <p:cTn id="445" fill="hold">
                            <p:stCondLst>
                              <p:cond delay="129500"/>
                            </p:stCondLst>
                            <p:childTnLst>
                              <p:par>
                                <p:cTn id="446" presetID="11" presetClass="entr" presetSubtype="0" fill="hold" grpId="0" nodeType="afterEffect">
                                  <p:stCondLst>
                                    <p:cond delay="0"/>
                                  </p:stCondLst>
                                  <p:childTnLst>
                                    <p:set>
                                      <p:cBhvr>
                                        <p:cTn id="447" dur="1000">
                                          <p:stCondLst>
                                            <p:cond delay="0"/>
                                          </p:stCondLst>
                                        </p:cTn>
                                        <p:tgtEl>
                                          <p:spTgt spid="274"/>
                                        </p:tgtEl>
                                        <p:attrNameLst>
                                          <p:attrName>style.visibility</p:attrName>
                                        </p:attrNameLst>
                                      </p:cBhvr>
                                      <p:to>
                                        <p:strVal val="visible"/>
                                      </p:to>
                                    </p:set>
                                  </p:childTnLst>
                                </p:cTn>
                              </p:par>
                            </p:childTnLst>
                          </p:cTn>
                        </p:par>
                        <p:par>
                          <p:cTn id="448" fill="hold">
                            <p:stCondLst>
                              <p:cond delay="130500"/>
                            </p:stCondLst>
                            <p:childTnLst>
                              <p:par>
                                <p:cTn id="449" presetID="11" presetClass="entr" presetSubtype="0" fill="hold" grpId="0" nodeType="afterEffect">
                                  <p:stCondLst>
                                    <p:cond delay="0"/>
                                  </p:stCondLst>
                                  <p:childTnLst>
                                    <p:set>
                                      <p:cBhvr>
                                        <p:cTn id="450" dur="1000">
                                          <p:stCondLst>
                                            <p:cond delay="0"/>
                                          </p:stCondLst>
                                        </p:cTn>
                                        <p:tgtEl>
                                          <p:spTgt spid="275"/>
                                        </p:tgtEl>
                                        <p:attrNameLst>
                                          <p:attrName>style.visibility</p:attrName>
                                        </p:attrNameLst>
                                      </p:cBhvr>
                                      <p:to>
                                        <p:strVal val="visible"/>
                                      </p:to>
                                    </p:set>
                                  </p:childTnLst>
                                </p:cTn>
                              </p:par>
                            </p:childTnLst>
                          </p:cTn>
                        </p:par>
                        <p:par>
                          <p:cTn id="451" fill="hold">
                            <p:stCondLst>
                              <p:cond delay="131500"/>
                            </p:stCondLst>
                            <p:childTnLst>
                              <p:par>
                                <p:cTn id="452" presetID="11" presetClass="entr" presetSubtype="0" fill="hold" grpId="0" nodeType="afterEffect">
                                  <p:stCondLst>
                                    <p:cond delay="0"/>
                                  </p:stCondLst>
                                  <p:childTnLst>
                                    <p:set>
                                      <p:cBhvr>
                                        <p:cTn id="453" dur="1000">
                                          <p:stCondLst>
                                            <p:cond delay="0"/>
                                          </p:stCondLst>
                                        </p:cTn>
                                        <p:tgtEl>
                                          <p:spTgt spid="276"/>
                                        </p:tgtEl>
                                        <p:attrNameLst>
                                          <p:attrName>style.visibility</p:attrName>
                                        </p:attrNameLst>
                                      </p:cBhvr>
                                      <p:to>
                                        <p:strVal val="visible"/>
                                      </p:to>
                                    </p:set>
                                  </p:childTnLst>
                                </p:cTn>
                              </p:par>
                            </p:childTnLst>
                          </p:cTn>
                        </p:par>
                        <p:par>
                          <p:cTn id="454" fill="hold">
                            <p:stCondLst>
                              <p:cond delay="132500"/>
                            </p:stCondLst>
                            <p:childTnLst>
                              <p:par>
                                <p:cTn id="455" presetID="11" presetClass="entr" presetSubtype="0" fill="hold" grpId="0" nodeType="afterEffect">
                                  <p:stCondLst>
                                    <p:cond delay="0"/>
                                  </p:stCondLst>
                                  <p:childTnLst>
                                    <p:set>
                                      <p:cBhvr>
                                        <p:cTn id="456" dur="1000">
                                          <p:stCondLst>
                                            <p:cond delay="0"/>
                                          </p:stCondLst>
                                        </p:cTn>
                                        <p:tgtEl>
                                          <p:spTgt spid="277"/>
                                        </p:tgtEl>
                                        <p:attrNameLst>
                                          <p:attrName>style.visibility</p:attrName>
                                        </p:attrNameLst>
                                      </p:cBhvr>
                                      <p:to>
                                        <p:strVal val="visible"/>
                                      </p:to>
                                    </p:set>
                                  </p:childTnLst>
                                </p:cTn>
                              </p:par>
                            </p:childTnLst>
                          </p:cTn>
                        </p:par>
                        <p:par>
                          <p:cTn id="457" fill="hold">
                            <p:stCondLst>
                              <p:cond delay="133500"/>
                            </p:stCondLst>
                            <p:childTnLst>
                              <p:par>
                                <p:cTn id="458" presetID="11" presetClass="entr" presetSubtype="0" fill="hold" grpId="0" nodeType="afterEffect">
                                  <p:stCondLst>
                                    <p:cond delay="0"/>
                                  </p:stCondLst>
                                  <p:childTnLst>
                                    <p:set>
                                      <p:cBhvr>
                                        <p:cTn id="459" dur="1000">
                                          <p:stCondLst>
                                            <p:cond delay="0"/>
                                          </p:stCondLst>
                                        </p:cTn>
                                        <p:tgtEl>
                                          <p:spTgt spid="278"/>
                                        </p:tgtEl>
                                        <p:attrNameLst>
                                          <p:attrName>style.visibility</p:attrName>
                                        </p:attrNameLst>
                                      </p:cBhvr>
                                      <p:to>
                                        <p:strVal val="visible"/>
                                      </p:to>
                                    </p:set>
                                  </p:childTnLst>
                                </p:cTn>
                              </p:par>
                            </p:childTnLst>
                          </p:cTn>
                        </p:par>
                        <p:par>
                          <p:cTn id="460" fill="hold">
                            <p:stCondLst>
                              <p:cond delay="134500"/>
                            </p:stCondLst>
                            <p:childTnLst>
                              <p:par>
                                <p:cTn id="461" presetID="11" presetClass="entr" presetSubtype="0" fill="hold" grpId="0" nodeType="afterEffect">
                                  <p:stCondLst>
                                    <p:cond delay="0"/>
                                  </p:stCondLst>
                                  <p:childTnLst>
                                    <p:set>
                                      <p:cBhvr>
                                        <p:cTn id="462" dur="1000">
                                          <p:stCondLst>
                                            <p:cond delay="0"/>
                                          </p:stCondLst>
                                        </p:cTn>
                                        <p:tgtEl>
                                          <p:spTgt spid="279"/>
                                        </p:tgtEl>
                                        <p:attrNameLst>
                                          <p:attrName>style.visibility</p:attrName>
                                        </p:attrNameLst>
                                      </p:cBhvr>
                                      <p:to>
                                        <p:strVal val="visible"/>
                                      </p:to>
                                    </p:set>
                                  </p:childTnLst>
                                </p:cTn>
                              </p:par>
                            </p:childTnLst>
                          </p:cTn>
                        </p:par>
                        <p:par>
                          <p:cTn id="463" fill="hold">
                            <p:stCondLst>
                              <p:cond delay="135500"/>
                            </p:stCondLst>
                            <p:childTnLst>
                              <p:par>
                                <p:cTn id="464" presetID="11" presetClass="entr" presetSubtype="0" fill="hold" grpId="0" nodeType="afterEffect">
                                  <p:stCondLst>
                                    <p:cond delay="0"/>
                                  </p:stCondLst>
                                  <p:childTnLst>
                                    <p:set>
                                      <p:cBhvr>
                                        <p:cTn id="465" dur="1000">
                                          <p:stCondLst>
                                            <p:cond delay="0"/>
                                          </p:stCondLst>
                                        </p:cTn>
                                        <p:tgtEl>
                                          <p:spTgt spid="280"/>
                                        </p:tgtEl>
                                        <p:attrNameLst>
                                          <p:attrName>style.visibility</p:attrName>
                                        </p:attrNameLst>
                                      </p:cBhvr>
                                      <p:to>
                                        <p:strVal val="visible"/>
                                      </p:to>
                                    </p:set>
                                  </p:childTnLst>
                                </p:cTn>
                              </p:par>
                            </p:childTnLst>
                          </p:cTn>
                        </p:par>
                        <p:par>
                          <p:cTn id="466" fill="hold">
                            <p:stCondLst>
                              <p:cond delay="136500"/>
                            </p:stCondLst>
                            <p:childTnLst>
                              <p:par>
                                <p:cTn id="467" presetID="11" presetClass="entr" presetSubtype="0" fill="hold" grpId="0" nodeType="afterEffect">
                                  <p:stCondLst>
                                    <p:cond delay="0"/>
                                  </p:stCondLst>
                                  <p:childTnLst>
                                    <p:set>
                                      <p:cBhvr>
                                        <p:cTn id="468" dur="1000">
                                          <p:stCondLst>
                                            <p:cond delay="0"/>
                                          </p:stCondLst>
                                        </p:cTn>
                                        <p:tgtEl>
                                          <p:spTgt spid="281"/>
                                        </p:tgtEl>
                                        <p:attrNameLst>
                                          <p:attrName>style.visibility</p:attrName>
                                        </p:attrNameLst>
                                      </p:cBhvr>
                                      <p:to>
                                        <p:strVal val="visible"/>
                                      </p:to>
                                    </p:set>
                                  </p:childTnLst>
                                </p:cTn>
                              </p:par>
                            </p:childTnLst>
                          </p:cTn>
                        </p:par>
                        <p:par>
                          <p:cTn id="469" fill="hold">
                            <p:stCondLst>
                              <p:cond delay="137500"/>
                            </p:stCondLst>
                            <p:childTnLst>
                              <p:par>
                                <p:cTn id="470" presetID="11" presetClass="entr" presetSubtype="0" fill="hold" grpId="0" nodeType="afterEffect">
                                  <p:stCondLst>
                                    <p:cond delay="0"/>
                                  </p:stCondLst>
                                  <p:childTnLst>
                                    <p:set>
                                      <p:cBhvr>
                                        <p:cTn id="471" dur="1000">
                                          <p:stCondLst>
                                            <p:cond delay="0"/>
                                          </p:stCondLst>
                                        </p:cTn>
                                        <p:tgtEl>
                                          <p:spTgt spid="282"/>
                                        </p:tgtEl>
                                        <p:attrNameLst>
                                          <p:attrName>style.visibility</p:attrName>
                                        </p:attrNameLst>
                                      </p:cBhvr>
                                      <p:to>
                                        <p:strVal val="visible"/>
                                      </p:to>
                                    </p:set>
                                  </p:childTnLst>
                                </p:cTn>
                              </p:par>
                            </p:childTnLst>
                          </p:cTn>
                        </p:par>
                        <p:par>
                          <p:cTn id="472" fill="hold">
                            <p:stCondLst>
                              <p:cond delay="138500"/>
                            </p:stCondLst>
                            <p:childTnLst>
                              <p:par>
                                <p:cTn id="473" presetID="11" presetClass="entr" presetSubtype="0" fill="hold" grpId="0" nodeType="afterEffect">
                                  <p:stCondLst>
                                    <p:cond delay="0"/>
                                  </p:stCondLst>
                                  <p:childTnLst>
                                    <p:set>
                                      <p:cBhvr>
                                        <p:cTn id="474" dur="1000">
                                          <p:stCondLst>
                                            <p:cond delay="0"/>
                                          </p:stCondLst>
                                        </p:cTn>
                                        <p:tgtEl>
                                          <p:spTgt spid="283"/>
                                        </p:tgtEl>
                                        <p:attrNameLst>
                                          <p:attrName>style.visibility</p:attrName>
                                        </p:attrNameLst>
                                      </p:cBhvr>
                                      <p:to>
                                        <p:strVal val="visible"/>
                                      </p:to>
                                    </p:set>
                                  </p:childTnLst>
                                </p:cTn>
                              </p:par>
                            </p:childTnLst>
                          </p:cTn>
                        </p:par>
                        <p:par>
                          <p:cTn id="475" fill="hold">
                            <p:stCondLst>
                              <p:cond delay="139500"/>
                            </p:stCondLst>
                            <p:childTnLst>
                              <p:par>
                                <p:cTn id="476" presetID="11" presetClass="entr" presetSubtype="0" fill="hold" grpId="0" nodeType="afterEffect">
                                  <p:stCondLst>
                                    <p:cond delay="0"/>
                                  </p:stCondLst>
                                  <p:childTnLst>
                                    <p:set>
                                      <p:cBhvr>
                                        <p:cTn id="477" dur="1000">
                                          <p:stCondLst>
                                            <p:cond delay="0"/>
                                          </p:stCondLst>
                                        </p:cTn>
                                        <p:tgtEl>
                                          <p:spTgt spid="284"/>
                                        </p:tgtEl>
                                        <p:attrNameLst>
                                          <p:attrName>style.visibility</p:attrName>
                                        </p:attrNameLst>
                                      </p:cBhvr>
                                      <p:to>
                                        <p:strVal val="visible"/>
                                      </p:to>
                                    </p:set>
                                  </p:childTnLst>
                                </p:cTn>
                              </p:par>
                            </p:childTnLst>
                          </p:cTn>
                        </p:par>
                        <p:par>
                          <p:cTn id="478" fill="hold">
                            <p:stCondLst>
                              <p:cond delay="140500"/>
                            </p:stCondLst>
                            <p:childTnLst>
                              <p:par>
                                <p:cTn id="479" presetID="11" presetClass="entr" presetSubtype="0" fill="hold" grpId="0" nodeType="afterEffect">
                                  <p:stCondLst>
                                    <p:cond delay="0"/>
                                  </p:stCondLst>
                                  <p:childTnLst>
                                    <p:set>
                                      <p:cBhvr>
                                        <p:cTn id="480" dur="1000">
                                          <p:stCondLst>
                                            <p:cond delay="0"/>
                                          </p:stCondLst>
                                        </p:cTn>
                                        <p:tgtEl>
                                          <p:spTgt spid="285"/>
                                        </p:tgtEl>
                                        <p:attrNameLst>
                                          <p:attrName>style.visibility</p:attrName>
                                        </p:attrNameLst>
                                      </p:cBhvr>
                                      <p:to>
                                        <p:strVal val="visible"/>
                                      </p:to>
                                    </p:set>
                                  </p:childTnLst>
                                </p:cTn>
                              </p:par>
                            </p:childTnLst>
                          </p:cTn>
                        </p:par>
                        <p:par>
                          <p:cTn id="481" fill="hold">
                            <p:stCondLst>
                              <p:cond delay="141500"/>
                            </p:stCondLst>
                            <p:childTnLst>
                              <p:par>
                                <p:cTn id="482" presetID="11" presetClass="entr" presetSubtype="0" fill="hold" grpId="0" nodeType="afterEffect">
                                  <p:stCondLst>
                                    <p:cond delay="0"/>
                                  </p:stCondLst>
                                  <p:childTnLst>
                                    <p:set>
                                      <p:cBhvr>
                                        <p:cTn id="483" dur="1000">
                                          <p:stCondLst>
                                            <p:cond delay="0"/>
                                          </p:stCondLst>
                                        </p:cTn>
                                        <p:tgtEl>
                                          <p:spTgt spid="286"/>
                                        </p:tgtEl>
                                        <p:attrNameLst>
                                          <p:attrName>style.visibility</p:attrName>
                                        </p:attrNameLst>
                                      </p:cBhvr>
                                      <p:to>
                                        <p:strVal val="visible"/>
                                      </p:to>
                                    </p:set>
                                  </p:childTnLst>
                                </p:cTn>
                              </p:par>
                            </p:childTnLst>
                          </p:cTn>
                        </p:par>
                        <p:par>
                          <p:cTn id="484" fill="hold">
                            <p:stCondLst>
                              <p:cond delay="142500"/>
                            </p:stCondLst>
                            <p:childTnLst>
                              <p:par>
                                <p:cTn id="485" presetID="11" presetClass="entr" presetSubtype="0" fill="hold" grpId="0" nodeType="afterEffect">
                                  <p:stCondLst>
                                    <p:cond delay="0"/>
                                  </p:stCondLst>
                                  <p:childTnLst>
                                    <p:set>
                                      <p:cBhvr>
                                        <p:cTn id="486" dur="1000">
                                          <p:stCondLst>
                                            <p:cond delay="0"/>
                                          </p:stCondLst>
                                        </p:cTn>
                                        <p:tgtEl>
                                          <p:spTgt spid="287"/>
                                        </p:tgtEl>
                                        <p:attrNameLst>
                                          <p:attrName>style.visibility</p:attrName>
                                        </p:attrNameLst>
                                      </p:cBhvr>
                                      <p:to>
                                        <p:strVal val="visible"/>
                                      </p:to>
                                    </p:set>
                                  </p:childTnLst>
                                </p:cTn>
                              </p:par>
                            </p:childTnLst>
                          </p:cTn>
                        </p:par>
                        <p:par>
                          <p:cTn id="487" fill="hold">
                            <p:stCondLst>
                              <p:cond delay="143500"/>
                            </p:stCondLst>
                            <p:childTnLst>
                              <p:par>
                                <p:cTn id="488" presetID="11" presetClass="entr" presetSubtype="0" fill="hold" grpId="0" nodeType="afterEffect">
                                  <p:stCondLst>
                                    <p:cond delay="0"/>
                                  </p:stCondLst>
                                  <p:childTnLst>
                                    <p:set>
                                      <p:cBhvr>
                                        <p:cTn id="489" dur="1000">
                                          <p:stCondLst>
                                            <p:cond delay="0"/>
                                          </p:stCondLst>
                                        </p:cTn>
                                        <p:tgtEl>
                                          <p:spTgt spid="288"/>
                                        </p:tgtEl>
                                        <p:attrNameLst>
                                          <p:attrName>style.visibility</p:attrName>
                                        </p:attrNameLst>
                                      </p:cBhvr>
                                      <p:to>
                                        <p:strVal val="visible"/>
                                      </p:to>
                                    </p:set>
                                  </p:childTnLst>
                                </p:cTn>
                              </p:par>
                            </p:childTnLst>
                          </p:cTn>
                        </p:par>
                        <p:par>
                          <p:cTn id="490" fill="hold">
                            <p:stCondLst>
                              <p:cond delay="144500"/>
                            </p:stCondLst>
                            <p:childTnLst>
                              <p:par>
                                <p:cTn id="491" presetID="11" presetClass="entr" presetSubtype="0" fill="hold" grpId="0" nodeType="afterEffect">
                                  <p:stCondLst>
                                    <p:cond delay="0"/>
                                  </p:stCondLst>
                                  <p:childTnLst>
                                    <p:set>
                                      <p:cBhvr>
                                        <p:cTn id="492" dur="1000">
                                          <p:stCondLst>
                                            <p:cond delay="0"/>
                                          </p:stCondLst>
                                        </p:cTn>
                                        <p:tgtEl>
                                          <p:spTgt spid="289"/>
                                        </p:tgtEl>
                                        <p:attrNameLst>
                                          <p:attrName>style.visibility</p:attrName>
                                        </p:attrNameLst>
                                      </p:cBhvr>
                                      <p:to>
                                        <p:strVal val="visible"/>
                                      </p:to>
                                    </p:set>
                                  </p:childTnLst>
                                </p:cTn>
                              </p:par>
                            </p:childTnLst>
                          </p:cTn>
                        </p:par>
                        <p:par>
                          <p:cTn id="493" fill="hold">
                            <p:stCondLst>
                              <p:cond delay="145500"/>
                            </p:stCondLst>
                            <p:childTnLst>
                              <p:par>
                                <p:cTn id="494" presetID="11" presetClass="entr" presetSubtype="0" fill="hold" grpId="0" nodeType="afterEffect">
                                  <p:stCondLst>
                                    <p:cond delay="0"/>
                                  </p:stCondLst>
                                  <p:childTnLst>
                                    <p:set>
                                      <p:cBhvr>
                                        <p:cTn id="495" dur="1000">
                                          <p:stCondLst>
                                            <p:cond delay="0"/>
                                          </p:stCondLst>
                                        </p:cTn>
                                        <p:tgtEl>
                                          <p:spTgt spid="290"/>
                                        </p:tgtEl>
                                        <p:attrNameLst>
                                          <p:attrName>style.visibility</p:attrName>
                                        </p:attrNameLst>
                                      </p:cBhvr>
                                      <p:to>
                                        <p:strVal val="visible"/>
                                      </p:to>
                                    </p:set>
                                  </p:childTnLst>
                                </p:cTn>
                              </p:par>
                            </p:childTnLst>
                          </p:cTn>
                        </p:par>
                        <p:par>
                          <p:cTn id="496" fill="hold">
                            <p:stCondLst>
                              <p:cond delay="146500"/>
                            </p:stCondLst>
                            <p:childTnLst>
                              <p:par>
                                <p:cTn id="497" presetID="11" presetClass="entr" presetSubtype="0" fill="hold" grpId="0" nodeType="afterEffect">
                                  <p:stCondLst>
                                    <p:cond delay="0"/>
                                  </p:stCondLst>
                                  <p:childTnLst>
                                    <p:set>
                                      <p:cBhvr>
                                        <p:cTn id="498" dur="1000">
                                          <p:stCondLst>
                                            <p:cond delay="0"/>
                                          </p:stCondLst>
                                        </p:cTn>
                                        <p:tgtEl>
                                          <p:spTgt spid="291"/>
                                        </p:tgtEl>
                                        <p:attrNameLst>
                                          <p:attrName>style.visibility</p:attrName>
                                        </p:attrNameLst>
                                      </p:cBhvr>
                                      <p:to>
                                        <p:strVal val="visible"/>
                                      </p:to>
                                    </p:set>
                                  </p:childTnLst>
                                </p:cTn>
                              </p:par>
                            </p:childTnLst>
                          </p:cTn>
                        </p:par>
                        <p:par>
                          <p:cTn id="499" fill="hold">
                            <p:stCondLst>
                              <p:cond delay="147500"/>
                            </p:stCondLst>
                            <p:childTnLst>
                              <p:par>
                                <p:cTn id="500" presetID="11" presetClass="entr" presetSubtype="0" fill="hold" grpId="0" nodeType="afterEffect">
                                  <p:stCondLst>
                                    <p:cond delay="0"/>
                                  </p:stCondLst>
                                  <p:childTnLst>
                                    <p:set>
                                      <p:cBhvr>
                                        <p:cTn id="501" dur="1000">
                                          <p:stCondLst>
                                            <p:cond delay="0"/>
                                          </p:stCondLst>
                                        </p:cTn>
                                        <p:tgtEl>
                                          <p:spTgt spid="292"/>
                                        </p:tgtEl>
                                        <p:attrNameLst>
                                          <p:attrName>style.visibility</p:attrName>
                                        </p:attrNameLst>
                                      </p:cBhvr>
                                      <p:to>
                                        <p:strVal val="visible"/>
                                      </p:to>
                                    </p:set>
                                  </p:childTnLst>
                                </p:cTn>
                              </p:par>
                            </p:childTnLst>
                          </p:cTn>
                        </p:par>
                        <p:par>
                          <p:cTn id="502" fill="hold">
                            <p:stCondLst>
                              <p:cond delay="148500"/>
                            </p:stCondLst>
                            <p:childTnLst>
                              <p:par>
                                <p:cTn id="503" presetID="11" presetClass="entr" presetSubtype="0" fill="hold" grpId="0" nodeType="afterEffect">
                                  <p:stCondLst>
                                    <p:cond delay="0"/>
                                  </p:stCondLst>
                                  <p:childTnLst>
                                    <p:set>
                                      <p:cBhvr>
                                        <p:cTn id="504" dur="1000">
                                          <p:stCondLst>
                                            <p:cond delay="0"/>
                                          </p:stCondLst>
                                        </p:cTn>
                                        <p:tgtEl>
                                          <p:spTgt spid="293"/>
                                        </p:tgtEl>
                                        <p:attrNameLst>
                                          <p:attrName>style.visibility</p:attrName>
                                        </p:attrNameLst>
                                      </p:cBhvr>
                                      <p:to>
                                        <p:strVal val="visible"/>
                                      </p:to>
                                    </p:set>
                                  </p:childTnLst>
                                </p:cTn>
                              </p:par>
                            </p:childTnLst>
                          </p:cTn>
                        </p:par>
                        <p:par>
                          <p:cTn id="505" fill="hold">
                            <p:stCondLst>
                              <p:cond delay="149500"/>
                            </p:stCondLst>
                            <p:childTnLst>
                              <p:par>
                                <p:cTn id="506" presetID="11" presetClass="entr" presetSubtype="0" fill="hold" grpId="0" nodeType="afterEffect">
                                  <p:stCondLst>
                                    <p:cond delay="0"/>
                                  </p:stCondLst>
                                  <p:childTnLst>
                                    <p:set>
                                      <p:cBhvr>
                                        <p:cTn id="507" dur="1000">
                                          <p:stCondLst>
                                            <p:cond delay="0"/>
                                          </p:stCondLst>
                                        </p:cTn>
                                        <p:tgtEl>
                                          <p:spTgt spid="294"/>
                                        </p:tgtEl>
                                        <p:attrNameLst>
                                          <p:attrName>style.visibility</p:attrName>
                                        </p:attrNameLst>
                                      </p:cBhvr>
                                      <p:to>
                                        <p:strVal val="visible"/>
                                      </p:to>
                                    </p:set>
                                  </p:childTnLst>
                                </p:cTn>
                              </p:par>
                            </p:childTnLst>
                          </p:cTn>
                        </p:par>
                        <p:par>
                          <p:cTn id="508" fill="hold">
                            <p:stCondLst>
                              <p:cond delay="150500"/>
                            </p:stCondLst>
                            <p:childTnLst>
                              <p:par>
                                <p:cTn id="509" presetID="11" presetClass="entr" presetSubtype="0" fill="hold" grpId="0" nodeType="afterEffect">
                                  <p:stCondLst>
                                    <p:cond delay="0"/>
                                  </p:stCondLst>
                                  <p:childTnLst>
                                    <p:set>
                                      <p:cBhvr>
                                        <p:cTn id="510" dur="1000">
                                          <p:stCondLst>
                                            <p:cond delay="0"/>
                                          </p:stCondLst>
                                        </p:cTn>
                                        <p:tgtEl>
                                          <p:spTgt spid="295"/>
                                        </p:tgtEl>
                                        <p:attrNameLst>
                                          <p:attrName>style.visibility</p:attrName>
                                        </p:attrNameLst>
                                      </p:cBhvr>
                                      <p:to>
                                        <p:strVal val="visible"/>
                                      </p:to>
                                    </p:set>
                                  </p:childTnLst>
                                </p:cTn>
                              </p:par>
                            </p:childTnLst>
                          </p:cTn>
                        </p:par>
                        <p:par>
                          <p:cTn id="511" fill="hold">
                            <p:stCondLst>
                              <p:cond delay="151500"/>
                            </p:stCondLst>
                            <p:childTnLst>
                              <p:par>
                                <p:cTn id="512" presetID="11" presetClass="entr" presetSubtype="0" fill="hold" grpId="0" nodeType="afterEffect">
                                  <p:stCondLst>
                                    <p:cond delay="0"/>
                                  </p:stCondLst>
                                  <p:childTnLst>
                                    <p:set>
                                      <p:cBhvr>
                                        <p:cTn id="513" dur="1000">
                                          <p:stCondLst>
                                            <p:cond delay="0"/>
                                          </p:stCondLst>
                                        </p:cTn>
                                        <p:tgtEl>
                                          <p:spTgt spid="296"/>
                                        </p:tgtEl>
                                        <p:attrNameLst>
                                          <p:attrName>style.visibility</p:attrName>
                                        </p:attrNameLst>
                                      </p:cBhvr>
                                      <p:to>
                                        <p:strVal val="visible"/>
                                      </p:to>
                                    </p:set>
                                  </p:childTnLst>
                                </p:cTn>
                              </p:par>
                            </p:childTnLst>
                          </p:cTn>
                        </p:par>
                        <p:par>
                          <p:cTn id="514" fill="hold">
                            <p:stCondLst>
                              <p:cond delay="152500"/>
                            </p:stCondLst>
                            <p:childTnLst>
                              <p:par>
                                <p:cTn id="515" presetID="11" presetClass="entr" presetSubtype="0" fill="hold" grpId="0" nodeType="afterEffect">
                                  <p:stCondLst>
                                    <p:cond delay="0"/>
                                  </p:stCondLst>
                                  <p:childTnLst>
                                    <p:set>
                                      <p:cBhvr>
                                        <p:cTn id="516" dur="1000">
                                          <p:stCondLst>
                                            <p:cond delay="0"/>
                                          </p:stCondLst>
                                        </p:cTn>
                                        <p:tgtEl>
                                          <p:spTgt spid="297"/>
                                        </p:tgtEl>
                                        <p:attrNameLst>
                                          <p:attrName>style.visibility</p:attrName>
                                        </p:attrNameLst>
                                      </p:cBhvr>
                                      <p:to>
                                        <p:strVal val="visible"/>
                                      </p:to>
                                    </p:set>
                                  </p:childTnLst>
                                </p:cTn>
                              </p:par>
                            </p:childTnLst>
                          </p:cTn>
                        </p:par>
                        <p:par>
                          <p:cTn id="517" fill="hold">
                            <p:stCondLst>
                              <p:cond delay="153500"/>
                            </p:stCondLst>
                            <p:childTnLst>
                              <p:par>
                                <p:cTn id="518" presetID="11" presetClass="entr" presetSubtype="0" fill="hold" grpId="0" nodeType="afterEffect">
                                  <p:stCondLst>
                                    <p:cond delay="0"/>
                                  </p:stCondLst>
                                  <p:childTnLst>
                                    <p:set>
                                      <p:cBhvr>
                                        <p:cTn id="519" dur="1000">
                                          <p:stCondLst>
                                            <p:cond delay="0"/>
                                          </p:stCondLst>
                                        </p:cTn>
                                        <p:tgtEl>
                                          <p:spTgt spid="298"/>
                                        </p:tgtEl>
                                        <p:attrNameLst>
                                          <p:attrName>style.visibility</p:attrName>
                                        </p:attrNameLst>
                                      </p:cBhvr>
                                      <p:to>
                                        <p:strVal val="visible"/>
                                      </p:to>
                                    </p:set>
                                  </p:childTnLst>
                                </p:cTn>
                              </p:par>
                            </p:childTnLst>
                          </p:cTn>
                        </p:par>
                        <p:par>
                          <p:cTn id="520" fill="hold">
                            <p:stCondLst>
                              <p:cond delay="154500"/>
                            </p:stCondLst>
                            <p:childTnLst>
                              <p:par>
                                <p:cTn id="521" presetID="11" presetClass="entr" presetSubtype="0" fill="hold" grpId="0" nodeType="afterEffect">
                                  <p:stCondLst>
                                    <p:cond delay="0"/>
                                  </p:stCondLst>
                                  <p:childTnLst>
                                    <p:set>
                                      <p:cBhvr>
                                        <p:cTn id="522" dur="1000">
                                          <p:stCondLst>
                                            <p:cond delay="0"/>
                                          </p:stCondLst>
                                        </p:cTn>
                                        <p:tgtEl>
                                          <p:spTgt spid="299"/>
                                        </p:tgtEl>
                                        <p:attrNameLst>
                                          <p:attrName>style.visibility</p:attrName>
                                        </p:attrNameLst>
                                      </p:cBhvr>
                                      <p:to>
                                        <p:strVal val="visible"/>
                                      </p:to>
                                    </p:set>
                                  </p:childTnLst>
                                </p:cTn>
                              </p:par>
                            </p:childTnLst>
                          </p:cTn>
                        </p:par>
                        <p:par>
                          <p:cTn id="523" fill="hold">
                            <p:stCondLst>
                              <p:cond delay="155500"/>
                            </p:stCondLst>
                            <p:childTnLst>
                              <p:par>
                                <p:cTn id="524" presetID="11" presetClass="entr" presetSubtype="0" fill="hold" grpId="0" nodeType="afterEffect">
                                  <p:stCondLst>
                                    <p:cond delay="0"/>
                                  </p:stCondLst>
                                  <p:childTnLst>
                                    <p:set>
                                      <p:cBhvr>
                                        <p:cTn id="525" dur="1000">
                                          <p:stCondLst>
                                            <p:cond delay="0"/>
                                          </p:stCondLst>
                                        </p:cTn>
                                        <p:tgtEl>
                                          <p:spTgt spid="300"/>
                                        </p:tgtEl>
                                        <p:attrNameLst>
                                          <p:attrName>style.visibility</p:attrName>
                                        </p:attrNameLst>
                                      </p:cBhvr>
                                      <p:to>
                                        <p:strVal val="visible"/>
                                      </p:to>
                                    </p:set>
                                  </p:childTnLst>
                                </p:cTn>
                              </p:par>
                            </p:childTnLst>
                          </p:cTn>
                        </p:par>
                        <p:par>
                          <p:cTn id="526" fill="hold">
                            <p:stCondLst>
                              <p:cond delay="156500"/>
                            </p:stCondLst>
                            <p:childTnLst>
                              <p:par>
                                <p:cTn id="527" presetID="11" presetClass="entr" presetSubtype="0" fill="hold" grpId="0" nodeType="afterEffect">
                                  <p:stCondLst>
                                    <p:cond delay="0"/>
                                  </p:stCondLst>
                                  <p:childTnLst>
                                    <p:set>
                                      <p:cBhvr>
                                        <p:cTn id="528" dur="1000">
                                          <p:stCondLst>
                                            <p:cond delay="0"/>
                                          </p:stCondLst>
                                        </p:cTn>
                                        <p:tgtEl>
                                          <p:spTgt spid="301"/>
                                        </p:tgtEl>
                                        <p:attrNameLst>
                                          <p:attrName>style.visibility</p:attrName>
                                        </p:attrNameLst>
                                      </p:cBhvr>
                                      <p:to>
                                        <p:strVal val="visible"/>
                                      </p:to>
                                    </p:set>
                                  </p:childTnLst>
                                </p:cTn>
                              </p:par>
                            </p:childTnLst>
                          </p:cTn>
                        </p:par>
                        <p:par>
                          <p:cTn id="529" fill="hold">
                            <p:stCondLst>
                              <p:cond delay="157500"/>
                            </p:stCondLst>
                            <p:childTnLst>
                              <p:par>
                                <p:cTn id="530" presetID="11" presetClass="entr" presetSubtype="0" fill="hold" grpId="0" nodeType="afterEffect">
                                  <p:stCondLst>
                                    <p:cond delay="0"/>
                                  </p:stCondLst>
                                  <p:childTnLst>
                                    <p:set>
                                      <p:cBhvr>
                                        <p:cTn id="531" dur="1000">
                                          <p:stCondLst>
                                            <p:cond delay="0"/>
                                          </p:stCondLst>
                                        </p:cTn>
                                        <p:tgtEl>
                                          <p:spTgt spid="302"/>
                                        </p:tgtEl>
                                        <p:attrNameLst>
                                          <p:attrName>style.visibility</p:attrName>
                                        </p:attrNameLst>
                                      </p:cBhvr>
                                      <p:to>
                                        <p:strVal val="visible"/>
                                      </p:to>
                                    </p:set>
                                  </p:childTnLst>
                                </p:cTn>
                              </p:par>
                            </p:childTnLst>
                          </p:cTn>
                        </p:par>
                        <p:par>
                          <p:cTn id="532" fill="hold">
                            <p:stCondLst>
                              <p:cond delay="158500"/>
                            </p:stCondLst>
                            <p:childTnLst>
                              <p:par>
                                <p:cTn id="533" presetID="11" presetClass="entr" presetSubtype="0" fill="hold" grpId="0" nodeType="afterEffect">
                                  <p:stCondLst>
                                    <p:cond delay="0"/>
                                  </p:stCondLst>
                                  <p:childTnLst>
                                    <p:set>
                                      <p:cBhvr>
                                        <p:cTn id="534" dur="1000">
                                          <p:stCondLst>
                                            <p:cond delay="0"/>
                                          </p:stCondLst>
                                        </p:cTn>
                                        <p:tgtEl>
                                          <p:spTgt spid="303"/>
                                        </p:tgtEl>
                                        <p:attrNameLst>
                                          <p:attrName>style.visibility</p:attrName>
                                        </p:attrNameLst>
                                      </p:cBhvr>
                                      <p:to>
                                        <p:strVal val="visible"/>
                                      </p:to>
                                    </p:set>
                                  </p:childTnLst>
                                </p:cTn>
                              </p:par>
                            </p:childTnLst>
                          </p:cTn>
                        </p:par>
                        <p:par>
                          <p:cTn id="535" fill="hold">
                            <p:stCondLst>
                              <p:cond delay="159500"/>
                            </p:stCondLst>
                            <p:childTnLst>
                              <p:par>
                                <p:cTn id="536" presetID="11" presetClass="entr" presetSubtype="0" fill="hold" grpId="0" nodeType="afterEffect">
                                  <p:stCondLst>
                                    <p:cond delay="0"/>
                                  </p:stCondLst>
                                  <p:childTnLst>
                                    <p:set>
                                      <p:cBhvr>
                                        <p:cTn id="537" dur="1000">
                                          <p:stCondLst>
                                            <p:cond delay="0"/>
                                          </p:stCondLst>
                                        </p:cTn>
                                        <p:tgtEl>
                                          <p:spTgt spid="304"/>
                                        </p:tgtEl>
                                        <p:attrNameLst>
                                          <p:attrName>style.visibility</p:attrName>
                                        </p:attrNameLst>
                                      </p:cBhvr>
                                      <p:to>
                                        <p:strVal val="visible"/>
                                      </p:to>
                                    </p:set>
                                  </p:childTnLst>
                                </p:cTn>
                              </p:par>
                            </p:childTnLst>
                          </p:cTn>
                        </p:par>
                        <p:par>
                          <p:cTn id="538" fill="hold">
                            <p:stCondLst>
                              <p:cond delay="160500"/>
                            </p:stCondLst>
                            <p:childTnLst>
                              <p:par>
                                <p:cTn id="539" presetID="11" presetClass="entr" presetSubtype="0" fill="hold" grpId="0" nodeType="afterEffect">
                                  <p:stCondLst>
                                    <p:cond delay="0"/>
                                  </p:stCondLst>
                                  <p:childTnLst>
                                    <p:set>
                                      <p:cBhvr>
                                        <p:cTn id="540" dur="1000">
                                          <p:stCondLst>
                                            <p:cond delay="0"/>
                                          </p:stCondLst>
                                        </p:cTn>
                                        <p:tgtEl>
                                          <p:spTgt spid="305"/>
                                        </p:tgtEl>
                                        <p:attrNameLst>
                                          <p:attrName>style.visibility</p:attrName>
                                        </p:attrNameLst>
                                      </p:cBhvr>
                                      <p:to>
                                        <p:strVal val="visible"/>
                                      </p:to>
                                    </p:set>
                                  </p:childTnLst>
                                </p:cTn>
                              </p:par>
                            </p:childTnLst>
                          </p:cTn>
                        </p:par>
                        <p:par>
                          <p:cTn id="541" fill="hold">
                            <p:stCondLst>
                              <p:cond delay="161500"/>
                            </p:stCondLst>
                            <p:childTnLst>
                              <p:par>
                                <p:cTn id="542" presetID="11" presetClass="entr" presetSubtype="0" fill="hold" grpId="0" nodeType="afterEffect">
                                  <p:stCondLst>
                                    <p:cond delay="0"/>
                                  </p:stCondLst>
                                  <p:childTnLst>
                                    <p:set>
                                      <p:cBhvr>
                                        <p:cTn id="543" dur="1000">
                                          <p:stCondLst>
                                            <p:cond delay="0"/>
                                          </p:stCondLst>
                                        </p:cTn>
                                        <p:tgtEl>
                                          <p:spTgt spid="306"/>
                                        </p:tgtEl>
                                        <p:attrNameLst>
                                          <p:attrName>style.visibility</p:attrName>
                                        </p:attrNameLst>
                                      </p:cBhvr>
                                      <p:to>
                                        <p:strVal val="visible"/>
                                      </p:to>
                                    </p:set>
                                  </p:childTnLst>
                                </p:cTn>
                              </p:par>
                            </p:childTnLst>
                          </p:cTn>
                        </p:par>
                        <p:par>
                          <p:cTn id="544" fill="hold">
                            <p:stCondLst>
                              <p:cond delay="162500"/>
                            </p:stCondLst>
                            <p:childTnLst>
                              <p:par>
                                <p:cTn id="545" presetID="11" presetClass="entr" presetSubtype="0" fill="hold" grpId="0" nodeType="afterEffect">
                                  <p:stCondLst>
                                    <p:cond delay="0"/>
                                  </p:stCondLst>
                                  <p:childTnLst>
                                    <p:set>
                                      <p:cBhvr>
                                        <p:cTn id="546" dur="1000">
                                          <p:stCondLst>
                                            <p:cond delay="0"/>
                                          </p:stCondLst>
                                        </p:cTn>
                                        <p:tgtEl>
                                          <p:spTgt spid="307"/>
                                        </p:tgtEl>
                                        <p:attrNameLst>
                                          <p:attrName>style.visibility</p:attrName>
                                        </p:attrNameLst>
                                      </p:cBhvr>
                                      <p:to>
                                        <p:strVal val="visible"/>
                                      </p:to>
                                    </p:set>
                                  </p:childTnLst>
                                </p:cTn>
                              </p:par>
                            </p:childTnLst>
                          </p:cTn>
                        </p:par>
                        <p:par>
                          <p:cTn id="547" fill="hold">
                            <p:stCondLst>
                              <p:cond delay="163500"/>
                            </p:stCondLst>
                            <p:childTnLst>
                              <p:par>
                                <p:cTn id="548" presetID="11" presetClass="entr" presetSubtype="0" fill="hold" grpId="0" nodeType="afterEffect">
                                  <p:stCondLst>
                                    <p:cond delay="0"/>
                                  </p:stCondLst>
                                  <p:childTnLst>
                                    <p:set>
                                      <p:cBhvr>
                                        <p:cTn id="549" dur="1000">
                                          <p:stCondLst>
                                            <p:cond delay="0"/>
                                          </p:stCondLst>
                                        </p:cTn>
                                        <p:tgtEl>
                                          <p:spTgt spid="308"/>
                                        </p:tgtEl>
                                        <p:attrNameLst>
                                          <p:attrName>style.visibility</p:attrName>
                                        </p:attrNameLst>
                                      </p:cBhvr>
                                      <p:to>
                                        <p:strVal val="visible"/>
                                      </p:to>
                                    </p:set>
                                  </p:childTnLst>
                                </p:cTn>
                              </p:par>
                            </p:childTnLst>
                          </p:cTn>
                        </p:par>
                        <p:par>
                          <p:cTn id="550" fill="hold">
                            <p:stCondLst>
                              <p:cond delay="164500"/>
                            </p:stCondLst>
                            <p:childTnLst>
                              <p:par>
                                <p:cTn id="551" presetID="11" presetClass="entr" presetSubtype="0" fill="hold" grpId="0" nodeType="afterEffect">
                                  <p:stCondLst>
                                    <p:cond delay="0"/>
                                  </p:stCondLst>
                                  <p:childTnLst>
                                    <p:set>
                                      <p:cBhvr>
                                        <p:cTn id="552" dur="1000">
                                          <p:stCondLst>
                                            <p:cond delay="0"/>
                                          </p:stCondLst>
                                        </p:cTn>
                                        <p:tgtEl>
                                          <p:spTgt spid="309"/>
                                        </p:tgtEl>
                                        <p:attrNameLst>
                                          <p:attrName>style.visibility</p:attrName>
                                        </p:attrNameLst>
                                      </p:cBhvr>
                                      <p:to>
                                        <p:strVal val="visible"/>
                                      </p:to>
                                    </p:set>
                                  </p:childTnLst>
                                </p:cTn>
                              </p:par>
                            </p:childTnLst>
                          </p:cTn>
                        </p:par>
                        <p:par>
                          <p:cTn id="553" fill="hold">
                            <p:stCondLst>
                              <p:cond delay="165500"/>
                            </p:stCondLst>
                            <p:childTnLst>
                              <p:par>
                                <p:cTn id="554" presetID="11" presetClass="entr" presetSubtype="0" fill="hold" grpId="0" nodeType="afterEffect">
                                  <p:stCondLst>
                                    <p:cond delay="0"/>
                                  </p:stCondLst>
                                  <p:childTnLst>
                                    <p:set>
                                      <p:cBhvr>
                                        <p:cTn id="555" dur="1000">
                                          <p:stCondLst>
                                            <p:cond delay="0"/>
                                          </p:stCondLst>
                                        </p:cTn>
                                        <p:tgtEl>
                                          <p:spTgt spid="310"/>
                                        </p:tgtEl>
                                        <p:attrNameLst>
                                          <p:attrName>style.visibility</p:attrName>
                                        </p:attrNameLst>
                                      </p:cBhvr>
                                      <p:to>
                                        <p:strVal val="visible"/>
                                      </p:to>
                                    </p:set>
                                  </p:childTnLst>
                                </p:cTn>
                              </p:par>
                            </p:childTnLst>
                          </p:cTn>
                        </p:par>
                        <p:par>
                          <p:cTn id="556" fill="hold">
                            <p:stCondLst>
                              <p:cond delay="166500"/>
                            </p:stCondLst>
                            <p:childTnLst>
                              <p:par>
                                <p:cTn id="557" presetID="11" presetClass="entr" presetSubtype="0" fill="hold" grpId="0" nodeType="afterEffect">
                                  <p:stCondLst>
                                    <p:cond delay="0"/>
                                  </p:stCondLst>
                                  <p:childTnLst>
                                    <p:set>
                                      <p:cBhvr>
                                        <p:cTn id="558" dur="1000">
                                          <p:stCondLst>
                                            <p:cond delay="0"/>
                                          </p:stCondLst>
                                        </p:cTn>
                                        <p:tgtEl>
                                          <p:spTgt spid="311"/>
                                        </p:tgtEl>
                                        <p:attrNameLst>
                                          <p:attrName>style.visibility</p:attrName>
                                        </p:attrNameLst>
                                      </p:cBhvr>
                                      <p:to>
                                        <p:strVal val="visible"/>
                                      </p:to>
                                    </p:set>
                                  </p:childTnLst>
                                </p:cTn>
                              </p:par>
                            </p:childTnLst>
                          </p:cTn>
                        </p:par>
                        <p:par>
                          <p:cTn id="559" fill="hold">
                            <p:stCondLst>
                              <p:cond delay="167500"/>
                            </p:stCondLst>
                            <p:childTnLst>
                              <p:par>
                                <p:cTn id="560" presetID="11" presetClass="entr" presetSubtype="0" fill="hold" grpId="0" nodeType="afterEffect">
                                  <p:stCondLst>
                                    <p:cond delay="0"/>
                                  </p:stCondLst>
                                  <p:childTnLst>
                                    <p:set>
                                      <p:cBhvr>
                                        <p:cTn id="561" dur="1000">
                                          <p:stCondLst>
                                            <p:cond delay="0"/>
                                          </p:stCondLst>
                                        </p:cTn>
                                        <p:tgtEl>
                                          <p:spTgt spid="312"/>
                                        </p:tgtEl>
                                        <p:attrNameLst>
                                          <p:attrName>style.visibility</p:attrName>
                                        </p:attrNameLst>
                                      </p:cBhvr>
                                      <p:to>
                                        <p:strVal val="visible"/>
                                      </p:to>
                                    </p:set>
                                  </p:childTnLst>
                                </p:cTn>
                              </p:par>
                            </p:childTnLst>
                          </p:cTn>
                        </p:par>
                        <p:par>
                          <p:cTn id="562" fill="hold">
                            <p:stCondLst>
                              <p:cond delay="168500"/>
                            </p:stCondLst>
                            <p:childTnLst>
                              <p:par>
                                <p:cTn id="563" presetID="11" presetClass="entr" presetSubtype="0" fill="hold" grpId="0" nodeType="afterEffect">
                                  <p:stCondLst>
                                    <p:cond delay="0"/>
                                  </p:stCondLst>
                                  <p:childTnLst>
                                    <p:set>
                                      <p:cBhvr>
                                        <p:cTn id="564" dur="1000">
                                          <p:stCondLst>
                                            <p:cond delay="0"/>
                                          </p:stCondLst>
                                        </p:cTn>
                                        <p:tgtEl>
                                          <p:spTgt spid="313"/>
                                        </p:tgtEl>
                                        <p:attrNameLst>
                                          <p:attrName>style.visibility</p:attrName>
                                        </p:attrNameLst>
                                      </p:cBhvr>
                                      <p:to>
                                        <p:strVal val="visible"/>
                                      </p:to>
                                    </p:set>
                                  </p:childTnLst>
                                </p:cTn>
                              </p:par>
                            </p:childTnLst>
                          </p:cTn>
                        </p:par>
                        <p:par>
                          <p:cTn id="565" fill="hold">
                            <p:stCondLst>
                              <p:cond delay="169500"/>
                            </p:stCondLst>
                            <p:childTnLst>
                              <p:par>
                                <p:cTn id="566" presetID="11" presetClass="entr" presetSubtype="0" fill="hold" grpId="0" nodeType="afterEffect">
                                  <p:stCondLst>
                                    <p:cond delay="0"/>
                                  </p:stCondLst>
                                  <p:childTnLst>
                                    <p:set>
                                      <p:cBhvr>
                                        <p:cTn id="567" dur="1000">
                                          <p:stCondLst>
                                            <p:cond delay="0"/>
                                          </p:stCondLst>
                                        </p:cTn>
                                        <p:tgtEl>
                                          <p:spTgt spid="314"/>
                                        </p:tgtEl>
                                        <p:attrNameLst>
                                          <p:attrName>style.visibility</p:attrName>
                                        </p:attrNameLst>
                                      </p:cBhvr>
                                      <p:to>
                                        <p:strVal val="visible"/>
                                      </p:to>
                                    </p:set>
                                  </p:childTnLst>
                                </p:cTn>
                              </p:par>
                            </p:childTnLst>
                          </p:cTn>
                        </p:par>
                        <p:par>
                          <p:cTn id="568" fill="hold">
                            <p:stCondLst>
                              <p:cond delay="170500"/>
                            </p:stCondLst>
                            <p:childTnLst>
                              <p:par>
                                <p:cTn id="569" presetID="11" presetClass="entr" presetSubtype="0" fill="hold" grpId="0" nodeType="afterEffect">
                                  <p:stCondLst>
                                    <p:cond delay="0"/>
                                  </p:stCondLst>
                                  <p:childTnLst>
                                    <p:set>
                                      <p:cBhvr>
                                        <p:cTn id="570"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3" name="chimes.wav"/>
                                        </p:tgtEl>
                                      </p:cMediaNode>
                                    </p:audio>
                                  </p:subTnLst>
                                </p:cTn>
                              </p:par>
                            </p:childTnLst>
                          </p:cTn>
                        </p:par>
                        <p:par>
                          <p:cTn id="571" fill="hold">
                            <p:stCondLst>
                              <p:cond delay="171500"/>
                            </p:stCondLst>
                            <p:childTnLst>
                              <p:par>
                                <p:cTn id="572" presetID="11" presetClass="entr" presetSubtype="0" fill="hold" grpId="0" nodeType="afterEffect">
                                  <p:stCondLst>
                                    <p:cond delay="0"/>
                                  </p:stCondLst>
                                  <p:childTnLst>
                                    <p:set>
                                      <p:cBhvr>
                                        <p:cTn id="573"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572"/>
                                            </p:cond>
                                          </p:stCondLst>
                                          <p:endCondLst>
                                            <p:cond evt="onStopAudio" delay="0">
                                              <p:tgtEl>
                                                <p:sldTgt/>
                                              </p:tgtEl>
                                            </p:cond>
                                          </p:endCondLst>
                                        </p:cTn>
                                        <p:tgtEl>
                                          <p:sndTgt r:embed="rId3" name="chimes.wav"/>
                                        </p:tgtEl>
                                      </p:cMediaNode>
                                    </p:audio>
                                  </p:subTnLst>
                                </p:cTn>
                              </p:par>
                            </p:childTnLst>
                          </p:cTn>
                        </p:par>
                        <p:par>
                          <p:cTn id="574" fill="hold">
                            <p:stCondLst>
                              <p:cond delay="172500"/>
                            </p:stCondLst>
                            <p:childTnLst>
                              <p:par>
                                <p:cTn id="575" presetID="11" presetClass="entr" presetSubtype="0" fill="hold" grpId="0" nodeType="afterEffect">
                                  <p:stCondLst>
                                    <p:cond delay="0"/>
                                  </p:stCondLst>
                                  <p:childTnLst>
                                    <p:set>
                                      <p:cBhvr>
                                        <p:cTn id="576"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575"/>
                                            </p:cond>
                                          </p:stCondLst>
                                          <p:endCondLst>
                                            <p:cond evt="onStopAudio" delay="0">
                                              <p:tgtEl>
                                                <p:sldTgt/>
                                              </p:tgtEl>
                                            </p:cond>
                                          </p:endCondLst>
                                        </p:cTn>
                                        <p:tgtEl>
                                          <p:sndTgt r:embed="rId3" name="chimes.wav"/>
                                        </p:tgtEl>
                                      </p:cMediaNode>
                                    </p:audio>
                                  </p:subTnLst>
                                </p:cTn>
                              </p:par>
                            </p:childTnLst>
                          </p:cTn>
                        </p:par>
                        <p:par>
                          <p:cTn id="577" fill="hold">
                            <p:stCondLst>
                              <p:cond delay="173500"/>
                            </p:stCondLst>
                            <p:childTnLst>
                              <p:par>
                                <p:cTn id="578" presetID="11" presetClass="entr" presetSubtype="0" fill="hold" grpId="0" nodeType="afterEffect">
                                  <p:stCondLst>
                                    <p:cond delay="0"/>
                                  </p:stCondLst>
                                  <p:childTnLst>
                                    <p:set>
                                      <p:cBhvr>
                                        <p:cTn id="579" dur="1000">
                                          <p:stCondLst>
                                            <p:cond delay="0"/>
                                          </p:stCondLst>
                                        </p:cTn>
                                        <p:tgtEl>
                                          <p:spTgt spid="318"/>
                                        </p:tgtEl>
                                        <p:attrNameLst>
                                          <p:attrName>style.visibility</p:attrName>
                                        </p:attrNameLst>
                                      </p:cBhvr>
                                      <p:to>
                                        <p:strVal val="visible"/>
                                      </p:to>
                                    </p:set>
                                  </p:childTnLst>
                                  <p:subTnLst>
                                    <p:audio>
                                      <p:cMediaNode>
                                        <p:cTn display="0" masterRel="sameClick">
                                          <p:stCondLst>
                                            <p:cond evt="begin" delay="0">
                                              <p:tn val="578"/>
                                            </p:cond>
                                          </p:stCondLst>
                                          <p:endCondLst>
                                            <p:cond evt="onStopAudio" delay="0">
                                              <p:tgtEl>
                                                <p:sldTgt/>
                                              </p:tgtEl>
                                            </p:cond>
                                          </p:endCondLst>
                                        </p:cTn>
                                        <p:tgtEl>
                                          <p:sndTgt r:embed="rId3" name="chimes.wav"/>
                                        </p:tgtEl>
                                      </p:cMediaNode>
                                    </p:audio>
                                  </p:subTnLst>
                                </p:cTn>
                              </p:par>
                            </p:childTnLst>
                          </p:cTn>
                        </p:par>
                        <p:par>
                          <p:cTn id="580" fill="hold">
                            <p:stCondLst>
                              <p:cond delay="174500"/>
                            </p:stCondLst>
                            <p:childTnLst>
                              <p:par>
                                <p:cTn id="581" presetID="11" presetClass="entr" presetSubtype="0" fill="hold" grpId="0" nodeType="afterEffect">
                                  <p:stCondLst>
                                    <p:cond delay="0"/>
                                  </p:stCondLst>
                                  <p:childTnLst>
                                    <p:set>
                                      <p:cBhvr>
                                        <p:cTn id="582" dur="1000">
                                          <p:stCondLst>
                                            <p:cond delay="0"/>
                                          </p:stCondLst>
                                        </p:cTn>
                                        <p:tgtEl>
                                          <p:spTgt spid="319"/>
                                        </p:tgtEl>
                                        <p:attrNameLst>
                                          <p:attrName>style.visibility</p:attrName>
                                        </p:attrNameLst>
                                      </p:cBhvr>
                                      <p:to>
                                        <p:strVal val="visible"/>
                                      </p:to>
                                    </p:set>
                                  </p:childTnLst>
                                  <p:subTnLst>
                                    <p:audio>
                                      <p:cMediaNode>
                                        <p:cTn display="0" masterRel="sameClick">
                                          <p:stCondLst>
                                            <p:cond evt="begin" delay="0">
                                              <p:tn val="581"/>
                                            </p:cond>
                                          </p:stCondLst>
                                          <p:endCondLst>
                                            <p:cond evt="onStopAudio" delay="0">
                                              <p:tgtEl>
                                                <p:sldTgt/>
                                              </p:tgtEl>
                                            </p:cond>
                                          </p:endCondLst>
                                        </p:cTn>
                                        <p:tgtEl>
                                          <p:sndTgt r:embed="rId3" name="chimes.wav"/>
                                        </p:tgtEl>
                                      </p:cMediaNode>
                                    </p:audio>
                                  </p:subTnLst>
                                </p:cTn>
                              </p:par>
                            </p:childTnLst>
                          </p:cTn>
                        </p:par>
                        <p:par>
                          <p:cTn id="583" fill="hold">
                            <p:stCondLst>
                              <p:cond delay="175500"/>
                            </p:stCondLst>
                            <p:childTnLst>
                              <p:par>
                                <p:cTn id="584" presetID="11" presetClass="entr" presetSubtype="0" fill="hold" grpId="0" nodeType="afterEffect">
                                  <p:stCondLst>
                                    <p:cond delay="0"/>
                                  </p:stCondLst>
                                  <p:childTnLst>
                                    <p:set>
                                      <p:cBhvr>
                                        <p:cTn id="585" dur="1000">
                                          <p:stCondLst>
                                            <p:cond delay="0"/>
                                          </p:stCondLst>
                                        </p:cTn>
                                        <p:tgtEl>
                                          <p:spTgt spid="320"/>
                                        </p:tgtEl>
                                        <p:attrNameLst>
                                          <p:attrName>style.visibility</p:attrName>
                                        </p:attrNameLst>
                                      </p:cBhvr>
                                      <p:to>
                                        <p:strVal val="visible"/>
                                      </p:to>
                                    </p:set>
                                  </p:childTnLst>
                                  <p:subTnLst>
                                    <p:audio>
                                      <p:cMediaNode>
                                        <p:cTn display="0" masterRel="sameClick">
                                          <p:stCondLst>
                                            <p:cond evt="begin" delay="0">
                                              <p:tn val="584"/>
                                            </p:cond>
                                          </p:stCondLst>
                                          <p:endCondLst>
                                            <p:cond evt="onStopAudio" delay="0">
                                              <p:tgtEl>
                                                <p:sldTgt/>
                                              </p:tgtEl>
                                            </p:cond>
                                          </p:endCondLst>
                                        </p:cTn>
                                        <p:tgtEl>
                                          <p:sndTgt r:embed="rId3" name="chimes.wav"/>
                                        </p:tgtEl>
                                      </p:cMediaNode>
                                    </p:audio>
                                  </p:subTnLst>
                                </p:cTn>
                              </p:par>
                            </p:childTnLst>
                          </p:cTn>
                        </p:par>
                        <p:par>
                          <p:cTn id="586" fill="hold">
                            <p:stCondLst>
                              <p:cond delay="176500"/>
                            </p:stCondLst>
                            <p:childTnLst>
                              <p:par>
                                <p:cTn id="587" presetID="11" presetClass="entr" presetSubtype="0" fill="hold" grpId="0" nodeType="afterEffect">
                                  <p:stCondLst>
                                    <p:cond delay="0"/>
                                  </p:stCondLst>
                                  <p:childTnLst>
                                    <p:set>
                                      <p:cBhvr>
                                        <p:cTn id="588"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587"/>
                                            </p:cond>
                                          </p:stCondLst>
                                          <p:endCondLst>
                                            <p:cond evt="onStopAudio" delay="0">
                                              <p:tgtEl>
                                                <p:sldTgt/>
                                              </p:tgtEl>
                                            </p:cond>
                                          </p:endCondLst>
                                        </p:cTn>
                                        <p:tgtEl>
                                          <p:sndTgt r:embed="rId3" name="chimes.wav"/>
                                        </p:tgtEl>
                                      </p:cMediaNode>
                                    </p:audio>
                                  </p:subTnLst>
                                </p:cTn>
                              </p:par>
                            </p:childTnLst>
                          </p:cTn>
                        </p:par>
                        <p:par>
                          <p:cTn id="589" fill="hold">
                            <p:stCondLst>
                              <p:cond delay="177500"/>
                            </p:stCondLst>
                            <p:childTnLst>
                              <p:par>
                                <p:cTn id="590" presetID="11" presetClass="entr" presetSubtype="0" fill="hold" grpId="0" nodeType="afterEffect">
                                  <p:stCondLst>
                                    <p:cond delay="0"/>
                                  </p:stCondLst>
                                  <p:childTnLst>
                                    <p:set>
                                      <p:cBhvr>
                                        <p:cTn id="591" dur="1000">
                                          <p:stCondLst>
                                            <p:cond delay="0"/>
                                          </p:stCondLst>
                                        </p:cTn>
                                        <p:tgtEl>
                                          <p:spTgt spid="322"/>
                                        </p:tgtEl>
                                        <p:attrNameLst>
                                          <p:attrName>style.visibility</p:attrName>
                                        </p:attrNameLst>
                                      </p:cBhvr>
                                      <p:to>
                                        <p:strVal val="visible"/>
                                      </p:to>
                                    </p:set>
                                  </p:childTnLst>
                                  <p:subTnLst>
                                    <p:audio>
                                      <p:cMediaNode>
                                        <p:cTn display="0" masterRel="sameClick">
                                          <p:stCondLst>
                                            <p:cond evt="begin" delay="0">
                                              <p:tn val="590"/>
                                            </p:cond>
                                          </p:stCondLst>
                                          <p:endCondLst>
                                            <p:cond evt="onStopAudio" delay="0">
                                              <p:tgtEl>
                                                <p:sldTgt/>
                                              </p:tgtEl>
                                            </p:cond>
                                          </p:endCondLst>
                                        </p:cTn>
                                        <p:tgtEl>
                                          <p:sndTgt r:embed="rId3" name="chimes.wav"/>
                                        </p:tgtEl>
                                      </p:cMediaNode>
                                    </p:audio>
                                  </p:subTnLst>
                                </p:cTn>
                              </p:par>
                            </p:childTnLst>
                          </p:cTn>
                        </p:par>
                        <p:par>
                          <p:cTn id="592" fill="hold">
                            <p:stCondLst>
                              <p:cond delay="178500"/>
                            </p:stCondLst>
                            <p:childTnLst>
                              <p:par>
                                <p:cTn id="593" presetID="11" presetClass="entr" presetSubtype="0" fill="hold" grpId="0" nodeType="afterEffect">
                                  <p:stCondLst>
                                    <p:cond delay="0"/>
                                  </p:stCondLst>
                                  <p:childTnLst>
                                    <p:set>
                                      <p:cBhvr>
                                        <p:cTn id="594"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593"/>
                                            </p:cond>
                                          </p:stCondLst>
                                          <p:endCondLst>
                                            <p:cond evt="onStopAudio" delay="0">
                                              <p:tgtEl>
                                                <p:sldTgt/>
                                              </p:tgtEl>
                                            </p:cond>
                                          </p:endCondLst>
                                        </p:cTn>
                                        <p:tgtEl>
                                          <p:sndTgt r:embed="rId3" name="chimes.wav"/>
                                        </p:tgtEl>
                                      </p:cMediaNode>
                                    </p:audio>
                                  </p:subTnLst>
                                </p:cTn>
                              </p:par>
                            </p:childTnLst>
                          </p:cTn>
                        </p:par>
                        <p:par>
                          <p:cTn id="595" fill="hold">
                            <p:stCondLst>
                              <p:cond delay="179500"/>
                            </p:stCondLst>
                            <p:childTnLst>
                              <p:par>
                                <p:cTn id="596" presetID="11" presetClass="entr" presetSubtype="0" fill="hold" grpId="0" nodeType="afterEffect">
                                  <p:stCondLst>
                                    <p:cond delay="0"/>
                                  </p:stCondLst>
                                  <p:childTnLst>
                                    <p:set>
                                      <p:cBhvr>
                                        <p:cTn id="597" dur="1000">
                                          <p:stCondLst>
                                            <p:cond delay="0"/>
                                          </p:stCondLst>
                                        </p:cTn>
                                        <p:tgtEl>
                                          <p:spTgt spid="324"/>
                                        </p:tgtEl>
                                        <p:attrNameLst>
                                          <p:attrName>style.visibility</p:attrName>
                                        </p:attrNameLst>
                                      </p:cBhvr>
                                      <p:to>
                                        <p:strVal val="visible"/>
                                      </p:to>
                                    </p:set>
                                  </p:childTnLst>
                                  <p:subTnLst>
                                    <p:audio>
                                      <p:cMediaNode>
                                        <p:cTn display="0" masterRel="sameClick">
                                          <p:stCondLst>
                                            <p:cond evt="begin" delay="0">
                                              <p:tn val="5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5"/>
                  </p:tgtEl>
                </p:cond>
              </p:nextCondLst>
            </p:seq>
          </p:childTnLst>
        </p:cTn>
      </p:par>
    </p:tnLst>
    <p:bldLst>
      <p:bldP spid="5" grpId="0" animBg="1"/>
      <p:bldP spid="7" grpId="0"/>
      <p:bldP spid="8" grpId="0"/>
      <p:bldP spid="9" grpId="0"/>
      <p:bldP spid="10" grpId="0"/>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xmlns="" id="{76074173-99B7-C58E-660D-56A70782CF67}"/>
              </a:ext>
            </a:extLst>
          </p:cNvPr>
          <p:cNvSpPr txBox="1"/>
          <p:nvPr/>
        </p:nvSpPr>
        <p:spPr>
          <a:xfrm>
            <a:off x="1673400" y="171682"/>
            <a:ext cx="9636597" cy="1107996"/>
          </a:xfrm>
          <a:prstGeom prst="rect">
            <a:avLst/>
          </a:prstGeom>
          <a:solidFill>
            <a:srgbClr val="ED7D31"/>
          </a:solidFill>
          <a:ln w="381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xmlns="" id="{E8A32D3B-B27C-0248-22E8-58F128F5A4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99638">
            <a:off x="131183" y="91298"/>
            <a:ext cx="1308474" cy="1290182"/>
          </a:xfrm>
          <a:prstGeom prst="rect">
            <a:avLst/>
          </a:prstGeom>
        </p:spPr>
      </p:pic>
      <p:sp>
        <p:nvSpPr>
          <p:cNvPr id="6" name="Hộp Văn bản 32">
            <a:extLst>
              <a:ext uri="{FF2B5EF4-FFF2-40B4-BE49-F238E27FC236}">
                <a16:creationId xmlns:a16="http://schemas.microsoft.com/office/drawing/2014/main" xmlns="" id="{3E8330B7-AC48-64FC-EF4F-C526B03885D5}"/>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hãy cùng hát và vỗ tay theo bài hát ‘‘Nhà là nơi’’ của nhạc sĩ Nguyễn Hải Phong</a:t>
            </a:r>
          </a:p>
        </p:txBody>
      </p:sp>
      <p:sp>
        <p:nvSpPr>
          <p:cNvPr id="8" name="Hộp Văn bản 37">
            <a:extLst>
              <a:ext uri="{FF2B5EF4-FFF2-40B4-BE49-F238E27FC236}">
                <a16:creationId xmlns:a16="http://schemas.microsoft.com/office/drawing/2014/main" xmlns="" id="{57A33430-478E-E8DD-F6B0-2852D6A101AB}"/>
              </a:ext>
            </a:extLst>
          </p:cNvPr>
          <p:cNvSpPr txBox="1"/>
          <p:nvPr/>
        </p:nvSpPr>
        <p:spPr>
          <a:xfrm>
            <a:off x="8754430" y="2090172"/>
            <a:ext cx="3314932" cy="2677656"/>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just" defTabSz="457200"/>
            <a:r>
              <a:rPr lang="vi-VN" sz="2800" dirty="0">
                <a:solidFill>
                  <a:prstClr val="black"/>
                </a:solidFill>
                <a:latin typeface="Times New Roman" panose="02020603050405020304" pitchFamily="18" charset="0"/>
              </a:rPr>
              <a:t>Em hãy tìm ngững ca từ trong bài hát gắn với quyền và nghĩa vụ của công dân trong gia đình?</a:t>
            </a:r>
          </a:p>
        </p:txBody>
      </p:sp>
      <p:pic>
        <p:nvPicPr>
          <p:cNvPr id="9" name="y2mate.com - Cử điệu mẫu  Nhà là nơi Lucky Dance Team Noo Phước Thịnh ft Văn Mai Hương Official MV_v720P">
            <a:hlinkClick r:id="" action="ppaction://media"/>
            <a:extLst>
              <a:ext uri="{FF2B5EF4-FFF2-40B4-BE49-F238E27FC236}">
                <a16:creationId xmlns:a16="http://schemas.microsoft.com/office/drawing/2014/main" xmlns="" id="{AEF8E0CE-CA84-67A1-4A32-4A15FD7554A6}"/>
              </a:ext>
            </a:extLst>
          </p:cNvPr>
          <p:cNvPicPr>
            <a:picLocks noChangeAspect="1"/>
          </p:cNvPicPr>
          <p:nvPr>
            <a:videoFile r:link="rId1"/>
            <p:extLst>
              <p:ext uri="{DAA4B4D4-6D71-4841-9C94-3DE7FCFB9230}">
                <p14:media xmlns:p14="http://schemas.microsoft.com/office/powerpoint/2010/main" r:embed="rId2">
                  <p14:trim st="6659" end="8217"/>
                </p14:media>
              </p:ext>
            </p:extLst>
          </p:nvPr>
        </p:nvPicPr>
        <p:blipFill>
          <a:blip r:embed="rId5"/>
          <a:stretch>
            <a:fillRect/>
          </a:stretch>
        </p:blipFill>
        <p:spPr>
          <a:xfrm>
            <a:off x="122638" y="1873770"/>
            <a:ext cx="8461115" cy="4812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7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1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455">
                <p:cTn id="20" fill="hold" display="0">
                  <p:stCondLst>
                    <p:cond delay="indefinite"/>
                  </p:stCondLst>
                </p:cTn>
                <p:tgtEl>
                  <p:spTgt spid="9"/>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xmlns="" id="{0DFDD576-3819-D575-C631-93374974D854}"/>
              </a:ext>
            </a:extLst>
          </p:cNvPr>
          <p:cNvSpPr/>
          <p:nvPr/>
        </p:nvSpPr>
        <p:spPr>
          <a:xfrm>
            <a:off x="141044" y="0"/>
            <a:ext cx="8159261"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ĐI TÌM ĐỒNG ĐỘI</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83049294-9972-EEF0-9046-18166E229A4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4343" y="-1215"/>
            <a:ext cx="3807657" cy="1320349"/>
          </a:xfrm>
          <a:prstGeom prst="rect">
            <a:avLst/>
          </a:prstGeom>
          <a:noFill/>
          <a:ln w="9525">
            <a:noFill/>
            <a:miter lim="800000"/>
            <a:headEnd/>
            <a:tailEnd/>
          </a:ln>
        </p:spPr>
      </p:pic>
      <p:sp>
        <p:nvSpPr>
          <p:cNvPr id="11" name="TextBox 10">
            <a:extLst>
              <a:ext uri="{FF2B5EF4-FFF2-40B4-BE49-F238E27FC236}">
                <a16:creationId xmlns:a16="http://schemas.microsoft.com/office/drawing/2014/main" xmlns="" id="{06AD4CA8-FBE8-8542-8B92-B5F491B8A21E}"/>
              </a:ext>
            </a:extLst>
          </p:cNvPr>
          <p:cNvSpPr txBox="1"/>
          <p:nvPr/>
        </p:nvSpPr>
        <p:spPr>
          <a:xfrm>
            <a:off x="264826" y="1068611"/>
            <a:ext cx="11662348" cy="5632311"/>
          </a:xfrm>
          <a:prstGeom prst="rect">
            <a:avLst/>
          </a:prstGeom>
          <a:noFill/>
          <a:ln w="38100">
            <a:solidFill>
              <a:schemeClr val="accent1"/>
            </a:solidFill>
          </a:ln>
        </p:spPr>
        <p:txBody>
          <a:bodyPr wrap="square">
            <a:spAutoFit/>
          </a:bodyPr>
          <a:lstStyle/>
          <a:p>
            <a:pPr algn="just"/>
            <a:r>
              <a:rPr lang="vi-VN" sz="2000" b="0" i="0" dirty="0">
                <a:solidFill>
                  <a:srgbClr val="000000"/>
                </a:solidFill>
                <a:effectLst/>
                <a:latin typeface="+mj-lt"/>
              </a:rPr>
              <a:t> </a:t>
            </a:r>
            <a:r>
              <a:rPr lang="vi-VN" sz="2000" b="1" i="0" dirty="0">
                <a:solidFill>
                  <a:srgbClr val="FF0000"/>
                </a:solidFill>
                <a:effectLst/>
                <a:latin typeface="+mj-lt"/>
              </a:rPr>
              <a:t>“Chị ngã em nâng”: </a:t>
            </a:r>
            <a:r>
              <a:rPr lang="vi-VN" sz="2000" b="0" i="0" dirty="0">
                <a:solidFill>
                  <a:srgbClr val="000000"/>
                </a:solidFill>
                <a:effectLst/>
                <a:latin typeface="+mj-lt"/>
              </a:rPr>
              <a:t>trước hết mang ý nghĩa tả thực. Khi chị ngã thì em sẽ là người đỡ chị dậy. Nhưng ý nghĩa sâu xa của câu tục ngữ muốn nói đến tình cảm của hai chị em trong gia đình luôn luôn phải tương trợ giúp đỡ nhau trong mọi hoàn cảnh. Khi một người gặp phải khó khăn, người còn lại sẽ không ngại giúp đỡ, bảo vệ.</a:t>
            </a:r>
          </a:p>
          <a:p>
            <a:pPr algn="just"/>
            <a:r>
              <a:rPr lang="vi-VN" sz="2000" b="1" i="0" dirty="0">
                <a:solidFill>
                  <a:srgbClr val="FF0000"/>
                </a:solidFill>
                <a:effectLst/>
                <a:latin typeface="+mj-lt"/>
              </a:rPr>
              <a:t>-   “Anh em như thể tay chân </a:t>
            </a:r>
          </a:p>
          <a:p>
            <a:pPr algn="just"/>
            <a:r>
              <a:rPr lang="vi-VN" sz="2000" b="1" i="0" dirty="0">
                <a:solidFill>
                  <a:srgbClr val="FF0000"/>
                </a:solidFill>
                <a:effectLst/>
                <a:latin typeface="+mj-lt"/>
              </a:rPr>
              <a:t>Rách lành đùm bọc, dở hay đỡ đần.”</a:t>
            </a:r>
          </a:p>
          <a:p>
            <a:pPr algn="just"/>
            <a:r>
              <a:rPr lang="vi-VN" sz="2000" b="0" i="0" dirty="0">
                <a:solidFill>
                  <a:srgbClr val="000000"/>
                </a:solidFill>
                <a:effectLst/>
                <a:latin typeface="+mj-lt"/>
              </a:rPr>
              <a:t>Có nghĩa là anh em phải yêu thương, đùm bọc, san sẻ với nhau. Rách và lành là hai từ tượng trưng cho hai hoàn cảnh sống khác nhau. Rách muốn nói đến cuộc sống khó khăn, nghèo khổ, còn lành là cuộc sống đủ đầy sung túc.</a:t>
            </a:r>
          </a:p>
          <a:p>
            <a:pPr algn="just"/>
            <a:r>
              <a:rPr lang="vi-VN" sz="2000" b="1" i="0" dirty="0">
                <a:solidFill>
                  <a:srgbClr val="FF0000"/>
                </a:solidFill>
                <a:effectLst/>
                <a:latin typeface="+mj-lt"/>
              </a:rPr>
              <a:t>- “Khôn ngoan đối đáp người ngoài </a:t>
            </a:r>
          </a:p>
          <a:p>
            <a:pPr algn="just"/>
            <a:r>
              <a:rPr lang="vi-VN" sz="2000" b="1" i="0" dirty="0">
                <a:solidFill>
                  <a:srgbClr val="FF0000"/>
                </a:solidFill>
                <a:effectLst/>
                <a:latin typeface="+mj-lt"/>
              </a:rPr>
              <a:t>Gà cùng một mẹ chớ hoài đá nhau.”</a:t>
            </a:r>
          </a:p>
          <a:p>
            <a:pPr algn="just"/>
            <a:r>
              <a:rPr lang="vi-VN" sz="2000" b="0" i="0" dirty="0">
                <a:solidFill>
                  <a:srgbClr val="000000"/>
                </a:solidFill>
                <a:effectLst/>
                <a:latin typeface="+mj-lt"/>
              </a:rPr>
              <a:t>Giảng giải đạo lý giữa người với người ở trên đời. Anh em một nhà thương yêu, giúp đỡ nhau còn không kịp chứ hãm hại và ghét bỏ nhau để làm gì. Người xưa vẫn nói “Một giọt máu đào hơn ao nước lã”, người trong nhà nên yêu thương và đoàn kết. Anh chị em do một mẹ sinh ra đều mang một sợi dây liên kết gọi là “huyết thống”. Việc chăm sóc và che chở nhau là trách nhiệm của mỗi thành viên.</a:t>
            </a:r>
          </a:p>
          <a:p>
            <a:pPr algn="just"/>
            <a:r>
              <a:rPr lang="vi-VN" sz="2000" b="1" i="0" dirty="0">
                <a:solidFill>
                  <a:srgbClr val="FF0000"/>
                </a:solidFill>
                <a:effectLst/>
                <a:latin typeface="+mj-lt"/>
              </a:rPr>
              <a:t>- “Anh em trên kính dưới nhường </a:t>
            </a:r>
          </a:p>
          <a:p>
            <a:pPr algn="just"/>
            <a:r>
              <a:rPr lang="vi-VN" sz="2000" b="1" i="0" dirty="0">
                <a:solidFill>
                  <a:srgbClr val="FF0000"/>
                </a:solidFill>
                <a:effectLst/>
                <a:latin typeface="+mj-lt"/>
              </a:rPr>
              <a:t>Là nhà có phúc, mọi đường yên vui.”</a:t>
            </a:r>
          </a:p>
          <a:p>
            <a:pPr algn="just"/>
            <a:r>
              <a:rPr lang="vi-VN" sz="2000" b="0" i="0" dirty="0">
                <a:solidFill>
                  <a:srgbClr val="000000"/>
                </a:solidFill>
                <a:effectLst/>
                <a:latin typeface="+mj-lt"/>
              </a:rPr>
              <a:t>Là nhà có phúc mọi đường yên vui. Ý nghĩa của câu này là anh em trong nhà mà yêu thương nhường nhịn lẫn nhau thì trong nhà sẽ luôn yên vui và êm ấm. Chớ điều chếch lệch người ta chê cười.</a:t>
            </a:r>
          </a:p>
        </p:txBody>
      </p:sp>
    </p:spTree>
    <p:extLst>
      <p:ext uri="{BB962C8B-B14F-4D97-AF65-F5344CB8AC3E}">
        <p14:creationId xmlns:p14="http://schemas.microsoft.com/office/powerpoint/2010/main" val="1487126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xmlns=""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xmlns="" id="{E68079CC-B4F5-4BD4-55E0-24E8ED3EE2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xmlns="" id="{5B0974A7-17EB-11D7-D52B-CC3434EE23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a:solidFill>
                  <a:srgbClr val="FF0000"/>
                </a:solidFill>
                <a:ea typeface="微软雅黑" panose="020B0503020204020204" pitchFamily="34" charset="-122"/>
                <a:cs typeface="Times New Roman" panose="02020603050405020304" pitchFamily="18" charset="0"/>
              </a:rPr>
              <a:t>AI THÔNG MINH HƠN HỌC SINH LỚP </a:t>
            </a:r>
            <a:r>
              <a:rPr lang="vi-VN" altLang="en-US" sz="2800" b="1" dirty="0">
                <a:solidFill>
                  <a:srgbClr val="FF0000"/>
                </a:solidFill>
                <a:ea typeface="微软雅黑" panose="020B0503020204020204" pitchFamily="34" charset="-122"/>
                <a:cs typeface="Times New Roman" panose="02020603050405020304" pitchFamily="18" charset="0"/>
              </a:rPr>
              <a:t>7</a:t>
            </a:r>
            <a:endParaRPr lang="en-US" altLang="en-US" sz="2800" b="1" dirty="0">
              <a:solidFill>
                <a:srgbClr val="FF0000"/>
              </a:solidFill>
              <a:ea typeface="微软雅黑" panose="020B0503020204020204" pitchFamily="34" charset="-122"/>
              <a:cs typeface="Times New Roman" panose="02020603050405020304" pitchFamily="18" charset="0"/>
            </a:endParaRPr>
          </a:p>
        </p:txBody>
      </p:sp>
      <p:pic>
        <p:nvPicPr>
          <p:cNvPr id="8" name="Picture 2">
            <a:extLst>
              <a:ext uri="{FF2B5EF4-FFF2-40B4-BE49-F238E27FC236}">
                <a16:creationId xmlns:a16="http://schemas.microsoft.com/office/drawing/2014/main" xmlns="" id="{A36B4C22-2534-1277-C40C-A3D6CCE75C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0825" y="3179763"/>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xmlns=""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FontTx/>
              <a:buNone/>
            </a:pPr>
            <a:r>
              <a:rPr lang="vi-VN" sz="2000" b="0" i="0" dirty="0">
                <a:solidFill>
                  <a:srgbClr val="000000"/>
                </a:solidFill>
                <a:effectLst/>
                <a:latin typeface="#9Slide05 Brannboll Ny" panose="02000000000000000000" pitchFamily="2" charset="0"/>
              </a:rPr>
              <a:t>Theo bạn, quyền và nghĩa vụ của anh chị em trong gia đình được thể hiện như thế nào trong các câu ca dao, tục ngữ trên?</a:t>
            </a:r>
            <a:endParaRPr lang="en-US" altLang="en-US" sz="2000" dirty="0">
              <a:solidFill>
                <a:srgbClr val="000000"/>
              </a:solidFill>
              <a:latin typeface="#9Slide05 Brannboll Ny" panose="02000000000000000000" pitchFamily="2" charset="0"/>
              <a:cs typeface="Times New Roman" panose="02020603050405020304" pitchFamily="18" charset="0"/>
            </a:endParaRPr>
          </a:p>
        </p:txBody>
      </p:sp>
      <p:sp>
        <p:nvSpPr>
          <p:cNvPr id="10" name="AutoShape 7">
            <a:extLst>
              <a:ext uri="{FF2B5EF4-FFF2-40B4-BE49-F238E27FC236}">
                <a16:creationId xmlns:a16="http://schemas.microsoft.com/office/drawing/2014/main" xmlns="" id="{D67428DD-1111-588F-EF8B-653004AE59A5}"/>
              </a:ext>
            </a:extLst>
          </p:cNvPr>
          <p:cNvSpPr>
            <a:spLocks noChangeArrowheads="1"/>
          </p:cNvSpPr>
          <p:nvPr/>
        </p:nvSpPr>
        <p:spPr bwMode="auto">
          <a:xfrm>
            <a:off x="8270875" y="669925"/>
            <a:ext cx="3768725" cy="2181225"/>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sz="2000" b="1" i="1" u="none" strike="noStrike" kern="0" cap="none" spc="0" normalizeH="0" baseline="0" noProof="0" dirty="0">
              <a:ln>
                <a:noFill/>
              </a:ln>
              <a:solidFill>
                <a:srgbClr val="A50021"/>
              </a:solidFill>
              <a:effectLst/>
              <a:uLnTx/>
              <a:uFillTx/>
              <a:latin typeface="Times New Roman" panose="02020603050405020304" pitchFamily="18" charset="0"/>
            </a:endParaRPr>
          </a:p>
        </p:txBody>
      </p:sp>
      <p:sp>
        <p:nvSpPr>
          <p:cNvPr id="11" name="TextBox 10">
            <a:extLst>
              <a:ext uri="{FF2B5EF4-FFF2-40B4-BE49-F238E27FC236}">
                <a16:creationId xmlns:a16="http://schemas.microsoft.com/office/drawing/2014/main" xmlns="" id="{DDC46CA7-6994-D255-DDAD-C274244A78F2}"/>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quyền và nghĩa vụ của anh chị em trong gia đình</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1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WordArt 8">
            <a:extLst>
              <a:ext uri="{FF2B5EF4-FFF2-40B4-BE49-F238E27FC236}">
                <a16:creationId xmlns:a16="http://schemas.microsoft.com/office/drawing/2014/main" xmlns=""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algn="ctr" eaLnBrk="0" fontAlgn="base" hangingPunct="0">
              <a:spcBef>
                <a:spcPct val="0"/>
              </a:spcBef>
              <a:spcAft>
                <a:spcPct val="0"/>
              </a:spcAft>
            </a:pPr>
            <a:r>
              <a:rPr lang="en-US" sz="4400" b="1" kern="10" dirty="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ĐOÁN Ý ĐỒNG ĐỘI</a:t>
            </a:r>
          </a:p>
        </p:txBody>
      </p:sp>
    </p:spTree>
    <p:extLst>
      <p:ext uri="{BB962C8B-B14F-4D97-AF65-F5344CB8AC3E}">
        <p14:creationId xmlns:p14="http://schemas.microsoft.com/office/powerpoint/2010/main" val="35878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xmlns=""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xmlns="" id="{E68079CC-B4F5-4BD4-55E0-24E8ED3EE2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xmlns="" id="{5B0974A7-17EB-11D7-D52B-CC3434EE23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AI THÔNG MINH HƠN HỌC SINH LỚP </a:t>
            </a: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2">
            <a:extLst>
              <a:ext uri="{FF2B5EF4-FFF2-40B4-BE49-F238E27FC236}">
                <a16:creationId xmlns:a16="http://schemas.microsoft.com/office/drawing/2014/main" xmlns="" id="{A36B4C22-2534-1277-C40C-A3D6CCE75C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0825" y="3179763"/>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xmlns=""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Theo bạn, quyền và nghĩa vụ của anh chị em trong gia đình được thể hiện như thế nào trong các câu ca dao, tục ngữ trên?</a:t>
            </a:r>
            <a:endParaRPr kumimoji="0" lang="en-US" altLang="en-US" sz="20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Times New Roman" panose="02020603050405020304" pitchFamily="18" charset="0"/>
            </a:endParaRPr>
          </a:p>
        </p:txBody>
      </p:sp>
      <p:sp>
        <p:nvSpPr>
          <p:cNvPr id="10" name="AutoShape 7">
            <a:extLst>
              <a:ext uri="{FF2B5EF4-FFF2-40B4-BE49-F238E27FC236}">
                <a16:creationId xmlns:a16="http://schemas.microsoft.com/office/drawing/2014/main" xmlns="" id="{D67428DD-1111-588F-EF8B-653004AE59A5}"/>
              </a:ext>
            </a:extLst>
          </p:cNvPr>
          <p:cNvSpPr>
            <a:spLocks noChangeArrowheads="1"/>
          </p:cNvSpPr>
          <p:nvPr/>
        </p:nvSpPr>
        <p:spPr bwMode="auto">
          <a:xfrm>
            <a:off x="6940470" y="434520"/>
            <a:ext cx="5203905" cy="2836186"/>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sz="2000" b="0" i="0" dirty="0">
                <a:solidFill>
                  <a:srgbClr val="000000"/>
                </a:solidFill>
                <a:effectLst/>
                <a:latin typeface="#9Slide05 Brannboll Ny" panose="02000000000000000000" pitchFamily="2" charset="0"/>
              </a:rPr>
              <a:t>Anh, chị, em có quyền và nghĩa vụ thương yêu, chăm sóc, giúp đỡ nhau; có quyền, nghĩa vụ nuôi dưỡng nhau trong trường hợp không còn cha mẹ hoặc cha mẹ không có điều kiện trông nom, nuôi dưỡng, chăm sóc, giáo dục con.</a:t>
            </a:r>
            <a:endParaRPr kumimoji="0" lang="en-US" altLang="en-US" sz="2000" b="1" i="1" u="none" strike="noStrike" kern="0" cap="none" spc="0" normalizeH="0" baseline="0" noProof="0" dirty="0">
              <a:ln>
                <a:noFill/>
              </a:ln>
              <a:solidFill>
                <a:srgbClr val="A50021"/>
              </a:solidFill>
              <a:effectLst/>
              <a:uLnTx/>
              <a:uFillTx/>
              <a:latin typeface="#9Slide05 Brannboll Ny" panose="02000000000000000000" pitchFamily="2" charset="0"/>
            </a:endParaRPr>
          </a:p>
        </p:txBody>
      </p:sp>
      <p:sp>
        <p:nvSpPr>
          <p:cNvPr id="12" name="WordArt 8">
            <a:extLst>
              <a:ext uri="{FF2B5EF4-FFF2-40B4-BE49-F238E27FC236}">
                <a16:creationId xmlns:a16="http://schemas.microsoft.com/office/drawing/2014/main" xmlns=""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dirty="0">
                <a:ln w="9525">
                  <a:solidFill>
                    <a:srgbClr val="FF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ĐOÁN Ý ĐỒNG ĐỘI</a:t>
            </a:r>
          </a:p>
        </p:txBody>
      </p:sp>
      <p:sp>
        <p:nvSpPr>
          <p:cNvPr id="2" name="TextBox 1">
            <a:extLst>
              <a:ext uri="{FF2B5EF4-FFF2-40B4-BE49-F238E27FC236}">
                <a16:creationId xmlns:a16="http://schemas.microsoft.com/office/drawing/2014/main" xmlns="" id="{1A34126B-9437-330B-8E32-77D75E0880F7}"/>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quyền và nghĩa vụ của anh chị em trong gia đình</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1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6924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1123632" y="1576816"/>
            <a:ext cx="9789838" cy="4893647"/>
          </a:xfrm>
          <a:prstGeom prst="rect">
            <a:avLst/>
          </a:prstGeom>
          <a:noFill/>
        </p:spPr>
        <p:txBody>
          <a:bodyPr wrap="square" rtlCol="0">
            <a:spAutoFit/>
          </a:bodyPr>
          <a:lstStyle/>
          <a:p>
            <a:r>
              <a:rPr lang="en-US" sz="2400" dirty="0">
                <a:latin typeface="#9Slide05 Brannboll Ny" panose="02000000000000000000" pitchFamily="2" charset="0"/>
              </a:rPr>
              <a:t>- </a:t>
            </a:r>
            <a:r>
              <a:rPr lang="en-US" sz="2400" dirty="0" err="1">
                <a:latin typeface="#9Slide05 Brannboll Ny" panose="02000000000000000000" pitchFamily="2" charset="0"/>
              </a:rPr>
              <a:t>Vợ</a:t>
            </a:r>
            <a:r>
              <a:rPr lang="en-US" sz="2400" dirty="0">
                <a:latin typeface="#9Slide05 Brannboll Ny" panose="02000000000000000000" pitchFamily="2" charset="0"/>
              </a:rPr>
              <a:t>, </a:t>
            </a:r>
            <a:r>
              <a:rPr lang="en-US" sz="2400" dirty="0" err="1">
                <a:latin typeface="#9Slide05 Brannboll Ny" panose="02000000000000000000" pitchFamily="2" charset="0"/>
              </a:rPr>
              <a:t>chồng</a:t>
            </a:r>
            <a:r>
              <a:rPr lang="en-US" sz="2400" dirty="0">
                <a:latin typeface="#9Slide05 Brannboll Ny" panose="02000000000000000000" pitchFamily="2" charset="0"/>
              </a:rPr>
              <a:t> </a:t>
            </a:r>
            <a:r>
              <a:rPr lang="en-US" sz="2400" dirty="0" err="1">
                <a:latin typeface="#9Slide05 Brannboll Ny" panose="02000000000000000000" pitchFamily="2" charset="0"/>
              </a:rPr>
              <a:t>bình</a:t>
            </a:r>
            <a:r>
              <a:rPr lang="en-US" sz="2400" dirty="0">
                <a:latin typeface="#9Slide05 Brannboll Ny" panose="02000000000000000000" pitchFamily="2" charset="0"/>
              </a:rPr>
              <a:t> </a:t>
            </a:r>
            <a:r>
              <a:rPr lang="en-US" sz="2400" dirty="0" err="1">
                <a:latin typeface="#9Slide05 Brannboll Ny" panose="02000000000000000000" pitchFamily="2" charset="0"/>
              </a:rPr>
              <a:t>đẳng</a:t>
            </a:r>
            <a:r>
              <a:rPr lang="en-US" sz="2400" dirty="0">
                <a:latin typeface="#9Slide05 Brannboll Ny" panose="02000000000000000000" pitchFamily="2" charset="0"/>
              </a:rPr>
              <a:t> </a:t>
            </a:r>
            <a:r>
              <a:rPr lang="en-US" sz="2400" dirty="0" err="1">
                <a:latin typeface="#9Slide05 Brannboll Ny" panose="02000000000000000000" pitchFamily="2" charset="0"/>
              </a:rPr>
              <a:t>với</a:t>
            </a:r>
            <a:r>
              <a:rPr lang="en-US" sz="2400" dirty="0">
                <a:latin typeface="#9Slide05 Brannboll Ny" panose="02000000000000000000" pitchFamily="2" charset="0"/>
              </a:rPr>
              <a:t> </a:t>
            </a:r>
            <a:r>
              <a:rPr lang="en-US" sz="2400" dirty="0" err="1">
                <a:latin typeface="#9Slide05 Brannboll Ny" panose="02000000000000000000" pitchFamily="2" charset="0"/>
              </a:rPr>
              <a:t>nhau</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ngang</a:t>
            </a:r>
            <a:r>
              <a:rPr lang="en-US" sz="2400" dirty="0">
                <a:latin typeface="#9Slide05 Brannboll Ny" panose="02000000000000000000" pitchFamily="2" charset="0"/>
              </a:rPr>
              <a:t> </a:t>
            </a:r>
            <a:r>
              <a:rPr lang="en-US" sz="2400" dirty="0" err="1">
                <a:latin typeface="#9Slide05 Brannboll Ny" panose="02000000000000000000" pitchFamily="2" charset="0"/>
              </a:rPr>
              <a:t>nhau</a:t>
            </a:r>
            <a:r>
              <a:rPr lang="en-US" sz="2400" dirty="0">
                <a:latin typeface="#9Slide05 Brannboll Ny" panose="02000000000000000000" pitchFamily="2" charset="0"/>
              </a:rPr>
              <a:t> </a:t>
            </a:r>
            <a:r>
              <a:rPr lang="en-US" sz="2400" dirty="0" err="1">
                <a:latin typeface="#9Slide05 Brannboll Ny" panose="02000000000000000000" pitchFamily="2" charset="0"/>
              </a:rPr>
              <a:t>về</a:t>
            </a:r>
            <a:endParaRPr lang="en-US" sz="2400" dirty="0">
              <a:latin typeface="#9Slide05 Brannboll Ny" panose="02000000000000000000" pitchFamily="2" charset="0"/>
            </a:endParaRPr>
          </a:p>
          <a:p>
            <a:r>
              <a:rPr lang="en-US" sz="2400" dirty="0" err="1">
                <a:latin typeface="#9Slide05 Brannboll Ny" panose="02000000000000000000" pitchFamily="2" charset="0"/>
              </a:rPr>
              <a:t>mọi</a:t>
            </a:r>
            <a:r>
              <a:rPr lang="en-US" sz="2400" dirty="0">
                <a:latin typeface="#9Slide05 Brannboll Ny" panose="02000000000000000000" pitchFamily="2" charset="0"/>
              </a:rPr>
              <a:t> </a:t>
            </a:r>
            <a:r>
              <a:rPr lang="en-US" sz="2400" dirty="0" err="1">
                <a:latin typeface="#9Slide05 Brannboll Ny" panose="02000000000000000000" pitchFamily="2" charset="0"/>
              </a:rPr>
              <a:t>mặt</a:t>
            </a:r>
            <a:r>
              <a:rPr lang="en-US" sz="2400" dirty="0">
                <a:latin typeface="#9Slide05 Brannboll Ny" panose="02000000000000000000" pitchFamily="2" charset="0"/>
              </a:rPr>
              <a:t> </a:t>
            </a:r>
            <a:r>
              <a:rPr lang="en-US" sz="2400" dirty="0" err="1">
                <a:latin typeface="#9Slide05 Brannboll Ny" panose="02000000000000000000" pitchFamily="2" charset="0"/>
              </a:rPr>
              <a:t>trong</a:t>
            </a:r>
            <a:r>
              <a:rPr lang="en-US" sz="2400" dirty="0">
                <a:latin typeface="#9Slide05 Brannboll Ny" panose="02000000000000000000" pitchFamily="2" charset="0"/>
              </a:rPr>
              <a:t> </a:t>
            </a:r>
            <a:r>
              <a:rPr lang="en-US" sz="2400" dirty="0" err="1">
                <a:latin typeface="#9Slide05 Brannboll Ny" panose="02000000000000000000" pitchFamily="2" charset="0"/>
              </a:rPr>
              <a:t>gia</a:t>
            </a:r>
            <a:r>
              <a:rPr lang="en-US" sz="2400" dirty="0">
                <a:latin typeface="#9Slide05 Brannboll Ny" panose="02000000000000000000" pitchFamily="2" charset="0"/>
              </a:rPr>
              <a:t> </a:t>
            </a:r>
            <a:r>
              <a:rPr lang="en-US" sz="2400" dirty="0" err="1">
                <a:latin typeface="#9Slide05 Brannboll Ny" panose="02000000000000000000" pitchFamily="2" charset="0"/>
              </a:rPr>
              <a:t>đình</a:t>
            </a:r>
            <a:r>
              <a:rPr lang="en-US" sz="2400" dirty="0">
                <a:latin typeface="#9Slide05 Brannboll Ny" panose="02000000000000000000" pitchFamily="2" charset="0"/>
              </a:rPr>
              <a:t>. </a:t>
            </a:r>
          </a:p>
          <a:p>
            <a:r>
              <a:rPr lang="en-US" sz="2400" dirty="0">
                <a:latin typeface="#9Slide05 Brannboll Ny" panose="02000000000000000000" pitchFamily="2" charset="0"/>
              </a:rPr>
              <a:t>- Cha </a:t>
            </a:r>
            <a:r>
              <a:rPr lang="en-US" sz="2400" dirty="0" err="1">
                <a:latin typeface="#9Slide05 Brannboll Ny" panose="02000000000000000000" pitchFamily="2" charset="0"/>
              </a:rPr>
              <a:t>mẹ</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và</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nuôi</a:t>
            </a:r>
            <a:r>
              <a:rPr lang="en-US" sz="2400" dirty="0">
                <a:latin typeface="#9Slide05 Brannboll Ny" panose="02000000000000000000" pitchFamily="2" charset="0"/>
              </a:rPr>
              <a:t> </a:t>
            </a:r>
            <a:r>
              <a:rPr lang="en-US" sz="2400" dirty="0" err="1">
                <a:latin typeface="#9Slide05 Brannboll Ny" panose="02000000000000000000" pitchFamily="2" charset="0"/>
              </a:rPr>
              <a:t>dạy</a:t>
            </a:r>
            <a:r>
              <a:rPr lang="en-US" sz="2400" dirty="0">
                <a:latin typeface="#9Slide05 Brannboll Ny" panose="02000000000000000000" pitchFamily="2" charset="0"/>
              </a:rPr>
              <a:t> con </a:t>
            </a:r>
            <a:r>
              <a:rPr lang="en-US" sz="2400" dirty="0" err="1">
                <a:latin typeface="#9Slide05 Brannboll Ny" panose="02000000000000000000" pitchFamily="2" charset="0"/>
              </a:rPr>
              <a:t>thành</a:t>
            </a:r>
            <a:r>
              <a:rPr lang="en-US" sz="2400" dirty="0">
                <a:latin typeface="#9Slide05 Brannboll Ny" panose="02000000000000000000" pitchFamily="2" charset="0"/>
              </a:rPr>
              <a:t> </a:t>
            </a:r>
            <a:r>
              <a:rPr lang="en-US" sz="2400" dirty="0" err="1">
                <a:latin typeface="#9Slide05 Brannboll Ny" panose="02000000000000000000" pitchFamily="2" charset="0"/>
              </a:rPr>
              <a:t>những</a:t>
            </a:r>
            <a:r>
              <a:rPr lang="en-US" sz="2400" dirty="0">
                <a:latin typeface="#9Slide05 Brannboll Ny" panose="02000000000000000000" pitchFamily="2" charset="0"/>
              </a:rPr>
              <a:t> </a:t>
            </a:r>
            <a:r>
              <a:rPr lang="en-US" sz="2400" dirty="0" err="1">
                <a:latin typeface="#9Slide05 Brannboll Ny" panose="02000000000000000000" pitchFamily="2" charset="0"/>
              </a:rPr>
              <a:t>công</a:t>
            </a:r>
            <a:r>
              <a:rPr lang="en-US" sz="2400" dirty="0">
                <a:latin typeface="#9Slide05 Brannboll Ny" panose="02000000000000000000" pitchFamily="2" charset="0"/>
              </a:rPr>
              <a:t> </a:t>
            </a:r>
            <a:r>
              <a:rPr lang="en-US" sz="2400" dirty="0" err="1">
                <a:latin typeface="#9Slide05 Brannboll Ny" panose="02000000000000000000" pitchFamily="2" charset="0"/>
              </a:rPr>
              <a:t>dân</a:t>
            </a:r>
            <a:r>
              <a:rPr lang="en-US" sz="2400" dirty="0">
                <a:latin typeface="#9Slide05 Brannboll Ny" panose="02000000000000000000" pitchFamily="2" charset="0"/>
              </a:rPr>
              <a:t> </a:t>
            </a:r>
            <a:r>
              <a:rPr lang="en-US" sz="2400" dirty="0" err="1">
                <a:latin typeface="#9Slide05 Brannboll Ny" panose="02000000000000000000" pitchFamily="2" charset="0"/>
              </a:rPr>
              <a:t>tốt</a:t>
            </a:r>
            <a:r>
              <a:rPr lang="en-US" sz="2400" dirty="0">
                <a:latin typeface="#9Slide05 Brannboll Ny" panose="02000000000000000000" pitchFamily="2" charset="0"/>
              </a:rPr>
              <a:t>, </a:t>
            </a:r>
            <a:r>
              <a:rPr lang="en-US" sz="2400" dirty="0" err="1">
                <a:latin typeface="#9Slide05 Brannboll Ny" panose="02000000000000000000" pitchFamily="2" charset="0"/>
              </a:rPr>
              <a:t>bảo</a:t>
            </a:r>
            <a:r>
              <a:rPr lang="en-US" sz="2400" dirty="0">
                <a:latin typeface="#9Slide05 Brannboll Ny" panose="02000000000000000000" pitchFamily="2" charset="0"/>
              </a:rPr>
              <a:t> </a:t>
            </a:r>
            <a:r>
              <a:rPr lang="en-US" sz="2400" dirty="0" err="1">
                <a:latin typeface="#9Slide05 Brannboll Ny" panose="02000000000000000000" pitchFamily="2" charset="0"/>
              </a:rPr>
              <a:t>vệ</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và</a:t>
            </a:r>
            <a:r>
              <a:rPr lang="en-US" sz="2400" dirty="0">
                <a:latin typeface="#9Slide05 Brannboll Ny" panose="02000000000000000000" pitchFamily="2" charset="0"/>
              </a:rPr>
              <a:t> </a:t>
            </a:r>
            <a:r>
              <a:rPr lang="en-US" sz="2400" dirty="0" err="1">
                <a:latin typeface="#9Slide05 Brannboll Ny" panose="02000000000000000000" pitchFamily="2" charset="0"/>
              </a:rPr>
              <a:t>lợi</a:t>
            </a:r>
            <a:r>
              <a:rPr lang="en-US" sz="2400" dirty="0">
                <a:latin typeface="#9Slide05 Brannboll Ny" panose="02000000000000000000" pitchFamily="2" charset="0"/>
              </a:rPr>
              <a:t> </a:t>
            </a:r>
            <a:r>
              <a:rPr lang="en-US" sz="2400" dirty="0" err="1">
                <a:latin typeface="#9Slide05 Brannboll Ny" panose="02000000000000000000" pitchFamily="2" charset="0"/>
              </a:rPr>
              <a:t>ích</a:t>
            </a:r>
            <a:r>
              <a:rPr lang="en-US" sz="2400" dirty="0">
                <a:latin typeface="#9Slide05 Brannboll Ny" panose="02000000000000000000" pitchFamily="2" charset="0"/>
              </a:rPr>
              <a:t> </a:t>
            </a:r>
            <a:r>
              <a:rPr lang="en-US" sz="2400" dirty="0" err="1">
                <a:latin typeface="#9Slide05 Brannboll Ny" panose="02000000000000000000" pitchFamily="2" charset="0"/>
              </a:rPr>
              <a:t>hợp</a:t>
            </a:r>
            <a:r>
              <a:rPr lang="en-US" sz="2400" dirty="0">
                <a:latin typeface="#9Slide05 Brannboll Ny" panose="02000000000000000000" pitchFamily="2" charset="0"/>
              </a:rPr>
              <a:t> </a:t>
            </a:r>
            <a:r>
              <a:rPr lang="en-US" sz="2400" dirty="0" err="1">
                <a:latin typeface="#9Slide05 Brannboll Ny" panose="02000000000000000000" pitchFamily="2" charset="0"/>
              </a:rPr>
              <a:t>pháp</a:t>
            </a:r>
            <a:r>
              <a:rPr lang="en-US" sz="2400" dirty="0">
                <a:latin typeface="#9Slide05 Brannboll Ny" panose="02000000000000000000" pitchFamily="2" charset="0"/>
              </a:rPr>
              <a:t> </a:t>
            </a:r>
            <a:r>
              <a:rPr lang="en-US" sz="2400" dirty="0" err="1">
                <a:latin typeface="#9Slide05 Brannboll Ny" panose="02000000000000000000" pitchFamily="2" charset="0"/>
              </a:rPr>
              <a:t>của</a:t>
            </a:r>
            <a:r>
              <a:rPr lang="en-US" sz="2400" dirty="0">
                <a:latin typeface="#9Slide05 Brannboll Ny" panose="02000000000000000000" pitchFamily="2" charset="0"/>
              </a:rPr>
              <a:t> con, </a:t>
            </a:r>
            <a:r>
              <a:rPr lang="en-US" sz="2400" dirty="0" err="1">
                <a:latin typeface="#9Slide05 Brannboll Ny" panose="02000000000000000000" pitchFamily="2" charset="0"/>
              </a:rPr>
              <a:t>tôn</a:t>
            </a:r>
            <a:r>
              <a:rPr lang="en-US" sz="2400" dirty="0">
                <a:latin typeface="#9Slide05 Brannboll Ny" panose="02000000000000000000" pitchFamily="2" charset="0"/>
              </a:rPr>
              <a:t> </a:t>
            </a:r>
            <a:r>
              <a:rPr lang="en-US" sz="2400" dirty="0" err="1">
                <a:latin typeface="#9Slide05 Brannboll Ny" panose="02000000000000000000" pitchFamily="2" charset="0"/>
              </a:rPr>
              <a:t>trọng</a:t>
            </a:r>
            <a:r>
              <a:rPr lang="en-US" sz="2400" dirty="0">
                <a:latin typeface="#9Slide05 Brannboll Ny" panose="02000000000000000000" pitchFamily="2" charset="0"/>
              </a:rPr>
              <a:t> con; </a:t>
            </a:r>
            <a:r>
              <a:rPr lang="en-US" sz="2400" dirty="0" err="1">
                <a:latin typeface="#9Slide05 Brannboll Ny" panose="02000000000000000000" pitchFamily="2" charset="0"/>
              </a:rPr>
              <a:t>không</a:t>
            </a:r>
            <a:r>
              <a:rPr lang="en-US" sz="2400" dirty="0">
                <a:latin typeface="#9Slide05 Brannboll Ny" panose="02000000000000000000" pitchFamily="2" charset="0"/>
              </a:rPr>
              <a:t> </a:t>
            </a:r>
            <a:r>
              <a:rPr lang="en-US" sz="2400" dirty="0" err="1">
                <a:latin typeface="#9Slide05 Brannboll Ny" panose="02000000000000000000" pitchFamily="2" charset="0"/>
              </a:rPr>
              <a:t>được</a:t>
            </a:r>
            <a:r>
              <a:rPr lang="en-US" sz="2400" dirty="0">
                <a:latin typeface="#9Slide05 Brannboll Ny" panose="02000000000000000000" pitchFamily="2" charset="0"/>
              </a:rPr>
              <a:t> </a:t>
            </a:r>
            <a:r>
              <a:rPr lang="en-US" sz="2400" dirty="0" err="1">
                <a:latin typeface="#9Slide05 Brannboll Ny" panose="02000000000000000000" pitchFamily="2" charset="0"/>
              </a:rPr>
              <a:t>phân</a:t>
            </a:r>
            <a:r>
              <a:rPr lang="en-US" sz="2400" dirty="0">
                <a:latin typeface="#9Slide05 Brannboll Ny" panose="02000000000000000000" pitchFamily="2" charset="0"/>
              </a:rPr>
              <a:t> </a:t>
            </a:r>
            <a:r>
              <a:rPr lang="en-US" sz="2400" dirty="0" err="1">
                <a:latin typeface="#9Slide05 Brannboll Ny" panose="02000000000000000000" pitchFamily="2" charset="0"/>
              </a:rPr>
              <a:t>biệt</a:t>
            </a:r>
            <a:r>
              <a:rPr lang="en-US" sz="2400" dirty="0">
                <a:latin typeface="#9Slide05 Brannboll Ny" panose="02000000000000000000" pitchFamily="2" charset="0"/>
              </a:rPr>
              <a:t> </a:t>
            </a:r>
            <a:r>
              <a:rPr lang="en-US" sz="2400" dirty="0" err="1">
                <a:latin typeface="#9Slide05 Brannboll Ny" panose="02000000000000000000" pitchFamily="2" charset="0"/>
              </a:rPr>
              <a:t>đối</a:t>
            </a:r>
            <a:r>
              <a:rPr lang="en-US" sz="2400" dirty="0">
                <a:latin typeface="#9Slide05 Brannboll Ny" panose="02000000000000000000" pitchFamily="2" charset="0"/>
              </a:rPr>
              <a:t> </a:t>
            </a:r>
            <a:r>
              <a:rPr lang="en-US" sz="2400" dirty="0" err="1">
                <a:latin typeface="#9Slide05 Brannboll Ny" panose="02000000000000000000" pitchFamily="2" charset="0"/>
              </a:rPr>
              <a:t>xử</a:t>
            </a:r>
            <a:r>
              <a:rPr lang="en-US" sz="2400" dirty="0">
                <a:latin typeface="#9Slide05 Brannboll Ny" panose="02000000000000000000" pitchFamily="2" charset="0"/>
              </a:rPr>
              <a:t> </a:t>
            </a:r>
            <a:r>
              <a:rPr lang="en-US" sz="2400" dirty="0" err="1">
                <a:latin typeface="#9Slide05 Brannboll Ny" panose="02000000000000000000" pitchFamily="2" charset="0"/>
              </a:rPr>
              <a:t>giữa</a:t>
            </a:r>
            <a:r>
              <a:rPr lang="en-US" sz="2400" dirty="0">
                <a:latin typeface="#9Slide05 Brannboll Ny" panose="02000000000000000000" pitchFamily="2" charset="0"/>
              </a:rPr>
              <a:t> </a:t>
            </a:r>
            <a:r>
              <a:rPr lang="en-US" sz="2400" dirty="0" err="1">
                <a:latin typeface="#9Slide05 Brannboll Ny" panose="02000000000000000000" pitchFamily="2" charset="0"/>
              </a:rPr>
              <a:t>các</a:t>
            </a:r>
            <a:r>
              <a:rPr lang="en-US" sz="2400" dirty="0">
                <a:latin typeface="#9Slide05 Brannboll Ny" panose="02000000000000000000" pitchFamily="2" charset="0"/>
              </a:rPr>
              <a:t> con, </a:t>
            </a:r>
            <a:r>
              <a:rPr lang="en-US" sz="2400" dirty="0" err="1">
                <a:latin typeface="#9Slide05 Brannboll Ny" panose="02000000000000000000" pitchFamily="2" charset="0"/>
              </a:rPr>
              <a:t>không</a:t>
            </a:r>
            <a:r>
              <a:rPr lang="en-US" sz="2400" dirty="0">
                <a:latin typeface="#9Slide05 Brannboll Ny" panose="02000000000000000000" pitchFamily="2" charset="0"/>
              </a:rPr>
              <a:t> </a:t>
            </a:r>
            <a:r>
              <a:rPr lang="en-US" sz="2400" dirty="0" err="1">
                <a:latin typeface="#9Slide05 Brannboll Ny" panose="02000000000000000000" pitchFamily="2" charset="0"/>
              </a:rPr>
              <a:t>được</a:t>
            </a:r>
            <a:r>
              <a:rPr lang="en-US" sz="2400" dirty="0">
                <a:latin typeface="#9Slide05 Brannboll Ny" panose="02000000000000000000" pitchFamily="2" charset="0"/>
              </a:rPr>
              <a:t> </a:t>
            </a:r>
            <a:r>
              <a:rPr lang="en-US" sz="2400" dirty="0" err="1">
                <a:latin typeface="#9Slide05 Brannboll Ny" panose="02000000000000000000" pitchFamily="2" charset="0"/>
              </a:rPr>
              <a:t>ngược</a:t>
            </a:r>
            <a:r>
              <a:rPr lang="en-US" sz="2400" dirty="0">
                <a:latin typeface="#9Slide05 Brannboll Ny" panose="02000000000000000000" pitchFamily="2" charset="0"/>
              </a:rPr>
              <a:t> </a:t>
            </a:r>
            <a:r>
              <a:rPr lang="en-US" sz="2400" dirty="0" err="1">
                <a:latin typeface="#9Slide05 Brannboll Ny" panose="02000000000000000000" pitchFamily="2" charset="0"/>
              </a:rPr>
              <a:t>đãi</a:t>
            </a:r>
            <a:r>
              <a:rPr lang="en-US" sz="2400" dirty="0">
                <a:latin typeface="#9Slide05 Brannboll Ny" panose="02000000000000000000" pitchFamily="2" charset="0"/>
              </a:rPr>
              <a:t>, </a:t>
            </a:r>
            <a:r>
              <a:rPr lang="en-US" sz="2400" dirty="0" err="1">
                <a:latin typeface="#9Slide05 Brannboll Ny" panose="02000000000000000000" pitchFamily="2" charset="0"/>
              </a:rPr>
              <a:t>xúc</a:t>
            </a:r>
            <a:r>
              <a:rPr lang="en-US" sz="2400" dirty="0">
                <a:latin typeface="#9Slide05 Brannboll Ny" panose="02000000000000000000" pitchFamily="2" charset="0"/>
              </a:rPr>
              <a:t> </a:t>
            </a:r>
            <a:r>
              <a:rPr lang="en-US" sz="2400" dirty="0" err="1">
                <a:latin typeface="#9Slide05 Brannboll Ny" panose="02000000000000000000" pitchFamily="2" charset="0"/>
              </a:rPr>
              <a:t>phạm</a:t>
            </a:r>
            <a:r>
              <a:rPr lang="en-US" sz="2400" dirty="0">
                <a:latin typeface="#9Slide05 Brannboll Ny" panose="02000000000000000000" pitchFamily="2" charset="0"/>
              </a:rPr>
              <a:t>, </a:t>
            </a:r>
            <a:r>
              <a:rPr lang="en-US" sz="2400" dirty="0" err="1">
                <a:latin typeface="#9Slide05 Brannboll Ny" panose="02000000000000000000" pitchFamily="2" charset="0"/>
              </a:rPr>
              <a:t>ép</a:t>
            </a:r>
            <a:r>
              <a:rPr lang="en-US" sz="2400" dirty="0">
                <a:latin typeface="#9Slide05 Brannboll Ny" panose="02000000000000000000" pitchFamily="2" charset="0"/>
              </a:rPr>
              <a:t> </a:t>
            </a:r>
            <a:r>
              <a:rPr lang="en-US" sz="2400" dirty="0" err="1">
                <a:latin typeface="#9Slide05 Brannboll Ny" panose="02000000000000000000" pitchFamily="2" charset="0"/>
              </a:rPr>
              <a:t>buộc</a:t>
            </a:r>
            <a:r>
              <a:rPr lang="en-US" sz="2400" dirty="0">
                <a:latin typeface="#9Slide05 Brannboll Ny" panose="02000000000000000000" pitchFamily="2" charset="0"/>
              </a:rPr>
              <a:t> con </a:t>
            </a:r>
            <a:r>
              <a:rPr lang="en-US" sz="2400" dirty="0" err="1">
                <a:latin typeface="#9Slide05 Brannboll Ny" panose="02000000000000000000" pitchFamily="2" charset="0"/>
              </a:rPr>
              <a:t>làm</a:t>
            </a:r>
            <a:r>
              <a:rPr lang="en-US" sz="2400" dirty="0">
                <a:latin typeface="#9Slide05 Brannboll Ny" panose="02000000000000000000" pitchFamily="2" charset="0"/>
              </a:rPr>
              <a:t> </a:t>
            </a:r>
            <a:r>
              <a:rPr lang="en-US" sz="2400" dirty="0" err="1">
                <a:latin typeface="#9Slide05 Brannboll Ny" panose="02000000000000000000" pitchFamily="2" charset="0"/>
              </a:rPr>
              <a:t>điều</a:t>
            </a:r>
            <a:r>
              <a:rPr lang="en-US" sz="2400" dirty="0">
                <a:latin typeface="#9Slide05 Brannboll Ny" panose="02000000000000000000" pitchFamily="2" charset="0"/>
              </a:rPr>
              <a:t> </a:t>
            </a:r>
            <a:r>
              <a:rPr lang="en-US" sz="2400" dirty="0" err="1">
                <a:latin typeface="#9Slide05 Brannboll Ny" panose="02000000000000000000" pitchFamily="2" charset="0"/>
              </a:rPr>
              <a:t>trái</a:t>
            </a:r>
            <a:r>
              <a:rPr lang="en-US" sz="2400" dirty="0">
                <a:latin typeface="#9Slide05 Brannboll Ny" panose="02000000000000000000" pitchFamily="2" charset="0"/>
              </a:rPr>
              <a:t> </a:t>
            </a:r>
            <a:r>
              <a:rPr lang="en-US" sz="2400" dirty="0" err="1">
                <a:latin typeface="#9Slide05 Brannboll Ny" panose="02000000000000000000" pitchFamily="2" charset="0"/>
              </a:rPr>
              <a:t>đạo</a:t>
            </a:r>
            <a:r>
              <a:rPr lang="en-US" sz="2400" dirty="0">
                <a:latin typeface="#9Slide05 Brannboll Ny" panose="02000000000000000000" pitchFamily="2" charset="0"/>
              </a:rPr>
              <a:t> </a:t>
            </a:r>
            <a:r>
              <a:rPr lang="en-US" sz="2400" dirty="0" err="1">
                <a:latin typeface="#9Slide05 Brannboll Ny" panose="02000000000000000000" pitchFamily="2" charset="0"/>
              </a:rPr>
              <a:t>đức</a:t>
            </a:r>
            <a:r>
              <a:rPr lang="en-US" sz="2400" dirty="0">
                <a:latin typeface="#9Slide05 Brannboll Ny" panose="02000000000000000000" pitchFamily="2" charset="0"/>
              </a:rPr>
              <a:t>, </a:t>
            </a:r>
            <a:r>
              <a:rPr lang="en-US" sz="2400" dirty="0" err="1">
                <a:latin typeface="#9Slide05 Brannboll Ny" panose="02000000000000000000" pitchFamily="2" charset="0"/>
              </a:rPr>
              <a:t>trái</a:t>
            </a:r>
            <a:r>
              <a:rPr lang="en-US" sz="2400" dirty="0">
                <a:latin typeface="#9Slide05 Brannboll Ny" panose="02000000000000000000" pitchFamily="2" charset="0"/>
              </a:rPr>
              <a:t> </a:t>
            </a:r>
            <a:r>
              <a:rPr lang="en-US" sz="2400" dirty="0" err="1">
                <a:latin typeface="#9Slide05 Brannboll Ny" panose="02000000000000000000" pitchFamily="2" charset="0"/>
              </a:rPr>
              <a:t>pháp</a:t>
            </a:r>
            <a:r>
              <a:rPr lang="en-US" sz="2400" dirty="0">
                <a:latin typeface="#9Slide05 Brannboll Ny" panose="02000000000000000000" pitchFamily="2" charset="0"/>
              </a:rPr>
              <a:t> </a:t>
            </a:r>
            <a:r>
              <a:rPr lang="en-US" sz="2400" dirty="0" err="1">
                <a:latin typeface="#9Slide05 Brannboll Ny" panose="02000000000000000000" pitchFamily="2" charset="0"/>
              </a:rPr>
              <a:t>luật</a:t>
            </a:r>
            <a:r>
              <a:rPr lang="en-US" sz="2400" dirty="0">
                <a:latin typeface="#9Slide05 Brannboll Ny" panose="02000000000000000000" pitchFamily="2" charset="0"/>
              </a:rPr>
              <a:t>. </a:t>
            </a:r>
          </a:p>
          <a:p>
            <a:r>
              <a:rPr lang="en-US" sz="2400" dirty="0">
                <a:latin typeface="#9Slide05 Brannboll Ny" panose="02000000000000000000" pitchFamily="2" charset="0"/>
              </a:rPr>
              <a:t>- Con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được</a:t>
            </a:r>
            <a:r>
              <a:rPr lang="en-US" sz="2400" dirty="0">
                <a:latin typeface="#9Slide05 Brannboll Ny" panose="02000000000000000000" pitchFamily="2" charset="0"/>
              </a:rPr>
              <a:t> cha </a:t>
            </a:r>
            <a:r>
              <a:rPr lang="en-US" sz="2400" dirty="0" err="1">
                <a:latin typeface="#9Slide05 Brannboll Ny" panose="02000000000000000000" pitchFamily="2" charset="0"/>
              </a:rPr>
              <a:t>mẹ</a:t>
            </a:r>
            <a:r>
              <a:rPr lang="en-US" sz="2400" dirty="0">
                <a:latin typeface="#9Slide05 Brannboll Ny" panose="02000000000000000000" pitchFamily="2" charset="0"/>
              </a:rPr>
              <a:t> </a:t>
            </a:r>
            <a:r>
              <a:rPr lang="en-US" sz="2400" dirty="0" err="1">
                <a:latin typeface="#9Slide05 Brannboll Ny" panose="02000000000000000000" pitchFamily="2" charset="0"/>
              </a:rPr>
              <a:t>thương</a:t>
            </a:r>
            <a:r>
              <a:rPr lang="en-US" sz="2400" dirty="0">
                <a:latin typeface="#9Slide05 Brannboll Ny" panose="02000000000000000000" pitchFamily="2" charset="0"/>
              </a:rPr>
              <a:t> </a:t>
            </a:r>
            <a:r>
              <a:rPr lang="en-US" sz="2400" dirty="0" err="1">
                <a:latin typeface="#9Slide05 Brannboll Ny" panose="02000000000000000000" pitchFamily="2" charset="0"/>
              </a:rPr>
              <a:t>yêu</a:t>
            </a:r>
            <a:r>
              <a:rPr lang="en-US" sz="2400" dirty="0">
                <a:latin typeface="#9Slide05 Brannboll Ny" panose="02000000000000000000" pitchFamily="2" charset="0"/>
              </a:rPr>
              <a:t>, </a:t>
            </a:r>
            <a:r>
              <a:rPr lang="en-US" sz="2400" dirty="0" err="1">
                <a:latin typeface="#9Slide05 Brannboll Ny" panose="02000000000000000000" pitchFamily="2" charset="0"/>
              </a:rPr>
              <a:t>tôn</a:t>
            </a:r>
            <a:r>
              <a:rPr lang="en-US" sz="2400" dirty="0">
                <a:latin typeface="#9Slide05 Brannboll Ny" panose="02000000000000000000" pitchFamily="2" charset="0"/>
              </a:rPr>
              <a:t> </a:t>
            </a:r>
            <a:r>
              <a:rPr lang="en-US" sz="2400" dirty="0" err="1">
                <a:latin typeface="#9Slide05 Brannboll Ny" panose="02000000000000000000" pitchFamily="2" charset="0"/>
              </a:rPr>
              <a:t>trọng</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bổn</a:t>
            </a:r>
            <a:r>
              <a:rPr lang="en-US" sz="2400" dirty="0">
                <a:latin typeface="#9Slide05 Brannboll Ny" panose="02000000000000000000" pitchFamily="2" charset="0"/>
              </a:rPr>
              <a:t> </a:t>
            </a:r>
            <a:r>
              <a:rPr lang="en-US" sz="2400" dirty="0" err="1">
                <a:latin typeface="#9Slide05 Brannboll Ny" panose="02000000000000000000" pitchFamily="2" charset="0"/>
              </a:rPr>
              <a:t>phận</a:t>
            </a:r>
            <a:r>
              <a:rPr lang="en-US" sz="2400" dirty="0">
                <a:latin typeface="#9Slide05 Brannboll Ny" panose="02000000000000000000" pitchFamily="2" charset="0"/>
              </a:rPr>
              <a:t> </a:t>
            </a:r>
            <a:r>
              <a:rPr lang="en-US" sz="2400" dirty="0" err="1">
                <a:latin typeface="#9Slide05 Brannboll Ny" panose="02000000000000000000" pitchFamily="2" charset="0"/>
              </a:rPr>
              <a:t>yêu</a:t>
            </a:r>
            <a:r>
              <a:rPr lang="en-US" sz="2400" dirty="0">
                <a:latin typeface="#9Slide05 Brannboll Ny" panose="02000000000000000000" pitchFamily="2" charset="0"/>
              </a:rPr>
              <a:t> </a:t>
            </a:r>
            <a:r>
              <a:rPr lang="en-US" sz="2400" dirty="0" err="1">
                <a:latin typeface="#9Slide05 Brannboll Ny" panose="02000000000000000000" pitchFamily="2" charset="0"/>
              </a:rPr>
              <a:t>quý</a:t>
            </a:r>
            <a:r>
              <a:rPr lang="en-US" sz="2400" dirty="0">
                <a:latin typeface="#9Slide05 Brannboll Ny" panose="02000000000000000000" pitchFamily="2" charset="0"/>
              </a:rPr>
              <a:t>, </a:t>
            </a:r>
            <a:r>
              <a:rPr lang="en-US" sz="2400" dirty="0" err="1">
                <a:latin typeface="#9Slide05 Brannboll Ny" panose="02000000000000000000" pitchFamily="2" charset="0"/>
              </a:rPr>
              <a:t>kính</a:t>
            </a:r>
            <a:r>
              <a:rPr lang="en-US" sz="2400" dirty="0">
                <a:latin typeface="#9Slide05 Brannboll Ny" panose="02000000000000000000" pitchFamily="2" charset="0"/>
              </a:rPr>
              <a:t> </a:t>
            </a:r>
            <a:r>
              <a:rPr lang="en-US" sz="2400" dirty="0" err="1">
                <a:latin typeface="#9Slide05 Brannboll Ny" panose="02000000000000000000" pitchFamily="2" charset="0"/>
              </a:rPr>
              <a:t>trọng</a:t>
            </a:r>
            <a:r>
              <a:rPr lang="en-US" sz="2400" dirty="0">
                <a:latin typeface="#9Slide05 Brannboll Ny" panose="02000000000000000000" pitchFamily="2" charset="0"/>
              </a:rPr>
              <a:t>, </a:t>
            </a:r>
            <a:r>
              <a:rPr lang="en-US" sz="2400" dirty="0" err="1">
                <a:latin typeface="#9Slide05 Brannboll Ny" panose="02000000000000000000" pitchFamily="2" charset="0"/>
              </a:rPr>
              <a:t>biết</a:t>
            </a:r>
            <a:r>
              <a:rPr lang="en-US" sz="2400" dirty="0">
                <a:latin typeface="#9Slide05 Brannboll Ny" panose="02000000000000000000" pitchFamily="2" charset="0"/>
              </a:rPr>
              <a:t> </a:t>
            </a:r>
            <a:r>
              <a:rPr lang="en-US" sz="2400" dirty="0" err="1">
                <a:latin typeface="#9Slide05 Brannboll Ny" panose="02000000000000000000" pitchFamily="2" charset="0"/>
              </a:rPr>
              <a:t>ơn</a:t>
            </a:r>
            <a:r>
              <a:rPr lang="en-US" sz="2400" dirty="0">
                <a:latin typeface="#9Slide05 Brannboll Ny" panose="02000000000000000000" pitchFamily="2" charset="0"/>
              </a:rPr>
              <a:t>, </a:t>
            </a:r>
            <a:r>
              <a:rPr lang="en-US" sz="2400" dirty="0" err="1">
                <a:latin typeface="#9Slide05 Brannboll Ny" panose="02000000000000000000" pitchFamily="2" charset="0"/>
              </a:rPr>
              <a:t>hiếu</a:t>
            </a:r>
            <a:r>
              <a:rPr lang="en-US" sz="2400" dirty="0">
                <a:latin typeface="#9Slide05 Brannboll Ny" panose="02000000000000000000" pitchFamily="2" charset="0"/>
              </a:rPr>
              <a:t> </a:t>
            </a:r>
            <a:r>
              <a:rPr lang="en-US" sz="2400" dirty="0" err="1">
                <a:latin typeface="#9Slide05 Brannboll Ny" panose="02000000000000000000" pitchFamily="2" charset="0"/>
              </a:rPr>
              <a:t>thảo</a:t>
            </a:r>
            <a:r>
              <a:rPr lang="en-US" sz="2400" dirty="0">
                <a:latin typeface="#9Slide05 Brannboll Ny" panose="02000000000000000000" pitchFamily="2" charset="0"/>
              </a:rPr>
              <a:t>, </a:t>
            </a:r>
            <a:r>
              <a:rPr lang="en-US" sz="2400" dirty="0" err="1">
                <a:latin typeface="#9Slide05 Brannboll Ny" panose="02000000000000000000" pitchFamily="2" charset="0"/>
              </a:rPr>
              <a:t>phụng</a:t>
            </a:r>
            <a:r>
              <a:rPr lang="en-US" sz="2400" dirty="0">
                <a:latin typeface="#9Slide05 Brannboll Ny" panose="02000000000000000000" pitchFamily="2" charset="0"/>
              </a:rPr>
              <a:t> </a:t>
            </a:r>
            <a:r>
              <a:rPr lang="en-US" sz="2400" dirty="0" err="1">
                <a:latin typeface="#9Slide05 Brannboll Ny" panose="02000000000000000000" pitchFamily="2" charset="0"/>
              </a:rPr>
              <a:t>dưỡng</a:t>
            </a:r>
            <a:r>
              <a:rPr lang="en-US" sz="2400" dirty="0">
                <a:latin typeface="#9Slide05 Brannboll Ny" panose="02000000000000000000" pitchFamily="2" charset="0"/>
              </a:rPr>
              <a:t> cha </a:t>
            </a:r>
            <a:r>
              <a:rPr lang="en-US" sz="2400" dirty="0" err="1">
                <a:latin typeface="#9Slide05 Brannboll Ny" panose="02000000000000000000" pitchFamily="2" charset="0"/>
              </a:rPr>
              <a:t>mẹ</a:t>
            </a:r>
            <a:r>
              <a:rPr lang="en-US" sz="2400" dirty="0">
                <a:latin typeface="#9Slide05 Brannboll Ny" panose="02000000000000000000" pitchFamily="2" charset="0"/>
              </a:rPr>
              <a:t>.</a:t>
            </a:r>
          </a:p>
          <a:p>
            <a:r>
              <a:rPr lang="en-US" sz="2400" dirty="0">
                <a:latin typeface="#9Slide05 Brannboll Ny" panose="02000000000000000000" pitchFamily="2" charset="0"/>
              </a:rPr>
              <a:t>- </a:t>
            </a:r>
            <a:r>
              <a:rPr lang="en-US" sz="2400" dirty="0" err="1">
                <a:latin typeface="#9Slide05 Brannboll Ny" panose="02000000000000000000" pitchFamily="2" charset="0"/>
              </a:rPr>
              <a:t>Ông</a:t>
            </a:r>
            <a:r>
              <a:rPr lang="en-US" sz="2400" dirty="0">
                <a:latin typeface="#9Slide05 Brannboll Ny" panose="02000000000000000000" pitchFamily="2" charset="0"/>
              </a:rPr>
              <a:t> </a:t>
            </a:r>
            <a:r>
              <a:rPr lang="en-US" sz="2400" dirty="0" err="1">
                <a:latin typeface="#9Slide05 Brannboll Ny" panose="02000000000000000000" pitchFamily="2" charset="0"/>
              </a:rPr>
              <a:t>bà</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và</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trông</a:t>
            </a:r>
            <a:r>
              <a:rPr lang="en-US" sz="2400" dirty="0">
                <a:latin typeface="#9Slide05 Brannboll Ny" panose="02000000000000000000" pitchFamily="2" charset="0"/>
              </a:rPr>
              <a:t> nom, </a:t>
            </a:r>
            <a:r>
              <a:rPr lang="en-US" sz="2400" dirty="0" err="1">
                <a:latin typeface="#9Slide05 Brannboll Ny" panose="02000000000000000000" pitchFamily="2" charset="0"/>
              </a:rPr>
              <a:t>chăm</a:t>
            </a:r>
            <a:r>
              <a:rPr lang="en-US" sz="2400" dirty="0">
                <a:latin typeface="#9Slide05 Brannboll Ny" panose="02000000000000000000" pitchFamily="2" charset="0"/>
              </a:rPr>
              <a:t> </a:t>
            </a:r>
            <a:r>
              <a:rPr lang="en-US" sz="2400" dirty="0" err="1">
                <a:latin typeface="#9Slide05 Brannboll Ny" panose="02000000000000000000" pitchFamily="2" charset="0"/>
              </a:rPr>
              <a:t>sóc</a:t>
            </a:r>
            <a:r>
              <a:rPr lang="en-US" sz="2400" dirty="0">
                <a:latin typeface="#9Slide05 Brannboll Ny" panose="02000000000000000000" pitchFamily="2" charset="0"/>
              </a:rPr>
              <a:t>, </a:t>
            </a:r>
            <a:r>
              <a:rPr lang="en-US" sz="2400" dirty="0" err="1">
                <a:latin typeface="#9Slide05 Brannboll Ny" panose="02000000000000000000" pitchFamily="2" charset="0"/>
              </a:rPr>
              <a:t>giáo</a:t>
            </a:r>
            <a:r>
              <a:rPr lang="en-US" sz="2400" dirty="0">
                <a:latin typeface="#9Slide05 Brannboll Ny" panose="02000000000000000000" pitchFamily="2" charset="0"/>
              </a:rPr>
              <a:t> </a:t>
            </a:r>
            <a:r>
              <a:rPr lang="en-US" sz="2400" dirty="0" err="1">
                <a:latin typeface="#9Slide05 Brannboll Ny" panose="02000000000000000000" pitchFamily="2" charset="0"/>
              </a:rPr>
              <a:t>dục</a:t>
            </a:r>
            <a:r>
              <a:rPr lang="en-US" sz="2400" dirty="0">
                <a:latin typeface="#9Slide05 Brannboll Ny" panose="02000000000000000000" pitchFamily="2" charset="0"/>
              </a:rPr>
              <a:t> </a:t>
            </a:r>
            <a:r>
              <a:rPr lang="en-US" sz="2400" dirty="0" err="1">
                <a:latin typeface="#9Slide05 Brannboll Ny" panose="02000000000000000000" pitchFamily="2" charset="0"/>
              </a:rPr>
              <a:t>cháu</a:t>
            </a:r>
            <a:r>
              <a:rPr lang="en-US" sz="2400" dirty="0">
                <a:latin typeface="#9Slide05 Brannboll Ny" panose="02000000000000000000" pitchFamily="2" charset="0"/>
              </a:rPr>
              <a:t>, </a:t>
            </a:r>
            <a:r>
              <a:rPr lang="en-US" sz="2400" dirty="0" err="1">
                <a:latin typeface="#9Slide05 Brannboll Ny" panose="02000000000000000000" pitchFamily="2" charset="0"/>
              </a:rPr>
              <a:t>sống</a:t>
            </a:r>
            <a:r>
              <a:rPr lang="en-US" sz="2400" dirty="0">
                <a:latin typeface="#9Slide05 Brannboll Ny" panose="02000000000000000000" pitchFamily="2" charset="0"/>
              </a:rPr>
              <a:t> </a:t>
            </a:r>
            <a:r>
              <a:rPr lang="en-US" sz="2400" dirty="0" err="1">
                <a:latin typeface="#9Slide05 Brannboll Ny" panose="02000000000000000000" pitchFamily="2" charset="0"/>
              </a:rPr>
              <a:t>mẫu</a:t>
            </a:r>
            <a:r>
              <a:rPr lang="en-US" sz="2400" dirty="0">
                <a:latin typeface="#9Slide05 Brannboll Ny" panose="02000000000000000000" pitchFamily="2" charset="0"/>
              </a:rPr>
              <a:t> </a:t>
            </a:r>
            <a:r>
              <a:rPr lang="en-US" sz="2400" dirty="0" err="1">
                <a:latin typeface="#9Slide05 Brannboll Ny" panose="02000000000000000000" pitchFamily="2" charset="0"/>
              </a:rPr>
              <a:t>mực</a:t>
            </a:r>
            <a:r>
              <a:rPr lang="en-US" sz="2400" dirty="0">
                <a:latin typeface="#9Slide05 Brannboll Ny" panose="02000000000000000000" pitchFamily="2" charset="0"/>
              </a:rPr>
              <a:t> </a:t>
            </a:r>
            <a:r>
              <a:rPr lang="en-US" sz="2400" dirty="0" err="1">
                <a:latin typeface="#9Slide05 Brannboll Ny" panose="02000000000000000000" pitchFamily="2" charset="0"/>
              </a:rPr>
              <a:t>và</a:t>
            </a:r>
            <a:r>
              <a:rPr lang="en-US" sz="2400" dirty="0">
                <a:latin typeface="#9Slide05 Brannboll Ny" panose="02000000000000000000" pitchFamily="2" charset="0"/>
              </a:rPr>
              <a:t> </a:t>
            </a:r>
            <a:r>
              <a:rPr lang="en-US" sz="2400" dirty="0" err="1">
                <a:latin typeface="#9Slide05 Brannboll Ny" panose="02000000000000000000" pitchFamily="2" charset="0"/>
              </a:rPr>
              <a:t>nêu</a:t>
            </a:r>
            <a:r>
              <a:rPr lang="en-US" sz="2400" dirty="0">
                <a:latin typeface="#9Slide05 Brannboll Ny" panose="02000000000000000000" pitchFamily="2" charset="0"/>
              </a:rPr>
              <a:t> </a:t>
            </a:r>
            <a:r>
              <a:rPr lang="en-US" sz="2400" dirty="0" err="1">
                <a:latin typeface="#9Slide05 Brannboll Ny" panose="02000000000000000000" pitchFamily="2" charset="0"/>
              </a:rPr>
              <a:t>gương</a:t>
            </a:r>
            <a:r>
              <a:rPr lang="en-US" sz="2400" dirty="0">
                <a:latin typeface="#9Slide05 Brannboll Ny" panose="02000000000000000000" pitchFamily="2" charset="0"/>
              </a:rPr>
              <a:t> </a:t>
            </a:r>
            <a:r>
              <a:rPr lang="en-US" sz="2400" dirty="0" err="1">
                <a:latin typeface="#9Slide05 Brannboll Ny" panose="02000000000000000000" pitchFamily="2" charset="0"/>
              </a:rPr>
              <a:t>tốt</a:t>
            </a:r>
            <a:r>
              <a:rPr lang="en-US" sz="2400" dirty="0">
                <a:latin typeface="#9Slide05 Brannboll Ny" panose="02000000000000000000" pitchFamily="2" charset="0"/>
              </a:rPr>
              <a:t> </a:t>
            </a:r>
            <a:r>
              <a:rPr lang="en-US" sz="2400" dirty="0" err="1">
                <a:latin typeface="#9Slide05 Brannboll Ny" panose="02000000000000000000" pitchFamily="2" charset="0"/>
              </a:rPr>
              <a:t>cho</a:t>
            </a:r>
            <a:r>
              <a:rPr lang="en-US" sz="2400" dirty="0">
                <a:latin typeface="#9Slide05 Brannboll Ny" panose="02000000000000000000" pitchFamily="2" charset="0"/>
              </a:rPr>
              <a:t> con </a:t>
            </a:r>
            <a:r>
              <a:rPr lang="en-US" sz="2400" dirty="0" err="1">
                <a:latin typeface="#9Slide05 Brannboll Ny" panose="02000000000000000000" pitchFamily="2" charset="0"/>
              </a:rPr>
              <a:t>cháu</a:t>
            </a:r>
            <a:r>
              <a:rPr lang="en-US" sz="2400" dirty="0">
                <a:latin typeface="#9Slide05 Brannboll Ny" panose="02000000000000000000" pitchFamily="2" charset="0"/>
              </a:rPr>
              <a:t>. </a:t>
            </a:r>
          </a:p>
          <a:p>
            <a:r>
              <a:rPr lang="en-US" sz="2400" dirty="0">
                <a:latin typeface="#9Slide05 Brannboll Ny" panose="02000000000000000000" pitchFamily="2" charset="0"/>
              </a:rPr>
              <a:t>- </a:t>
            </a:r>
            <a:r>
              <a:rPr lang="en-US" sz="2400" dirty="0" err="1">
                <a:latin typeface="#9Slide05 Brannboll Ny" panose="02000000000000000000" pitchFamily="2" charset="0"/>
              </a:rPr>
              <a:t>Cháu</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kính</a:t>
            </a:r>
            <a:r>
              <a:rPr lang="en-US" sz="2400" dirty="0">
                <a:latin typeface="#9Slide05 Brannboll Ny" panose="02000000000000000000" pitchFamily="2" charset="0"/>
              </a:rPr>
              <a:t> </a:t>
            </a:r>
            <a:r>
              <a:rPr lang="en-US" sz="2400" dirty="0" err="1">
                <a:latin typeface="#9Slide05 Brannboll Ny" panose="02000000000000000000" pitchFamily="2" charset="0"/>
              </a:rPr>
              <a:t>trọng</a:t>
            </a:r>
            <a:r>
              <a:rPr lang="en-US" sz="2400" dirty="0">
                <a:latin typeface="#9Slide05 Brannboll Ny" panose="02000000000000000000" pitchFamily="2" charset="0"/>
              </a:rPr>
              <a:t>, </a:t>
            </a:r>
            <a:r>
              <a:rPr lang="en-US" sz="2400" dirty="0" err="1">
                <a:latin typeface="#9Slide05 Brannboll Ny" panose="02000000000000000000" pitchFamily="2" charset="0"/>
              </a:rPr>
              <a:t>chăm</a:t>
            </a:r>
            <a:r>
              <a:rPr lang="en-US" sz="2400" dirty="0">
                <a:latin typeface="#9Slide05 Brannboll Ny" panose="02000000000000000000" pitchFamily="2" charset="0"/>
              </a:rPr>
              <a:t> </a:t>
            </a:r>
            <a:r>
              <a:rPr lang="en-US" sz="2400" dirty="0" err="1">
                <a:latin typeface="#9Slide05 Brannboll Ny" panose="02000000000000000000" pitchFamily="2" charset="0"/>
              </a:rPr>
              <a:t>sóc</a:t>
            </a:r>
            <a:r>
              <a:rPr lang="en-US" sz="2400" dirty="0">
                <a:latin typeface="#9Slide05 Brannboll Ny" panose="02000000000000000000" pitchFamily="2" charset="0"/>
              </a:rPr>
              <a:t>, </a:t>
            </a:r>
            <a:r>
              <a:rPr lang="en-US" sz="2400" dirty="0" err="1">
                <a:latin typeface="#9Slide05 Brannboll Ny" panose="02000000000000000000" pitchFamily="2" charset="0"/>
              </a:rPr>
              <a:t>phụng</a:t>
            </a:r>
            <a:r>
              <a:rPr lang="en-US" sz="2400" dirty="0">
                <a:latin typeface="#9Slide05 Brannboll Ny" panose="02000000000000000000" pitchFamily="2" charset="0"/>
              </a:rPr>
              <a:t> </a:t>
            </a:r>
            <a:r>
              <a:rPr lang="en-US" sz="2400" dirty="0" err="1">
                <a:latin typeface="#9Slide05 Brannboll Ny" panose="02000000000000000000" pitchFamily="2" charset="0"/>
              </a:rPr>
              <a:t>dưỡng</a:t>
            </a:r>
            <a:r>
              <a:rPr lang="en-US" sz="2400" dirty="0">
                <a:latin typeface="#9Slide05 Brannboll Ny" panose="02000000000000000000" pitchFamily="2" charset="0"/>
              </a:rPr>
              <a:t> </a:t>
            </a:r>
            <a:r>
              <a:rPr lang="en-US" sz="2400" dirty="0" err="1">
                <a:latin typeface="#9Slide05 Brannboll Ny" panose="02000000000000000000" pitchFamily="2" charset="0"/>
              </a:rPr>
              <a:t>ông</a:t>
            </a:r>
            <a:r>
              <a:rPr lang="en-US" sz="2400" dirty="0">
                <a:latin typeface="#9Slide05 Brannboll Ny" panose="02000000000000000000" pitchFamily="2" charset="0"/>
              </a:rPr>
              <a:t> </a:t>
            </a:r>
            <a:r>
              <a:rPr lang="en-US" sz="2400" dirty="0" err="1">
                <a:latin typeface="#9Slide05 Brannboll Ny" panose="02000000000000000000" pitchFamily="2" charset="0"/>
              </a:rPr>
              <a:t>bà</a:t>
            </a:r>
            <a:r>
              <a:rPr lang="en-US" sz="2400" dirty="0">
                <a:latin typeface="#9Slide05 Brannboll Ny" panose="02000000000000000000" pitchFamily="2" charset="0"/>
              </a:rPr>
              <a:t>.</a:t>
            </a:r>
          </a:p>
          <a:p>
            <a:r>
              <a:rPr lang="vi-VN" sz="2400" dirty="0">
                <a:latin typeface="#9Slide05 Brannboll Ny" panose="02000000000000000000" pitchFamily="2" charset="0"/>
              </a:rPr>
              <a:t>- </a:t>
            </a:r>
            <a:r>
              <a:rPr lang="en-US" sz="2400" dirty="0">
                <a:latin typeface="#9Slide05 Brannboll Ny" panose="02000000000000000000" pitchFamily="2" charset="0"/>
              </a:rPr>
              <a:t>Anh, </a:t>
            </a:r>
            <a:r>
              <a:rPr lang="en-US" sz="2400" dirty="0" err="1">
                <a:latin typeface="#9Slide05 Brannboll Ny" panose="02000000000000000000" pitchFamily="2" charset="0"/>
              </a:rPr>
              <a:t>chị</a:t>
            </a:r>
            <a:r>
              <a:rPr lang="en-US" sz="2400" dirty="0">
                <a:latin typeface="#9Slide05 Brannboll Ny" panose="02000000000000000000" pitchFamily="2" charset="0"/>
              </a:rPr>
              <a:t>, </a:t>
            </a:r>
            <a:r>
              <a:rPr lang="en-US" sz="2400" dirty="0" err="1">
                <a:latin typeface="#9Slide05 Brannboll Ny" panose="02000000000000000000" pitchFamily="2" charset="0"/>
              </a:rPr>
              <a:t>em</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và</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thương</a:t>
            </a:r>
            <a:r>
              <a:rPr lang="en-US" sz="2400" dirty="0">
                <a:latin typeface="#9Slide05 Brannboll Ny" panose="02000000000000000000" pitchFamily="2" charset="0"/>
              </a:rPr>
              <a:t> </a:t>
            </a:r>
            <a:r>
              <a:rPr lang="en-US" sz="2400" dirty="0" err="1">
                <a:latin typeface="#9Slide05 Brannboll Ny" panose="02000000000000000000" pitchFamily="2" charset="0"/>
              </a:rPr>
              <a:t>yêu</a:t>
            </a:r>
            <a:r>
              <a:rPr lang="en-US" sz="2400" dirty="0">
                <a:latin typeface="#9Slide05 Brannboll Ny" panose="02000000000000000000" pitchFamily="2" charset="0"/>
              </a:rPr>
              <a:t>, </a:t>
            </a:r>
            <a:r>
              <a:rPr lang="en-US" sz="2400" dirty="0" err="1">
                <a:latin typeface="#9Slide05 Brannboll Ny" panose="02000000000000000000" pitchFamily="2" charset="0"/>
              </a:rPr>
              <a:t>chăm</a:t>
            </a:r>
            <a:r>
              <a:rPr lang="en-US" sz="2400" dirty="0">
                <a:latin typeface="#9Slide05 Brannboll Ny" panose="02000000000000000000" pitchFamily="2" charset="0"/>
              </a:rPr>
              <a:t> </a:t>
            </a:r>
            <a:r>
              <a:rPr lang="en-US" sz="2400" dirty="0" err="1">
                <a:latin typeface="#9Slide05 Brannboll Ny" panose="02000000000000000000" pitchFamily="2" charset="0"/>
              </a:rPr>
              <a:t>sóc</a:t>
            </a:r>
            <a:r>
              <a:rPr lang="en-US" sz="2400" dirty="0">
                <a:latin typeface="#9Slide05 Brannboll Ny" panose="02000000000000000000" pitchFamily="2" charset="0"/>
              </a:rPr>
              <a:t>, </a:t>
            </a:r>
            <a:r>
              <a:rPr lang="en-US" sz="2400" dirty="0" err="1">
                <a:latin typeface="#9Slide05 Brannboll Ny" panose="02000000000000000000" pitchFamily="2" charset="0"/>
              </a:rPr>
              <a:t>giúp</a:t>
            </a:r>
            <a:r>
              <a:rPr lang="en-US" sz="2400" dirty="0">
                <a:latin typeface="#9Slide05 Brannboll Ny" panose="02000000000000000000" pitchFamily="2" charset="0"/>
              </a:rPr>
              <a:t> </a:t>
            </a:r>
            <a:r>
              <a:rPr lang="en-US" sz="2400" dirty="0" err="1">
                <a:latin typeface="#9Slide05 Brannboll Ny" panose="02000000000000000000" pitchFamily="2" charset="0"/>
              </a:rPr>
              <a:t>đỡ</a:t>
            </a:r>
            <a:r>
              <a:rPr lang="en-US" sz="2400" dirty="0">
                <a:latin typeface="#9Slide05 Brannboll Ny" panose="02000000000000000000" pitchFamily="2" charset="0"/>
              </a:rPr>
              <a:t> </a:t>
            </a:r>
            <a:r>
              <a:rPr lang="en-US" sz="2400" dirty="0" err="1">
                <a:latin typeface="#9Slide05 Brannboll Ny" panose="02000000000000000000" pitchFamily="2" charset="0"/>
              </a:rPr>
              <a:t>nhau</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quyền</a:t>
            </a:r>
            <a:r>
              <a:rPr lang="en-US" sz="2400" dirty="0">
                <a:latin typeface="#9Slide05 Brannboll Ny" panose="02000000000000000000" pitchFamily="2" charset="0"/>
              </a:rPr>
              <a:t>, </a:t>
            </a:r>
            <a:r>
              <a:rPr lang="en-US" sz="2400" dirty="0" err="1">
                <a:latin typeface="#9Slide05 Brannboll Ny" panose="02000000000000000000" pitchFamily="2" charset="0"/>
              </a:rPr>
              <a:t>nghĩa</a:t>
            </a:r>
            <a:r>
              <a:rPr lang="en-US" sz="2400" dirty="0">
                <a:latin typeface="#9Slide05 Brannboll Ny" panose="02000000000000000000" pitchFamily="2" charset="0"/>
              </a:rPr>
              <a:t> </a:t>
            </a:r>
            <a:r>
              <a:rPr lang="en-US" sz="2400" dirty="0" err="1">
                <a:latin typeface="#9Slide05 Brannboll Ny" panose="02000000000000000000" pitchFamily="2" charset="0"/>
              </a:rPr>
              <a:t>vụ</a:t>
            </a:r>
            <a:r>
              <a:rPr lang="en-US" sz="2400" dirty="0">
                <a:latin typeface="#9Slide05 Brannboll Ny" panose="02000000000000000000" pitchFamily="2" charset="0"/>
              </a:rPr>
              <a:t> </a:t>
            </a:r>
            <a:r>
              <a:rPr lang="en-US" sz="2400" dirty="0" err="1">
                <a:latin typeface="#9Slide05 Brannboll Ny" panose="02000000000000000000" pitchFamily="2" charset="0"/>
              </a:rPr>
              <a:t>nuôi</a:t>
            </a:r>
            <a:r>
              <a:rPr lang="en-US" sz="2400" dirty="0">
                <a:latin typeface="#9Slide05 Brannboll Ny" panose="02000000000000000000" pitchFamily="2" charset="0"/>
              </a:rPr>
              <a:t> </a:t>
            </a:r>
            <a:r>
              <a:rPr lang="en-US" sz="2400" dirty="0" err="1">
                <a:latin typeface="#9Slide05 Brannboll Ny" panose="02000000000000000000" pitchFamily="2" charset="0"/>
              </a:rPr>
              <a:t>dưỡng</a:t>
            </a:r>
            <a:r>
              <a:rPr lang="en-US" sz="2400" dirty="0">
                <a:latin typeface="#9Slide05 Brannboll Ny" panose="02000000000000000000" pitchFamily="2" charset="0"/>
              </a:rPr>
              <a:t> </a:t>
            </a:r>
            <a:r>
              <a:rPr lang="en-US" sz="2400" dirty="0" err="1">
                <a:latin typeface="#9Slide05 Brannboll Ny" panose="02000000000000000000" pitchFamily="2" charset="0"/>
              </a:rPr>
              <a:t>nhau</a:t>
            </a:r>
            <a:r>
              <a:rPr lang="en-US" sz="2400" dirty="0">
                <a:latin typeface="#9Slide05 Brannboll Ny" panose="02000000000000000000" pitchFamily="2" charset="0"/>
              </a:rPr>
              <a:t> </a:t>
            </a:r>
            <a:r>
              <a:rPr lang="en-US" sz="2400" dirty="0" err="1">
                <a:latin typeface="#9Slide05 Brannboll Ny" panose="02000000000000000000" pitchFamily="2" charset="0"/>
              </a:rPr>
              <a:t>trong</a:t>
            </a:r>
            <a:r>
              <a:rPr lang="en-US" sz="2400" dirty="0">
                <a:latin typeface="#9Slide05 Brannboll Ny" panose="02000000000000000000" pitchFamily="2" charset="0"/>
              </a:rPr>
              <a:t> </a:t>
            </a:r>
            <a:r>
              <a:rPr lang="en-US" sz="2400" dirty="0" err="1">
                <a:latin typeface="#9Slide05 Brannboll Ny" panose="02000000000000000000" pitchFamily="2" charset="0"/>
              </a:rPr>
              <a:t>trường</a:t>
            </a:r>
            <a:r>
              <a:rPr lang="en-US" sz="2400" dirty="0">
                <a:latin typeface="#9Slide05 Brannboll Ny" panose="02000000000000000000" pitchFamily="2" charset="0"/>
              </a:rPr>
              <a:t> </a:t>
            </a:r>
            <a:r>
              <a:rPr lang="en-US" sz="2400" dirty="0" err="1">
                <a:latin typeface="#9Slide05 Brannboll Ny" panose="02000000000000000000" pitchFamily="2" charset="0"/>
              </a:rPr>
              <a:t>hợp</a:t>
            </a:r>
            <a:r>
              <a:rPr lang="en-US" sz="2400" dirty="0">
                <a:latin typeface="#9Slide05 Brannboll Ny" panose="02000000000000000000" pitchFamily="2" charset="0"/>
              </a:rPr>
              <a:t> </a:t>
            </a:r>
            <a:r>
              <a:rPr lang="en-US" sz="2400" dirty="0" err="1">
                <a:latin typeface="#9Slide05 Brannboll Ny" panose="02000000000000000000" pitchFamily="2" charset="0"/>
              </a:rPr>
              <a:t>không</a:t>
            </a:r>
            <a:r>
              <a:rPr lang="en-US" sz="2400" dirty="0">
                <a:latin typeface="#9Slide05 Brannboll Ny" panose="02000000000000000000" pitchFamily="2" charset="0"/>
              </a:rPr>
              <a:t> </a:t>
            </a:r>
            <a:r>
              <a:rPr lang="en-US" sz="2400" dirty="0" err="1">
                <a:latin typeface="#9Slide05 Brannboll Ny" panose="02000000000000000000" pitchFamily="2" charset="0"/>
              </a:rPr>
              <a:t>còn</a:t>
            </a:r>
            <a:r>
              <a:rPr lang="en-US" sz="2400" dirty="0">
                <a:latin typeface="#9Slide05 Brannboll Ny" panose="02000000000000000000" pitchFamily="2" charset="0"/>
              </a:rPr>
              <a:t> cha </a:t>
            </a:r>
            <a:r>
              <a:rPr lang="en-US" sz="2400" dirty="0" err="1">
                <a:latin typeface="#9Slide05 Brannboll Ny" panose="02000000000000000000" pitchFamily="2" charset="0"/>
              </a:rPr>
              <a:t>mẹ</a:t>
            </a:r>
            <a:r>
              <a:rPr lang="en-US" sz="2400" dirty="0">
                <a:latin typeface="#9Slide05 Brannboll Ny" panose="02000000000000000000" pitchFamily="2" charset="0"/>
              </a:rPr>
              <a:t> </a:t>
            </a:r>
            <a:r>
              <a:rPr lang="en-US" sz="2400" dirty="0" err="1">
                <a:latin typeface="#9Slide05 Brannboll Ny" panose="02000000000000000000" pitchFamily="2" charset="0"/>
              </a:rPr>
              <a:t>hoặc</a:t>
            </a:r>
            <a:r>
              <a:rPr lang="en-US" sz="2400" dirty="0">
                <a:latin typeface="#9Slide05 Brannboll Ny" panose="02000000000000000000" pitchFamily="2" charset="0"/>
              </a:rPr>
              <a:t> cha </a:t>
            </a:r>
            <a:r>
              <a:rPr lang="en-US" sz="2400" dirty="0" err="1">
                <a:latin typeface="#9Slide05 Brannboll Ny" panose="02000000000000000000" pitchFamily="2" charset="0"/>
              </a:rPr>
              <a:t>mẹ</a:t>
            </a:r>
            <a:r>
              <a:rPr lang="en-US" sz="2400" dirty="0">
                <a:latin typeface="#9Slide05 Brannboll Ny" panose="02000000000000000000" pitchFamily="2" charset="0"/>
              </a:rPr>
              <a:t> </a:t>
            </a:r>
            <a:r>
              <a:rPr lang="en-US" sz="2400" dirty="0" err="1">
                <a:latin typeface="#9Slide05 Brannboll Ny" panose="02000000000000000000" pitchFamily="2" charset="0"/>
              </a:rPr>
              <a:t>không</a:t>
            </a:r>
            <a:r>
              <a:rPr lang="en-US" sz="2400" dirty="0">
                <a:latin typeface="#9Slide05 Brannboll Ny" panose="02000000000000000000" pitchFamily="2" charset="0"/>
              </a:rPr>
              <a:t> </a:t>
            </a:r>
            <a:r>
              <a:rPr lang="en-US" sz="2400" dirty="0" err="1">
                <a:latin typeface="#9Slide05 Brannboll Ny" panose="02000000000000000000" pitchFamily="2" charset="0"/>
              </a:rPr>
              <a:t>có</a:t>
            </a:r>
            <a:r>
              <a:rPr lang="en-US" sz="2400" dirty="0">
                <a:latin typeface="#9Slide05 Brannboll Ny" panose="02000000000000000000" pitchFamily="2" charset="0"/>
              </a:rPr>
              <a:t> </a:t>
            </a:r>
            <a:r>
              <a:rPr lang="en-US" sz="2400" dirty="0" err="1">
                <a:latin typeface="#9Slide05 Brannboll Ny" panose="02000000000000000000" pitchFamily="2" charset="0"/>
              </a:rPr>
              <a:t>điều</a:t>
            </a:r>
            <a:r>
              <a:rPr lang="en-US" sz="2400" dirty="0">
                <a:latin typeface="#9Slide05 Brannboll Ny" panose="02000000000000000000" pitchFamily="2" charset="0"/>
              </a:rPr>
              <a:t> </a:t>
            </a:r>
            <a:r>
              <a:rPr lang="en-US" sz="2400" dirty="0" err="1">
                <a:latin typeface="#9Slide05 Brannboll Ny" panose="02000000000000000000" pitchFamily="2" charset="0"/>
              </a:rPr>
              <a:t>kiện</a:t>
            </a:r>
            <a:r>
              <a:rPr lang="en-US" sz="2400" dirty="0">
                <a:latin typeface="#9Slide05 Brannboll Ny" panose="02000000000000000000" pitchFamily="2" charset="0"/>
              </a:rPr>
              <a:t> </a:t>
            </a:r>
            <a:r>
              <a:rPr lang="en-US" sz="2400" dirty="0" err="1">
                <a:latin typeface="#9Slide05 Brannboll Ny" panose="02000000000000000000" pitchFamily="2" charset="0"/>
              </a:rPr>
              <a:t>trông</a:t>
            </a:r>
            <a:r>
              <a:rPr lang="en-US" sz="2400" dirty="0">
                <a:latin typeface="#9Slide05 Brannboll Ny" panose="02000000000000000000" pitchFamily="2" charset="0"/>
              </a:rPr>
              <a:t> nom, </a:t>
            </a:r>
            <a:r>
              <a:rPr lang="en-US" sz="2400" dirty="0" err="1">
                <a:latin typeface="#9Slide05 Brannboll Ny" panose="02000000000000000000" pitchFamily="2" charset="0"/>
              </a:rPr>
              <a:t>nuôi</a:t>
            </a:r>
            <a:r>
              <a:rPr lang="en-US" sz="2400" dirty="0">
                <a:latin typeface="#9Slide05 Brannboll Ny" panose="02000000000000000000" pitchFamily="2" charset="0"/>
              </a:rPr>
              <a:t> </a:t>
            </a:r>
            <a:r>
              <a:rPr lang="en-US" sz="2400" dirty="0" err="1">
                <a:latin typeface="#9Slide05 Brannboll Ny" panose="02000000000000000000" pitchFamily="2" charset="0"/>
              </a:rPr>
              <a:t>dưỡng</a:t>
            </a:r>
            <a:r>
              <a:rPr lang="en-US" sz="2400" dirty="0">
                <a:latin typeface="#9Slide05 Brannboll Ny" panose="02000000000000000000" pitchFamily="2" charset="0"/>
              </a:rPr>
              <a:t>, </a:t>
            </a:r>
            <a:r>
              <a:rPr lang="en-US" sz="2400" dirty="0" err="1">
                <a:latin typeface="#9Slide05 Brannboll Ny" panose="02000000000000000000" pitchFamily="2" charset="0"/>
              </a:rPr>
              <a:t>chăm</a:t>
            </a:r>
            <a:r>
              <a:rPr lang="en-US" sz="2400" dirty="0">
                <a:latin typeface="#9Slide05 Brannboll Ny" panose="02000000000000000000" pitchFamily="2" charset="0"/>
              </a:rPr>
              <a:t> </a:t>
            </a:r>
            <a:r>
              <a:rPr lang="en-US" sz="2400" dirty="0" err="1">
                <a:latin typeface="#9Slide05 Brannboll Ny" panose="02000000000000000000" pitchFamily="2" charset="0"/>
              </a:rPr>
              <a:t>sóc</a:t>
            </a:r>
            <a:r>
              <a:rPr lang="en-US" sz="2400" dirty="0">
                <a:latin typeface="#9Slide05 Brannboll Ny" panose="02000000000000000000" pitchFamily="2" charset="0"/>
              </a:rPr>
              <a:t>, </a:t>
            </a:r>
            <a:r>
              <a:rPr lang="en-US" sz="2400" dirty="0" err="1">
                <a:latin typeface="#9Slide05 Brannboll Ny" panose="02000000000000000000" pitchFamily="2" charset="0"/>
              </a:rPr>
              <a:t>giáo</a:t>
            </a:r>
            <a:r>
              <a:rPr lang="en-US" sz="2400" dirty="0">
                <a:latin typeface="#9Slide05 Brannboll Ny" panose="02000000000000000000" pitchFamily="2" charset="0"/>
              </a:rPr>
              <a:t> </a:t>
            </a:r>
            <a:r>
              <a:rPr lang="en-US" sz="2400" dirty="0" err="1">
                <a:latin typeface="#9Slide05 Brannboll Ny" panose="02000000000000000000" pitchFamily="2" charset="0"/>
              </a:rPr>
              <a:t>dục</a:t>
            </a:r>
            <a:r>
              <a:rPr lang="en-US" sz="2400" dirty="0">
                <a:latin typeface="#9Slide05 Brannboll Ny" panose="02000000000000000000" pitchFamily="2" charset="0"/>
              </a:rPr>
              <a:t> con.</a:t>
            </a:r>
          </a:p>
        </p:txBody>
      </p:sp>
    </p:spTree>
    <p:extLst>
      <p:ext uri="{BB962C8B-B14F-4D97-AF65-F5344CB8AC3E}">
        <p14:creationId xmlns:p14="http://schemas.microsoft.com/office/powerpoint/2010/main" val="24967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7E9074-61B4-948B-B7D2-1E13F3CE5C67}"/>
              </a:ext>
            </a:extLst>
          </p:cNvPr>
          <p:cNvPicPr>
            <a:picLocks noChangeAspect="1"/>
          </p:cNvPicPr>
          <p:nvPr/>
        </p:nvPicPr>
        <p:blipFill>
          <a:blip r:embed="rId3"/>
          <a:stretch>
            <a:fillRect/>
          </a:stretch>
        </p:blipFill>
        <p:spPr>
          <a:xfrm>
            <a:off x="2615999" y="359765"/>
            <a:ext cx="8004849" cy="6635168"/>
          </a:xfrm>
          <a:prstGeom prst="rect">
            <a:avLst/>
          </a:prstGeom>
        </p:spPr>
      </p:pic>
      <p:sp>
        <p:nvSpPr>
          <p:cNvPr id="5" name="Rectangle 4">
            <a:extLst>
              <a:ext uri="{FF2B5EF4-FFF2-40B4-BE49-F238E27FC236}">
                <a16:creationId xmlns:a16="http://schemas.microsoft.com/office/drawing/2014/main" xmlns="" id="{8245D77D-4DEC-A4F7-B47F-0863B01277E7}"/>
              </a:ext>
            </a:extLst>
          </p:cNvPr>
          <p:cNvSpPr/>
          <p:nvPr/>
        </p:nvSpPr>
        <p:spPr>
          <a:xfrm>
            <a:off x="2710967" y="1651950"/>
            <a:ext cx="6960002"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chemeClr val="bg1"/>
                </a:solidFill>
                <a:effectLst/>
                <a:uLnTx/>
                <a:uFillTx/>
                <a:latin typeface="Arial" panose="020B0604020202020204" pitchFamily="34" charset="0"/>
                <a:ea typeface="+mn-ea"/>
                <a:cs typeface="+mn-cs"/>
              </a:rPr>
              <a:t>3</a:t>
            </a:r>
            <a:r>
              <a:rPr kumimoji="0" lang="vi-VN" sz="4800" b="1" i="0" u="none" strike="noStrike" kern="0" normalizeH="0" baseline="0" noProof="0" dirty="0">
                <a:ln/>
                <a:solidFill>
                  <a:schemeClr val="bg1"/>
                </a:solidFill>
                <a:uLnTx/>
                <a:uFillTx/>
                <a:latin typeface="Arial" panose="020B0604020202020204" pitchFamily="34" charset="0"/>
                <a:ea typeface="+mn-ea"/>
                <a:cs typeface="+mn-cs"/>
              </a:rPr>
              <a:t>. Thực hiện quyền và nghĩa vụ của công dân trong gia đình</a:t>
            </a:r>
            <a:endParaRPr kumimoji="0" lang="en-US" sz="4800" b="1" i="0" u="none" strike="noStrike" kern="0" cap="none" spc="0" normalizeH="0" baseline="0" noProof="0" dirty="0">
              <a:ln/>
              <a:solidFill>
                <a:schemeClr val="bg1"/>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C1483441-5F4E-17A6-638C-8C55D05C10A4}"/>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EC216012-2236-F66A-3B25-E6E6888DF2C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A80852F6-472D-559F-888A-AE8FD0AF8C99}"/>
                  </a:ext>
                </a:extLst>
              </p:cNvPr>
              <p:cNvPicPr>
                <a:picLocks noChangeAspect="1"/>
              </p:cNvPicPr>
              <p:nvPr>
                <p:custDataLst>
                  <p:tags r:id="rId1"/>
                </p:custDataLst>
              </p:nvPr>
            </p:nvPicPr>
            <p:blipFill rotWithShape="1">
              <a:blip r:embed="rId4"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7357A980-939A-DF71-9CD7-42A6A92F544A}"/>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68703182-C3CB-8ACB-3541-51D9D8AA12C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2B2C25AA-7B06-20A7-1679-9383D8E15984}"/>
              </a:ext>
            </a:extLst>
          </p:cNvPr>
          <p:cNvPicPr>
            <a:picLocks noGrp="1" noChangeAspect="1"/>
          </p:cNvPicPr>
          <p:nvPr isPhoto="1"/>
        </p:nvPicPr>
        <p:blipFill>
          <a:blip r:embed="rId7"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1250524C-2497-4607-FA98-23F32D1069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xmlns="" id="{C4DEC0FA-C208-6F41-D87E-693B60FA73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xmlns="" id="{D415BE31-F2E6-C84C-D9F6-5521435313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8682" y="1183891"/>
            <a:ext cx="2452528" cy="2452528"/>
          </a:xfrm>
          <a:prstGeom prst="rect">
            <a:avLst/>
          </a:prstGeom>
        </p:spPr>
      </p:pic>
      <p:pic>
        <p:nvPicPr>
          <p:cNvPr id="15" name="Picture 14">
            <a:extLst>
              <a:ext uri="{FF2B5EF4-FFF2-40B4-BE49-F238E27FC236}">
                <a16:creationId xmlns:a16="http://schemas.microsoft.com/office/drawing/2014/main" xmlns="" id="{854B0EB8-95A2-3ABF-9478-7BDC12008ED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67848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E595E8A-45CF-9D19-D00F-6095A13631CF}"/>
              </a:ext>
            </a:extLst>
          </p:cNvPr>
          <p:cNvSpPr txBox="1"/>
          <p:nvPr/>
        </p:nvSpPr>
        <p:spPr>
          <a:xfrm>
            <a:off x="382250" y="1096675"/>
            <a:ext cx="11737298" cy="4154984"/>
          </a:xfrm>
          <a:prstGeom prst="rect">
            <a:avLst/>
          </a:prstGeom>
          <a:noFill/>
        </p:spPr>
        <p:txBody>
          <a:bodyPr wrap="square">
            <a:spAutoFit/>
          </a:bodyPr>
          <a:lstStyle/>
          <a:p>
            <a:pPr algn="just"/>
            <a:r>
              <a:rPr lang="vi-VN" sz="2400" b="1" i="0" dirty="0">
                <a:solidFill>
                  <a:srgbClr val="FF0000"/>
                </a:solidFill>
                <a:effectLst/>
                <a:latin typeface="+mj-lt"/>
              </a:rPr>
              <a:t>Em hãy đọc trường hợp dưới đây và trả lời câu hỏi:</a:t>
            </a:r>
          </a:p>
          <a:p>
            <a:pPr algn="just"/>
            <a:r>
              <a:rPr lang="vi-VN" sz="2400" b="0" i="0" dirty="0">
                <a:solidFill>
                  <a:srgbClr val="000000"/>
                </a:solidFill>
                <a:effectLst/>
                <a:latin typeface="+mj-lt"/>
              </a:rPr>
              <a:t>A. Bạn M không những học giỏi mà còn chăm chỉ lao động, giúp bố mẹ làm việc nhà. </a:t>
            </a:r>
          </a:p>
          <a:p>
            <a:pPr algn="just"/>
            <a:r>
              <a:rPr lang="vi-VN" sz="2400" b="0" i="0" dirty="0">
                <a:solidFill>
                  <a:srgbClr val="000000"/>
                </a:solidFill>
                <a:effectLst/>
                <a:latin typeface="+mj-lt"/>
              </a:rPr>
              <a:t>B. Anh P cho rằng mọi việc trong gia đình đều phải do anh quyết định. </a:t>
            </a:r>
          </a:p>
          <a:p>
            <a:pPr algn="just"/>
            <a:r>
              <a:rPr lang="vi-VN" sz="2400" b="0" i="0" dirty="0">
                <a:solidFill>
                  <a:srgbClr val="000000"/>
                </a:solidFill>
                <a:effectLst/>
                <a:latin typeface="+mj-lt"/>
              </a:rPr>
              <a:t>C. Bố mẹ của Y luôn quan tâm đến việc học tập của con, tôn trọng ý kiến của con. </a:t>
            </a:r>
          </a:p>
          <a:p>
            <a:pPr algn="just"/>
            <a:r>
              <a:rPr lang="vi-VN" sz="2400" b="0" i="0" dirty="0">
                <a:solidFill>
                  <a:srgbClr val="000000"/>
                </a:solidFill>
                <a:effectLst/>
                <a:latin typeface="+mj-lt"/>
              </a:rPr>
              <a:t>D. Bạn Q thưởng trốn tránh việc trông em khi bố mẹ bận để đi đá bóng </a:t>
            </a:r>
          </a:p>
          <a:p>
            <a:pPr algn="just"/>
            <a:r>
              <a:rPr lang="vi-VN" sz="2400" b="0" i="0" dirty="0">
                <a:solidFill>
                  <a:srgbClr val="000000"/>
                </a:solidFill>
                <a:effectLst/>
                <a:latin typeface="+mj-lt"/>
              </a:rPr>
              <a:t>E. Ông bà K chăm sóc cháu từ nhỏ, khi phát hiện cháu ham chơi, học tập sa sút,</a:t>
            </a:r>
          </a:p>
          <a:p>
            <a:pPr algn="just"/>
            <a:r>
              <a:rPr lang="vi-VN" sz="2400" b="0" i="0" dirty="0">
                <a:solidFill>
                  <a:srgbClr val="000000"/>
                </a:solidFill>
                <a:effectLst/>
                <a:latin typeface="+mj-lt"/>
              </a:rPr>
              <a:t>ông bà đã nhắc nhở nhiều lần nhưng cháu vẫn không thay đổi.</a:t>
            </a:r>
          </a:p>
          <a:p>
            <a:pPr algn="just"/>
            <a:r>
              <a:rPr lang="vi-VN" sz="2400" b="1" i="0" dirty="0">
                <a:solidFill>
                  <a:srgbClr val="0070C0"/>
                </a:solidFill>
                <a:effectLst/>
                <a:latin typeface="+mj-lt"/>
              </a:rPr>
              <a:t>a) Theo em, trong các trường hợp trên, những ai đã thực hiện đúng, ai thực hiện chưa đúng quyền và nghĩa vụ của công dân trong gia đình? Vì sao? </a:t>
            </a:r>
          </a:p>
          <a:p>
            <a:pPr algn="just"/>
            <a:r>
              <a:rPr lang="vi-VN" sz="2400" b="1" i="0" dirty="0">
                <a:solidFill>
                  <a:srgbClr val="0070C0"/>
                </a:solidFill>
                <a:effectLst/>
                <a:latin typeface="+mj-lt"/>
              </a:rPr>
              <a:t>b) Là thành viên trong gia đình, em đã thực hiện quyền và nghĩa vụ của mình như thế nào?</a:t>
            </a:r>
          </a:p>
        </p:txBody>
      </p:sp>
    </p:spTree>
    <p:extLst>
      <p:ext uri="{BB962C8B-B14F-4D97-AF65-F5344CB8AC3E}">
        <p14:creationId xmlns:p14="http://schemas.microsoft.com/office/powerpoint/2010/main" val="1727092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m hãy đọc bài đồng dao dưới đây và trả lời câu hỏi: Theo em, nhân vật Ta">
            <a:extLst>
              <a:ext uri="{FF2B5EF4-FFF2-40B4-BE49-F238E27FC236}">
                <a16:creationId xmlns:a16="http://schemas.microsoft.com/office/drawing/2014/main" xmlns="" id="{70E53A0D-85EC-8242-E126-C78F70E51E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00473" y="734518"/>
            <a:ext cx="4562475" cy="3057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24E4195-1AEA-1112-EB22-B77FDA8A7288}"/>
              </a:ext>
            </a:extLst>
          </p:cNvPr>
          <p:cNvSpPr txBox="1"/>
          <p:nvPr/>
        </p:nvSpPr>
        <p:spPr>
          <a:xfrm>
            <a:off x="374285" y="0"/>
            <a:ext cx="8765497" cy="6555641"/>
          </a:xfrm>
          <a:prstGeom prst="rect">
            <a:avLst/>
          </a:prstGeom>
          <a:noFill/>
        </p:spPr>
        <p:txBody>
          <a:bodyPr wrap="square">
            <a:spAutoFit/>
          </a:bodyPr>
          <a:lstStyle/>
          <a:p>
            <a:pPr algn="just"/>
            <a:r>
              <a:rPr lang="vi-VN" sz="2800" b="1" i="0" dirty="0">
                <a:solidFill>
                  <a:srgbClr val="FF0000"/>
                </a:solidFill>
                <a:effectLst/>
                <a:latin typeface="+mj-lt"/>
              </a:rPr>
              <a:t>Em hãy đọc bài đồng dao dưới đây và trả lời câu hỏi:</a:t>
            </a:r>
          </a:p>
          <a:p>
            <a:pPr algn="ctr"/>
            <a:r>
              <a:rPr lang="vi-VN" sz="2800" b="0" i="0" dirty="0">
                <a:solidFill>
                  <a:srgbClr val="000000"/>
                </a:solidFill>
                <a:effectLst/>
                <a:latin typeface="+mj-lt"/>
              </a:rPr>
              <a:t>Gánh gánh gồng gồng</a:t>
            </a:r>
          </a:p>
          <a:p>
            <a:pPr algn="ctr"/>
            <a:r>
              <a:rPr lang="vi-VN" sz="2800" b="0" i="0" dirty="0">
                <a:solidFill>
                  <a:srgbClr val="000000"/>
                </a:solidFill>
                <a:effectLst/>
                <a:latin typeface="+mj-lt"/>
              </a:rPr>
              <a:t>Gánh sông gánh núi</a:t>
            </a:r>
          </a:p>
          <a:p>
            <a:pPr algn="ctr"/>
            <a:r>
              <a:rPr lang="vi-VN" sz="2800" b="0" i="0" dirty="0">
                <a:solidFill>
                  <a:srgbClr val="000000"/>
                </a:solidFill>
                <a:effectLst/>
                <a:latin typeface="+mj-lt"/>
              </a:rPr>
              <a:t>Gánh củi gánh cảnh</a:t>
            </a:r>
          </a:p>
          <a:p>
            <a:pPr algn="ctr"/>
            <a:r>
              <a:rPr lang="vi-VN" sz="2800" b="0" i="0" dirty="0">
                <a:solidFill>
                  <a:srgbClr val="000000"/>
                </a:solidFill>
                <a:effectLst/>
                <a:latin typeface="+mj-lt"/>
              </a:rPr>
              <a:t>Ta chạy cho nhanh</a:t>
            </a:r>
          </a:p>
          <a:p>
            <a:pPr algn="ctr"/>
            <a:r>
              <a:rPr lang="vi-VN" sz="2800" b="0" i="0" dirty="0">
                <a:solidFill>
                  <a:srgbClr val="000000"/>
                </a:solidFill>
                <a:effectLst/>
                <a:latin typeface="+mj-lt"/>
              </a:rPr>
              <a:t>Về xây nhà bếp</a:t>
            </a:r>
          </a:p>
          <a:p>
            <a:pPr algn="ctr"/>
            <a:r>
              <a:rPr lang="vi-VN" sz="2800" b="0" i="0" dirty="0">
                <a:solidFill>
                  <a:srgbClr val="000000"/>
                </a:solidFill>
                <a:effectLst/>
                <a:latin typeface="+mj-lt"/>
              </a:rPr>
              <a:t>Nấu nồi cơm nếp</a:t>
            </a:r>
          </a:p>
          <a:p>
            <a:pPr algn="ctr"/>
            <a:r>
              <a:rPr lang="vi-VN" sz="2800" b="0" i="0" dirty="0">
                <a:solidFill>
                  <a:srgbClr val="000000"/>
                </a:solidFill>
                <a:effectLst/>
                <a:latin typeface="+mj-lt"/>
              </a:rPr>
              <a:t>Chia ra năm phần</a:t>
            </a:r>
          </a:p>
          <a:p>
            <a:pPr algn="ctr"/>
            <a:r>
              <a:rPr lang="vi-VN" sz="2800" b="0" i="0" dirty="0">
                <a:solidFill>
                  <a:srgbClr val="000000"/>
                </a:solidFill>
                <a:effectLst/>
                <a:latin typeface="+mj-lt"/>
              </a:rPr>
              <a:t>Một phần cho mẹ</a:t>
            </a:r>
          </a:p>
          <a:p>
            <a:pPr algn="ctr"/>
            <a:r>
              <a:rPr lang="vi-VN" sz="2800" b="0" i="0" dirty="0">
                <a:solidFill>
                  <a:srgbClr val="000000"/>
                </a:solidFill>
                <a:effectLst/>
                <a:latin typeface="+mj-lt"/>
              </a:rPr>
              <a:t>Một phần cho cha</a:t>
            </a:r>
          </a:p>
          <a:p>
            <a:pPr algn="ctr"/>
            <a:r>
              <a:rPr lang="vi-VN" sz="2800" b="0" i="0" dirty="0">
                <a:solidFill>
                  <a:srgbClr val="000000"/>
                </a:solidFill>
                <a:effectLst/>
                <a:latin typeface="+mj-lt"/>
              </a:rPr>
              <a:t>Một phần cho bà</a:t>
            </a:r>
          </a:p>
          <a:p>
            <a:pPr algn="ctr"/>
            <a:r>
              <a:rPr lang="vi-VN" sz="2800" b="0" i="0" dirty="0">
                <a:solidFill>
                  <a:srgbClr val="000000"/>
                </a:solidFill>
                <a:effectLst/>
                <a:latin typeface="+mj-lt"/>
              </a:rPr>
              <a:t>Một phần cho chị</a:t>
            </a:r>
          </a:p>
          <a:p>
            <a:pPr algn="ctr"/>
            <a:r>
              <a:rPr lang="vi-VN" sz="2800" b="0" i="0" dirty="0">
                <a:solidFill>
                  <a:srgbClr val="000000"/>
                </a:solidFill>
                <a:effectLst/>
                <a:latin typeface="+mj-lt"/>
              </a:rPr>
              <a:t>Một phần cho anh</a:t>
            </a:r>
          </a:p>
          <a:p>
            <a:pPr algn="ctr"/>
            <a:r>
              <a:rPr lang="vi-VN" sz="2800" b="0" i="0" dirty="0">
                <a:solidFill>
                  <a:srgbClr val="000000"/>
                </a:solidFill>
                <a:effectLst/>
                <a:latin typeface="+mj-lt"/>
              </a:rPr>
              <a:t>Gánh gánh gồng gồng</a:t>
            </a:r>
          </a:p>
          <a:p>
            <a:pPr algn="ctr"/>
            <a:r>
              <a:rPr lang="vi-VN" sz="2800" b="0" i="0" dirty="0">
                <a:solidFill>
                  <a:srgbClr val="000000"/>
                </a:solidFill>
                <a:effectLst/>
                <a:latin typeface="+mj-lt"/>
              </a:rPr>
              <a:t>Gánh gánh gồng gồng.</a:t>
            </a:r>
          </a:p>
        </p:txBody>
      </p:sp>
      <p:sp>
        <p:nvSpPr>
          <p:cNvPr id="8" name="TextBox 7">
            <a:extLst>
              <a:ext uri="{FF2B5EF4-FFF2-40B4-BE49-F238E27FC236}">
                <a16:creationId xmlns:a16="http://schemas.microsoft.com/office/drawing/2014/main" xmlns="" id="{FBF61AEB-67AF-1A0C-07D6-2B53E6ADFD15}"/>
              </a:ext>
            </a:extLst>
          </p:cNvPr>
          <p:cNvSpPr txBox="1"/>
          <p:nvPr/>
        </p:nvSpPr>
        <p:spPr>
          <a:xfrm>
            <a:off x="7097843" y="3792511"/>
            <a:ext cx="5094157" cy="2246769"/>
          </a:xfrm>
          <a:prstGeom prst="rect">
            <a:avLst/>
          </a:prstGeom>
          <a:noFill/>
        </p:spPr>
        <p:txBody>
          <a:bodyPr wrap="square">
            <a:spAutoFit/>
          </a:bodyPr>
          <a:lstStyle/>
          <a:p>
            <a:pPr algn="just"/>
            <a:r>
              <a:rPr lang="vi-VN" sz="2800" b="0" i="0" dirty="0">
                <a:solidFill>
                  <a:srgbClr val="0070C0"/>
                </a:solidFill>
                <a:effectLst/>
                <a:latin typeface="+mj-lt"/>
              </a:rPr>
              <a:t>Theo em, nhân vật “Ta” trong bài đồng dao đã thực hiện bổn phận của mình trong gia đình như thế nào? Điều em học được qua bài đồng dao trên là gì?</a:t>
            </a:r>
            <a:endParaRPr lang="en-US" sz="2800" dirty="0">
              <a:solidFill>
                <a:srgbClr val="0070C0"/>
              </a:solidFill>
              <a:latin typeface="+mj-lt"/>
            </a:endParaRPr>
          </a:p>
        </p:txBody>
      </p:sp>
    </p:spTree>
    <p:extLst>
      <p:ext uri="{BB962C8B-B14F-4D97-AF65-F5344CB8AC3E}">
        <p14:creationId xmlns:p14="http://schemas.microsoft.com/office/powerpoint/2010/main" val="1223150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1474B4-1006-9B39-BC16-35B2F462BA56}"/>
              </a:ext>
            </a:extLst>
          </p:cNvPr>
          <p:cNvPicPr>
            <a:picLocks noChangeAspect="1"/>
          </p:cNvPicPr>
          <p:nvPr/>
        </p:nvPicPr>
        <p:blipFill>
          <a:blip r:embed="rId2"/>
          <a:stretch>
            <a:fillRect/>
          </a:stretch>
        </p:blipFill>
        <p:spPr>
          <a:xfrm>
            <a:off x="25284" y="477621"/>
            <a:ext cx="12211228" cy="2139263"/>
          </a:xfrm>
          <a:prstGeom prst="rect">
            <a:avLst/>
          </a:prstGeom>
        </p:spPr>
      </p:pic>
      <p:sp>
        <p:nvSpPr>
          <p:cNvPr id="5" name="TextBox 4">
            <a:extLst>
              <a:ext uri="{FF2B5EF4-FFF2-40B4-BE49-F238E27FC236}">
                <a16:creationId xmlns:a16="http://schemas.microsoft.com/office/drawing/2014/main" xmlns="" id="{30F5AD2C-CC6F-7D96-6008-8B867D5FB7DD}"/>
              </a:ext>
            </a:extLst>
          </p:cNvPr>
          <p:cNvSpPr txBox="1"/>
          <p:nvPr/>
        </p:nvSpPr>
        <p:spPr>
          <a:xfrm>
            <a:off x="667405" y="781460"/>
            <a:ext cx="10917287" cy="1384995"/>
          </a:xfrm>
          <a:prstGeom prst="rect">
            <a:avLst/>
          </a:prstGeom>
          <a:noFill/>
        </p:spPr>
        <p:txBody>
          <a:bodyPr wrap="square">
            <a:spAutoFit/>
          </a:bodyPr>
          <a:lstStyle/>
          <a:p>
            <a:pPr algn="just"/>
            <a:r>
              <a:rPr lang="vi-VN" sz="2800" b="1" dirty="0">
                <a:solidFill>
                  <a:srgbClr val="0070C0"/>
                </a:solidFill>
                <a:latin typeface="+mj-lt"/>
              </a:rPr>
              <a:t>Theo em, trong các trường hợp trên, những ai đã thực hiện đúng, ai thực hiện chưa đúng quyền và nghĩa vụ của công dân trong gia đình? Vì sao? </a:t>
            </a:r>
          </a:p>
        </p:txBody>
      </p:sp>
      <p:pic>
        <p:nvPicPr>
          <p:cNvPr id="6" name="Picture 5">
            <a:extLst>
              <a:ext uri="{FF2B5EF4-FFF2-40B4-BE49-F238E27FC236}">
                <a16:creationId xmlns:a16="http://schemas.microsoft.com/office/drawing/2014/main" xmlns="" id="{6E5E78C3-1A39-B8D7-BF52-62A6A436F7C4}"/>
              </a:ext>
            </a:extLst>
          </p:cNvPr>
          <p:cNvPicPr>
            <a:picLocks noChangeAspect="1"/>
          </p:cNvPicPr>
          <p:nvPr/>
        </p:nvPicPr>
        <p:blipFill>
          <a:blip r:embed="rId3"/>
          <a:stretch>
            <a:fillRect/>
          </a:stretch>
        </p:blipFill>
        <p:spPr>
          <a:xfrm>
            <a:off x="138817" y="2588040"/>
            <a:ext cx="11781897" cy="1929579"/>
          </a:xfrm>
          <a:prstGeom prst="rect">
            <a:avLst/>
          </a:prstGeom>
        </p:spPr>
      </p:pic>
      <p:sp>
        <p:nvSpPr>
          <p:cNvPr id="7" name="TextBox 6">
            <a:extLst>
              <a:ext uri="{FF2B5EF4-FFF2-40B4-BE49-F238E27FC236}">
                <a16:creationId xmlns:a16="http://schemas.microsoft.com/office/drawing/2014/main" xmlns="" id="{9521A376-D18A-978E-5B2C-6A07F45D845E}"/>
              </a:ext>
            </a:extLst>
          </p:cNvPr>
          <p:cNvSpPr txBox="1"/>
          <p:nvPr/>
        </p:nvSpPr>
        <p:spPr>
          <a:xfrm>
            <a:off x="4062007" y="498426"/>
            <a:ext cx="265134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1</a:t>
            </a:r>
          </a:p>
        </p:txBody>
      </p:sp>
      <p:sp>
        <p:nvSpPr>
          <p:cNvPr id="8" name="TextBox 7">
            <a:extLst>
              <a:ext uri="{FF2B5EF4-FFF2-40B4-BE49-F238E27FC236}">
                <a16:creationId xmlns:a16="http://schemas.microsoft.com/office/drawing/2014/main" xmlns="" id="{A83E13D9-A08B-91D3-8870-01807ABA3968}"/>
              </a:ext>
            </a:extLst>
          </p:cNvPr>
          <p:cNvSpPr txBox="1"/>
          <p:nvPr/>
        </p:nvSpPr>
        <p:spPr>
          <a:xfrm>
            <a:off x="4222734" y="2739486"/>
            <a:ext cx="265134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2</a:t>
            </a:r>
          </a:p>
        </p:txBody>
      </p:sp>
      <p:sp>
        <p:nvSpPr>
          <p:cNvPr id="9" name="TextBox 8">
            <a:extLst>
              <a:ext uri="{FF2B5EF4-FFF2-40B4-BE49-F238E27FC236}">
                <a16:creationId xmlns:a16="http://schemas.microsoft.com/office/drawing/2014/main" xmlns="" id="{38D216ED-3A46-A5D1-9A99-17D82881ED95}"/>
              </a:ext>
            </a:extLst>
          </p:cNvPr>
          <p:cNvSpPr txBox="1"/>
          <p:nvPr/>
        </p:nvSpPr>
        <p:spPr>
          <a:xfrm>
            <a:off x="830889" y="3029103"/>
            <a:ext cx="10501675" cy="954107"/>
          </a:xfrm>
          <a:prstGeom prst="rect">
            <a:avLst/>
          </a:prstGeom>
          <a:noFill/>
        </p:spPr>
        <p:txBody>
          <a:bodyPr wrap="square">
            <a:spAutoFit/>
          </a:bodyPr>
          <a:lstStyle/>
          <a:p>
            <a:pPr algn="just"/>
            <a:r>
              <a:rPr lang="vi-VN" sz="2800" b="1" dirty="0">
                <a:solidFill>
                  <a:srgbClr val="0070C0"/>
                </a:solidFill>
                <a:latin typeface="+mj-lt"/>
              </a:rPr>
              <a:t>Là thành viên trong gia đình, em đã thực hiện quyền và nghĩa vụ của mình như thế nào?</a:t>
            </a:r>
          </a:p>
        </p:txBody>
      </p:sp>
      <p:pic>
        <p:nvPicPr>
          <p:cNvPr id="10" name="Picture 9">
            <a:extLst>
              <a:ext uri="{FF2B5EF4-FFF2-40B4-BE49-F238E27FC236}">
                <a16:creationId xmlns:a16="http://schemas.microsoft.com/office/drawing/2014/main" xmlns="" id="{9D59DB67-A200-FE06-A6F8-8279204ACDA3}"/>
              </a:ext>
            </a:extLst>
          </p:cNvPr>
          <p:cNvPicPr>
            <a:picLocks noChangeAspect="1"/>
          </p:cNvPicPr>
          <p:nvPr/>
        </p:nvPicPr>
        <p:blipFill>
          <a:blip r:embed="rId4"/>
          <a:stretch>
            <a:fillRect/>
          </a:stretch>
        </p:blipFill>
        <p:spPr>
          <a:xfrm>
            <a:off x="134975" y="4576403"/>
            <a:ext cx="11866880" cy="2350264"/>
          </a:xfrm>
          <a:prstGeom prst="rect">
            <a:avLst/>
          </a:prstGeom>
        </p:spPr>
      </p:pic>
      <p:sp>
        <p:nvSpPr>
          <p:cNvPr id="11" name="TextBox 10">
            <a:extLst>
              <a:ext uri="{FF2B5EF4-FFF2-40B4-BE49-F238E27FC236}">
                <a16:creationId xmlns:a16="http://schemas.microsoft.com/office/drawing/2014/main" xmlns="" id="{1FEBCFD1-FB48-2505-06C0-F6AF0B5DDAB1}"/>
              </a:ext>
            </a:extLst>
          </p:cNvPr>
          <p:cNvSpPr txBox="1"/>
          <p:nvPr/>
        </p:nvSpPr>
        <p:spPr>
          <a:xfrm>
            <a:off x="3299744" y="4718057"/>
            <a:ext cx="3015331"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3</a:t>
            </a:r>
          </a:p>
        </p:txBody>
      </p:sp>
      <p:sp>
        <p:nvSpPr>
          <p:cNvPr id="12" name="TextBox 11">
            <a:extLst>
              <a:ext uri="{FF2B5EF4-FFF2-40B4-BE49-F238E27FC236}">
                <a16:creationId xmlns:a16="http://schemas.microsoft.com/office/drawing/2014/main" xmlns="" id="{821FCB10-4558-6DF8-8AA5-B72ED995C899}"/>
              </a:ext>
            </a:extLst>
          </p:cNvPr>
          <p:cNvSpPr txBox="1"/>
          <p:nvPr/>
        </p:nvSpPr>
        <p:spPr>
          <a:xfrm>
            <a:off x="995895" y="5129453"/>
            <a:ext cx="10186767" cy="1384995"/>
          </a:xfrm>
          <a:prstGeom prst="rect">
            <a:avLst/>
          </a:prstGeom>
          <a:noFill/>
        </p:spPr>
        <p:txBody>
          <a:bodyPr wrap="square">
            <a:spAutoFit/>
          </a:bodyPr>
          <a:lstStyle/>
          <a:p>
            <a:pPr algn="just"/>
            <a:r>
              <a:rPr lang="vi-VN" sz="2800" b="1" dirty="0">
                <a:solidFill>
                  <a:srgbClr val="0070C0"/>
                </a:solidFill>
                <a:latin typeface="+mj-lt"/>
              </a:rPr>
              <a:t>Theo em, nhân vật “Ta” trong bài đồng dao đã thực hiện bổn phận của mình trong gia đình như thế nào? Điều em học được qua bài đồng dao trên là gì?</a:t>
            </a:r>
            <a:endParaRPr lang="en-US" sz="2800" b="1" dirty="0">
              <a:solidFill>
                <a:srgbClr val="0070C0"/>
              </a:solidFill>
              <a:latin typeface="+mj-lt"/>
            </a:endParaRPr>
          </a:p>
        </p:txBody>
      </p:sp>
    </p:spTree>
    <p:extLst>
      <p:ext uri="{BB962C8B-B14F-4D97-AF65-F5344CB8AC3E}">
        <p14:creationId xmlns:p14="http://schemas.microsoft.com/office/powerpoint/2010/main" val="71265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7CFF4ED-11E4-55B9-9F61-05290E18F39B}"/>
              </a:ext>
            </a:extLst>
          </p:cNvPr>
          <p:cNvSpPr txBox="1"/>
          <p:nvPr/>
        </p:nvSpPr>
        <p:spPr>
          <a:xfrm>
            <a:off x="309796" y="105096"/>
            <a:ext cx="11352552" cy="3539430"/>
          </a:xfrm>
          <a:prstGeom prst="rect">
            <a:avLst/>
          </a:prstGeom>
          <a:noFill/>
          <a:ln w="57150">
            <a:solidFill>
              <a:schemeClr val="accent1"/>
            </a:solidFill>
          </a:ln>
        </p:spPr>
        <p:txBody>
          <a:bodyPr wrap="square">
            <a:spAutoFit/>
          </a:bodyPr>
          <a:lstStyle/>
          <a:p>
            <a:pPr algn="just"/>
            <a:r>
              <a:rPr lang="vi-VN" sz="2800" b="0" i="0" dirty="0">
                <a:solidFill>
                  <a:srgbClr val="000000"/>
                </a:solidFill>
                <a:effectLst/>
                <a:latin typeface="+mj-lt"/>
              </a:rPr>
              <a:t>a)  - Thực hiện đúng: bạn M, bố mẹ của Y, ông bà K, vì những chủ thể này đã thực hiện đúng những nghĩa vụ của thành viên trong gia đình mà pháp luật quy định.</a:t>
            </a:r>
          </a:p>
          <a:p>
            <a:pPr algn="just"/>
            <a:r>
              <a:rPr lang="vi-VN" sz="2800" b="0" i="0" dirty="0">
                <a:solidFill>
                  <a:srgbClr val="000000"/>
                </a:solidFill>
                <a:effectLst/>
                <a:latin typeface="+mj-lt"/>
              </a:rPr>
              <a:t>- Thực hiện chưa đúng: anh P, bạn Q, vì những chủ thể này chưa thực hiện đúng những nghĩa vụ của thành viên trong gia đình mà pháp luật quy định.</a:t>
            </a:r>
          </a:p>
          <a:p>
            <a:pPr algn="just"/>
            <a:r>
              <a:rPr lang="vi-VN" sz="2800" b="0" i="0" dirty="0">
                <a:solidFill>
                  <a:srgbClr val="000000"/>
                </a:solidFill>
                <a:effectLst/>
                <a:latin typeface="+mj-lt"/>
              </a:rPr>
              <a:t>b) - Giúp đỡ bố mẹ công việc nhà.</a:t>
            </a:r>
          </a:p>
          <a:p>
            <a:pPr algn="just"/>
            <a:r>
              <a:rPr lang="vi-VN" sz="2800" b="0" i="0" dirty="0">
                <a:solidFill>
                  <a:srgbClr val="000000"/>
                </a:solidFill>
                <a:effectLst/>
                <a:latin typeface="+mj-lt"/>
              </a:rPr>
              <a:t>- Giúp bố mẹ chăm em.</a:t>
            </a:r>
          </a:p>
          <a:p>
            <a:pPr algn="just"/>
            <a:r>
              <a:rPr lang="vi-VN" sz="2800" b="0" i="0" dirty="0">
                <a:solidFill>
                  <a:srgbClr val="000000"/>
                </a:solidFill>
                <a:effectLst/>
                <a:latin typeface="+mj-lt"/>
              </a:rPr>
              <a:t>- Chăm ngoan, học giỏi.</a:t>
            </a:r>
          </a:p>
        </p:txBody>
      </p:sp>
      <p:sp>
        <p:nvSpPr>
          <p:cNvPr id="6" name="TextBox 5">
            <a:extLst>
              <a:ext uri="{FF2B5EF4-FFF2-40B4-BE49-F238E27FC236}">
                <a16:creationId xmlns:a16="http://schemas.microsoft.com/office/drawing/2014/main" xmlns="" id="{6436318B-78EA-E3AB-85B0-2BB549B7216F}"/>
              </a:ext>
            </a:extLst>
          </p:cNvPr>
          <p:cNvSpPr txBox="1"/>
          <p:nvPr/>
        </p:nvSpPr>
        <p:spPr>
          <a:xfrm>
            <a:off x="417226" y="3749457"/>
            <a:ext cx="11137693" cy="3108543"/>
          </a:xfrm>
          <a:prstGeom prst="rect">
            <a:avLst/>
          </a:prstGeom>
          <a:noFill/>
          <a:ln w="57150">
            <a:solidFill>
              <a:schemeClr val="accent1"/>
            </a:solidFill>
          </a:ln>
        </p:spPr>
        <p:txBody>
          <a:bodyPr wrap="square">
            <a:spAutoFit/>
          </a:bodyPr>
          <a:lstStyle/>
          <a:p>
            <a:pPr algn="just"/>
            <a:r>
              <a:rPr lang="vi-VN" sz="2800" dirty="0">
                <a:solidFill>
                  <a:srgbClr val="000000"/>
                </a:solidFill>
                <a:latin typeface="+mj-lt"/>
              </a:rPr>
              <a:t>* Nhân vật “Ta” trong bài đồng dao đã thực hiện bổn phận của mình trong gia đình:</a:t>
            </a:r>
          </a:p>
          <a:p>
            <a:pPr algn="just"/>
            <a:r>
              <a:rPr lang="vi-VN" sz="2800" dirty="0">
                <a:solidFill>
                  <a:srgbClr val="000000"/>
                </a:solidFill>
                <a:latin typeface="+mj-lt"/>
              </a:rPr>
              <a:t>- Nấu cơm.</a:t>
            </a:r>
          </a:p>
          <a:p>
            <a:pPr algn="just"/>
            <a:r>
              <a:rPr lang="vi-VN" sz="2800" dirty="0">
                <a:solidFill>
                  <a:srgbClr val="000000"/>
                </a:solidFill>
                <a:latin typeface="+mj-lt"/>
              </a:rPr>
              <a:t>- Làm việc nhà.</a:t>
            </a:r>
          </a:p>
          <a:p>
            <a:pPr algn="just"/>
            <a:r>
              <a:rPr lang="vi-VN" sz="2800" dirty="0">
                <a:solidFill>
                  <a:srgbClr val="000000"/>
                </a:solidFill>
                <a:latin typeface="+mj-lt"/>
              </a:rPr>
              <a:t>- Yêu thương, chăm sóc các thành viên trong gia đình.</a:t>
            </a:r>
          </a:p>
          <a:p>
            <a:pPr algn="just"/>
            <a:r>
              <a:rPr lang="vi-VN" sz="2800" dirty="0">
                <a:solidFill>
                  <a:srgbClr val="000000"/>
                </a:solidFill>
                <a:latin typeface="+mj-lt"/>
              </a:rPr>
              <a:t>* Bài học: Mỗi người phải tự giác, chủ động, bình đẳng thực hiện quyền và nghĩa vụ của mình trong gia đình, đồng thời tôn trọng quyền của người khác.</a:t>
            </a:r>
          </a:p>
        </p:txBody>
      </p:sp>
    </p:spTree>
    <p:extLst>
      <p:ext uri="{BB962C8B-B14F-4D97-AF65-F5344CB8AC3E}">
        <p14:creationId xmlns:p14="http://schemas.microsoft.com/office/powerpoint/2010/main" val="41840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79;p37">
            <a:extLst>
              <a:ext uri="{FF2B5EF4-FFF2-40B4-BE49-F238E27FC236}">
                <a16:creationId xmlns:a16="http://schemas.microsoft.com/office/drawing/2014/main" xmlns="" id="{FAED06B2-CFFF-D86E-C35F-632C15C592D2}"/>
              </a:ext>
            </a:extLst>
          </p:cNvPr>
          <p:cNvSpPr/>
          <p:nvPr/>
        </p:nvSpPr>
        <p:spPr>
          <a:xfrm>
            <a:off x="428206" y="1248894"/>
            <a:ext cx="5044568" cy="1726168"/>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121900" tIns="121900" rIns="121900" bIns="121900" anchor="ctr" anchorCtr="0">
            <a:noAutofit/>
          </a:bodyPr>
          <a:lstStyle/>
          <a:p>
            <a:endParaRPr sz="2400">
              <a:solidFill>
                <a:prstClr val="white"/>
              </a:solidFill>
              <a:latin typeface="Rockwell"/>
            </a:endParaRPr>
          </a:p>
        </p:txBody>
      </p:sp>
      <p:sp>
        <p:nvSpPr>
          <p:cNvPr id="9" name="Google Shape;480;p37">
            <a:extLst>
              <a:ext uri="{FF2B5EF4-FFF2-40B4-BE49-F238E27FC236}">
                <a16:creationId xmlns:a16="http://schemas.microsoft.com/office/drawing/2014/main" xmlns="" id="{0DBBDB51-4E76-C7C7-3055-9D24C8CAED42}"/>
              </a:ext>
            </a:extLst>
          </p:cNvPr>
          <p:cNvSpPr txBox="1">
            <a:spLocks/>
          </p:cNvSpPr>
          <p:nvPr/>
        </p:nvSpPr>
        <p:spPr>
          <a:xfrm>
            <a:off x="428206" y="1261393"/>
            <a:ext cx="5274000" cy="1290000"/>
          </a:xfrm>
          <a:prstGeom prst="rect">
            <a:avLst/>
          </a:prstGeom>
        </p:spPr>
        <p:txBody>
          <a:bodyPr spcFirstLastPara="1" wrap="square" lIns="121900" tIns="121900" rIns="121900" bIns="121900"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marL="0" marR="0" lvl="0" indent="0" algn="ctr" defTabSz="914400" rtl="0" eaLnBrk="1" fontAlgn="auto" latinLnBrk="0" hangingPunct="1">
              <a:lnSpc>
                <a:spcPct val="100000"/>
              </a:lnSpc>
              <a:spcBef>
                <a:spcPts val="0"/>
              </a:spcBef>
              <a:spcAft>
                <a:spcPts val="0"/>
              </a:spcAft>
              <a:buClr>
                <a:srgbClr val="9BBB59"/>
              </a:buClr>
              <a:buSzPts val="4800"/>
              <a:buFontTx/>
              <a:buNone/>
              <a:tabLst/>
              <a:defRPr/>
            </a:pP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TRÒ CHƠI </a:t>
            </a:r>
            <a: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t/>
            </a:r>
            <a:b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b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TIẾP SỨC</a:t>
            </a:r>
          </a:p>
        </p:txBody>
      </p:sp>
      <p:pic>
        <p:nvPicPr>
          <p:cNvPr id="10" name="Picture 9">
            <a:extLst>
              <a:ext uri="{FF2B5EF4-FFF2-40B4-BE49-F238E27FC236}">
                <a16:creationId xmlns:a16="http://schemas.microsoft.com/office/drawing/2014/main" xmlns="" id="{AF983C6C-09FD-D5B5-1A6D-EA23272506E1}"/>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0" b="99500" l="2688" r="100000"/>
                    </a14:imgEffect>
                  </a14:imgLayer>
                </a14:imgProps>
              </a:ext>
              <a:ext uri="{28A0092B-C50C-407E-A947-70E740481C1C}">
                <a14:useLocalDpi xmlns:a14="http://schemas.microsoft.com/office/drawing/2010/main"/>
              </a:ext>
            </a:extLst>
          </a:blip>
          <a:stretch>
            <a:fillRect/>
          </a:stretch>
        </p:blipFill>
        <p:spPr>
          <a:xfrm>
            <a:off x="5675457" y="378182"/>
            <a:ext cx="6592744" cy="6101635"/>
          </a:xfrm>
          <a:prstGeom prst="rect">
            <a:avLst/>
          </a:prstGeom>
        </p:spPr>
      </p:pic>
      <p:sp>
        <p:nvSpPr>
          <p:cNvPr id="11" name="Rectangle 10">
            <a:extLst>
              <a:ext uri="{FF2B5EF4-FFF2-40B4-BE49-F238E27FC236}">
                <a16:creationId xmlns:a16="http://schemas.microsoft.com/office/drawing/2014/main" xmlns="" id="{A2F5DED7-E920-5D93-271A-70E38CB917EF}"/>
              </a:ext>
            </a:extLst>
          </p:cNvPr>
          <p:cNvSpPr/>
          <p:nvPr/>
        </p:nvSpPr>
        <p:spPr>
          <a:xfrm>
            <a:off x="6751520" y="1173092"/>
            <a:ext cx="4679213" cy="4511813"/>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xmlns="" id="{A94202A1-33B1-2805-67EE-6F6617FCC007}"/>
              </a:ext>
            </a:extLst>
          </p:cNvPr>
          <p:cNvSpPr txBox="1">
            <a:spLocks/>
          </p:cNvSpPr>
          <p:nvPr/>
        </p:nvSpPr>
        <p:spPr>
          <a:xfrm>
            <a:off x="0" y="53476"/>
            <a:ext cx="11963400" cy="1143000"/>
          </a:xfrm>
          <a:prstGeom prst="rect">
            <a:avLst/>
          </a:prstGeom>
        </p:spPr>
        <p:txBody>
          <a:bodyPr spcFirstLastPara="1" wrap="square" lIns="91425" tIns="91425" rIns="91425" bIns="91425"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algn="just">
              <a:buClr>
                <a:srgbClr val="9BBB59"/>
              </a:buClr>
            </a:pPr>
            <a:r>
              <a:rPr lang="vi-VN" sz="2800" dirty="0">
                <a:solidFill>
                  <a:srgbClr val="1F497D">
                    <a:lumMod val="75000"/>
                  </a:srgbClr>
                </a:solidFill>
                <a:latin typeface="Rockwell"/>
              </a:rPr>
              <a:t>?</a:t>
            </a:r>
            <a:r>
              <a:rPr lang="en-US" sz="2800" dirty="0" err="1">
                <a:solidFill>
                  <a:srgbClr val="1F497D">
                    <a:lumMod val="75000"/>
                  </a:srgbClr>
                </a:solidFill>
                <a:latin typeface="Rockwell"/>
              </a:rPr>
              <a:t>Trách</a:t>
            </a:r>
            <a:r>
              <a:rPr lang="en-US" sz="2800" dirty="0">
                <a:solidFill>
                  <a:srgbClr val="1F497D">
                    <a:lumMod val="75000"/>
                  </a:srgbClr>
                </a:solidFill>
                <a:latin typeface="Rockwell"/>
              </a:rPr>
              <a:t> </a:t>
            </a:r>
            <a:r>
              <a:rPr lang="en-US" sz="2800" dirty="0" err="1">
                <a:solidFill>
                  <a:srgbClr val="1F497D">
                    <a:lumMod val="75000"/>
                  </a:srgbClr>
                </a:solidFill>
                <a:latin typeface="Rockwell"/>
              </a:rPr>
              <a:t>nhiệm</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học</a:t>
            </a:r>
            <a:r>
              <a:rPr lang="en-US" sz="2800" dirty="0">
                <a:solidFill>
                  <a:srgbClr val="1F497D">
                    <a:lumMod val="75000"/>
                  </a:srgbClr>
                </a:solidFill>
                <a:latin typeface="Rockwell"/>
              </a:rPr>
              <a:t> </a:t>
            </a:r>
            <a:r>
              <a:rPr lang="en-US" sz="2800" dirty="0" err="1">
                <a:solidFill>
                  <a:srgbClr val="1F497D">
                    <a:lumMod val="75000"/>
                  </a:srgbClr>
                </a:solidFill>
                <a:latin typeface="Rockwell"/>
              </a:rPr>
              <a:t>sinh</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việc</a:t>
            </a:r>
            <a:r>
              <a:rPr lang="en-US" sz="2800" dirty="0">
                <a:solidFill>
                  <a:srgbClr val="1F497D">
                    <a:lumMod val="75000"/>
                  </a:srgbClr>
                </a:solidFill>
                <a:latin typeface="Rockwell"/>
              </a:rPr>
              <a:t> </a:t>
            </a:r>
            <a:r>
              <a:rPr lang="en-US" sz="2800" dirty="0" err="1">
                <a:solidFill>
                  <a:srgbClr val="1F497D">
                    <a:lumMod val="75000"/>
                  </a:srgbClr>
                </a:solidFill>
                <a:latin typeface="Rockwell"/>
              </a:rPr>
              <a:t>thực</a:t>
            </a:r>
            <a:r>
              <a:rPr lang="en-US" sz="2800" dirty="0">
                <a:solidFill>
                  <a:srgbClr val="1F497D">
                    <a:lumMod val="75000"/>
                  </a:srgbClr>
                </a:solidFill>
                <a:latin typeface="Rockwell"/>
              </a:rPr>
              <a:t> </a:t>
            </a:r>
            <a:r>
              <a:rPr lang="en-US" sz="2800" dirty="0" err="1">
                <a:solidFill>
                  <a:srgbClr val="1F497D">
                    <a:lumMod val="75000"/>
                  </a:srgbClr>
                </a:solidFill>
                <a:latin typeface="Rockwell"/>
              </a:rPr>
              <a:t>hiện</a:t>
            </a:r>
            <a:r>
              <a:rPr lang="en-US" sz="2800" dirty="0">
                <a:solidFill>
                  <a:srgbClr val="1F497D">
                    <a:lumMod val="75000"/>
                  </a:srgbClr>
                </a:solidFill>
                <a:latin typeface="Rockwell"/>
              </a:rPr>
              <a:t> </a:t>
            </a:r>
            <a:r>
              <a:rPr lang="en-US" sz="2800" dirty="0" err="1">
                <a:solidFill>
                  <a:srgbClr val="1F497D">
                    <a:lumMod val="75000"/>
                  </a:srgbClr>
                </a:solidFill>
                <a:latin typeface="Rockwell"/>
              </a:rPr>
              <a:t>quyền</a:t>
            </a:r>
            <a:r>
              <a:rPr lang="en-US" sz="2800" dirty="0">
                <a:solidFill>
                  <a:srgbClr val="1F497D">
                    <a:lumMod val="75000"/>
                  </a:srgbClr>
                </a:solidFill>
                <a:latin typeface="Rockwell"/>
              </a:rPr>
              <a:t> </a:t>
            </a:r>
            <a:r>
              <a:rPr lang="en-US" sz="2800" dirty="0" err="1">
                <a:solidFill>
                  <a:srgbClr val="1F497D">
                    <a:lumMod val="75000"/>
                  </a:srgbClr>
                </a:solidFill>
                <a:latin typeface="Rockwell"/>
              </a:rPr>
              <a:t>và</a:t>
            </a:r>
            <a:r>
              <a:rPr lang="en-US" sz="2800" dirty="0">
                <a:solidFill>
                  <a:srgbClr val="1F497D">
                    <a:lumMod val="75000"/>
                  </a:srgbClr>
                </a:solidFill>
                <a:latin typeface="Rockwell"/>
              </a:rPr>
              <a:t> </a:t>
            </a:r>
            <a:r>
              <a:rPr lang="en-US" sz="2800" dirty="0" err="1">
                <a:solidFill>
                  <a:srgbClr val="1F497D">
                    <a:lumMod val="75000"/>
                  </a:srgbClr>
                </a:solidFill>
                <a:latin typeface="Rockwell"/>
              </a:rPr>
              <a:t>nghĩa</a:t>
            </a:r>
            <a:r>
              <a:rPr lang="en-US" sz="2800" dirty="0">
                <a:solidFill>
                  <a:srgbClr val="1F497D">
                    <a:lumMod val="75000"/>
                  </a:srgbClr>
                </a:solidFill>
                <a:latin typeface="Rockwell"/>
              </a:rPr>
              <a:t> </a:t>
            </a:r>
            <a:r>
              <a:rPr lang="en-US" sz="2800" dirty="0" err="1">
                <a:solidFill>
                  <a:srgbClr val="1F497D">
                    <a:lumMod val="75000"/>
                  </a:srgbClr>
                </a:solidFill>
                <a:latin typeface="Rockwell"/>
              </a:rPr>
              <a:t>vụ</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công</a:t>
            </a:r>
            <a:r>
              <a:rPr lang="en-US" sz="2800" dirty="0">
                <a:solidFill>
                  <a:srgbClr val="1F497D">
                    <a:lumMod val="75000"/>
                  </a:srgbClr>
                </a:solidFill>
                <a:latin typeface="Rockwell"/>
              </a:rPr>
              <a:t> </a:t>
            </a:r>
            <a:r>
              <a:rPr lang="en-US" sz="2800" dirty="0" err="1">
                <a:solidFill>
                  <a:srgbClr val="1F497D">
                    <a:lumMod val="75000"/>
                  </a:srgbClr>
                </a:solidFill>
                <a:latin typeface="Rockwell"/>
              </a:rPr>
              <a:t>dân</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gia</a:t>
            </a:r>
            <a:r>
              <a:rPr lang="en-US" sz="2800" dirty="0">
                <a:solidFill>
                  <a:srgbClr val="1F497D">
                    <a:lumMod val="75000"/>
                  </a:srgbClr>
                </a:solidFill>
                <a:latin typeface="Rockwell"/>
              </a:rPr>
              <a:t> </a:t>
            </a:r>
            <a:r>
              <a:rPr lang="en-US" sz="2800" dirty="0" err="1">
                <a:solidFill>
                  <a:srgbClr val="1F497D">
                    <a:lumMod val="75000"/>
                  </a:srgbClr>
                </a:solidFill>
                <a:latin typeface="Rockwell"/>
              </a:rPr>
              <a:t>đình</a:t>
            </a:r>
            <a:endParaRPr lang="en-US" sz="2800" dirty="0">
              <a:solidFill>
                <a:srgbClr val="1F497D">
                  <a:lumMod val="75000"/>
                </a:srgbClr>
              </a:solidFill>
              <a:latin typeface="Rockwell"/>
            </a:endParaRPr>
          </a:p>
        </p:txBody>
      </p:sp>
      <p:pic>
        <p:nvPicPr>
          <p:cNvPr id="13" name="Picture 12">
            <a:extLst>
              <a:ext uri="{FF2B5EF4-FFF2-40B4-BE49-F238E27FC236}">
                <a16:creationId xmlns:a16="http://schemas.microsoft.com/office/drawing/2014/main" xmlns="" id="{88BB8AE3-9642-6F17-15BE-BB6CE22536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2562" y="3027480"/>
            <a:ext cx="5469138" cy="3737703"/>
          </a:xfrm>
          <a:prstGeom prst="rect">
            <a:avLst/>
          </a:prstGeom>
        </p:spPr>
      </p:pic>
    </p:spTree>
    <p:extLst>
      <p:ext uri="{BB962C8B-B14F-4D97-AF65-F5344CB8AC3E}">
        <p14:creationId xmlns:p14="http://schemas.microsoft.com/office/powerpoint/2010/main" val="4242198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xmlns="" id="{76074173-99B7-C58E-660D-56A70782CF67}"/>
              </a:ext>
            </a:extLst>
          </p:cNvPr>
          <p:cNvSpPr txBox="1"/>
          <p:nvPr/>
        </p:nvSpPr>
        <p:spPr>
          <a:xfrm>
            <a:off x="129550" y="209357"/>
            <a:ext cx="5521879" cy="2123658"/>
          </a:xfrm>
          <a:prstGeom prst="rect">
            <a:avLst/>
          </a:prstGeom>
          <a:solidFill>
            <a:srgbClr val="ED7D31"/>
          </a:solidFill>
          <a:ln w="381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xmlns="" id="{E8A32D3B-B27C-0248-22E8-58F128F5A4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99638">
            <a:off x="3508966" y="3542557"/>
            <a:ext cx="1308474" cy="1290182"/>
          </a:xfrm>
          <a:prstGeom prst="rect">
            <a:avLst/>
          </a:prstGeom>
        </p:spPr>
      </p:pic>
      <p:sp>
        <p:nvSpPr>
          <p:cNvPr id="6" name="Hộp Văn bản 32">
            <a:extLst>
              <a:ext uri="{FF2B5EF4-FFF2-40B4-BE49-F238E27FC236}">
                <a16:creationId xmlns:a16="http://schemas.microsoft.com/office/drawing/2014/main" xmlns="" id="{3E8330B7-AC48-64FC-EF4F-C526B03885D5}"/>
              </a:ext>
            </a:extLst>
          </p:cNvPr>
          <p:cNvSpPr txBox="1"/>
          <p:nvPr/>
        </p:nvSpPr>
        <p:spPr>
          <a:xfrm>
            <a:off x="474688" y="2422103"/>
            <a:ext cx="580619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hãy cùng hát và vỗ tay theo bài hát ‘‘Nhà là nơi’’ của nhạc sĩ Nguyễn Hải Phong</a:t>
            </a:r>
          </a:p>
        </p:txBody>
      </p:sp>
      <p:sp>
        <p:nvSpPr>
          <p:cNvPr id="8" name="Hộp Văn bản 37">
            <a:extLst>
              <a:ext uri="{FF2B5EF4-FFF2-40B4-BE49-F238E27FC236}">
                <a16:creationId xmlns:a16="http://schemas.microsoft.com/office/drawing/2014/main" xmlns="" id="{57A33430-478E-E8DD-F6B0-2852D6A101AB}"/>
              </a:ext>
            </a:extLst>
          </p:cNvPr>
          <p:cNvSpPr txBox="1"/>
          <p:nvPr/>
        </p:nvSpPr>
        <p:spPr>
          <a:xfrm>
            <a:off x="594750" y="4752865"/>
            <a:ext cx="4996581"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hãy tìm ngững ca từ trong bài hát gắn với quyền và nghĩa vụ của công dân trong gia đình?</a:t>
            </a:r>
          </a:p>
        </p:txBody>
      </p:sp>
      <p:pic>
        <p:nvPicPr>
          <p:cNvPr id="2" name="Picture 1">
            <a:extLst>
              <a:ext uri="{FF2B5EF4-FFF2-40B4-BE49-F238E27FC236}">
                <a16:creationId xmlns:a16="http://schemas.microsoft.com/office/drawing/2014/main" xmlns="" id="{1375B0B5-1903-62D9-EDCC-6B80BE80A733}"/>
              </a:ext>
            </a:extLst>
          </p:cNvPr>
          <p:cNvPicPr>
            <a:picLocks noChangeAspect="1"/>
          </p:cNvPicPr>
          <p:nvPr/>
        </p:nvPicPr>
        <p:blipFill>
          <a:blip r:embed="rId3"/>
          <a:stretch>
            <a:fillRect/>
          </a:stretch>
        </p:blipFill>
        <p:spPr>
          <a:xfrm>
            <a:off x="5756224" y="10045"/>
            <a:ext cx="6095999" cy="6875885"/>
          </a:xfrm>
          <a:prstGeom prst="rect">
            <a:avLst/>
          </a:prstGeom>
        </p:spPr>
      </p:pic>
    </p:spTree>
    <p:extLst>
      <p:ext uri="{BB962C8B-B14F-4D97-AF65-F5344CB8AC3E}">
        <p14:creationId xmlns:p14="http://schemas.microsoft.com/office/powerpoint/2010/main" val="1461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359763" y="0"/>
            <a:ext cx="11096457" cy="5749213"/>
          </a:xfrm>
          <a:prstGeom prst="rect">
            <a:avLst/>
          </a:prstGeom>
        </p:spPr>
      </p:pic>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1306619" y="2187275"/>
            <a:ext cx="8811742" cy="1569660"/>
          </a:xfrm>
          <a:prstGeom prst="rect">
            <a:avLst/>
          </a:prstGeom>
          <a:noFill/>
        </p:spPr>
        <p:txBody>
          <a:bodyPr wrap="square" rtlCol="0">
            <a:spAutoFit/>
          </a:bodyPr>
          <a:lstStyle/>
          <a:p>
            <a:pPr lvl="0" algn="just"/>
            <a:r>
              <a:rPr lang="vi-VN" sz="3200" dirty="0">
                <a:latin typeface="#9Slide05 Brannboll Ny" panose="02000000000000000000" pitchFamily="2" charset="0"/>
              </a:rPr>
              <a:t>- </a:t>
            </a:r>
            <a:r>
              <a:rPr lang="en-US" sz="3200" dirty="0" err="1">
                <a:latin typeface="#9Slide05 Brannboll Ny" panose="02000000000000000000" pitchFamily="2" charset="0"/>
              </a:rPr>
              <a:t>Mỗi</a:t>
            </a:r>
            <a:r>
              <a:rPr lang="en-US" sz="3200" dirty="0">
                <a:latin typeface="#9Slide05 Brannboll Ny" panose="02000000000000000000" pitchFamily="2" charset="0"/>
              </a:rPr>
              <a:t> </a:t>
            </a:r>
            <a:r>
              <a:rPr lang="en-US" sz="3200" dirty="0" err="1">
                <a:latin typeface="#9Slide05 Brannboll Ny" panose="02000000000000000000" pitchFamily="2" charset="0"/>
              </a:rPr>
              <a:t>người</a:t>
            </a:r>
            <a:r>
              <a:rPr lang="en-US" sz="3200" dirty="0">
                <a:latin typeface="#9Slide05 Brannboll Ny" panose="02000000000000000000" pitchFamily="2" charset="0"/>
              </a:rPr>
              <a:t> </a:t>
            </a:r>
            <a:r>
              <a:rPr lang="en-US" sz="3200" dirty="0" err="1">
                <a:latin typeface="#9Slide05 Brannboll Ny" panose="02000000000000000000" pitchFamily="2" charset="0"/>
              </a:rPr>
              <a:t>phải</a:t>
            </a:r>
            <a:r>
              <a:rPr lang="en-US" sz="3200" dirty="0">
                <a:latin typeface="#9Slide05 Brannboll Ny" panose="02000000000000000000" pitchFamily="2" charset="0"/>
              </a:rPr>
              <a:t> </a:t>
            </a:r>
            <a:r>
              <a:rPr lang="en-US" sz="3200" dirty="0" err="1">
                <a:latin typeface="#9Slide05 Brannboll Ny" panose="02000000000000000000" pitchFamily="2" charset="0"/>
              </a:rPr>
              <a:t>tự</a:t>
            </a:r>
            <a:r>
              <a:rPr lang="en-US" sz="3200" dirty="0">
                <a:latin typeface="#9Slide05 Brannboll Ny" panose="02000000000000000000" pitchFamily="2" charset="0"/>
              </a:rPr>
              <a:t> </a:t>
            </a:r>
            <a:r>
              <a:rPr lang="en-US" sz="3200" dirty="0" err="1">
                <a:latin typeface="#9Slide05 Brannboll Ny" panose="02000000000000000000" pitchFamily="2" charset="0"/>
              </a:rPr>
              <a:t>giác</a:t>
            </a:r>
            <a:r>
              <a:rPr lang="en-US" sz="3200" dirty="0">
                <a:latin typeface="#9Slide05 Brannboll Ny" panose="02000000000000000000" pitchFamily="2" charset="0"/>
              </a:rPr>
              <a:t>, </a:t>
            </a:r>
            <a:r>
              <a:rPr lang="en-US" sz="3200" dirty="0" err="1">
                <a:latin typeface="#9Slide05 Brannboll Ny" panose="02000000000000000000" pitchFamily="2" charset="0"/>
              </a:rPr>
              <a:t>chủ</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bình</a:t>
            </a:r>
            <a:r>
              <a:rPr lang="en-US" sz="3200" dirty="0">
                <a:latin typeface="#9Slide05 Brannboll Ny" panose="02000000000000000000" pitchFamily="2" charset="0"/>
              </a:rPr>
              <a:t> </a:t>
            </a:r>
            <a:r>
              <a:rPr lang="en-US" sz="3200" dirty="0" err="1">
                <a:latin typeface="#9Slide05 Brannboll Ny" panose="02000000000000000000" pitchFamily="2" charset="0"/>
              </a:rPr>
              <a:t>đẳng</a:t>
            </a:r>
            <a:r>
              <a:rPr lang="en-US" sz="3200" dirty="0">
                <a:latin typeface="#9Slide05 Brannboll Ny" panose="02000000000000000000" pitchFamily="2" charset="0"/>
              </a:rPr>
              <a:t> </a:t>
            </a:r>
            <a:r>
              <a:rPr lang="en-US" sz="3200" dirty="0" err="1">
                <a:latin typeface="#9Slide05 Brannboll Ny" panose="02000000000000000000" pitchFamily="2" charset="0"/>
              </a:rPr>
              <a:t>thực</a:t>
            </a:r>
            <a:r>
              <a:rPr lang="en-US" sz="3200" dirty="0">
                <a:latin typeface="#9Slide05 Brannboll Ny" panose="02000000000000000000" pitchFamily="2" charset="0"/>
              </a:rPr>
              <a:t> </a:t>
            </a:r>
            <a:r>
              <a:rPr lang="en-US" sz="3200" dirty="0" err="1">
                <a:latin typeface="#9Slide05 Brannboll Ny" panose="02000000000000000000" pitchFamily="2" charset="0"/>
              </a:rPr>
              <a:t>hiện</a:t>
            </a:r>
            <a:r>
              <a:rPr lang="en-US" sz="3200" dirty="0">
                <a:latin typeface="#9Slide05 Brannboll Ny" panose="02000000000000000000" pitchFamily="2" charset="0"/>
              </a:rPr>
              <a:t> </a:t>
            </a:r>
            <a:r>
              <a:rPr lang="en-US" sz="3200" dirty="0" err="1">
                <a:latin typeface="#9Slide05 Brannboll Ny" panose="02000000000000000000" pitchFamily="2" charset="0"/>
              </a:rPr>
              <a:t>quyền</a:t>
            </a:r>
            <a:r>
              <a:rPr lang="en-US" sz="3200" dirty="0">
                <a:latin typeface="#9Slide05 Brannboll Ny" panose="02000000000000000000" pitchFamily="2" charset="0"/>
              </a:rPr>
              <a:t> </a:t>
            </a:r>
            <a:r>
              <a:rPr lang="en-US" sz="3200" dirty="0" err="1">
                <a:latin typeface="#9Slide05 Brannboll Ny" panose="02000000000000000000" pitchFamily="2" charset="0"/>
              </a:rPr>
              <a:t>và</a:t>
            </a:r>
            <a:r>
              <a:rPr lang="en-US" sz="3200" dirty="0">
                <a:latin typeface="#9Slide05 Brannboll Ny" panose="02000000000000000000" pitchFamily="2" charset="0"/>
              </a:rPr>
              <a:t> </a:t>
            </a:r>
            <a:r>
              <a:rPr lang="en-US" sz="3200" dirty="0" err="1">
                <a:latin typeface="#9Slide05 Brannboll Ny" panose="02000000000000000000" pitchFamily="2" charset="0"/>
              </a:rPr>
              <a:t>nghĩa</a:t>
            </a:r>
            <a:r>
              <a:rPr lang="en-US" sz="3200" dirty="0">
                <a:latin typeface="#9Slide05 Brannboll Ny" panose="02000000000000000000" pitchFamily="2" charset="0"/>
              </a:rPr>
              <a:t> </a:t>
            </a:r>
            <a:r>
              <a:rPr lang="en-US" sz="3200" dirty="0" err="1">
                <a:latin typeface="#9Slide05 Brannboll Ny" panose="02000000000000000000" pitchFamily="2" charset="0"/>
              </a:rPr>
              <a:t>vụ</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mình</a:t>
            </a:r>
            <a:r>
              <a:rPr lang="en-US" sz="3200" dirty="0">
                <a:latin typeface="#9Slide05 Brannboll Ny" panose="02000000000000000000" pitchFamily="2" charset="0"/>
              </a:rPr>
              <a:t> </a:t>
            </a:r>
            <a:r>
              <a:rPr lang="en-US" sz="3200" dirty="0" err="1">
                <a:latin typeface="#9Slide05 Brannboll Ny" panose="02000000000000000000" pitchFamily="2" charset="0"/>
              </a:rPr>
              <a:t>trong</a:t>
            </a:r>
            <a:r>
              <a:rPr lang="en-US" sz="3200" dirty="0">
                <a:latin typeface="#9Slide05 Brannboll Ny" panose="02000000000000000000" pitchFamily="2" charset="0"/>
              </a:rPr>
              <a:t> </a:t>
            </a:r>
            <a:r>
              <a:rPr lang="en-US" sz="3200" dirty="0" err="1">
                <a:latin typeface="#9Slide05 Brannboll Ny" panose="02000000000000000000" pitchFamily="2" charset="0"/>
              </a:rPr>
              <a:t>gia</a:t>
            </a:r>
            <a:r>
              <a:rPr lang="en-US" sz="3200" dirty="0">
                <a:latin typeface="#9Slide05 Brannboll Ny" panose="02000000000000000000" pitchFamily="2" charset="0"/>
              </a:rPr>
              <a:t> </a:t>
            </a:r>
            <a:r>
              <a:rPr lang="en-US" sz="3200" dirty="0" err="1">
                <a:latin typeface="#9Slide05 Brannboll Ny" panose="02000000000000000000" pitchFamily="2" charset="0"/>
              </a:rPr>
              <a:t>đình</a:t>
            </a:r>
            <a:r>
              <a:rPr lang="en-US" sz="3200" dirty="0">
                <a:latin typeface="#9Slide05 Brannboll Ny" panose="02000000000000000000" pitchFamily="2" charset="0"/>
              </a:rPr>
              <a:t>, </a:t>
            </a:r>
            <a:r>
              <a:rPr lang="en-US" sz="3200" dirty="0" err="1">
                <a:latin typeface="#9Slide05 Brannboll Ny" panose="02000000000000000000" pitchFamily="2" charset="0"/>
              </a:rPr>
              <a:t>đồng</a:t>
            </a:r>
            <a:r>
              <a:rPr lang="en-US" sz="3200" dirty="0">
                <a:latin typeface="#9Slide05 Brannboll Ny" panose="02000000000000000000" pitchFamily="2" charset="0"/>
              </a:rPr>
              <a:t> </a:t>
            </a:r>
            <a:r>
              <a:rPr lang="en-US" sz="3200" dirty="0" err="1">
                <a:latin typeface="#9Slide05 Brannboll Ny" panose="02000000000000000000" pitchFamily="2" charset="0"/>
              </a:rPr>
              <a:t>thời</a:t>
            </a:r>
            <a:r>
              <a:rPr lang="en-US" sz="3200" dirty="0">
                <a:latin typeface="#9Slide05 Brannboll Ny" panose="02000000000000000000" pitchFamily="2" charset="0"/>
              </a:rPr>
              <a:t> </a:t>
            </a:r>
            <a:r>
              <a:rPr lang="en-US" sz="3200" dirty="0" err="1">
                <a:latin typeface="#9Slide05 Brannboll Ny" panose="02000000000000000000" pitchFamily="2" charset="0"/>
              </a:rPr>
              <a:t>tôn</a:t>
            </a:r>
            <a:r>
              <a:rPr lang="en-US" sz="3200" dirty="0">
                <a:latin typeface="#9Slide05 Brannboll Ny" panose="02000000000000000000" pitchFamily="2" charset="0"/>
              </a:rPr>
              <a:t> </a:t>
            </a:r>
            <a:r>
              <a:rPr lang="en-US" sz="3200" dirty="0" err="1">
                <a:latin typeface="#9Slide05 Brannboll Ny" panose="02000000000000000000" pitchFamily="2" charset="0"/>
              </a:rPr>
              <a:t>trọng</a:t>
            </a:r>
            <a:r>
              <a:rPr lang="en-US" sz="3200" dirty="0">
                <a:latin typeface="#9Slide05 Brannboll Ny" panose="02000000000000000000" pitchFamily="2" charset="0"/>
              </a:rPr>
              <a:t> </a:t>
            </a:r>
            <a:r>
              <a:rPr lang="en-US" sz="3200" dirty="0" err="1">
                <a:latin typeface="#9Slide05 Brannboll Ny" panose="02000000000000000000" pitchFamily="2" charset="0"/>
              </a:rPr>
              <a:t>quyền</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người</a:t>
            </a:r>
            <a:r>
              <a:rPr lang="en-US" sz="3200" dirty="0">
                <a:latin typeface="#9Slide05 Brannboll Ny" panose="02000000000000000000" pitchFamily="2" charset="0"/>
              </a:rPr>
              <a:t> </a:t>
            </a:r>
            <a:r>
              <a:rPr lang="en-US" sz="3200" dirty="0" err="1">
                <a:latin typeface="#9Slide05 Brannboll Ny" panose="02000000000000000000" pitchFamily="2" charset="0"/>
              </a:rPr>
              <a:t>khác</a:t>
            </a:r>
            <a:r>
              <a:rPr lang="en-US" sz="3200" dirty="0">
                <a:latin typeface="#9Slide05 Brannboll Ny" panose="020000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ndParaRPr>
          </a:p>
        </p:txBody>
      </p:sp>
    </p:spTree>
    <p:extLst>
      <p:ext uri="{BB962C8B-B14F-4D97-AF65-F5344CB8AC3E}">
        <p14:creationId xmlns:p14="http://schemas.microsoft.com/office/powerpoint/2010/main" val="6124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xmlns="" id="{0C4A979C-CCB7-868F-18CB-AFE61CD9D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xmlns="" id="{9DB27AED-47F4-83CD-B461-F2FDAD42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6" name="Group 5">
            <a:extLst>
              <a:ext uri="{FF2B5EF4-FFF2-40B4-BE49-F238E27FC236}">
                <a16:creationId xmlns:a16="http://schemas.microsoft.com/office/drawing/2014/main" xmlns="" id="{EBC85FB1-A7E6-4DBA-366F-BD7A3604D82B}"/>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D9C16CBF-0FB5-CE56-3C4F-CEEC3477004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F620CC4A-4B58-17ED-581D-77A24ABE040D}"/>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28A5047D-39AB-126F-D5AB-E3925865FB3D}"/>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4493CCB4-2E2F-1313-A8C5-FA53C37952E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4D2B3D1E-6FD2-F713-37B6-97EB1BA7F8AC}"/>
              </a:ext>
            </a:extLst>
          </p:cNvPr>
          <p:cNvPicPr>
            <a:picLocks noGrp="1" noChangeAspect="1"/>
          </p:cNvPicPr>
          <p:nvPr isPhoto="1"/>
        </p:nvPicPr>
        <p:blipFill>
          <a:blip r:embed="rId8"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AEA0EE0F-EEC3-54B8-769F-3FC229AA93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xmlns=""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xmlns=""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xmlns=""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xmlns="" id="{3D3B919A-FEEA-1EBF-17DE-74E8F7E06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xmlns="" id="{B34723BA-5BFE-C189-F5DE-0044A34772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xmlns="" id="{87E54D71-5C68-F0B1-409D-50D0D44B25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xmlns="" id="{5C8432DF-9EC5-1D70-51AA-FEB72FE646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4032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8CAAA2C-CA86-CA18-A5C6-4EE01EA746F5}"/>
              </a:ext>
            </a:extLst>
          </p:cNvPr>
          <p:cNvGrpSpPr/>
          <p:nvPr/>
        </p:nvGrpSpPr>
        <p:grpSpPr>
          <a:xfrm>
            <a:off x="703752" y="461076"/>
            <a:ext cx="6716380" cy="4449711"/>
            <a:chOff x="7124100" y="502678"/>
            <a:chExt cx="4877464" cy="3758553"/>
          </a:xfrm>
        </p:grpSpPr>
        <p:sp>
          <p:nvSpPr>
            <p:cNvPr id="5" name="Cloud Callout 7">
              <a:extLst>
                <a:ext uri="{FF2B5EF4-FFF2-40B4-BE49-F238E27FC236}">
                  <a16:creationId xmlns:a16="http://schemas.microsoft.com/office/drawing/2014/main" xmlns="" id="{A2D59AF1-29F1-7954-A586-FFE0DEE1B2C2}"/>
                </a:ext>
              </a:extLst>
            </p:cNvPr>
            <p:cNvSpPr/>
            <p:nvPr/>
          </p:nvSpPr>
          <p:spPr>
            <a:xfrm rot="21416254">
              <a:off x="7124100" y="502678"/>
              <a:ext cx="4877464" cy="359169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CBB9AADF-5D29-8410-DDD3-9DE6D3B9A9A3}"/>
                </a:ext>
              </a:extLst>
            </p:cNvPr>
            <p:cNvSpPr/>
            <p:nvPr/>
          </p:nvSpPr>
          <p:spPr>
            <a:xfrm>
              <a:off x="7132320" y="1422633"/>
              <a:ext cx="4677195" cy="2838598"/>
            </a:xfrm>
            <a:prstGeom prst="rect">
              <a:avLst/>
            </a:prstGeom>
          </p:spPr>
          <p:txBody>
            <a:bodyPr wrap="square">
              <a:spAutoFit/>
            </a:bodyPr>
            <a:lstStyle/>
            <a:p>
              <a:pPr marL="970915" marR="177800" indent="-171450">
                <a:lnSpc>
                  <a:spcPct val="126000"/>
                </a:lnSpc>
                <a:defRPr/>
              </a:pPr>
              <a:r>
                <a:rPr lang="en-US" sz="3600" b="0" i="0" dirty="0" err="1">
                  <a:solidFill>
                    <a:srgbClr val="000000"/>
                  </a:solidFill>
                  <a:effectLst/>
                  <a:latin typeface="#9Slide05 Brannboll Ny" panose="02000000000000000000" pitchFamily="2" charset="0"/>
                </a:rPr>
                <a:t>Em</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hãy</a:t>
              </a:r>
              <a:r>
                <a:rPr lang="en-US" sz="3600" b="0" i="0" dirty="0">
                  <a:solidFill>
                    <a:srgbClr val="000000"/>
                  </a:solidFill>
                  <a:effectLst/>
                  <a:latin typeface="#9Slide05 Brannboll Ny" panose="02000000000000000000" pitchFamily="2" charset="0"/>
                </a:rPr>
                <a:t> chia </a:t>
              </a:r>
              <a:r>
                <a:rPr lang="en-US" sz="3600" b="0" i="0" dirty="0" err="1">
                  <a:solidFill>
                    <a:srgbClr val="000000"/>
                  </a:solidFill>
                  <a:effectLst/>
                  <a:latin typeface="#9Slide05 Brannboll Ny" panose="02000000000000000000" pitchFamily="2" charset="0"/>
                </a:rPr>
                <a:t>sẻ</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với</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các</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bạn</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về</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gia</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đình</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của</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mình</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các</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thành</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viên</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tình</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cảm</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sự</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quan</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tâm</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cảm</a:t>
              </a:r>
              <a:r>
                <a:rPr lang="en-US" sz="3600" b="0" i="0" dirty="0">
                  <a:solidFill>
                    <a:srgbClr val="000000"/>
                  </a:solidFill>
                  <a:effectLst/>
                  <a:latin typeface="#9Slide05 Brannboll Ny" panose="02000000000000000000" pitchFamily="2" charset="0"/>
                </a:rPr>
                <a:t> </a:t>
              </a:r>
              <a:r>
                <a:rPr lang="en-US" sz="3600" b="0" i="0" dirty="0" err="1">
                  <a:solidFill>
                    <a:srgbClr val="000000"/>
                  </a:solidFill>
                  <a:effectLst/>
                  <a:latin typeface="#9Slide05 Brannboll Ny" panose="02000000000000000000" pitchFamily="2" charset="0"/>
                </a:rPr>
                <a:t>thông</a:t>
              </a:r>
              <a:r>
                <a:rPr lang="en-US" sz="3600" b="0" i="0" dirty="0">
                  <a:solidFill>
                    <a:srgbClr val="000000"/>
                  </a:solidFill>
                  <a:effectLst/>
                  <a:latin typeface="#9Slide05 Brannboll Ny" panose="02000000000000000000" pitchFamily="2" charset="0"/>
                </a:rPr>
                <a:t>)</a:t>
              </a:r>
              <a:endParaRPr lang="en-US" sz="3600" b="1" dirty="0">
                <a:solidFill>
                  <a:prstClr val="black"/>
                </a:solidFill>
                <a:latin typeface="#9Slide05 Brannboll Ny" panose="02000000000000000000" pitchFamily="2"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xmlns="" id="{1B947335-70C4-CC76-FABE-FF964A6A797A}"/>
              </a:ext>
            </a:extLst>
          </p:cNvPr>
          <p:cNvPicPr>
            <a:picLocks noChangeAspect="1"/>
          </p:cNvPicPr>
          <p:nvPr/>
        </p:nvPicPr>
        <p:blipFill>
          <a:blip r:embed="rId2"/>
          <a:stretch>
            <a:fillRect/>
          </a:stretch>
        </p:blipFill>
        <p:spPr>
          <a:xfrm>
            <a:off x="3301198" y="3674624"/>
            <a:ext cx="2766009" cy="2996494"/>
          </a:xfrm>
          <a:prstGeom prst="rect">
            <a:avLst/>
          </a:prstGeom>
        </p:spPr>
      </p:pic>
      <p:grpSp>
        <p:nvGrpSpPr>
          <p:cNvPr id="8" name="Group 7">
            <a:extLst>
              <a:ext uri="{FF2B5EF4-FFF2-40B4-BE49-F238E27FC236}">
                <a16:creationId xmlns:a16="http://schemas.microsoft.com/office/drawing/2014/main" xmlns="" id="{15C586F1-F82F-0783-6214-D2403F67B62F}"/>
              </a:ext>
            </a:extLst>
          </p:cNvPr>
          <p:cNvGrpSpPr/>
          <p:nvPr/>
        </p:nvGrpSpPr>
        <p:grpSpPr>
          <a:xfrm>
            <a:off x="6440452" y="3094674"/>
            <a:ext cx="3213214" cy="3613481"/>
            <a:chOff x="8286614" y="0"/>
            <a:chExt cx="4166485" cy="6765160"/>
          </a:xfrm>
        </p:grpSpPr>
        <p:pic>
          <p:nvPicPr>
            <p:cNvPr id="9" name="图片 7">
              <a:extLst>
                <a:ext uri="{FF2B5EF4-FFF2-40B4-BE49-F238E27FC236}">
                  <a16:creationId xmlns:a16="http://schemas.microsoft.com/office/drawing/2014/main" xmlns="" id="{C738A02B-43F6-CA17-5271-ACF37E2BDF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xmlns="" id="{8A1BBE3A-FF2E-32B7-F93F-FDC72E5AA5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xmlns="" id="{EE492871-8917-6CA3-C0AA-54194AC453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xmlns="" id="{DAE2C68D-AB12-8681-31F3-8F72EE5BDAC8}"/>
              </a:ext>
            </a:extLst>
          </p:cNvPr>
          <p:cNvSpPr txBox="1">
            <a:spLocks noChangeArrowheads="1"/>
          </p:cNvSpPr>
          <p:nvPr/>
        </p:nvSpPr>
        <p:spPr bwMode="auto">
          <a:xfrm>
            <a:off x="160421" y="1451"/>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defTabSz="45720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226D1CBE-52A8-6AF0-3634-FA4C05FC95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7893" y="0"/>
            <a:ext cx="4554107" cy="3209787"/>
          </a:xfrm>
          <a:prstGeom prst="rect">
            <a:avLst/>
          </a:prstGeom>
        </p:spPr>
      </p:pic>
    </p:spTree>
    <p:extLst>
      <p:ext uri="{BB962C8B-B14F-4D97-AF65-F5344CB8AC3E}">
        <p14:creationId xmlns:p14="http://schemas.microsoft.com/office/powerpoint/2010/main" val="6749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9B65D7A-DCCC-7DF1-A4BA-2C2EFF7446CD}"/>
              </a:ext>
            </a:extLst>
          </p:cNvPr>
          <p:cNvSpPr txBox="1"/>
          <p:nvPr/>
        </p:nvSpPr>
        <p:spPr>
          <a:xfrm>
            <a:off x="419725" y="478809"/>
            <a:ext cx="8001000" cy="1077218"/>
          </a:xfrm>
          <a:prstGeom prst="rect">
            <a:avLst/>
          </a:prstGeom>
          <a:noFill/>
        </p:spPr>
        <p:txBody>
          <a:bodyPr wrap="square">
            <a:spAutoFit/>
          </a:bodyPr>
          <a:lstStyle/>
          <a:p>
            <a:pPr algn="just"/>
            <a:r>
              <a:rPr lang="en-US" sz="3200" b="0" i="0" dirty="0" err="1">
                <a:solidFill>
                  <a:srgbClr val="FF0000"/>
                </a:solidFill>
                <a:effectLst/>
                <a:latin typeface="#9Slide05 Brannboll Ny" panose="02000000000000000000" pitchFamily="2" charset="0"/>
              </a:rPr>
              <a:t>Em</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hãy</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nêu</a:t>
            </a:r>
            <a:r>
              <a:rPr lang="en-US" sz="3200" b="0" i="0" dirty="0">
                <a:solidFill>
                  <a:srgbClr val="FF0000"/>
                </a:solidFill>
                <a:effectLst/>
                <a:latin typeface="#9Slide05 Brannboll Ny" panose="02000000000000000000" pitchFamily="2" charset="0"/>
              </a:rPr>
              <a:t> ý </a:t>
            </a:r>
            <a:r>
              <a:rPr lang="en-US" sz="3200" b="0" i="0" dirty="0" err="1">
                <a:solidFill>
                  <a:srgbClr val="FF0000"/>
                </a:solidFill>
                <a:effectLst/>
                <a:latin typeface="#9Slide05 Brannboll Ny" panose="02000000000000000000" pitchFamily="2" charset="0"/>
              </a:rPr>
              <a:t>nghĩa</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của</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câu</a:t>
            </a:r>
            <a:r>
              <a:rPr lang="en-US" sz="3200" b="0" i="0" dirty="0">
                <a:solidFill>
                  <a:srgbClr val="FF0000"/>
                </a:solidFill>
                <a:effectLst/>
                <a:latin typeface="#9Slide05 Brannboll Ny" panose="02000000000000000000" pitchFamily="2" charset="0"/>
              </a:rPr>
              <a:t> ca </a:t>
            </a:r>
            <a:r>
              <a:rPr lang="en-US" sz="3200" b="0" i="0" dirty="0" err="1">
                <a:solidFill>
                  <a:srgbClr val="FF0000"/>
                </a:solidFill>
                <a:effectLst/>
                <a:latin typeface="#9Slide05 Brannboll Ny" panose="02000000000000000000" pitchFamily="2" charset="0"/>
              </a:rPr>
              <a:t>dao</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sau</a:t>
            </a:r>
            <a:r>
              <a:rPr lang="en-US" sz="3200" b="0" i="0" dirty="0">
                <a:solidFill>
                  <a:srgbClr val="FF0000"/>
                </a:solidFill>
                <a:effectLst/>
                <a:latin typeface="#9Slide05 Brannboll Ny" panose="02000000000000000000" pitchFamily="2" charset="0"/>
              </a:rPr>
              <a:t>:</a:t>
            </a:r>
          </a:p>
          <a:p>
            <a:pPr algn="just"/>
            <a:r>
              <a:rPr lang="en-US" sz="3200" b="0" i="0" dirty="0" err="1">
                <a:solidFill>
                  <a:srgbClr val="FF0000"/>
                </a:solidFill>
                <a:effectLst/>
                <a:latin typeface="#9Slide05 Brannboll Ny" panose="02000000000000000000" pitchFamily="2" charset="0"/>
              </a:rPr>
              <a:t>Thuận</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vợ</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thuận</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chồng</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tát</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biển</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Đông</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cũng</a:t>
            </a:r>
            <a:r>
              <a:rPr lang="en-US" sz="3200" b="0" i="0" dirty="0">
                <a:solidFill>
                  <a:srgbClr val="FF0000"/>
                </a:solidFill>
                <a:effectLst/>
                <a:latin typeface="#9Slide05 Brannboll Ny" panose="02000000000000000000" pitchFamily="2" charset="0"/>
              </a:rPr>
              <a:t> </a:t>
            </a:r>
            <a:r>
              <a:rPr lang="en-US" sz="3200" b="0" i="0" dirty="0" err="1">
                <a:solidFill>
                  <a:srgbClr val="FF0000"/>
                </a:solidFill>
                <a:effectLst/>
                <a:latin typeface="#9Slide05 Brannboll Ny" panose="02000000000000000000" pitchFamily="2" charset="0"/>
              </a:rPr>
              <a:t>cạn</a:t>
            </a:r>
            <a:r>
              <a:rPr lang="en-US" sz="3200" b="0" i="0" dirty="0">
                <a:solidFill>
                  <a:srgbClr val="FF0000"/>
                </a:solidFill>
                <a:effectLst/>
                <a:latin typeface="#9Slide05 Brannboll Ny" panose="02000000000000000000" pitchFamily="2" charset="0"/>
              </a:rPr>
              <a:t>. </a:t>
            </a:r>
          </a:p>
        </p:txBody>
      </p:sp>
      <p:sp>
        <p:nvSpPr>
          <p:cNvPr id="7" name="TextBox 6">
            <a:extLst>
              <a:ext uri="{FF2B5EF4-FFF2-40B4-BE49-F238E27FC236}">
                <a16:creationId xmlns:a16="http://schemas.microsoft.com/office/drawing/2014/main" xmlns="" id="{55650C46-14BC-022E-4295-0A040477492A}"/>
              </a:ext>
            </a:extLst>
          </p:cNvPr>
          <p:cNvSpPr txBox="1"/>
          <p:nvPr/>
        </p:nvSpPr>
        <p:spPr>
          <a:xfrm>
            <a:off x="869429" y="1713505"/>
            <a:ext cx="10672997" cy="4401205"/>
          </a:xfrm>
          <a:prstGeom prst="rect">
            <a:avLst/>
          </a:prstGeom>
          <a:noFill/>
          <a:ln w="57150">
            <a:solidFill>
              <a:schemeClr val="accent1"/>
            </a:solidFill>
          </a:ln>
        </p:spPr>
        <p:txBody>
          <a:bodyPr wrap="square">
            <a:spAutoFit/>
          </a:bodyPr>
          <a:lstStyle/>
          <a:p>
            <a:pPr algn="just"/>
            <a:r>
              <a:rPr lang="vi-VN" sz="2800" b="1" i="0" dirty="0">
                <a:solidFill>
                  <a:srgbClr val="008000"/>
                </a:solidFill>
                <a:effectLst/>
                <a:latin typeface="#9Slide05 Brannboll Ny" panose="02000000000000000000" pitchFamily="2" charset="0"/>
              </a:rPr>
              <a:t>Trả lời:</a:t>
            </a:r>
            <a:endParaRPr lang="vi-VN" sz="2800" b="0" i="0" dirty="0">
              <a:solidFill>
                <a:srgbClr val="000000"/>
              </a:solidFill>
              <a:effectLst/>
              <a:latin typeface="#9Slide05 Brannboll Ny" panose="02000000000000000000" pitchFamily="2" charset="0"/>
            </a:endParaRPr>
          </a:p>
          <a:p>
            <a:pPr algn="just"/>
            <a:r>
              <a:rPr lang="vi-VN" sz="2800" b="0" i="0" dirty="0">
                <a:solidFill>
                  <a:srgbClr val="000000"/>
                </a:solidFill>
                <a:effectLst/>
                <a:latin typeface="#9Slide05 Brannboll Ny" panose="02000000000000000000" pitchFamily="2" charset="0"/>
              </a:rPr>
              <a:t>- " Thuận vợ thuận chồng" tức là vợ chồng luôn hòa hợp trong cuộc sống gia đình, người này ngã thì người kia nâng, không bao giờ hai người đi hai hướng khác nhau hoặc cãi vã làm hỏng chuyện lớn. </a:t>
            </a:r>
          </a:p>
          <a:p>
            <a:pPr algn="just"/>
            <a:r>
              <a:rPr lang="vi-VN" sz="2800" b="0" i="0" dirty="0">
                <a:solidFill>
                  <a:srgbClr val="000000"/>
                </a:solidFill>
                <a:effectLst/>
                <a:latin typeface="#9Slide05 Brannboll Ny" panose="02000000000000000000" pitchFamily="2" charset="0"/>
              </a:rPr>
              <a:t>- Không những đối với công việc hay đời sống đối ngoại, đối nhân xử thế, gia đình luôn là nền tảng, là gốc rễ để vợ chồng cố gắng hòa thuận, nhường nhịn, cùng nhau vun đắp, dựng xây hạnh phúc. </a:t>
            </a:r>
          </a:p>
          <a:p>
            <a:pPr algn="just"/>
            <a:r>
              <a:rPr lang="vi-VN" sz="2800" b="0" i="0" dirty="0">
                <a:solidFill>
                  <a:srgbClr val="000000"/>
                </a:solidFill>
                <a:effectLst/>
                <a:latin typeface="#9Slide05 Brannboll Ny" panose="02000000000000000000" pitchFamily="2" charset="0"/>
              </a:rPr>
              <a:t>- Chỉ cần vợ chồng đồng lòng, bên cạnh nhau động viên những lúc khó khăn nhất, sẻ chia cùng nhau, cùng nhau thực hiện, cùng nhau vượt qua, thì chẳng gì có thể chia rẽ hạnh phúc gia đình, hay nói khác đi là " tát biển đông cũng cạn".</a:t>
            </a:r>
          </a:p>
        </p:txBody>
      </p:sp>
    </p:spTree>
    <p:extLst>
      <p:ext uri="{BB962C8B-B14F-4D97-AF65-F5344CB8AC3E}">
        <p14:creationId xmlns:p14="http://schemas.microsoft.com/office/powerpoint/2010/main" val="375829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indent="165100" algn="just">
              <a:lnSpc>
                <a:spcPct val="130000"/>
              </a:lnSpc>
              <a:spcAft>
                <a:spcPts val="200"/>
              </a:spcAft>
              <a:defRPr/>
            </a:pPr>
            <a:r>
              <a:rPr lang="en-US" sz="32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TRÒ CHƠI: ĐÓNG VAI</a:t>
            </a:r>
            <a:endParaRPr lang="en-US" sz="3200" b="1" kern="0" dirty="0">
              <a:solidFill>
                <a:srgbClr val="FF0000"/>
              </a:solidFill>
              <a:latin typeface="#9Slide05 Brannboll Ny" panose="02000000000000000000" pitchFamily="2" charset="0"/>
              <a:ea typeface="Times New Roman" panose="02020603050405020304" pitchFamily="18" charset="0"/>
            </a:endParaRPr>
          </a:p>
          <a:p>
            <a:pPr algn="ctr">
              <a:defRPr/>
            </a:pPr>
            <a:r>
              <a:rPr lang="en-US" kern="0" dirty="0">
                <a:solidFill>
                  <a:prstClr val="white"/>
                </a:solidFill>
                <a:latin typeface="#9Slide05 Brannboll Ny" panose="02000000000000000000" pitchFamily="2" charset="0"/>
                <a:ea typeface="Times New Roman" panose="02020603050405020304" pitchFamily="18" charset="0"/>
              </a:rPr>
              <a:t> </a:t>
            </a:r>
          </a:p>
        </p:txBody>
      </p:sp>
      <p:pic>
        <p:nvPicPr>
          <p:cNvPr id="5" name="PA_图片 4">
            <a:extLst>
              <a:ext uri="{FF2B5EF4-FFF2-40B4-BE49-F238E27FC236}">
                <a16:creationId xmlns:a16="http://schemas.microsoft.com/office/drawing/2014/main" xmlns=""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87120" y="148931"/>
            <a:ext cx="6204879" cy="6382815"/>
          </a:xfrm>
          <a:prstGeom prst="rect">
            <a:avLst/>
          </a:prstGeom>
        </p:spPr>
      </p:pic>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1507484"/>
            <a:ext cx="6095999" cy="5201584"/>
          </a:xfrm>
          <a:prstGeom prst="rect">
            <a:avLst/>
          </a:prstGeom>
        </p:spPr>
      </p:pic>
      <p:sp>
        <p:nvSpPr>
          <p:cNvPr id="7" name="TextBox 6">
            <a:extLst>
              <a:ext uri="{FF2B5EF4-FFF2-40B4-BE49-F238E27FC236}">
                <a16:creationId xmlns:a16="http://schemas.microsoft.com/office/drawing/2014/main" xmlns="" id="{A28BE7C6-3F6F-92CF-3234-92C00100C17F}"/>
              </a:ext>
            </a:extLst>
          </p:cNvPr>
          <p:cNvSpPr txBox="1"/>
          <p:nvPr/>
        </p:nvSpPr>
        <p:spPr>
          <a:xfrm>
            <a:off x="6484073" y="1738454"/>
            <a:ext cx="5319851" cy="4093428"/>
          </a:xfrm>
          <a:prstGeom prst="rect">
            <a:avLst/>
          </a:prstGeom>
          <a:noFill/>
        </p:spPr>
        <p:txBody>
          <a:bodyPr wrap="square">
            <a:spAutoFit/>
          </a:bodyPr>
          <a:lstStyle/>
          <a:p>
            <a:r>
              <a:rPr lang="vi-VN" sz="2600" dirty="0">
                <a:latin typeface="+mj-lt"/>
              </a:rPr>
              <a:t>G là cháu duy nhất trong gia đình nên được ông bà chiều chuộng. Ông bà nói với G: Cháu chỉ cần học giỏi, những việc khác đã có ông bà và bố mẹ cháu lo.</a:t>
            </a:r>
          </a:p>
          <a:p>
            <a:r>
              <a:rPr lang="vi-VN" sz="2600" dirty="0">
                <a:latin typeface="+mj-lt"/>
              </a:rPr>
              <a:t>a) Em nhận xét như thế nào về sự quan tâm, chăm sóc của ông bà đối với G? </a:t>
            </a:r>
          </a:p>
          <a:p>
            <a:r>
              <a:rPr lang="vi-VN" sz="2600" dirty="0">
                <a:latin typeface="+mj-lt"/>
              </a:rPr>
              <a:t>b) Nếu là G, em sẽ ứng xử như thế nào với ông bà?</a:t>
            </a:r>
          </a:p>
        </p:txBody>
      </p:sp>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xmlns=""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499671" y="2703700"/>
            <a:ext cx="5096656" cy="3539430"/>
          </a:xfrm>
          <a:prstGeom prst="rect">
            <a:avLst/>
          </a:prstGeom>
          <a:noFill/>
        </p:spPr>
        <p:txBody>
          <a:bodyPr wrap="square" rtlCol="0">
            <a:spAutoFit/>
          </a:bodyPr>
          <a:lstStyle/>
          <a:p>
            <a:pPr algn="just"/>
            <a:r>
              <a:rPr lang="vi-VN" sz="2800" b="0" i="0" dirty="0">
                <a:solidFill>
                  <a:srgbClr val="000000"/>
                </a:solidFill>
                <a:effectLst/>
                <a:latin typeface="+mj-lt"/>
              </a:rPr>
              <a:t>Vào kì nghỉ hè này, M dự định sẽ về ở chơi với ông bà nhưng bố mẹ của M lại muốn M học thêm một số môn.</a:t>
            </a:r>
          </a:p>
          <a:p>
            <a:pPr algn="just"/>
            <a:r>
              <a:rPr lang="vi-VN" sz="2800" b="0" i="0" dirty="0">
                <a:solidFill>
                  <a:srgbClr val="000000"/>
                </a:solidFill>
                <a:effectLst/>
                <a:latin typeface="+mj-lt"/>
              </a:rPr>
              <a:t>a) Em hãy nhận xét việc thực hiện quyền và nghĩa vụ của bố mẹ M.</a:t>
            </a:r>
          </a:p>
          <a:p>
            <a:pPr algn="just"/>
            <a:r>
              <a:rPr lang="vi-VN" sz="2800" b="0" i="0" dirty="0">
                <a:solidFill>
                  <a:srgbClr val="000000"/>
                </a:solidFill>
                <a:effectLst/>
                <a:latin typeface="+mj-lt"/>
              </a:rPr>
              <a:t>b) Nếu là M, em sẽ nói với bố mẹ như thế nào?</a:t>
            </a:r>
          </a:p>
        </p:txBody>
      </p:sp>
    </p:spTree>
    <p:extLst>
      <p:ext uri="{BB962C8B-B14F-4D97-AF65-F5344CB8AC3E}">
        <p14:creationId xmlns:p14="http://schemas.microsoft.com/office/powerpoint/2010/main" val="6292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xmlns=""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87120" y="148931"/>
            <a:ext cx="6204879" cy="6709069"/>
          </a:xfrm>
          <a:prstGeom prst="rect">
            <a:avLst/>
          </a:prstGeom>
        </p:spPr>
      </p:pic>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xmlns="" id="{A28BE7C6-3F6F-92CF-3234-92C00100C17F}"/>
              </a:ext>
            </a:extLst>
          </p:cNvPr>
          <p:cNvSpPr txBox="1"/>
          <p:nvPr/>
        </p:nvSpPr>
        <p:spPr>
          <a:xfrm>
            <a:off x="6484073" y="1738454"/>
            <a:ext cx="5319851" cy="4401205"/>
          </a:xfrm>
          <a:prstGeom prst="rect">
            <a:avLst/>
          </a:prstGeom>
          <a:noFill/>
        </p:spPr>
        <p:txBody>
          <a:bodyPr wrap="square">
            <a:spAutoFit/>
          </a:bodyPr>
          <a:lstStyle/>
          <a:p>
            <a:r>
              <a:rPr lang="vi-VN" sz="2800" dirty="0">
                <a:latin typeface="+mj-lt"/>
              </a:rPr>
              <a:t>a) Ông bà đối với G rất yêu thương, chiều chuộng, tuy nhiên vô tình sự quan tâm quá mức sẽ khiến G không có cơ hội thực hiện nghĩa vụ của bản thân với gia đình.</a:t>
            </a:r>
          </a:p>
          <a:p>
            <a:r>
              <a:rPr lang="vi-VN" sz="2800" dirty="0">
                <a:latin typeface="+mj-lt"/>
              </a:rPr>
              <a:t>b) Nếu là G, em sẽ nói với ông bà: “Con sẽ cố gắng học tập tốt, nhưng con cũng muốn dành thời gian rảnh rỗi để giúp đỡ bố mẹ công việc nhà.”</a:t>
            </a:r>
          </a:p>
        </p:txBody>
      </p:sp>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xmlns=""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696427" y="2405401"/>
            <a:ext cx="5096656" cy="3785652"/>
          </a:xfrm>
          <a:prstGeom prst="rect">
            <a:avLst/>
          </a:prstGeom>
          <a:noFill/>
        </p:spPr>
        <p:txBody>
          <a:bodyPr wrap="square" rtlCol="0">
            <a:spAutoFit/>
          </a:bodyPr>
          <a:lstStyle/>
          <a:p>
            <a:pPr algn="just"/>
            <a:r>
              <a:rPr lang="vi-VN" sz="2400" b="0" i="0" dirty="0">
                <a:solidFill>
                  <a:srgbClr val="000000"/>
                </a:solidFill>
                <a:effectLst/>
                <a:latin typeface="+mj-lt"/>
              </a:rPr>
              <a:t>a) Bố mẹ M trong trường hợp này đã thực hiện sai quyền và nghĩa vụ của mình, bắt con phải thực hiện yêu cầu theo ý mình là đi học thêm mà không dành thời gian để con vui chơi, giải trí.</a:t>
            </a:r>
          </a:p>
          <a:p>
            <a:pPr algn="just"/>
            <a:r>
              <a:rPr lang="vi-VN" sz="2400" b="0" i="0" dirty="0">
                <a:solidFill>
                  <a:srgbClr val="000000"/>
                </a:solidFill>
                <a:effectLst/>
                <a:latin typeface="+mj-lt"/>
              </a:rPr>
              <a:t>b) Nếu là M, em sẽ nói với bố mẹ: “Con rất mong được bố mẹ hiểu và thông cảm cho con. Con mong muốn được về chơi với ông bà và cũng hứa sẽ cố gắng học tập tốt”</a:t>
            </a:r>
          </a:p>
        </p:txBody>
      </p:sp>
    </p:spTree>
    <p:extLst>
      <p:ext uri="{BB962C8B-B14F-4D97-AF65-F5344CB8AC3E}">
        <p14:creationId xmlns:p14="http://schemas.microsoft.com/office/powerpoint/2010/main" val="39395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xmlns="" id="{0C4A979C-CCB7-868F-18CB-AFE61CD9D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xmlns="" id="{9DB27AED-47F4-83CD-B461-F2FDAD42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6" name="Group 5">
            <a:extLst>
              <a:ext uri="{FF2B5EF4-FFF2-40B4-BE49-F238E27FC236}">
                <a16:creationId xmlns:a16="http://schemas.microsoft.com/office/drawing/2014/main" xmlns="" id="{EBC85FB1-A7E6-4DBA-366F-BD7A3604D82B}"/>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D9C16CBF-0FB5-CE56-3C4F-CEEC3477004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F620CC4A-4B58-17ED-581D-77A24ABE040D}"/>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28A5047D-39AB-126F-D5AB-E3925865FB3D}"/>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4493CCB4-2E2F-1313-A8C5-FA53C37952E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4D2B3D1E-6FD2-F713-37B6-97EB1BA7F8AC}"/>
              </a:ext>
            </a:extLst>
          </p:cNvPr>
          <p:cNvPicPr>
            <a:picLocks noGrp="1" noChangeAspect="1"/>
          </p:cNvPicPr>
          <p:nvPr isPhoto="1"/>
        </p:nvPicPr>
        <p:blipFill>
          <a:blip r:embed="rId8"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AEA0EE0F-EEC3-54B8-769F-3FC229AA93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xmlns=""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xmlns=""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xmlns=""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xmlns="" id="{3D3B919A-FEEA-1EBF-17DE-74E8F7E06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xmlns="" id="{B34723BA-5BFE-C189-F5DE-0044A34772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xmlns="" id="{87E54D71-5C68-F0B1-409D-50D0D44B25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xmlns="" id="{5C8432DF-9EC5-1D70-51AA-FEB72FE646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0378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 ĐỘNG DỰ ÁN</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xmlns=""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75103" y="1007326"/>
            <a:ext cx="6204879" cy="2421674"/>
          </a:xfrm>
          <a:prstGeom prst="rect">
            <a:avLst/>
          </a:prstGeom>
        </p:spPr>
      </p:pic>
      <p:pic>
        <p:nvPicPr>
          <p:cNvPr id="6" name="PA_图片 4">
            <a:extLst>
              <a:ext uri="{FF2B5EF4-FFF2-40B4-BE49-F238E27FC236}">
                <a16:creationId xmlns:a16="http://schemas.microsoft.com/office/drawing/2014/main" xmlns=""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xmlns="" id="{A28BE7C6-3F6F-92CF-3234-92C00100C17F}"/>
              </a:ext>
            </a:extLst>
          </p:cNvPr>
          <p:cNvSpPr txBox="1"/>
          <p:nvPr/>
        </p:nvSpPr>
        <p:spPr>
          <a:xfrm>
            <a:off x="6509701" y="1738454"/>
            <a:ext cx="5294223" cy="1077218"/>
          </a:xfrm>
          <a:prstGeom prst="rect">
            <a:avLst/>
          </a:prstGeom>
          <a:noFill/>
        </p:spPr>
        <p:txBody>
          <a:bodyPr wrap="square">
            <a:spAutoFit/>
          </a:bodyPr>
          <a:lstStyle/>
          <a:p>
            <a:pPr lvl="0"/>
            <a:r>
              <a:rPr lang="vi-VN" sz="3200" dirty="0">
                <a:latin typeface="#9Slide05 Brannboll Ny" panose="02000000000000000000" pitchFamily="2" charset="0"/>
              </a:rPr>
              <a:t>Em hãy cùng bạn thiết kế tập san hoặc báo tường về chủ đề gia đình.</a:t>
            </a:r>
            <a:endParaRPr kumimoji="0" lang="vi-VN" sz="3200" b="0" i="0" u="none" strike="noStrike" kern="1200" cap="none" spc="0" normalizeH="0" baseline="0" noProof="0" dirty="0">
              <a:ln>
                <a:noFill/>
              </a:ln>
              <a:solidFill>
                <a:prstClr val="black"/>
              </a:solidFill>
              <a:effectLst/>
              <a:uLnTx/>
              <a:uFillTx/>
              <a:latin typeface="#9Slide05 Brannboll Ny" panose="02000000000000000000" pitchFamily="2" charset="0"/>
            </a:endParaRPr>
          </a:p>
        </p:txBody>
      </p:sp>
      <p:pic>
        <p:nvPicPr>
          <p:cNvPr id="8" name="图片 3">
            <a:extLst>
              <a:ext uri="{FF2B5EF4-FFF2-40B4-BE49-F238E27FC236}">
                <a16:creationId xmlns:a16="http://schemas.microsoft.com/office/drawing/2014/main" xmlns=""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18" y="1062095"/>
            <a:ext cx="1306619" cy="1412201"/>
          </a:xfrm>
          <a:prstGeom prst="rect">
            <a:avLst/>
          </a:prstGeom>
        </p:spPr>
      </p:pic>
      <p:pic>
        <p:nvPicPr>
          <p:cNvPr id="9" name="图片 4">
            <a:extLst>
              <a:ext uri="{FF2B5EF4-FFF2-40B4-BE49-F238E27FC236}">
                <a16:creationId xmlns:a16="http://schemas.microsoft.com/office/drawing/2014/main" xmlns=""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5142" y="254834"/>
            <a:ext cx="1306619" cy="1412201"/>
          </a:xfrm>
          <a:prstGeom prst="rect">
            <a:avLst/>
          </a:prstGeom>
        </p:spPr>
      </p:pic>
      <p:sp>
        <p:nvSpPr>
          <p:cNvPr id="10" name="TextBox 9">
            <a:extLst>
              <a:ext uri="{FF2B5EF4-FFF2-40B4-BE49-F238E27FC236}">
                <a16:creationId xmlns:a16="http://schemas.microsoft.com/office/drawing/2014/main" xmlns="" id="{8E439274-9DA7-8E0D-F525-63FC731A3813}"/>
              </a:ext>
            </a:extLst>
          </p:cNvPr>
          <p:cNvSpPr txBox="1"/>
          <p:nvPr/>
        </p:nvSpPr>
        <p:spPr>
          <a:xfrm>
            <a:off x="476762" y="2487997"/>
            <a:ext cx="509665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70C0"/>
                </a:solidFill>
                <a:effectLst/>
                <a:latin typeface="#9Slide05 Brannboll Ny" panose="02000000000000000000" pitchFamily="2" charset="0"/>
              </a:rPr>
              <a:t>Em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hãy</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cùng</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bạn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lập</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kế</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hoạch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tổ</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chức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một</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buổi</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tọa</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đàm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về</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chủ</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đề</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Quyền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và</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nghĩa</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vụ</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của</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thành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viên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trong</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gia</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đình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theo</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gợi</a:t>
            </a:r>
            <a:r>
              <a:rPr lang="en-US" sz="3200" b="0" i="0" dirty="0">
                <a:solidFill>
                  <a:srgbClr val="0070C0"/>
                </a:solidFill>
                <a:effectLst/>
                <a:latin typeface="#9Slide05 Brannboll Ny" panose="02000000000000000000" pitchFamily="2" charset="0"/>
              </a:rPr>
              <a:t> ý </a:t>
            </a:r>
            <a:r>
              <a:rPr lang="en-US" sz="3200" b="0" i="0" dirty="0" err="1">
                <a:solidFill>
                  <a:srgbClr val="0070C0"/>
                </a:solidFill>
                <a:effectLst/>
                <a:latin typeface="#9Slide05 Brannboll Ny" panose="02000000000000000000" pitchFamily="2" charset="0"/>
              </a:rPr>
              <a:t>sau</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Mục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đích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nội</a:t>
            </a:r>
            <a:r>
              <a:rPr lang="en-US" sz="3200" b="0" i="0" dirty="0">
                <a:solidFill>
                  <a:srgbClr val="0070C0"/>
                </a:solidFill>
                <a:effectLst/>
                <a:latin typeface="#9Slide05 Brannboll Ny" panose="02000000000000000000" pitchFamily="2" charset="0"/>
              </a:rPr>
              <a:t> dung, </a:t>
            </a:r>
            <a:r>
              <a:rPr lang="en-US" sz="3200" b="0" i="0" dirty="0" err="1">
                <a:solidFill>
                  <a:srgbClr val="0070C0"/>
                </a:solidFill>
                <a:effectLst/>
                <a:latin typeface="#9Slide05 Brannboll Ny" panose="02000000000000000000" pitchFamily="2" charset="0"/>
              </a:rPr>
              <a:t>thời</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gian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địa</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điểm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tổ</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chức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thành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phần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tham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gia</a:t>
            </a:r>
            <a:r>
              <a:rPr lang="en-US" sz="3200" b="0" i="0" dirty="0">
                <a:solidFill>
                  <a:srgbClr val="0070C0"/>
                </a:solidFill>
                <a:effectLst/>
                <a:latin typeface="#9Slide05 Brannboll Ny" panose="02000000000000000000" pitchFamily="2" charset="0"/>
              </a:rPr>
              <a:t>,...)</a:t>
            </a:r>
            <a:endParaRPr kumimoji="0" lang="vi-VN" sz="3200" b="0" i="0" u="none" strike="noStrike" kern="1200" cap="none" spc="0" normalizeH="0" baseline="0" noProof="0" dirty="0">
              <a:ln>
                <a:noFill/>
              </a:ln>
              <a:solidFill>
                <a:srgbClr val="0070C0"/>
              </a:solidFill>
              <a:effectLst/>
              <a:uLnTx/>
              <a:uFillTx/>
              <a:latin typeface="#9Slide05 Brannboll Ny" panose="02000000000000000000" pitchFamily="2" charset="0"/>
            </a:endParaRPr>
          </a:p>
        </p:txBody>
      </p:sp>
      <p:pic>
        <p:nvPicPr>
          <p:cNvPr id="2" name="Picture 1">
            <a:extLst>
              <a:ext uri="{FF2B5EF4-FFF2-40B4-BE49-F238E27FC236}">
                <a16:creationId xmlns:a16="http://schemas.microsoft.com/office/drawing/2014/main" xmlns="" id="{1181546C-70B2-267D-1299-E560B6BA4F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2761" y="3461962"/>
            <a:ext cx="4714832" cy="3065489"/>
          </a:xfrm>
          <a:prstGeom prst="rect">
            <a:avLst/>
          </a:prstGeom>
        </p:spPr>
      </p:pic>
    </p:spTree>
    <p:extLst>
      <p:ext uri="{BB962C8B-B14F-4D97-AF65-F5344CB8AC3E}">
        <p14:creationId xmlns:p14="http://schemas.microsoft.com/office/powerpoint/2010/main" val="33923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xmlns="" id="{0C4A979C-CCB7-868F-18CB-AFE61CD9D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xmlns="" id="{9DB27AED-47F4-83CD-B461-F2FDAD42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3265" y="-817489"/>
            <a:ext cx="1658256" cy="4170025"/>
          </a:xfrm>
          <a:prstGeom prst="rect">
            <a:avLst/>
          </a:prstGeom>
        </p:spPr>
      </p:pic>
      <p:grpSp>
        <p:nvGrpSpPr>
          <p:cNvPr id="6" name="Group 5">
            <a:extLst>
              <a:ext uri="{FF2B5EF4-FFF2-40B4-BE49-F238E27FC236}">
                <a16:creationId xmlns:a16="http://schemas.microsoft.com/office/drawing/2014/main" xmlns="" id="{EBC85FB1-A7E6-4DBA-366F-BD7A3604D82B}"/>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D9C16CBF-0FB5-CE56-3C4F-CEEC3477004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F620CC4A-4B58-17ED-581D-77A24ABE040D}"/>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28A5047D-39AB-126F-D5AB-E3925865FB3D}"/>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4493CCB4-2E2F-1313-A8C5-FA53C37952E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4D2B3D1E-6FD2-F713-37B6-97EB1BA7F8AC}"/>
              </a:ext>
            </a:extLst>
          </p:cNvPr>
          <p:cNvPicPr>
            <a:picLocks noGrp="1" noChangeAspect="1"/>
          </p:cNvPicPr>
          <p:nvPr isPhoto="1"/>
        </p:nvPicPr>
        <p:blipFill>
          <a:blip r:embed="rId8"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AEA0EE0F-EEC3-54B8-769F-3FC229AA93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71851" y="-222151"/>
            <a:ext cx="1694696" cy="2161906"/>
          </a:xfrm>
          <a:prstGeom prst="rect">
            <a:avLst/>
          </a:prstGeom>
        </p:spPr>
      </p:pic>
      <p:grpSp>
        <p:nvGrpSpPr>
          <p:cNvPr id="13" name="组合 2">
            <a:extLst>
              <a:ext uri="{FF2B5EF4-FFF2-40B4-BE49-F238E27FC236}">
                <a16:creationId xmlns:a16="http://schemas.microsoft.com/office/drawing/2014/main" xmlns="" id="{5A99EF6F-9E65-967F-59DD-F0B54C6CB085}"/>
              </a:ext>
            </a:extLst>
          </p:cNvPr>
          <p:cNvGrpSpPr/>
          <p:nvPr/>
        </p:nvGrpSpPr>
        <p:grpSpPr>
          <a:xfrm>
            <a:off x="2123268" y="1294143"/>
            <a:ext cx="10102879" cy="3980372"/>
            <a:chOff x="1949253" y="1627716"/>
            <a:chExt cx="3492509" cy="2309600"/>
          </a:xfrm>
        </p:grpSpPr>
        <p:grpSp>
          <p:nvGrpSpPr>
            <p:cNvPr id="14" name="组合 135">
              <a:extLst>
                <a:ext uri="{FF2B5EF4-FFF2-40B4-BE49-F238E27FC236}">
                  <a16:creationId xmlns:a16="http://schemas.microsoft.com/office/drawing/2014/main" xmlns=""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xmlns=""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28AE727D-0D64-C28C-DAB1-5F36AAD95BB4}"/>
                </a:ext>
              </a:extLst>
            </p:cNvPr>
            <p:cNvSpPr txBox="1">
              <a:spLocks noChangeArrowheads="1"/>
            </p:cNvSpPr>
            <p:nvPr/>
          </p:nvSpPr>
          <p:spPr bwMode="auto">
            <a:xfrm>
              <a:off x="2161786" y="2357647"/>
              <a:ext cx="3279976" cy="54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4800" b="1" i="0" u="none" strike="noStrike" kern="0" cap="none" spc="0" normalizeH="0" baseline="0" noProof="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48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xmlns="" id="{3D3B919A-FEEA-1EBF-17DE-74E8F7E06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55846" y="3674854"/>
            <a:ext cx="3238603" cy="2978227"/>
          </a:xfrm>
          <a:prstGeom prst="rect">
            <a:avLst/>
          </a:prstGeom>
        </p:spPr>
      </p:pic>
      <p:pic>
        <p:nvPicPr>
          <p:cNvPr id="106" name="图片 4">
            <a:extLst>
              <a:ext uri="{FF2B5EF4-FFF2-40B4-BE49-F238E27FC236}">
                <a16:creationId xmlns:a16="http://schemas.microsoft.com/office/drawing/2014/main" xmlns="" id="{B34723BA-5BFE-C189-F5DE-0044A34772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xmlns="" id="{87E54D71-5C68-F0B1-409D-50D0D44B25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xmlns="" id="{5C8432DF-9EC5-1D70-51AA-FEB72FE646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45725" y="4801148"/>
            <a:ext cx="3941366" cy="2256395"/>
          </a:xfrm>
          <a:prstGeom prst="rect">
            <a:avLst/>
          </a:prstGeom>
        </p:spPr>
      </p:pic>
    </p:spTree>
    <p:extLst>
      <p:ext uri="{BB962C8B-B14F-4D97-AF65-F5344CB8AC3E}">
        <p14:creationId xmlns:p14="http://schemas.microsoft.com/office/powerpoint/2010/main" val="29884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xmlns="" id="{0C4A979C-CCB7-868F-18CB-AFE61CD9DF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xmlns="" id="{9DB27AED-47F4-83CD-B461-F2FDAD422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grpSp>
        <p:nvGrpSpPr>
          <p:cNvPr id="6" name="Group 5">
            <a:extLst>
              <a:ext uri="{FF2B5EF4-FFF2-40B4-BE49-F238E27FC236}">
                <a16:creationId xmlns:a16="http://schemas.microsoft.com/office/drawing/2014/main" xmlns="" id="{EBC85FB1-A7E6-4DBA-366F-BD7A3604D82B}"/>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D9C16CBF-0FB5-CE56-3C4F-CEEC3477004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F620CC4A-4B58-17ED-581D-77A24ABE040D}"/>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28A5047D-39AB-126F-D5AB-E3925865FB3D}"/>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4493CCB4-2E2F-1313-A8C5-FA53C37952E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4D2B3D1E-6FD2-F713-37B6-97EB1BA7F8AC}"/>
              </a:ext>
            </a:extLst>
          </p:cNvPr>
          <p:cNvPicPr>
            <a:picLocks noGrp="1" noChangeAspect="1"/>
          </p:cNvPicPr>
          <p:nvPr isPhoto="1"/>
        </p:nvPicPr>
        <p:blipFill>
          <a:blip r:embed="rId8"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AEA0EE0F-EEC3-54B8-769F-3FC229AA93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xmlns=""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xmlns=""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xmlns=""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xmlns="" id="{3D3B919A-FEEA-1EBF-17DE-74E8F7E06F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xmlns="" id="{B34723BA-5BFE-C189-F5DE-0044A347729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xmlns="" id="{87E54D71-5C68-F0B1-409D-50D0D44B25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xmlns="" id="{5C8432DF-9EC5-1D70-51AA-FEB72FE646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6545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7E9074-61B4-948B-B7D2-1E13F3CE5C67}"/>
              </a:ext>
            </a:extLst>
          </p:cNvPr>
          <p:cNvPicPr>
            <a:picLocks noChangeAspect="1"/>
          </p:cNvPicPr>
          <p:nvPr/>
        </p:nvPicPr>
        <p:blipFill>
          <a:blip r:embed="rId3"/>
          <a:stretch>
            <a:fillRect/>
          </a:stretch>
        </p:blipFill>
        <p:spPr>
          <a:xfrm>
            <a:off x="3469971" y="627681"/>
            <a:ext cx="6448944" cy="6230319"/>
          </a:xfrm>
          <a:prstGeom prst="rect">
            <a:avLst/>
          </a:prstGeom>
        </p:spPr>
      </p:pic>
      <p:sp>
        <p:nvSpPr>
          <p:cNvPr id="5" name="Rectangle 4">
            <a:extLst>
              <a:ext uri="{FF2B5EF4-FFF2-40B4-BE49-F238E27FC236}">
                <a16:creationId xmlns:a16="http://schemas.microsoft.com/office/drawing/2014/main" xmlns="" id="{8245D77D-4DEC-A4F7-B47F-0863B01277E7}"/>
              </a:ext>
            </a:extLst>
          </p:cNvPr>
          <p:cNvSpPr/>
          <p:nvPr/>
        </p:nvSpPr>
        <p:spPr>
          <a:xfrm>
            <a:off x="3456121" y="1960094"/>
            <a:ext cx="5362235"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914400" marR="0" lvl="0" indent="-914400" algn="ctr" defTabSz="914400" eaLnBrk="1" fontAlgn="auto" latinLnBrk="0" hangingPunct="1">
              <a:lnSpc>
                <a:spcPct val="100000"/>
              </a:lnSpc>
              <a:spcBef>
                <a:spcPts val="0"/>
              </a:spcBef>
              <a:spcAft>
                <a:spcPts val="0"/>
              </a:spcAft>
              <a:buClrTx/>
              <a:buSzTx/>
              <a:buFontTx/>
              <a:buAutoNum type="arabicPeriod"/>
              <a:tabLst/>
              <a:defRPr/>
            </a:pPr>
            <a:r>
              <a:rPr kumimoji="0" lang="vi-VN" sz="4800" b="1" i="0" u="none" strike="noStrike" kern="0" cap="none" spc="0" normalizeH="0" baseline="0" noProof="0" dirty="0">
                <a:ln/>
                <a:solidFill>
                  <a:srgbClr val="C00000"/>
                </a:solidFill>
                <a:effectLst/>
                <a:uLnTx/>
                <a:uFillTx/>
              </a:rPr>
              <a:t>Gia đình và </a:t>
            </a:r>
          </a:p>
          <a:p>
            <a:pPr marR="0" lvl="0" algn="ctr" defTabSz="914400" eaLnBrk="1" fontAlgn="auto" latinLnBrk="0" hangingPunct="1">
              <a:lnSpc>
                <a:spcPct val="100000"/>
              </a:lnSpc>
              <a:spcBef>
                <a:spcPts val="0"/>
              </a:spcBef>
              <a:spcAft>
                <a:spcPts val="0"/>
              </a:spcAft>
              <a:buClrTx/>
              <a:buSzTx/>
              <a:tabLst/>
              <a:defRPr/>
            </a:pPr>
            <a:r>
              <a:rPr kumimoji="0" lang="vi-VN" sz="4800" b="1" i="0" u="none" strike="noStrike" kern="0" cap="none" spc="0" normalizeH="0" baseline="0" noProof="0" dirty="0">
                <a:ln/>
                <a:solidFill>
                  <a:srgbClr val="C00000"/>
                </a:solidFill>
                <a:effectLst/>
                <a:uLnTx/>
                <a:uFillTx/>
              </a:rPr>
              <a:t>vai trò của gia đình</a:t>
            </a:r>
            <a:endParaRPr kumimoji="0" lang="en-US" sz="4800" b="1" i="0" u="none" strike="noStrike" kern="0" cap="none" spc="0" normalizeH="0" baseline="0" noProof="0" dirty="0">
              <a:ln/>
              <a:solidFill>
                <a:srgbClr val="C00000"/>
              </a:solidFill>
              <a:effectLst/>
              <a:uLnTx/>
              <a:uFillTx/>
            </a:endParaRPr>
          </a:p>
        </p:txBody>
      </p:sp>
      <p:grpSp>
        <p:nvGrpSpPr>
          <p:cNvPr id="6" name="Group 5">
            <a:extLst>
              <a:ext uri="{FF2B5EF4-FFF2-40B4-BE49-F238E27FC236}">
                <a16:creationId xmlns:a16="http://schemas.microsoft.com/office/drawing/2014/main" xmlns="" id="{C1483441-5F4E-17A6-638C-8C55D05C10A4}"/>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xmlns="" id="{EC216012-2236-F66A-3B25-E6E6888DF2C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xmlns="" id="{A80852F6-472D-559F-888A-AE8FD0AF8C99}"/>
                  </a:ext>
                </a:extLst>
              </p:cNvPr>
              <p:cNvPicPr>
                <a:picLocks noChangeAspect="1"/>
              </p:cNvPicPr>
              <p:nvPr>
                <p:custDataLst>
                  <p:tags r:id="rId1"/>
                </p:custDataLst>
              </p:nvPr>
            </p:nvPicPr>
            <p:blipFill rotWithShape="1">
              <a:blip r:embed="rId4" cstate="email">
                <a:extLst>
                  <a:ext uri="{28A0092B-C50C-407E-A947-70E740481C1C}">
                    <a14:useLocalDpi xmlns:a14="http://schemas.microsoft.com/office/drawing/2010/main"/>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xmlns="" id="{7357A980-939A-DF71-9CD7-42A6A92F544A}"/>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xmlns="" id="{68703182-C3CB-8ACB-3541-51D9D8AA12C3}"/>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 uri="{28A0092B-C50C-407E-A947-70E740481C1C}">
                  <a14:useLocalDpi xmlns:a14="http://schemas.microsoft.com/office/drawing/2010/main"/>
                </a:ext>
              </a:extLst>
            </a:blip>
            <a:stretch>
              <a:fillRect/>
            </a:stretch>
          </p:blipFill>
          <p:spPr>
            <a:xfrm>
              <a:off x="4755644" y="4705586"/>
              <a:ext cx="2420357" cy="1599842"/>
            </a:xfrm>
            <a:prstGeom prst="rect">
              <a:avLst/>
            </a:prstGeom>
          </p:spPr>
        </p:pic>
      </p:grpSp>
      <p:pic>
        <p:nvPicPr>
          <p:cNvPr id="11" name="Picture 10" descr="IMG_1582517675295_1582518075254">
            <a:extLst>
              <a:ext uri="{FF2B5EF4-FFF2-40B4-BE49-F238E27FC236}">
                <a16:creationId xmlns:a16="http://schemas.microsoft.com/office/drawing/2014/main" xmlns="" id="{2B2C25AA-7B06-20A7-1679-9383D8E15984}"/>
              </a:ext>
            </a:extLst>
          </p:cNvPr>
          <p:cNvPicPr>
            <a:picLocks noGrp="1" noChangeAspect="1"/>
          </p:cNvPicPr>
          <p:nvPr isPhoto="1"/>
        </p:nvPicPr>
        <p:blipFill>
          <a:blip r:embed="rId7" cstate="email">
            <a:lum bright="-6000"/>
            <a:extLst>
              <a:ext uri="{28A0092B-C50C-407E-A947-70E740481C1C}">
                <a14:useLocalDpi xmlns:a14="http://schemas.microsoft.com/office/drawing/2010/main"/>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2" name="图片 2">
            <a:extLst>
              <a:ext uri="{FF2B5EF4-FFF2-40B4-BE49-F238E27FC236}">
                <a16:creationId xmlns:a16="http://schemas.microsoft.com/office/drawing/2014/main" xmlns="" id="{1250524C-2497-4607-FA98-23F32D1069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98666" y="479584"/>
            <a:ext cx="1694696" cy="2161906"/>
          </a:xfrm>
          <a:prstGeom prst="rect">
            <a:avLst/>
          </a:prstGeom>
        </p:spPr>
      </p:pic>
      <p:pic>
        <p:nvPicPr>
          <p:cNvPr id="13" name="图片 8" descr="47e2652940a6682fd2f9efa3067d32f3">
            <a:extLst>
              <a:ext uri="{FF2B5EF4-FFF2-40B4-BE49-F238E27FC236}">
                <a16:creationId xmlns:a16="http://schemas.microsoft.com/office/drawing/2014/main" xmlns="" id="{C4DEC0FA-C208-6F41-D87E-693B60FA73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29205" y="3842148"/>
            <a:ext cx="3238603" cy="2978227"/>
          </a:xfrm>
          <a:prstGeom prst="rect">
            <a:avLst/>
          </a:prstGeom>
        </p:spPr>
      </p:pic>
      <p:pic>
        <p:nvPicPr>
          <p:cNvPr id="14" name="图片 4">
            <a:extLst>
              <a:ext uri="{FF2B5EF4-FFF2-40B4-BE49-F238E27FC236}">
                <a16:creationId xmlns:a16="http://schemas.microsoft.com/office/drawing/2014/main" xmlns="" id="{D415BE31-F2E6-C84C-D9F6-5521435313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5" name="Picture 14">
            <a:extLst>
              <a:ext uri="{FF2B5EF4-FFF2-40B4-BE49-F238E27FC236}">
                <a16:creationId xmlns:a16="http://schemas.microsoft.com/office/drawing/2014/main" xmlns="" id="{854B0EB8-95A2-3ABF-9478-7BDC12008ED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7068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m hãy quan sát các hình ảnh dưới đây và thảo luận Em hãy liên kết các hình ảnh">
            <a:extLst>
              <a:ext uri="{FF2B5EF4-FFF2-40B4-BE49-F238E27FC236}">
                <a16:creationId xmlns:a16="http://schemas.microsoft.com/office/drawing/2014/main" xmlns="" id="{04469666-EAF2-ED82-E1D7-B3A3DB20A844}"/>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095999" y="0"/>
            <a:ext cx="5906893" cy="6595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 hãy quan sát các hình ảnh dưới đây và thảo luận Em hãy liên kết các hình ảnh">
            <a:extLst>
              <a:ext uri="{FF2B5EF4-FFF2-40B4-BE49-F238E27FC236}">
                <a16:creationId xmlns:a16="http://schemas.microsoft.com/office/drawing/2014/main" xmlns="" id="{76D016E7-F580-B982-B262-9F4A8036B8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83633"/>
            <a:ext cx="6095999" cy="4774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5D82DD5-7A8C-94C5-8429-E29CF5EBF62A}"/>
              </a:ext>
            </a:extLst>
          </p:cNvPr>
          <p:cNvSpPr txBox="1"/>
          <p:nvPr/>
        </p:nvSpPr>
        <p:spPr>
          <a:xfrm>
            <a:off x="189108" y="1147433"/>
            <a:ext cx="5732007" cy="1077218"/>
          </a:xfrm>
          <a:prstGeom prst="rect">
            <a:avLst/>
          </a:prstGeom>
          <a:noFill/>
        </p:spPr>
        <p:txBody>
          <a:bodyPr wrap="square">
            <a:spAutoFit/>
          </a:bodyPr>
          <a:lstStyle/>
          <a:p>
            <a:r>
              <a:rPr lang="vi-VN" sz="3200" b="1" i="0" dirty="0">
                <a:solidFill>
                  <a:srgbClr val="FF0000"/>
                </a:solidFill>
                <a:effectLst/>
                <a:latin typeface="+mj-lt"/>
              </a:rPr>
              <a:t>Em hãy quan sát các hình ảnh dưới đây và thảo luận</a:t>
            </a:r>
            <a:endParaRPr lang="en-US" sz="3200" b="1" dirty="0">
              <a:solidFill>
                <a:srgbClr val="FF0000"/>
              </a:solidFill>
              <a:latin typeface="+mj-lt"/>
            </a:endParaRPr>
          </a:p>
        </p:txBody>
      </p:sp>
      <p:sp>
        <p:nvSpPr>
          <p:cNvPr id="5" name="WordArt 5">
            <a:extLst>
              <a:ext uri="{FF2B5EF4-FFF2-40B4-BE49-F238E27FC236}">
                <a16:creationId xmlns:a16="http://schemas.microsoft.com/office/drawing/2014/main" xmlns="" id="{4E079DD7-E426-3FCC-826B-A9D27E909DD6}"/>
              </a:ext>
            </a:extLst>
          </p:cNvPr>
          <p:cNvSpPr>
            <a:spLocks noChangeArrowheads="1" noChangeShapeType="1" noTextEdit="1"/>
          </p:cNvSpPr>
          <p:nvPr/>
        </p:nvSpPr>
        <p:spPr bwMode="auto">
          <a:xfrm>
            <a:off x="189108" y="211234"/>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Thảo</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luận</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nhóm</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đôi</a:t>
            </a:r>
            <a:endPar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Tree>
    <p:extLst>
      <p:ext uri="{BB962C8B-B14F-4D97-AF65-F5344CB8AC3E}">
        <p14:creationId xmlns:p14="http://schemas.microsoft.com/office/powerpoint/2010/main" val="15057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9179388E-5E30-4889-77FA-8670666E08CB}"/>
              </a:ext>
            </a:extLst>
          </p:cNvPr>
          <p:cNvSpPr/>
          <p:nvPr/>
        </p:nvSpPr>
        <p:spPr>
          <a:xfrm>
            <a:off x="2419003" y="194888"/>
            <a:ext cx="6888480" cy="130048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xmlns="" id="{9439B5BC-0743-5BB1-589D-E75C922110F0}"/>
              </a:ext>
            </a:extLst>
          </p:cNvPr>
          <p:cNvCxnSpPr>
            <a:cxnSpLocks/>
          </p:cNvCxnSpPr>
          <p:nvPr/>
        </p:nvCxnSpPr>
        <p:spPr>
          <a:xfrm>
            <a:off x="6259483" y="1485208"/>
            <a:ext cx="3728720" cy="731520"/>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xmlns="" id="{3F584D8C-08A7-C58B-2E92-99D086B136E7}"/>
              </a:ext>
            </a:extLst>
          </p:cNvPr>
          <p:cNvSpPr/>
          <p:nvPr/>
        </p:nvSpPr>
        <p:spPr>
          <a:xfrm>
            <a:off x="397177" y="2186247"/>
            <a:ext cx="5535339" cy="183896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1</a:t>
            </a:r>
            <a:r>
              <a:rPr kumimoji="0" lang="en-US" sz="2800" b="1"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Em</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hãy</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liên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kết</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các</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ảnh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thành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một</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câu</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chuyện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nói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về</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mối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quan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hệ</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trong</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gia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và</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vai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trò</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của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gia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đối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với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mỗi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thành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viên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a:t>
            </a:r>
            <a:r>
              <a:rPr kumimoji="0" lang="en-US" sz="2800" b="0" i="0" u="none" strike="noStrike" kern="0" cap="none" spc="0" normalizeH="0" baseline="0" noProof="0" dirty="0">
                <a:ln>
                  <a:noFill/>
                </a:ln>
                <a:solidFill>
                  <a:prstClr val="black">
                    <a:lumMod val="95000"/>
                    <a:lumOff val="5000"/>
                  </a:prstClr>
                </a:solidFill>
                <a:effectLst/>
                <a:uLnTx/>
                <a:uFillTx/>
                <a:latin typeface="#9Slide05 Fourth Medium" panose="00000600000000000000" pitchFamily="2" charset="0"/>
                <a:ea typeface="+mn-ea"/>
                <a:cs typeface="+mn-cs"/>
              </a:rPr>
              <a:t>?  </a:t>
            </a:r>
          </a:p>
        </p:txBody>
      </p:sp>
      <p:sp>
        <p:nvSpPr>
          <p:cNvPr id="7" name="Rectangle: Rounded Corners 15">
            <a:extLst>
              <a:ext uri="{FF2B5EF4-FFF2-40B4-BE49-F238E27FC236}">
                <a16:creationId xmlns:a16="http://schemas.microsoft.com/office/drawing/2014/main" xmlns="" id="{55342C9A-14BD-7214-8C33-CA692CCDABB4}"/>
              </a:ext>
            </a:extLst>
          </p:cNvPr>
          <p:cNvSpPr/>
          <p:nvPr/>
        </p:nvSpPr>
        <p:spPr>
          <a:xfrm>
            <a:off x="7480103" y="2342044"/>
            <a:ext cx="4453778" cy="1636253"/>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2</a:t>
            </a:r>
            <a:r>
              <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kumimoji="0" lang="vi-VN"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mn-cs"/>
              </a:rPr>
              <a:t>Theo em, gia đình là gì? Gia đình có vai trò như thế nào đối với mỗi người?</a:t>
            </a:r>
            <a:endPar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mn-cs"/>
            </a:endParaRPr>
          </a:p>
        </p:txBody>
      </p:sp>
      <p:sp>
        <p:nvSpPr>
          <p:cNvPr id="8" name="Rectangle: Rounded Corners 23">
            <a:extLst>
              <a:ext uri="{FF2B5EF4-FFF2-40B4-BE49-F238E27FC236}">
                <a16:creationId xmlns:a16="http://schemas.microsoft.com/office/drawing/2014/main" xmlns="" id="{152CF6B5-7D30-64F6-EE36-F8EE5BE254A1}"/>
              </a:ext>
            </a:extLst>
          </p:cNvPr>
          <p:cNvSpPr/>
          <p:nvPr/>
        </p:nvSpPr>
        <p:spPr>
          <a:xfrm>
            <a:off x="715585" y="4629728"/>
            <a:ext cx="5380411" cy="212205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9" name="Rectangle: Rounded Corners 25">
            <a:extLst>
              <a:ext uri="{FF2B5EF4-FFF2-40B4-BE49-F238E27FC236}">
                <a16:creationId xmlns:a16="http://schemas.microsoft.com/office/drawing/2014/main" xmlns="" id="{17C2E4E2-B928-977A-2389-086C5ADF6176}"/>
              </a:ext>
            </a:extLst>
          </p:cNvPr>
          <p:cNvSpPr/>
          <p:nvPr/>
        </p:nvSpPr>
        <p:spPr>
          <a:xfrm>
            <a:off x="6811581" y="4821083"/>
            <a:ext cx="5270888" cy="1818639"/>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0" name="Straight Arrow Connector 9">
            <a:extLst>
              <a:ext uri="{FF2B5EF4-FFF2-40B4-BE49-F238E27FC236}">
                <a16:creationId xmlns:a16="http://schemas.microsoft.com/office/drawing/2014/main" xmlns="" id="{0BD8EF19-C0B4-E8E2-085D-789E82E463E2}"/>
              </a:ext>
            </a:extLst>
          </p:cNvPr>
          <p:cNvCxnSpPr>
            <a:cxnSpLocks/>
          </p:cNvCxnSpPr>
          <p:nvPr/>
        </p:nvCxnSpPr>
        <p:spPr>
          <a:xfrm flipH="1">
            <a:off x="2919384" y="1485208"/>
            <a:ext cx="3378200" cy="660400"/>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xmlns="" id="{93FB6F63-3568-9D82-0583-E32F2B215A2C}"/>
              </a:ext>
            </a:extLst>
          </p:cNvPr>
          <p:cNvCxnSpPr>
            <a:cxnSpLocks/>
          </p:cNvCxnSpPr>
          <p:nvPr/>
        </p:nvCxnSpPr>
        <p:spPr>
          <a:xfrm>
            <a:off x="2660303" y="3959168"/>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xmlns="" id="{40A66764-D409-F398-0DD8-3D1F10594C90}"/>
              </a:ext>
            </a:extLst>
          </p:cNvPr>
          <p:cNvCxnSpPr>
            <a:cxnSpLocks/>
          </p:cNvCxnSpPr>
          <p:nvPr/>
        </p:nvCxnSpPr>
        <p:spPr>
          <a:xfrm>
            <a:off x="10052974" y="4025207"/>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xmlns="" id="{87CF1ECE-70EB-F884-4493-4D6D6DE6C8CC}"/>
              </a:ext>
            </a:extLst>
          </p:cNvPr>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9514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vi-VN" sz="3200" dirty="0">
                          <a:solidFill>
                            <a:srgbClr val="000000"/>
                          </a:solidFill>
                          <a:effectLst/>
                          <a:latin typeface="#9Slide05 Brannboll Ny" panose="02000000000000000000" pitchFamily="2" charset="0"/>
                          <a:ea typeface="DengXian"/>
                        </a:rPr>
                        <a:t> và hoàn thành phiếu bài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phiếu</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61510" y="0"/>
            <a:ext cx="3324357" cy="2202178"/>
          </a:xfrm>
          <a:prstGeom prst="rect">
            <a:avLst/>
          </a:prstGeom>
          <a:noFill/>
          <a:ln>
            <a:noFill/>
          </a:ln>
        </p:spPr>
      </p:pic>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4054" y1="53968" x2="4054" y2="53968"/>
                          <a14:foregroundMark x1="14324" y1="61905" x2="14324" y2="61905"/>
                          <a14:foregroundMark x1="4054" y1="68254" x2="4054" y2="68254"/>
                          <a14:foregroundMark x1="22703" y1="50794" x2="22703" y2="50794"/>
                          <a14:foregroundMark x1="24865" y1="49206" x2="24865" y2="49206"/>
                          <a14:foregroundMark x1="35135" y1="52381" x2="35135" y2="52381"/>
                          <a14:foregroundMark x1="18108" y1="49206" x2="18108" y2="49206"/>
                          <a14:foregroundMark x1="11081" y1="52381" x2="11081" y2="52381"/>
                          <a14:foregroundMark x1="2432" y1="100000" x2="2432" y2="100000"/>
                          <a14:foregroundMark x1="1892" y1="82540" x2="1892" y2="82540"/>
                          <a14:foregroundMark x1="64865" y1="41270" x2="64865" y2="41270"/>
                          <a14:foregroundMark x1="78378" y1="36508" x2="78378" y2="36508"/>
                          <a14:foregroundMark x1="87568" y1="26984" x2="87568" y2="26984"/>
                          <a14:foregroundMark x1="90000" y1="34921" x2="90000" y2="34921"/>
                          <a14:foregroundMark x1="57027" y1="38095" x2="57027" y2="38095"/>
                          <a14:foregroundMark x1="54595" y1="42857" x2="54595" y2="42857"/>
                          <a14:foregroundMark x1="47838" y1="46032" x2="47838" y2="46032"/>
                          <a14:foregroundMark x1="40000" y1="44444" x2="40000" y2="44444"/>
                          <a14:foregroundMark x1="60811" y1="38095" x2="60811" y2="38095"/>
                          <a14:foregroundMark x1="80270" y1="34921" x2="80270" y2="34921"/>
                          <a14:foregroundMark x1="88919" y1="65079" x2="88919" y2="65079"/>
                          <a14:foregroundMark x1="76216" y1="31746" x2="76216" y2="31746"/>
                          <a14:foregroundMark x1="74324" y1="36508" x2="74324" y2="36508"/>
                          <a14:foregroundMark x1="72973" y1="39683" x2="72973" y2="39683"/>
                          <a14:foregroundMark x1="31892" y1="46032" x2="31892" y2="46032"/>
                          <a14:backgroundMark x1="811" y1="36508" x2="4595" y2="20635"/>
                          <a14:backgroundMark x1="6216" y1="25397" x2="8378" y2="26984"/>
                          <a14:backgroundMark x1="11081" y1="30159" x2="11081" y2="30159"/>
                          <a14:backgroundMark x1="27568" y1="12698" x2="27568" y2="12698"/>
                          <a14:backgroundMark x1="33784" y1="20635" x2="33784" y2="20635"/>
                          <a14:backgroundMark x1="52162" y1="11111" x2="52162" y2="11111"/>
                          <a14:backgroundMark x1="55676" y1="14286" x2="55676" y2="14286"/>
                          <a14:backgroundMark x1="53514" y1="30159" x2="53514" y2="30159"/>
                          <a14:backgroundMark x1="57027" y1="14286" x2="57027" y2="14286"/>
                          <a14:backgroundMark x1="59730" y1="15873" x2="59730" y2="15873"/>
                          <a14:backgroundMark x1="59730" y1="15873" x2="59730" y2="15873"/>
                          <a14:backgroundMark x1="70541" y1="11111" x2="70541" y2="11111"/>
                          <a14:backgroundMark x1="73784" y1="14286" x2="74324" y2="17460"/>
                          <a14:backgroundMark x1="76757" y1="17460" x2="76757" y2="17460"/>
                          <a14:backgroundMark x1="74054" y1="34921" x2="74054" y2="34921"/>
                          <a14:backgroundMark x1="78919" y1="14286" x2="78919" y2="14286"/>
                          <a14:backgroundMark x1="90811" y1="7937" x2="90811" y2="7937"/>
                          <a14:backgroundMark x1="94324" y1="25397" x2="94324" y2="25397"/>
                          <a14:backgroundMark x1="93243" y1="52381" x2="93243" y2="52381"/>
                          <a14:backgroundMark x1="94324" y1="61905" x2="94324" y2="61905"/>
                        </a14:backgroundRemoval>
                      </a14:imgEffect>
                    </a14:imgLayer>
                  </a14:imgProps>
                </a:ext>
                <a:ext uri="{28A0092B-C50C-407E-A947-70E740481C1C}">
                  <a14:useLocalDpi xmlns:a14="http://schemas.microsoft.com/office/drawing/2010/main"/>
                </a:ext>
              </a:extLst>
            </a:blip>
            <a:srcRect t="-51038" r="-1472"/>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Shape 1">
            <a:extLst>
              <a:ext uri="{FF2B5EF4-FFF2-40B4-BE49-F238E27FC236}">
                <a16:creationId xmlns:a16="http://schemas.microsoft.com/office/drawing/2014/main" xmlns="" id="{832060D1-9B8D-4E22-95C7-1E16848B44ED}"/>
              </a:ext>
            </a:extLst>
          </p:cNvPr>
          <p:cNvPicPr/>
          <p:nvPr/>
        </p:nvPicPr>
        <p:blipFill>
          <a:blip r:embed="rId9"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WordArt 5">
            <a:extLst>
              <a:ext uri="{FF2B5EF4-FFF2-40B4-BE49-F238E27FC236}">
                <a16:creationId xmlns:a16="http://schemas.microsoft.com/office/drawing/2014/main" xmlns="" id="{06898AD1-A52B-849E-52B4-B4EDD13FDC49}"/>
              </a:ext>
            </a:extLst>
          </p:cNvPr>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9179388E-5E30-4889-77FA-8670666E08CB}"/>
              </a:ext>
            </a:extLst>
          </p:cNvPr>
          <p:cNvSpPr/>
          <p:nvPr/>
        </p:nvSpPr>
        <p:spPr>
          <a:xfrm>
            <a:off x="2419003" y="194888"/>
            <a:ext cx="6888480" cy="1048385"/>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xmlns="" id="{9439B5BC-0743-5BB1-589D-E75C922110F0}"/>
              </a:ext>
            </a:extLst>
          </p:cNvPr>
          <p:cNvCxnSpPr>
            <a:cxnSpLocks/>
          </p:cNvCxnSpPr>
          <p:nvPr/>
        </p:nvCxnSpPr>
        <p:spPr>
          <a:xfrm>
            <a:off x="6096000" y="1253656"/>
            <a:ext cx="3793488" cy="496795"/>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xmlns="" id="{3F584D8C-08A7-C58B-2E92-99D086B136E7}"/>
              </a:ext>
            </a:extLst>
          </p:cNvPr>
          <p:cNvSpPr/>
          <p:nvPr/>
        </p:nvSpPr>
        <p:spPr>
          <a:xfrm>
            <a:off x="354294" y="1673103"/>
            <a:ext cx="5535339" cy="183896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1</a:t>
            </a:r>
            <a:r>
              <a:rPr kumimoji="0" lang="en-US" sz="2800" b="1"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Em</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hãy</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liên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kết</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các</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ảnh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thành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một</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câu</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chuyện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nói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về</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mối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quan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hệ</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trong</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gia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và</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vai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trò</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của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gia</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đình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đối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với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mỗi</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thành</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9Slide05 Fourth Medium" panose="00000600000000000000" pitchFamily="2" charset="0"/>
                <a:ea typeface="+mn-ea"/>
                <a:cs typeface="+mn-cs"/>
              </a:rPr>
              <a:t>viên</a:t>
            </a:r>
            <a:r>
              <a:rPr kumimoji="0" lang="en-US" sz="2800" b="0" i="0" u="none" strike="noStrike" kern="0" cap="none" spc="0" normalizeH="0" baseline="0" noProof="0" dirty="0">
                <a:ln>
                  <a:noFill/>
                </a:ln>
                <a:solidFill>
                  <a:srgbClr val="000000"/>
                </a:solidFill>
                <a:effectLst/>
                <a:uLnTx/>
                <a:uFillTx/>
                <a:latin typeface="#9Slide05 Fourth Medium" panose="00000600000000000000" pitchFamily="2" charset="0"/>
                <a:ea typeface="+mn-ea"/>
                <a:cs typeface="+mn-cs"/>
              </a:rPr>
              <a:t>.</a:t>
            </a:r>
            <a:r>
              <a:rPr kumimoji="0" lang="en-US" sz="2800" b="0" i="0" u="none" strike="noStrike" kern="0" cap="none" spc="0" normalizeH="0" baseline="0" noProof="0" dirty="0">
                <a:ln>
                  <a:noFill/>
                </a:ln>
                <a:solidFill>
                  <a:prstClr val="black">
                    <a:lumMod val="95000"/>
                    <a:lumOff val="5000"/>
                  </a:prstClr>
                </a:solidFill>
                <a:effectLst/>
                <a:uLnTx/>
                <a:uFillTx/>
                <a:latin typeface="#9Slide05 Fourth Medium" panose="00000600000000000000" pitchFamily="2" charset="0"/>
                <a:ea typeface="+mn-ea"/>
                <a:cs typeface="+mn-cs"/>
              </a:rPr>
              <a:t>?  </a:t>
            </a:r>
          </a:p>
        </p:txBody>
      </p:sp>
      <p:sp>
        <p:nvSpPr>
          <p:cNvPr id="7" name="Rectangle: Rounded Corners 15">
            <a:extLst>
              <a:ext uri="{FF2B5EF4-FFF2-40B4-BE49-F238E27FC236}">
                <a16:creationId xmlns:a16="http://schemas.microsoft.com/office/drawing/2014/main" xmlns="" id="{55342C9A-14BD-7214-8C33-CA692CCDABB4}"/>
              </a:ext>
            </a:extLst>
          </p:cNvPr>
          <p:cNvSpPr/>
          <p:nvPr/>
        </p:nvSpPr>
        <p:spPr>
          <a:xfrm>
            <a:off x="7159102" y="1760834"/>
            <a:ext cx="4453778" cy="1338050"/>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2</a:t>
            </a:r>
            <a:r>
              <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kumimoji="0" lang="vi-VN"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mn-cs"/>
              </a:rPr>
              <a:t>Theo em, gia đình là gì? Gia đình có vai trò như thế nào đối với mỗi người?</a:t>
            </a:r>
            <a:endPar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mn-cs"/>
            </a:endParaRPr>
          </a:p>
        </p:txBody>
      </p:sp>
      <p:sp>
        <p:nvSpPr>
          <p:cNvPr id="8" name="Rectangle: Rounded Corners 23">
            <a:extLst>
              <a:ext uri="{FF2B5EF4-FFF2-40B4-BE49-F238E27FC236}">
                <a16:creationId xmlns:a16="http://schemas.microsoft.com/office/drawing/2014/main" xmlns="" id="{152CF6B5-7D30-64F6-EE36-F8EE5BE254A1}"/>
              </a:ext>
            </a:extLst>
          </p:cNvPr>
          <p:cNvSpPr/>
          <p:nvPr/>
        </p:nvSpPr>
        <p:spPr>
          <a:xfrm>
            <a:off x="-1" y="3941893"/>
            <a:ext cx="6340839" cy="2951108"/>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vi-VN" sz="2400" dirty="0">
                <a:latin typeface="#9Slide05 Fourth Medium" panose="00000600000000000000" pitchFamily="2" charset="0"/>
              </a:rPr>
              <a:t>- Gia đình là nơi nuôi dưỡng con khôn lớn;</a:t>
            </a:r>
          </a:p>
          <a:p>
            <a:r>
              <a:rPr lang="vi-VN" sz="2400" dirty="0">
                <a:latin typeface="#9Slide05 Fourth Medium" panose="00000600000000000000" pitchFamily="2" charset="0"/>
              </a:rPr>
              <a:t>- Con đi xa, gia đình luôn bên cạnh động viên;</a:t>
            </a:r>
          </a:p>
          <a:p>
            <a:r>
              <a:rPr lang="vi-VN" sz="2400" dirty="0">
                <a:latin typeface="#9Slide05 Fourth Medium" panose="00000600000000000000" pitchFamily="2" charset="0"/>
              </a:rPr>
              <a:t>- Gia đình là nơi con trở về sau mỗi chuyến đi xa;</a:t>
            </a:r>
          </a:p>
          <a:p>
            <a:r>
              <a:rPr lang="vi-VN" sz="2400" dirty="0">
                <a:latin typeface="#9Slide05 Fourth Medium" panose="00000600000000000000" pitchFamily="2" charset="0"/>
              </a:rPr>
              <a:t>- Gia đình mang lại những niềm vui, những điều bất ngờ cho con;</a:t>
            </a:r>
          </a:p>
          <a:p>
            <a:r>
              <a:rPr lang="vi-VN" sz="2400" dirty="0">
                <a:latin typeface="#9Slide05 Fourth Medium" panose="00000600000000000000" pitchFamily="2" charset="0"/>
              </a:rPr>
              <a:t>- Ông bà luôn dành những tình yêu thương cho cháu;</a:t>
            </a:r>
          </a:p>
          <a:p>
            <a:r>
              <a:rPr lang="vi-VN" sz="2400" dirty="0">
                <a:latin typeface="#9Slide05 Fourth Medium" panose="00000600000000000000" pitchFamily="2" charset="0"/>
              </a:rPr>
              <a:t>- Con cái có nghĩa vụ giúp đỡ bố mẹ.</a:t>
            </a:r>
          </a:p>
        </p:txBody>
      </p:sp>
      <p:sp>
        <p:nvSpPr>
          <p:cNvPr id="9" name="Rectangle: Rounded Corners 25">
            <a:extLst>
              <a:ext uri="{FF2B5EF4-FFF2-40B4-BE49-F238E27FC236}">
                <a16:creationId xmlns:a16="http://schemas.microsoft.com/office/drawing/2014/main" xmlns="" id="{17C2E4E2-B928-977A-2389-086C5ADF6176}"/>
              </a:ext>
            </a:extLst>
          </p:cNvPr>
          <p:cNvSpPr/>
          <p:nvPr/>
        </p:nvSpPr>
        <p:spPr>
          <a:xfrm>
            <a:off x="6486095" y="3429000"/>
            <a:ext cx="5535339" cy="3429000"/>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vi-VN" sz="2400" dirty="0">
                <a:latin typeface="#9Slide05 Fourth Medium" panose="00000600000000000000" pitchFamily="2" charset="0"/>
              </a:rPr>
              <a:t>- Gia đình là tập hợp những người gắn bó với nhau do hôn nhân, quan hệ huyết thống hoặc quan hệ nuôi dưỡng, làm phát sinh các quyền và nghĩa vụ giữa họ với nhau theo quy định của pháp luật. </a:t>
            </a:r>
          </a:p>
          <a:p>
            <a:r>
              <a:rPr lang="vi-VN" sz="2400" dirty="0">
                <a:latin typeface="#9Slide05 Fourth Medium" panose="00000600000000000000" pitchFamily="2" charset="0"/>
              </a:rPr>
              <a:t>- Đối với mỗi người, gia đình chính là mái ấm yêu thương, là nơi hình thành và nuôi dưỡng nhân cách, là chỗ dựa vững chắc cho mọi thành viên.</a:t>
            </a:r>
          </a:p>
        </p:txBody>
      </p:sp>
      <p:cxnSp>
        <p:nvCxnSpPr>
          <p:cNvPr id="10" name="Straight Arrow Connector 9">
            <a:extLst>
              <a:ext uri="{FF2B5EF4-FFF2-40B4-BE49-F238E27FC236}">
                <a16:creationId xmlns:a16="http://schemas.microsoft.com/office/drawing/2014/main" xmlns="" id="{0BD8EF19-C0B4-E8E2-085D-789E82E463E2}"/>
              </a:ext>
            </a:extLst>
          </p:cNvPr>
          <p:cNvCxnSpPr>
            <a:cxnSpLocks/>
          </p:cNvCxnSpPr>
          <p:nvPr/>
        </p:nvCxnSpPr>
        <p:spPr>
          <a:xfrm flipH="1">
            <a:off x="2621453" y="1289255"/>
            <a:ext cx="3474547" cy="352095"/>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xmlns="" id="{93FB6F63-3568-9D82-0583-E32F2B215A2C}"/>
              </a:ext>
            </a:extLst>
          </p:cNvPr>
          <p:cNvCxnSpPr>
            <a:cxnSpLocks/>
          </p:cNvCxnSpPr>
          <p:nvPr/>
        </p:nvCxnSpPr>
        <p:spPr>
          <a:xfrm>
            <a:off x="2788170" y="3429000"/>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xmlns="" id="{40A66764-D409-F398-0DD8-3D1F10594C90}"/>
              </a:ext>
            </a:extLst>
          </p:cNvPr>
          <p:cNvCxnSpPr>
            <a:cxnSpLocks/>
          </p:cNvCxnSpPr>
          <p:nvPr/>
        </p:nvCxnSpPr>
        <p:spPr>
          <a:xfrm>
            <a:off x="9723190" y="3098884"/>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xmlns="" id="{87CF1ECE-70EB-F884-4493-4D6D6DE6C8CC}"/>
              </a:ext>
            </a:extLst>
          </p:cNvPr>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477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TotalTime>
  <Words>3145</Words>
  <Application>Microsoft Office PowerPoint</Application>
  <PresentationFormat>Custom</PresentationFormat>
  <Paragraphs>554</Paragraphs>
  <Slides>38</Slides>
  <Notes>0</Notes>
  <HiddenSlides>0</HiddenSlides>
  <MMClips>1</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 Vũ Thị Ánh Tuyết</dc:creator>
  <cp:keywords>thuvienhoclieu.com</cp:keywords>
  <dc:description>thuvienhoclieu.com</dc:description>
  <cp:lastModifiedBy>Tien Ich May Tinh</cp:lastModifiedBy>
  <cp:revision>95</cp:revision>
  <dcterms:created xsi:type="dcterms:W3CDTF">2022-08-23T15:38:25Z</dcterms:created>
  <dcterms:modified xsi:type="dcterms:W3CDTF">2022-09-15T04:26:06Z</dcterms:modified>
</cp:coreProperties>
</file>