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6" r:id="rId4"/>
    <p:sldId id="257" r:id="rId5"/>
    <p:sldId id="265" r:id="rId6"/>
    <p:sldId id="258" r:id="rId7"/>
    <p:sldId id="266" r:id="rId8"/>
    <p:sldId id="259" r:id="rId9"/>
    <p:sldId id="260" r:id="rId10"/>
    <p:sldId id="267" r:id="rId11"/>
    <p:sldId id="262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780" y="-10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14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12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9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32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46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29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97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9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57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19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78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6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63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27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1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50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90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1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12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4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31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9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3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6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535061" y="4224697"/>
            <a:ext cx="11361532" cy="240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56. NHÂN SỐ CÓ BỐN CHỮ SỐ VỚI SỐ CÓ MỘT CHỮ SỐ (T1)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91" y="680693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22052" y="673774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261519" y="4038600"/>
            <a:ext cx="9906000" cy="1201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535061" y="4224697"/>
            <a:ext cx="11361532" cy="240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56: NHÂN SỐ CÓ BỐN CHỮ SỐ VỚI SỐ CÓ MỘT CHỮ SỐ (T2)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THĂM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91" y="680693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22052" y="673774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6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53799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755288" y="2376161"/>
            <a:ext cx="2015382" cy="712232"/>
            <a:chOff x="1470819" y="1943100"/>
            <a:chExt cx="2015382" cy="71223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707886"/>
              <a:chOff x="1737519" y="1943100"/>
              <a:chExt cx="533400" cy="70788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676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839050" y="6165770"/>
            <a:ext cx="1454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7 296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916860" y="6238319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9856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89066" y="6143565"/>
            <a:ext cx="1454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9 640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66319" y="3886200"/>
            <a:ext cx="8837338" cy="2128956"/>
            <a:chOff x="2118519" y="3886200"/>
            <a:chExt cx="8837338" cy="2128956"/>
          </a:xfrm>
        </p:grpSpPr>
        <p:grpSp>
          <p:nvGrpSpPr>
            <p:cNvPr id="24" name="Group 23"/>
            <p:cNvGrpSpPr/>
            <p:nvPr/>
          </p:nvGrpSpPr>
          <p:grpSpPr>
            <a:xfrm>
              <a:off x="5646313" y="3886200"/>
              <a:ext cx="1781750" cy="2128956"/>
              <a:chOff x="1537909" y="4010288"/>
              <a:chExt cx="178175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1 205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  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8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t="-6098" r="-12892" b="-137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Connector 25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9174107" y="3886200"/>
              <a:ext cx="1781750" cy="2128956"/>
              <a:chOff x="1537909" y="4010288"/>
              <a:chExt cx="178175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1 408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  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7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6098" r="-13240" b="-137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18519" y="3886200"/>
              <a:ext cx="1781750" cy="2128956"/>
              <a:chOff x="1537909" y="4010288"/>
              <a:chExt cx="178175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1 216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  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6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6098" r="-13240" b="-137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Connector 34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2577659" y="123295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(T2)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575719" y="1219200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(T2)</a:t>
            </a:r>
          </a:p>
        </p:txBody>
      </p:sp>
    </p:spTree>
    <p:extLst>
      <p:ext uri="{BB962C8B-B14F-4D97-AF65-F5344CB8AC3E}">
        <p14:creationId xmlns:p14="http://schemas.microsoft.com/office/powerpoint/2010/main" val="4753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523414" y="2255595"/>
            <a:ext cx="4349354" cy="681454"/>
            <a:chOff x="1470819" y="1943100"/>
            <a:chExt cx="43493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04931" y="5367180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1 213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7</a:t>
                  </a: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6040" r="-12595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8 491</a:t>
              </a:r>
            </a:p>
          </p:txBody>
        </p:sp>
      </p:grp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577659" y="123295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(T2)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452519" y="5186265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2 180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3</a:t>
                  </a: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6040" r="-1302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6 540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253119" y="5186265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1 916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4</a:t>
                  </a: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6040" r="-1297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Connector 50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7 664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3333" t="23333" r="9584" b="62593"/>
          <a:stretch/>
        </p:blipFill>
        <p:spPr>
          <a:xfrm>
            <a:off x="1523414" y="3453795"/>
            <a:ext cx="13108476" cy="134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2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99809" y="2009512"/>
            <a:ext cx="1712415" cy="681454"/>
            <a:chOff x="1470819" y="1943100"/>
            <a:chExt cx="171241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06471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084" t="30741" r="5416" b="53703"/>
          <a:stretch/>
        </p:blipFill>
        <p:spPr>
          <a:xfrm>
            <a:off x="133898" y="4191000"/>
            <a:ext cx="16002000" cy="1600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42719" y="4640759"/>
            <a:ext cx="1371600" cy="769441"/>
          </a:xfrm>
          <a:prstGeom prst="rect">
            <a:avLst/>
          </a:prstGeom>
          <a:solidFill>
            <a:srgbClr val="FFD873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38519" y="4640759"/>
            <a:ext cx="1371600" cy="769441"/>
          </a:xfrm>
          <a:prstGeom prst="rect">
            <a:avLst/>
          </a:prstGeom>
          <a:solidFill>
            <a:srgbClr val="FFD873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34319" y="4640759"/>
            <a:ext cx="1371600" cy="769441"/>
          </a:xfrm>
          <a:prstGeom prst="rect">
            <a:avLst/>
          </a:prstGeom>
          <a:solidFill>
            <a:srgbClr val="FFD873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4230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575719" y="1219200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(T2)</a:t>
            </a:r>
          </a:p>
        </p:txBody>
      </p:sp>
    </p:spTree>
    <p:extLst>
      <p:ext uri="{BB962C8B-B14F-4D97-AF65-F5344CB8AC3E}">
        <p14:creationId xmlns:p14="http://schemas.microsoft.com/office/powerpoint/2010/main" val="38849247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167" t="9259" r="9167" b="5555"/>
          <a:stretch/>
        </p:blipFill>
        <p:spPr>
          <a:xfrm>
            <a:off x="2966231" y="3657600"/>
            <a:ext cx="11564836" cy="5109091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575719" y="1219200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DCF46B1-A190-4088-B7BE-245640210DFA}"/>
              </a:ext>
            </a:extLst>
          </p:cNvPr>
          <p:cNvSpPr txBox="1"/>
          <p:nvPr/>
        </p:nvSpPr>
        <p:spPr>
          <a:xfrm>
            <a:off x="1597985" y="2180524"/>
            <a:ext cx="137159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3 050 </a:t>
            </a:r>
            <a:r>
              <a:rPr lang="en-US" sz="3800" b="1" i="1" dirty="0">
                <a:solidFill>
                  <a:srgbClr val="0000FF"/>
                </a:solidFill>
                <a:latin typeface="Bodoni MT" panose="02070603080606020203" pitchFamily="18" charset="0"/>
                <a:cs typeface="Times New Roman" pitchFamily="18" charset="0"/>
              </a:rPr>
              <a:t>l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3E91EF0-4D0E-49C8-9D68-EEC445E953F9}"/>
              </a:ext>
            </a:extLst>
          </p:cNvPr>
          <p:cNvSpPr txBox="1"/>
          <p:nvPr/>
        </p:nvSpPr>
        <p:spPr>
          <a:xfrm>
            <a:off x="1227887" y="2191434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71791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953048" y="2667000"/>
            <a:ext cx="14363700" cy="1266230"/>
            <a:chOff x="1470819" y="1943100"/>
            <a:chExt cx="14363700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7159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tàu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3 050 </a:t>
              </a:r>
              <a:r>
                <a:rPr lang="en-US" sz="3800" b="1" i="1" dirty="0">
                  <a:solidFill>
                    <a:srgbClr val="0000FF"/>
                  </a:solidFill>
                  <a:latin typeface="Bodoni MT" panose="02070603080606020203" pitchFamily="18" charset="0"/>
                  <a:cs typeface="Times New Roman" pitchFamily="18" charset="0"/>
                </a:rPr>
                <a:t>l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dầu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tàu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dầu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533316" y="4572000"/>
            <a:ext cx="80726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3 050 x 3 = 9 150 (</a:t>
            </a:r>
            <a:r>
              <a:rPr lang="en-US" sz="4000" b="1" i="1" dirty="0">
                <a:solidFill>
                  <a:srgbClr val="FF0000"/>
                </a:solidFill>
                <a:latin typeface="Bodoni MT" panose="02070603080606020203" pitchFamily="18" charset="0"/>
                <a:cs typeface="Times New Roman" pitchFamily="18" charset="0"/>
              </a:rPr>
              <a:t>l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9 150 </a:t>
            </a:r>
            <a:r>
              <a:rPr lang="en-US" sz="4000" b="1" i="1" dirty="0">
                <a:solidFill>
                  <a:srgbClr val="FF0000"/>
                </a:solidFill>
                <a:latin typeface="Bodoni MT" panose="02070603080606020203" pitchFamily="18" charset="0"/>
                <a:cs typeface="Times New Roman" pitchFamily="18" charset="0"/>
              </a:rPr>
              <a:t>l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575719" y="1219200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628B81E-541F-4B0C-90DC-3108A2003BDA}"/>
              </a:ext>
            </a:extLst>
          </p:cNvPr>
          <p:cNvSpPr txBox="1"/>
          <p:nvPr/>
        </p:nvSpPr>
        <p:spPr>
          <a:xfrm>
            <a:off x="1510188" y="4861266"/>
            <a:ext cx="533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	</a:t>
            </a: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	     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3050 l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      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00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39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535061" y="4224697"/>
            <a:ext cx="11361532" cy="240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56. NHÂN SỐ CÓ BỐN CHỮ SỐ VỚI SỐ CÓ MỘT CHỮ SỐ (T3)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91" y="680693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22052" y="673774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5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5"/>
          <p:cNvSpPr>
            <a:spLocks noChangeArrowheads="1"/>
          </p:cNvSpPr>
          <p:nvPr/>
        </p:nvSpPr>
        <p:spPr bwMode="auto">
          <a:xfrm>
            <a:off x="3895209" y="1219200"/>
            <a:ext cx="81891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SÔNG DÀI ĐẤT VIỆT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0719" y="2590800"/>
            <a:ext cx="3352800" cy="2398435"/>
            <a:chOff x="8519319" y="2438400"/>
            <a:chExt cx="3352800" cy="2398435"/>
          </a:xfrm>
        </p:grpSpPr>
        <p:pic>
          <p:nvPicPr>
            <p:cNvPr id="4" name="Picture 4" descr="Chính xác, đáp án là sông Đồng Nai - VnExpres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9319" y="2438400"/>
              <a:ext cx="3352800" cy="202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9207034" y="4467503"/>
              <a:ext cx="19030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/>
                <a:t> Sông Đồng Nai</a:t>
              </a:r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09319" y="5780294"/>
            <a:ext cx="3366918" cy="2483319"/>
            <a:chOff x="12557919" y="5627894"/>
            <a:chExt cx="3366918" cy="2483319"/>
          </a:xfrm>
        </p:grpSpPr>
        <p:pic>
          <p:nvPicPr>
            <p:cNvPr id="13" name="Picture 14" descr="Nét hùng vĩ và hoang sơ của sông Mã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7919" y="5627894"/>
              <a:ext cx="3366918" cy="2068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3633331" y="7741881"/>
              <a:ext cx="1210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/>
                <a:t>Sông Mã </a:t>
              </a:r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95519" y="2618874"/>
            <a:ext cx="3352800" cy="2450794"/>
            <a:chOff x="8595519" y="2618874"/>
            <a:chExt cx="3352800" cy="2450794"/>
          </a:xfrm>
        </p:grpSpPr>
        <p:pic>
          <p:nvPicPr>
            <p:cNvPr id="16" name="Picture 2" descr="Tìm hiểu về sông Mê Cô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5519" y="2618874"/>
              <a:ext cx="3352800" cy="204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9497887" y="4700336"/>
              <a:ext cx="18646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/>
                <a:t>Sông Mê Kông </a:t>
              </a:r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514481" y="5776395"/>
            <a:ext cx="3352801" cy="2403318"/>
            <a:chOff x="12514481" y="5776395"/>
            <a:chExt cx="3352801" cy="2403318"/>
          </a:xfrm>
        </p:grpSpPr>
        <p:pic>
          <p:nvPicPr>
            <p:cNvPr id="25" name="Picture 8" descr="Vẻ đẹp sông Hương, cầu Trường Tiền ở Huế - VnExpress Du lịch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4481" y="5776395"/>
              <a:ext cx="3352801" cy="2024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13603377" y="7810381"/>
              <a:ext cx="16049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/>
                <a:t>Sông Hương</a:t>
              </a:r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2" name="Group 31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7276326" y="3378344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285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09478" y="3378344"/>
            <a:ext cx="2694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9 972 – 9 687 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938771" y="3368992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2672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514481" y="3368992"/>
            <a:ext cx="2595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5 809 – 5137 =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09319" y="2590800"/>
            <a:ext cx="3352800" cy="2402809"/>
            <a:chOff x="12557919" y="2438400"/>
            <a:chExt cx="3352800" cy="2402809"/>
          </a:xfrm>
        </p:grpSpPr>
        <p:pic>
          <p:nvPicPr>
            <p:cNvPr id="7" name="Picture 6" descr="Hình ảnh con sông Đà trong tuỳ bút “Người lái đò sông Đà” của Nguyễn Tuân -  Lớp Văn Cô Thu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7919" y="2438400"/>
              <a:ext cx="3352800" cy="202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3624719" y="4471877"/>
              <a:ext cx="11849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/>
                <a:t>Sông Đà </a:t>
              </a:r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557919" y="2584896"/>
            <a:ext cx="3352800" cy="2484772"/>
            <a:chOff x="12557919" y="2584896"/>
            <a:chExt cx="3352800" cy="2484772"/>
          </a:xfrm>
        </p:grpSpPr>
        <p:pic>
          <p:nvPicPr>
            <p:cNvPr id="19" name="Picture 4" descr="Sông Tiền – Wikipedia tiếng Việ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7919" y="2584896"/>
              <a:ext cx="3352800" cy="2067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3472319" y="4700336"/>
              <a:ext cx="12961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/>
                <a:t>Sông Tiền</a:t>
              </a:r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032919" y="656842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5170" y="6568428"/>
            <a:ext cx="2295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1035 – 968 =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70719" y="5811477"/>
            <a:ext cx="3352800" cy="2459975"/>
            <a:chOff x="8519319" y="5659077"/>
            <a:chExt cx="3352800" cy="2459975"/>
          </a:xfrm>
        </p:grpSpPr>
        <p:pic>
          <p:nvPicPr>
            <p:cNvPr id="10" name="Picture 8" descr="Một đoạn Sông Hồ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9319" y="5659077"/>
              <a:ext cx="3352800" cy="2037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9493819" y="7749720"/>
              <a:ext cx="14157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/>
                <a:t>Sông Hồng</a:t>
              </a:r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1147445" y="6526803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925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4548" y="6526803"/>
            <a:ext cx="2694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5 912 – 4 987 =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595519" y="5780294"/>
            <a:ext cx="3352800" cy="2447405"/>
            <a:chOff x="8595519" y="5780294"/>
            <a:chExt cx="3352800" cy="2447405"/>
          </a:xfrm>
        </p:grpSpPr>
        <p:pic>
          <p:nvPicPr>
            <p:cNvPr id="22" name="Picture 6" descr="Thêm 2 doanh nghiệp “sáng cửa” trúng thầu dự án luồng sông Hậu | Tạp chí  Giao thông vận tả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5519" y="5780294"/>
              <a:ext cx="3352800" cy="2030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9623824" y="7858367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/>
                <a:t>Sông Hậu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0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07105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99809" y="2009512"/>
            <a:ext cx="4349354" cy="681454"/>
            <a:chOff x="1470819" y="1943100"/>
            <a:chExt cx="43493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575719" y="1219200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66" t="68519" r="5833" b="12963"/>
          <a:stretch/>
        </p:blipFill>
        <p:spPr>
          <a:xfrm>
            <a:off x="673382" y="2742742"/>
            <a:ext cx="14935200" cy="172861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235554" y="4671960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1 041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6</a:t>
                  </a: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6040" r="-1302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6 246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318919" y="4491045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1 008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9</a:t>
                  </a: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6040" r="-1302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Connector 50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9 072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281319" y="4491045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1 107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8</a:t>
                  </a: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6040" r="-1302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Connector 54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8 856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3015119" y="4471353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1 619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5</a:t>
                  </a: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6040" r="-1297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Connector 58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8 095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0571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7" t="15925" r="1249" b="7778"/>
          <a:stretch/>
        </p:blipFill>
        <p:spPr>
          <a:xfrm>
            <a:off x="518319" y="1600200"/>
            <a:ext cx="15341354" cy="6781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6" name="Group 5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575719" y="1219200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(T3)</a:t>
            </a:r>
          </a:p>
        </p:txBody>
      </p:sp>
    </p:spTree>
    <p:extLst>
      <p:ext uri="{BB962C8B-B14F-4D97-AF65-F5344CB8AC3E}">
        <p14:creationId xmlns:p14="http://schemas.microsoft.com/office/powerpoint/2010/main" val="1760453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623220" y="2252597"/>
            <a:ext cx="12992100" cy="1851005"/>
            <a:chOff x="1470819" y="1943100"/>
            <a:chExt cx="13360381" cy="185100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98721" y="1943100"/>
                <a:ext cx="4272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2712681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sư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đoàn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đoàn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đoàn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1 300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sư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đoàn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bổ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sung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450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lúc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sư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đoàn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499715" y="4343400"/>
            <a:ext cx="1186895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đầu sư đoàn có số người là: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1 300 x 4 = 5 200 (người)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bổ sung thêm 450 người, sư đoàn có số người là:</a:t>
            </a:r>
          </a:p>
          <a:p>
            <a:pPr algn="ctr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5 200 + 450 = 5 650 (người)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		 Đáp số: 5 650 người.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577659" y="1219200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(T3)</a:t>
            </a:r>
          </a:p>
        </p:txBody>
      </p:sp>
    </p:spTree>
    <p:extLst>
      <p:ext uri="{BB962C8B-B14F-4D97-AF65-F5344CB8AC3E}">
        <p14:creationId xmlns:p14="http://schemas.microsoft.com/office/powerpoint/2010/main" val="79200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638680" y="1991843"/>
            <a:ext cx="1712415" cy="681454"/>
            <a:chOff x="1470819" y="1943100"/>
            <a:chExt cx="171241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06471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08690" y="2299768"/>
            <a:ext cx="52645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575719" y="1219200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500" t="33704" r="5001" b="13704"/>
          <a:stretch/>
        </p:blipFill>
        <p:spPr>
          <a:xfrm>
            <a:off x="3032394" y="3228349"/>
            <a:ext cx="10217174" cy="345437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66119" y="6909894"/>
            <a:ext cx="12967011" cy="1261884"/>
            <a:chOff x="2286380" y="6934200"/>
            <a:chExt cx="12967011" cy="1261884"/>
          </a:xfrm>
        </p:grpSpPr>
        <p:sp>
          <p:nvSpPr>
            <p:cNvPr id="25" name="TextBox 24"/>
            <p:cNvSpPr txBox="1"/>
            <p:nvPr/>
          </p:nvSpPr>
          <p:spPr>
            <a:xfrm>
              <a:off x="2286380" y="6934200"/>
              <a:ext cx="12967011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tạ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g.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nâng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g.</a:t>
              </a:r>
            </a:p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tạ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rùa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g.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Rùa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nâng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g.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037479" y="6934200"/>
              <a:ext cx="91440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3777119" y="6934200"/>
              <a:ext cx="91440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900319" y="7567258"/>
              <a:ext cx="91440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3624719" y="7565142"/>
              <a:ext cx="91440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667798" y="6918960"/>
            <a:ext cx="10132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407438" y="6921405"/>
            <a:ext cx="10132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6 200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30638" y="7550867"/>
            <a:ext cx="10132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242199" y="7550867"/>
            <a:ext cx="10132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3 200</a:t>
            </a:r>
          </a:p>
        </p:txBody>
      </p:sp>
    </p:spTree>
    <p:extLst>
      <p:ext uri="{BB962C8B-B14F-4D97-AF65-F5344CB8AC3E}">
        <p14:creationId xmlns:p14="http://schemas.microsoft.com/office/powerpoint/2010/main" val="9340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9" grpId="0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959132" y="2102898"/>
            <a:ext cx="14363700" cy="681454"/>
            <a:chOff x="1470819" y="1943100"/>
            <a:chExt cx="143637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7159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575719" y="1219200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583" t="30000" r="20416" b="36666"/>
          <a:stretch/>
        </p:blipFill>
        <p:spPr>
          <a:xfrm>
            <a:off x="1389088" y="3733800"/>
            <a:ext cx="13503787" cy="36170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71119" y="4191000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18919" y="6400800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56919" y="6399835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87304" y="6400800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690196" y="6399835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015119" y="4190999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263373" y="6391319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91119" y="4169696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1580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1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219200"/>
            <a:ext cx="16078200" cy="6934200"/>
            <a:chOff x="-700881" y="762000"/>
            <a:chExt cx="17526000" cy="7391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8750" t="12964" r="2500" b="16666"/>
            <a:stretch/>
          </p:blipFill>
          <p:spPr>
            <a:xfrm>
              <a:off x="4252119" y="762000"/>
              <a:ext cx="12573000" cy="7239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667" t="29259" r="53750" b="15185"/>
            <a:stretch/>
          </p:blipFill>
          <p:spPr>
            <a:xfrm>
              <a:off x="-700881" y="2438400"/>
              <a:ext cx="8153400" cy="5715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95176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77659" y="123295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(T1)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2917" t="34444" r="28750" b="52963"/>
          <a:stretch/>
        </p:blipFill>
        <p:spPr>
          <a:xfrm>
            <a:off x="5544098" y="2256608"/>
            <a:ext cx="5181600" cy="12954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094209" y="4267200"/>
            <a:ext cx="1781750" cy="2057400"/>
            <a:chOff x="1537909" y="4010288"/>
            <a:chExt cx="1781750" cy="2057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537909" y="4010288"/>
                  <a:ext cx="1749197" cy="20005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en-US" sz="4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1 034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 </a:t>
                  </a:r>
                  <a:r>
                    <a:rPr lang="en-US" sz="4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lang="en-US" sz="3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749197" cy="200054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5793" r="-12892" b="-140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/>
            <p:cNvCxnSpPr/>
            <p:nvPr/>
          </p:nvCxnSpPr>
          <p:spPr>
            <a:xfrm>
              <a:off x="1582299" y="6067688"/>
              <a:ext cx="173736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5350963" y="640640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33316" y="4160106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3316" y="4962342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33316" y="5764578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33316" y="6566814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72698" y="640640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94433" y="640640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86012" y="640640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873032" y="4330669"/>
            <a:ext cx="1897088" cy="2131442"/>
            <a:chOff x="1537909" y="4010288"/>
            <a:chExt cx="1781750" cy="20005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537909" y="4010288"/>
                  <a:ext cx="1749197" cy="20005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en-US" sz="4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1 225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 </a:t>
                  </a:r>
                  <a:r>
                    <a:rPr lang="en-US" sz="4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3</a:t>
                  </a:r>
                  <a:endParaRPr lang="en-US" sz="3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749197" cy="20005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5429" r="-6209" b="-6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/>
            <p:cNvCxnSpPr/>
            <p:nvPr/>
          </p:nvCxnSpPr>
          <p:spPr>
            <a:xfrm>
              <a:off x="1582299" y="5881770"/>
              <a:ext cx="173736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4129785" y="6324600"/>
            <a:ext cx="497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12139" y="4223575"/>
            <a:ext cx="8035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2139" y="5025811"/>
            <a:ext cx="987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12139" y="5828047"/>
            <a:ext cx="6306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12139" y="6630283"/>
            <a:ext cx="6306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51520" y="6324600"/>
            <a:ext cx="497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73255" y="6324600"/>
            <a:ext cx="497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64834" y="6324600"/>
            <a:ext cx="497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417" t="34444" r="41250" b="52963"/>
          <a:stretch/>
        </p:blipFill>
        <p:spPr>
          <a:xfrm>
            <a:off x="5584360" y="2346296"/>
            <a:ext cx="5181600" cy="1295400"/>
          </a:xfrm>
          <a:prstGeom prst="rect">
            <a:avLst/>
          </a:prstGeom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577659" y="123295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(T1)</a:t>
            </a:r>
          </a:p>
        </p:txBody>
      </p:sp>
    </p:spTree>
    <p:extLst>
      <p:ext uri="{BB962C8B-B14F-4D97-AF65-F5344CB8AC3E}">
        <p14:creationId xmlns:p14="http://schemas.microsoft.com/office/powerpoint/2010/main" val="194986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755288" y="2376161"/>
            <a:ext cx="2015382" cy="712232"/>
            <a:chOff x="1470819" y="1943100"/>
            <a:chExt cx="2015382" cy="71223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707886"/>
              <a:chOff x="1737519" y="1943100"/>
              <a:chExt cx="533400" cy="70788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676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41796" y="600735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96854" y="6143565"/>
            <a:ext cx="1454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8 204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69060" y="6238319"/>
            <a:ext cx="1454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6 327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1266" y="6143565"/>
            <a:ext cx="1454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6 296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18519" y="3886200"/>
            <a:ext cx="12365132" cy="2128956"/>
            <a:chOff x="2118519" y="3886200"/>
            <a:chExt cx="12365132" cy="2128956"/>
          </a:xfrm>
        </p:grpSpPr>
        <p:grpSp>
          <p:nvGrpSpPr>
            <p:cNvPr id="24" name="Group 23"/>
            <p:cNvGrpSpPr/>
            <p:nvPr/>
          </p:nvGrpSpPr>
          <p:grpSpPr>
            <a:xfrm>
              <a:off x="5646313" y="3886200"/>
              <a:ext cx="1781750" cy="2128956"/>
              <a:chOff x="1537909" y="4010288"/>
              <a:chExt cx="178175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3 148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  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t="-6098" r="-13240" b="-137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Connector 25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9174107" y="3886200"/>
              <a:ext cx="1781750" cy="2128956"/>
              <a:chOff x="1537909" y="4010288"/>
              <a:chExt cx="178175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2 109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  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6098" r="-12892" b="-137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12701901" y="3886200"/>
              <a:ext cx="1781750" cy="2128956"/>
              <a:chOff x="1537909" y="4010288"/>
              <a:chExt cx="178175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2 051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  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6098" r="-12892" b="-137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Connector 31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18519" y="3886200"/>
              <a:ext cx="1781750" cy="2128956"/>
              <a:chOff x="1537909" y="4010288"/>
              <a:chExt cx="178175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1 014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  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6098" r="-13287" b="-137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Connector 34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2577659" y="123295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(T1)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03876" y="602444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21178" y="602444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99931" y="601515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523414" y="2255595"/>
            <a:ext cx="4349354" cy="681454"/>
            <a:chOff x="1470819" y="1943100"/>
            <a:chExt cx="43493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616019" y="5373416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1 103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3</a:t>
                  </a: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6040" r="-1297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3 309</a:t>
              </a:r>
            </a:p>
          </p:txBody>
        </p:sp>
      </p:grp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577659" y="123295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167" t="45556" r="9167" b="36666"/>
          <a:stretch/>
        </p:blipFill>
        <p:spPr>
          <a:xfrm>
            <a:off x="1590504" y="3581400"/>
            <a:ext cx="13106400" cy="160486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539204" y="5186265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1 021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9</a:t>
                  </a: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6040" r="-1302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9 189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1901109" y="5186265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2 041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4</a:t>
                  </a: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6040" r="-1297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Connector 50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8 164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32719" y="2158329"/>
            <a:ext cx="5649390" cy="681454"/>
            <a:chOff x="1470819" y="1943100"/>
            <a:chExt cx="564939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500169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).</a:t>
              </a:r>
            </a:p>
          </p:txBody>
        </p:sp>
      </p:grp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577659" y="123295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(T1)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7917" t="11481" r="24167" b="57408"/>
          <a:stretch/>
        </p:blipFill>
        <p:spPr>
          <a:xfrm>
            <a:off x="4705897" y="3119561"/>
            <a:ext cx="6858000" cy="250466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99968" y="6096000"/>
            <a:ext cx="12024765" cy="1850886"/>
            <a:chOff x="1499968" y="6096000"/>
            <a:chExt cx="12024765" cy="1850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499968" y="6096000"/>
                  <a:ext cx="322395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a) 4 000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32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2 = </a:t>
                  </a: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9968" y="6096000"/>
                  <a:ext cx="3223959" cy="70788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6616" t="-15517" r="-5860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5928519" y="7239000"/>
                  <a:ext cx="3195105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c) 2 000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32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4 = </a:t>
                  </a: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8519" y="7239000"/>
                  <a:ext cx="3195105" cy="70788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6870" t="-15517" r="-5725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10271919" y="6096000"/>
                  <a:ext cx="325281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b) 3 000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32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3 = </a:t>
                  </a: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1919" y="6096000"/>
                  <a:ext cx="3252814" cy="70788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6554" t="-15517" r="-5805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/>
          <p:cNvSpPr txBox="1"/>
          <p:nvPr/>
        </p:nvSpPr>
        <p:spPr>
          <a:xfrm>
            <a:off x="4581264" y="609600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389357" y="609600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9 000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00078" y="722376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8 000</a:t>
            </a:r>
          </a:p>
        </p:txBody>
      </p:sp>
    </p:spTree>
    <p:extLst>
      <p:ext uri="{BB962C8B-B14F-4D97-AF65-F5344CB8AC3E}">
        <p14:creationId xmlns:p14="http://schemas.microsoft.com/office/powerpoint/2010/main" val="442732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608562" y="2672253"/>
            <a:ext cx="13631123" cy="1266230"/>
            <a:chOff x="1470819" y="1943100"/>
            <a:chExt cx="14363700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83742" y="1943100"/>
                <a:ext cx="4572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7159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1 617 m.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833519" y="4267200"/>
            <a:ext cx="725376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1 617 x 4 = 6 468 (m)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Đáp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6 468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577659" y="123295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55: NHÂN SỐ CÓ BỐN CHỮ SỐ VỚI SỐ CÓ MỘT CHỮ SỐ (T1)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1350" y="4267200"/>
            <a:ext cx="679688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u="sng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endParaRPr lang="en-US" sz="40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Khu </a:t>
            </a:r>
            <a:r>
              <a:rPr lang="en-US" sz="4000" b="1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vuông, có cạnh: 1 617m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chu vi:…….m?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538231" y="4158897"/>
            <a:ext cx="0" cy="468030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1262</Words>
  <Application>Microsoft Office PowerPoint</Application>
  <PresentationFormat>Custom</PresentationFormat>
  <Paragraphs>256</Paragraphs>
  <Slides>26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2023-03-01T03:48:56Z</dcterms:created>
  <dcterms:modified xsi:type="dcterms:W3CDTF">2023-03-01T07:38:44Z</dcterms:modified>
</cp:coreProperties>
</file>