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av" ContentType="audio/x-wav"/>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p:sldMasterIdLst>
    <p:sldMasterId id="2147483648" r:id="rId1"/>
    <p:sldMasterId id="2147483660" r:id="rId2"/>
    <p:sldMasterId id="2147483672" r:id="rId3"/>
  </p:sldMasterIdLst>
  <p:sldIdLst>
    <p:sldId id="256" r:id="rId4"/>
    <p:sldId id="271" r:id="rId5"/>
    <p:sldId id="273" r:id="rId6"/>
    <p:sldId id="275" r:id="rId7"/>
    <p:sldId id="272" r:id="rId8"/>
    <p:sldId id="274" r:id="rId9"/>
    <p:sldId id="262" r:id="rId10"/>
    <p:sldId id="257" r:id="rId11"/>
    <p:sldId id="258" r:id="rId12"/>
    <p:sldId id="259" r:id="rId13"/>
    <p:sldId id="264" r:id="rId14"/>
    <p:sldId id="260" r:id="rId15"/>
    <p:sldId id="263" r:id="rId16"/>
    <p:sldId id="261" r:id="rId17"/>
    <p:sldId id="265" r:id="rId18"/>
    <p:sldId id="266" r:id="rId19"/>
    <p:sldId id="269" r:id="rId20"/>
    <p:sldId id="268" r:id="rId21"/>
    <p:sldId id="270" r:id="rId22"/>
  </p:sldIdLst>
  <p:sldSz cx="18288000" cy="10287000"/>
  <p:notesSz cx="6858000" cy="9144000"/>
  <p:embeddedFontLst>
    <p:embeddedFont>
      <p:font typeface="Calibri" pitchFamily="34" charset="0"/>
      <p:regular r:id="rId23"/>
      <p:bold r:id="rId24"/>
      <p:italic r:id="rId25"/>
      <p:boldItalic r:id="rId26"/>
    </p:embeddedFont>
    <p:embeddedFont>
      <p:font typeface="Cambria Math" pitchFamily="18" charset="0"/>
      <p:regular r:id="rId27"/>
    </p:embeddedFont>
    <p:embeddedFont>
      <p:font typeface="Calibri Light" charset="0"/>
      <p:regular r:id="rId28"/>
      <p:italic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6" d="100"/>
          <a:sy n="46" d="100"/>
        </p:scale>
        <p:origin x="-75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4.fntdata"/><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3.fntdata"/><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2.fntdata"/><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1.fntdata"/><Relationship Id="rId28" Type="http://schemas.openxmlformats.org/officeDocument/2006/relationships/font" Target="fonts/font6.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font" Target="fonts/font5.fntdata"/><Relationship Id="rId30" Type="http://schemas.openxmlformats.org/officeDocument/2006/relationships/presProps" Target="presProps.xml"/><Relationship Id="rId8"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D811650-9299-4972-A41C-B869A9D090BB}"/>
              </a:ext>
            </a:extLst>
          </p:cNvPr>
          <p:cNvSpPr>
            <a:spLocks noGrp="1"/>
          </p:cNvSpPr>
          <p:nvPr>
            <p:ph type="ctrTitle"/>
          </p:nvPr>
        </p:nvSpPr>
        <p:spPr>
          <a:xfrm>
            <a:off x="2286000" y="1683545"/>
            <a:ext cx="13716000" cy="3581400"/>
          </a:xfrm>
        </p:spPr>
        <p:txBody>
          <a:bodyPr anchor="b"/>
          <a:lstStyle>
            <a:lvl1pPr algn="ctr">
              <a:defRPr sz="9000"/>
            </a:lvl1pPr>
          </a:lstStyle>
          <a:p>
            <a:r>
              <a:rPr lang="en-US"/>
              <a:t>Click to edit Master title style</a:t>
            </a:r>
          </a:p>
        </p:txBody>
      </p:sp>
      <p:sp>
        <p:nvSpPr>
          <p:cNvPr id="3" name="Subtitle 2">
            <a:extLst>
              <a:ext uri="{FF2B5EF4-FFF2-40B4-BE49-F238E27FC236}">
                <a16:creationId xmlns="" xmlns:a16="http://schemas.microsoft.com/office/drawing/2014/main" id="{722B738E-7BE1-43D1-8ED5-226B4AB9A7FD}"/>
              </a:ext>
            </a:extLst>
          </p:cNvPr>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p>
        </p:txBody>
      </p:sp>
      <p:sp>
        <p:nvSpPr>
          <p:cNvPr id="4" name="Date Placeholder 3">
            <a:extLst>
              <a:ext uri="{FF2B5EF4-FFF2-40B4-BE49-F238E27FC236}">
                <a16:creationId xmlns="" xmlns:a16="http://schemas.microsoft.com/office/drawing/2014/main" id="{9CAD3DF4-DBAC-4BCC-8E7F-F17DE20DD2AB}"/>
              </a:ext>
            </a:extLst>
          </p:cNvPr>
          <p:cNvSpPr>
            <a:spLocks noGrp="1"/>
          </p:cNvSpPr>
          <p:nvPr>
            <p:ph type="dt" sz="half" idx="10"/>
          </p:nvPr>
        </p:nvSpPr>
        <p:spPr/>
        <p:txBody>
          <a:bodyPr/>
          <a:lstStyle/>
          <a:p>
            <a:pPr>
              <a:defRPr/>
            </a:pPr>
            <a:fld id="{B14F94E7-8F50-4C84-8C76-9634379C55B4}" type="datetimeFigureOut">
              <a:rPr lang="en-US" smtClean="0">
                <a:solidFill>
                  <a:prstClr val="black">
                    <a:tint val="75000"/>
                  </a:prstClr>
                </a:solidFill>
              </a:rPr>
              <a:pPr>
                <a:defRPr/>
              </a:pPr>
              <a:t>9/23/2022</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68753E95-3F88-4897-801A-9018CFCF52FB}"/>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00A5A1A8-8A45-4289-9D68-05E581CC4351}"/>
              </a:ext>
            </a:extLst>
          </p:cNvPr>
          <p:cNvSpPr>
            <a:spLocks noGrp="1"/>
          </p:cNvSpPr>
          <p:nvPr>
            <p:ph type="sldNum" sz="quarter" idx="12"/>
          </p:nvPr>
        </p:nvSpPr>
        <p:spPr/>
        <p:txBody>
          <a:bodyPr/>
          <a:lstStyle/>
          <a:p>
            <a:pPr>
              <a:defRPr/>
            </a:pPr>
            <a:fld id="{AF1EA0DA-45E1-42BD-8B0A-C2C566B0168C}"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704704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3062BF9-D586-41E3-AD79-93E7A853816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517025A6-B7E6-4590-AB3F-3C92E6237A8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F6B687DF-15D4-410C-9BEC-0A69738DF45E}"/>
              </a:ext>
            </a:extLst>
          </p:cNvPr>
          <p:cNvSpPr>
            <a:spLocks noGrp="1"/>
          </p:cNvSpPr>
          <p:nvPr>
            <p:ph type="dt" sz="half" idx="10"/>
          </p:nvPr>
        </p:nvSpPr>
        <p:spPr/>
        <p:txBody>
          <a:bodyPr/>
          <a:lstStyle/>
          <a:p>
            <a:pPr>
              <a:defRPr/>
            </a:pPr>
            <a:fld id="{B14F94E7-8F50-4C84-8C76-9634379C55B4}" type="datetimeFigureOut">
              <a:rPr lang="en-US" smtClean="0">
                <a:solidFill>
                  <a:prstClr val="black">
                    <a:tint val="75000"/>
                  </a:prstClr>
                </a:solidFill>
              </a:rPr>
              <a:pPr>
                <a:defRPr/>
              </a:pPr>
              <a:t>9/23/2022</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C6D9C549-B93A-423E-9018-13BFBFA94E0E}"/>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307EEFBB-C3FE-45C6-B582-C15A526275BC}"/>
              </a:ext>
            </a:extLst>
          </p:cNvPr>
          <p:cNvSpPr>
            <a:spLocks noGrp="1"/>
          </p:cNvSpPr>
          <p:nvPr>
            <p:ph type="sldNum" sz="quarter" idx="12"/>
          </p:nvPr>
        </p:nvSpPr>
        <p:spPr/>
        <p:txBody>
          <a:bodyPr/>
          <a:lstStyle/>
          <a:p>
            <a:pPr>
              <a:defRPr/>
            </a:pPr>
            <a:fld id="{AF1EA0DA-45E1-42BD-8B0A-C2C566B0168C}"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409778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2890243-4F96-46A0-AAE9-DEF75CFD30A8}"/>
              </a:ext>
            </a:extLst>
          </p:cNvPr>
          <p:cNvSpPr>
            <a:spLocks noGrp="1"/>
          </p:cNvSpPr>
          <p:nvPr>
            <p:ph type="title"/>
          </p:nvPr>
        </p:nvSpPr>
        <p:spPr>
          <a:xfrm>
            <a:off x="1247775" y="2564608"/>
            <a:ext cx="15773400" cy="4279106"/>
          </a:xfrm>
        </p:spPr>
        <p:txBody>
          <a:bodyPr anchor="b"/>
          <a:lstStyle>
            <a:lvl1pPr>
              <a:defRPr sz="9000"/>
            </a:lvl1pPr>
          </a:lstStyle>
          <a:p>
            <a:r>
              <a:rPr lang="en-US"/>
              <a:t>Click to edit Master title style</a:t>
            </a:r>
          </a:p>
        </p:txBody>
      </p:sp>
      <p:sp>
        <p:nvSpPr>
          <p:cNvPr id="3" name="Text Placeholder 2">
            <a:extLst>
              <a:ext uri="{FF2B5EF4-FFF2-40B4-BE49-F238E27FC236}">
                <a16:creationId xmlns="" xmlns:a16="http://schemas.microsoft.com/office/drawing/2014/main" id="{DC42E6CA-5EF9-4DFE-97DF-BFD6AB30E9E9}"/>
              </a:ext>
            </a:extLst>
          </p:cNvPr>
          <p:cNvSpPr>
            <a:spLocks noGrp="1"/>
          </p:cNvSpPr>
          <p:nvPr>
            <p:ph type="body" idx="1"/>
          </p:nvPr>
        </p:nvSpPr>
        <p:spPr>
          <a:xfrm>
            <a:off x="1247775" y="6884195"/>
            <a:ext cx="15773400" cy="2250281"/>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 xmlns:a16="http://schemas.microsoft.com/office/drawing/2014/main" id="{4022523A-3445-4A70-A807-26B7672D3F41}"/>
              </a:ext>
            </a:extLst>
          </p:cNvPr>
          <p:cNvSpPr>
            <a:spLocks noGrp="1"/>
          </p:cNvSpPr>
          <p:nvPr>
            <p:ph type="dt" sz="half" idx="10"/>
          </p:nvPr>
        </p:nvSpPr>
        <p:spPr/>
        <p:txBody>
          <a:bodyPr/>
          <a:lstStyle/>
          <a:p>
            <a:pPr>
              <a:defRPr/>
            </a:pPr>
            <a:fld id="{B14F94E7-8F50-4C84-8C76-9634379C55B4}" type="datetimeFigureOut">
              <a:rPr lang="en-US" smtClean="0">
                <a:solidFill>
                  <a:prstClr val="black">
                    <a:tint val="75000"/>
                  </a:prstClr>
                </a:solidFill>
              </a:rPr>
              <a:pPr>
                <a:defRPr/>
              </a:pPr>
              <a:t>9/23/2022</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4F3CD68F-8D25-4F5D-987B-CCD1510F6CFE}"/>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51F0732B-11F6-4767-960B-756D333706AD}"/>
              </a:ext>
            </a:extLst>
          </p:cNvPr>
          <p:cNvSpPr>
            <a:spLocks noGrp="1"/>
          </p:cNvSpPr>
          <p:nvPr>
            <p:ph type="sldNum" sz="quarter" idx="12"/>
          </p:nvPr>
        </p:nvSpPr>
        <p:spPr/>
        <p:txBody>
          <a:bodyPr/>
          <a:lstStyle/>
          <a:p>
            <a:pPr>
              <a:defRPr/>
            </a:pPr>
            <a:fld id="{AF1EA0DA-45E1-42BD-8B0A-C2C566B0168C}"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2630772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B554F45-A9A1-4D3E-B93E-ABB7060ADA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FC225EEC-C21A-4C28-807A-EA8D2CF7924C}"/>
              </a:ext>
            </a:extLst>
          </p:cNvPr>
          <p:cNvSpPr>
            <a:spLocks noGrp="1"/>
          </p:cNvSpPr>
          <p:nvPr>
            <p:ph sz="half" idx="1"/>
          </p:nvPr>
        </p:nvSpPr>
        <p:spPr>
          <a:xfrm>
            <a:off x="1257300" y="2738438"/>
            <a:ext cx="7772400" cy="65270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EAB7CAE8-9AC6-4163-8629-3421F7B030A1}"/>
              </a:ext>
            </a:extLst>
          </p:cNvPr>
          <p:cNvSpPr>
            <a:spLocks noGrp="1"/>
          </p:cNvSpPr>
          <p:nvPr>
            <p:ph sz="half" idx="2"/>
          </p:nvPr>
        </p:nvSpPr>
        <p:spPr>
          <a:xfrm>
            <a:off x="9258300" y="2738438"/>
            <a:ext cx="7772400" cy="65270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665C43FA-49CB-4221-A067-397FB656DA30}"/>
              </a:ext>
            </a:extLst>
          </p:cNvPr>
          <p:cNvSpPr>
            <a:spLocks noGrp="1"/>
          </p:cNvSpPr>
          <p:nvPr>
            <p:ph type="dt" sz="half" idx="10"/>
          </p:nvPr>
        </p:nvSpPr>
        <p:spPr/>
        <p:txBody>
          <a:bodyPr/>
          <a:lstStyle/>
          <a:p>
            <a:pPr>
              <a:defRPr/>
            </a:pPr>
            <a:fld id="{B14F94E7-8F50-4C84-8C76-9634379C55B4}" type="datetimeFigureOut">
              <a:rPr lang="en-US" smtClean="0">
                <a:solidFill>
                  <a:prstClr val="black">
                    <a:tint val="75000"/>
                  </a:prstClr>
                </a:solidFill>
              </a:rPr>
              <a:pPr>
                <a:defRPr/>
              </a:pPr>
              <a:t>9/23/2022</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8C2B218B-D352-4F27-9D43-7BD549788997}"/>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BC0F3F26-B98A-4D07-85F8-7953EF490214}"/>
              </a:ext>
            </a:extLst>
          </p:cNvPr>
          <p:cNvSpPr>
            <a:spLocks noGrp="1"/>
          </p:cNvSpPr>
          <p:nvPr>
            <p:ph type="sldNum" sz="quarter" idx="12"/>
          </p:nvPr>
        </p:nvSpPr>
        <p:spPr/>
        <p:txBody>
          <a:bodyPr/>
          <a:lstStyle/>
          <a:p>
            <a:pPr>
              <a:defRPr/>
            </a:pPr>
            <a:fld id="{AF1EA0DA-45E1-42BD-8B0A-C2C566B0168C}"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7371590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3EFFB88-84A6-465C-BC84-47605FFBAF44}"/>
              </a:ext>
            </a:extLst>
          </p:cNvPr>
          <p:cNvSpPr>
            <a:spLocks noGrp="1"/>
          </p:cNvSpPr>
          <p:nvPr>
            <p:ph type="title"/>
          </p:nvPr>
        </p:nvSpPr>
        <p:spPr>
          <a:xfrm>
            <a:off x="1259682" y="547688"/>
            <a:ext cx="15773400" cy="1988345"/>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1CBFC822-2E7F-4DAE-91AA-4A4C5F57098E}"/>
              </a:ext>
            </a:extLst>
          </p:cNvPr>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Edit Master text styles</a:t>
            </a:r>
          </a:p>
        </p:txBody>
      </p:sp>
      <p:sp>
        <p:nvSpPr>
          <p:cNvPr id="4" name="Content Placeholder 3">
            <a:extLst>
              <a:ext uri="{FF2B5EF4-FFF2-40B4-BE49-F238E27FC236}">
                <a16:creationId xmlns="" xmlns:a16="http://schemas.microsoft.com/office/drawing/2014/main" id="{890F972B-EC8C-4F82-B5FC-279C09BEA114}"/>
              </a:ext>
            </a:extLst>
          </p:cNvPr>
          <p:cNvSpPr>
            <a:spLocks noGrp="1"/>
          </p:cNvSpPr>
          <p:nvPr>
            <p:ph sz="half" idx="2"/>
          </p:nvPr>
        </p:nvSpPr>
        <p:spPr>
          <a:xfrm>
            <a:off x="1259683" y="3757613"/>
            <a:ext cx="7736681" cy="55268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A392D087-F9D6-426C-A49C-3B6B759897A1}"/>
              </a:ext>
            </a:extLst>
          </p:cNvPr>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Edit Master text styles</a:t>
            </a:r>
          </a:p>
        </p:txBody>
      </p:sp>
      <p:sp>
        <p:nvSpPr>
          <p:cNvPr id="6" name="Content Placeholder 5">
            <a:extLst>
              <a:ext uri="{FF2B5EF4-FFF2-40B4-BE49-F238E27FC236}">
                <a16:creationId xmlns="" xmlns:a16="http://schemas.microsoft.com/office/drawing/2014/main" id="{201F2EF6-8655-4414-B9B9-C5D8F122DD0C}"/>
              </a:ext>
            </a:extLst>
          </p:cNvPr>
          <p:cNvSpPr>
            <a:spLocks noGrp="1"/>
          </p:cNvSpPr>
          <p:nvPr>
            <p:ph sz="quarter" idx="4"/>
          </p:nvPr>
        </p:nvSpPr>
        <p:spPr>
          <a:xfrm>
            <a:off x="9258300" y="3757613"/>
            <a:ext cx="7774782" cy="55268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F3B66D0D-B823-40FA-9DDA-84B93D0AF2C8}"/>
              </a:ext>
            </a:extLst>
          </p:cNvPr>
          <p:cNvSpPr>
            <a:spLocks noGrp="1"/>
          </p:cNvSpPr>
          <p:nvPr>
            <p:ph type="dt" sz="half" idx="10"/>
          </p:nvPr>
        </p:nvSpPr>
        <p:spPr/>
        <p:txBody>
          <a:bodyPr/>
          <a:lstStyle/>
          <a:p>
            <a:pPr>
              <a:defRPr/>
            </a:pPr>
            <a:fld id="{B14F94E7-8F50-4C84-8C76-9634379C55B4}" type="datetimeFigureOut">
              <a:rPr lang="en-US" smtClean="0">
                <a:solidFill>
                  <a:prstClr val="black">
                    <a:tint val="75000"/>
                  </a:prstClr>
                </a:solidFill>
              </a:rPr>
              <a:pPr>
                <a:defRPr/>
              </a:pPr>
              <a:t>9/23/2022</a:t>
            </a:fld>
            <a:endParaRPr lang="en-US">
              <a:solidFill>
                <a:prstClr val="black">
                  <a:tint val="75000"/>
                </a:prstClr>
              </a:solidFill>
            </a:endParaRPr>
          </a:p>
        </p:txBody>
      </p:sp>
      <p:sp>
        <p:nvSpPr>
          <p:cNvPr id="8" name="Footer Placeholder 7">
            <a:extLst>
              <a:ext uri="{FF2B5EF4-FFF2-40B4-BE49-F238E27FC236}">
                <a16:creationId xmlns="" xmlns:a16="http://schemas.microsoft.com/office/drawing/2014/main" id="{F6CE9128-5D67-471C-83CB-B7929BEEE484}"/>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9" name="Slide Number Placeholder 8">
            <a:extLst>
              <a:ext uri="{FF2B5EF4-FFF2-40B4-BE49-F238E27FC236}">
                <a16:creationId xmlns="" xmlns:a16="http://schemas.microsoft.com/office/drawing/2014/main" id="{ECD3B12E-3072-4CD7-9081-6C971EC58EC3}"/>
              </a:ext>
            </a:extLst>
          </p:cNvPr>
          <p:cNvSpPr>
            <a:spLocks noGrp="1"/>
          </p:cNvSpPr>
          <p:nvPr>
            <p:ph type="sldNum" sz="quarter" idx="12"/>
          </p:nvPr>
        </p:nvSpPr>
        <p:spPr/>
        <p:txBody>
          <a:bodyPr/>
          <a:lstStyle/>
          <a:p>
            <a:pPr>
              <a:defRPr/>
            </a:pPr>
            <a:fld id="{AF1EA0DA-45E1-42BD-8B0A-C2C566B0168C}"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3993317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0C8BC58-FD50-4BC2-83DB-9CC68327557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CFBC0AB5-02A0-4639-87CE-4CFA566B16CE}"/>
              </a:ext>
            </a:extLst>
          </p:cNvPr>
          <p:cNvSpPr>
            <a:spLocks noGrp="1"/>
          </p:cNvSpPr>
          <p:nvPr>
            <p:ph type="dt" sz="half" idx="10"/>
          </p:nvPr>
        </p:nvSpPr>
        <p:spPr/>
        <p:txBody>
          <a:bodyPr/>
          <a:lstStyle/>
          <a:p>
            <a:pPr>
              <a:defRPr/>
            </a:pPr>
            <a:fld id="{B14F94E7-8F50-4C84-8C76-9634379C55B4}" type="datetimeFigureOut">
              <a:rPr lang="en-US" smtClean="0">
                <a:solidFill>
                  <a:prstClr val="black">
                    <a:tint val="75000"/>
                  </a:prstClr>
                </a:solidFill>
              </a:rPr>
              <a:pPr>
                <a:defRPr/>
              </a:pPr>
              <a:t>9/23/2022</a:t>
            </a:fld>
            <a:endParaRPr lang="en-US">
              <a:solidFill>
                <a:prstClr val="black">
                  <a:tint val="75000"/>
                </a:prstClr>
              </a:solidFill>
            </a:endParaRPr>
          </a:p>
        </p:txBody>
      </p:sp>
      <p:sp>
        <p:nvSpPr>
          <p:cNvPr id="4" name="Footer Placeholder 3">
            <a:extLst>
              <a:ext uri="{FF2B5EF4-FFF2-40B4-BE49-F238E27FC236}">
                <a16:creationId xmlns="" xmlns:a16="http://schemas.microsoft.com/office/drawing/2014/main" id="{8F533659-AB2F-40A8-8E82-07E03113E1B2}"/>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5" name="Slide Number Placeholder 4">
            <a:extLst>
              <a:ext uri="{FF2B5EF4-FFF2-40B4-BE49-F238E27FC236}">
                <a16:creationId xmlns="" xmlns:a16="http://schemas.microsoft.com/office/drawing/2014/main" id="{86D7D564-2EC8-4702-A2E5-8A8C5D76EFD1}"/>
              </a:ext>
            </a:extLst>
          </p:cNvPr>
          <p:cNvSpPr>
            <a:spLocks noGrp="1"/>
          </p:cNvSpPr>
          <p:nvPr>
            <p:ph type="sldNum" sz="quarter" idx="12"/>
          </p:nvPr>
        </p:nvSpPr>
        <p:spPr/>
        <p:txBody>
          <a:bodyPr/>
          <a:lstStyle/>
          <a:p>
            <a:pPr>
              <a:defRPr/>
            </a:pPr>
            <a:fld id="{AF1EA0DA-45E1-42BD-8B0A-C2C566B0168C}"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6464647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E96538B4-93CE-416C-89E3-04A574537672}"/>
              </a:ext>
            </a:extLst>
          </p:cNvPr>
          <p:cNvSpPr>
            <a:spLocks noGrp="1"/>
          </p:cNvSpPr>
          <p:nvPr>
            <p:ph type="dt" sz="half" idx="10"/>
          </p:nvPr>
        </p:nvSpPr>
        <p:spPr/>
        <p:txBody>
          <a:bodyPr/>
          <a:lstStyle/>
          <a:p>
            <a:pPr>
              <a:defRPr/>
            </a:pPr>
            <a:fld id="{B14F94E7-8F50-4C84-8C76-9634379C55B4}" type="datetimeFigureOut">
              <a:rPr lang="en-US" smtClean="0">
                <a:solidFill>
                  <a:prstClr val="black">
                    <a:tint val="75000"/>
                  </a:prstClr>
                </a:solidFill>
              </a:rPr>
              <a:pPr>
                <a:defRPr/>
              </a:pPr>
              <a:t>9/23/2022</a:t>
            </a:fld>
            <a:endParaRPr lang="en-US">
              <a:solidFill>
                <a:prstClr val="black">
                  <a:tint val="75000"/>
                </a:prstClr>
              </a:solidFill>
            </a:endParaRPr>
          </a:p>
        </p:txBody>
      </p:sp>
      <p:sp>
        <p:nvSpPr>
          <p:cNvPr id="3" name="Footer Placeholder 2">
            <a:extLst>
              <a:ext uri="{FF2B5EF4-FFF2-40B4-BE49-F238E27FC236}">
                <a16:creationId xmlns="" xmlns:a16="http://schemas.microsoft.com/office/drawing/2014/main" id="{1E0DBE5C-9AA0-4700-BDBA-A8ABB59E6A89}"/>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4" name="Slide Number Placeholder 3">
            <a:extLst>
              <a:ext uri="{FF2B5EF4-FFF2-40B4-BE49-F238E27FC236}">
                <a16:creationId xmlns="" xmlns:a16="http://schemas.microsoft.com/office/drawing/2014/main" id="{2A464AB5-CF50-4326-9D61-DEF68EF33252}"/>
              </a:ext>
            </a:extLst>
          </p:cNvPr>
          <p:cNvSpPr>
            <a:spLocks noGrp="1"/>
          </p:cNvSpPr>
          <p:nvPr>
            <p:ph type="sldNum" sz="quarter" idx="12"/>
          </p:nvPr>
        </p:nvSpPr>
        <p:spPr/>
        <p:txBody>
          <a:bodyPr/>
          <a:lstStyle/>
          <a:p>
            <a:pPr>
              <a:defRPr/>
            </a:pPr>
            <a:fld id="{AF1EA0DA-45E1-42BD-8B0A-C2C566B0168C}"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1303616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3DA8060-8911-4344-9221-06A3D0729887}"/>
              </a:ext>
            </a:extLst>
          </p:cNvPr>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Content Placeholder 2">
            <a:extLst>
              <a:ext uri="{FF2B5EF4-FFF2-40B4-BE49-F238E27FC236}">
                <a16:creationId xmlns="" xmlns:a16="http://schemas.microsoft.com/office/drawing/2014/main" id="{24694ED0-48FD-407E-A19C-C3C67B956901}"/>
              </a:ext>
            </a:extLst>
          </p:cNvPr>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74A4B3FB-BF6A-4267-950A-392D22DDA22A}"/>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Edit Master text styles</a:t>
            </a:r>
          </a:p>
        </p:txBody>
      </p:sp>
      <p:sp>
        <p:nvSpPr>
          <p:cNvPr id="5" name="Date Placeholder 4">
            <a:extLst>
              <a:ext uri="{FF2B5EF4-FFF2-40B4-BE49-F238E27FC236}">
                <a16:creationId xmlns="" xmlns:a16="http://schemas.microsoft.com/office/drawing/2014/main" id="{296F9822-DB35-4942-9248-7992D0E68B43}"/>
              </a:ext>
            </a:extLst>
          </p:cNvPr>
          <p:cNvSpPr>
            <a:spLocks noGrp="1"/>
          </p:cNvSpPr>
          <p:nvPr>
            <p:ph type="dt" sz="half" idx="10"/>
          </p:nvPr>
        </p:nvSpPr>
        <p:spPr/>
        <p:txBody>
          <a:bodyPr/>
          <a:lstStyle/>
          <a:p>
            <a:pPr>
              <a:defRPr/>
            </a:pPr>
            <a:fld id="{B14F94E7-8F50-4C84-8C76-9634379C55B4}" type="datetimeFigureOut">
              <a:rPr lang="en-US" smtClean="0">
                <a:solidFill>
                  <a:prstClr val="black">
                    <a:tint val="75000"/>
                  </a:prstClr>
                </a:solidFill>
              </a:rPr>
              <a:pPr>
                <a:defRPr/>
              </a:pPr>
              <a:t>9/23/2022</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CC3DFCA0-0A38-4FE8-BB38-2073BA7DCF3B}"/>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1AF55756-C36E-4BEC-AA3B-34491C038D9F}"/>
              </a:ext>
            </a:extLst>
          </p:cNvPr>
          <p:cNvSpPr>
            <a:spLocks noGrp="1"/>
          </p:cNvSpPr>
          <p:nvPr>
            <p:ph type="sldNum" sz="quarter" idx="12"/>
          </p:nvPr>
        </p:nvSpPr>
        <p:spPr/>
        <p:txBody>
          <a:bodyPr/>
          <a:lstStyle/>
          <a:p>
            <a:pPr>
              <a:defRPr/>
            </a:pPr>
            <a:fld id="{AF1EA0DA-45E1-42BD-8B0A-C2C566B0168C}"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3237255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8FD03BE-0500-4E4F-9047-84BC11914EBF}"/>
              </a:ext>
            </a:extLst>
          </p:cNvPr>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Picture Placeholder 2">
            <a:extLst>
              <a:ext uri="{FF2B5EF4-FFF2-40B4-BE49-F238E27FC236}">
                <a16:creationId xmlns="" xmlns:a16="http://schemas.microsoft.com/office/drawing/2014/main" id="{720922FF-8D46-43DF-832F-B6D545496991}"/>
              </a:ext>
            </a:extLst>
          </p:cNvPr>
          <p:cNvSpPr>
            <a:spLocks noGrp="1"/>
          </p:cNvSpPr>
          <p:nvPr>
            <p:ph type="pic" idx="1"/>
          </p:nvPr>
        </p:nvSpPr>
        <p:spPr>
          <a:xfrm>
            <a:off x="7774782" y="1481138"/>
            <a:ext cx="9258300" cy="731043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en-US"/>
          </a:p>
        </p:txBody>
      </p:sp>
      <p:sp>
        <p:nvSpPr>
          <p:cNvPr id="4" name="Text Placeholder 3">
            <a:extLst>
              <a:ext uri="{FF2B5EF4-FFF2-40B4-BE49-F238E27FC236}">
                <a16:creationId xmlns="" xmlns:a16="http://schemas.microsoft.com/office/drawing/2014/main" id="{649F2B18-464B-4B64-BA02-27AF25320883}"/>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Edit Master text styles</a:t>
            </a:r>
          </a:p>
        </p:txBody>
      </p:sp>
      <p:sp>
        <p:nvSpPr>
          <p:cNvPr id="5" name="Date Placeholder 4">
            <a:extLst>
              <a:ext uri="{FF2B5EF4-FFF2-40B4-BE49-F238E27FC236}">
                <a16:creationId xmlns="" xmlns:a16="http://schemas.microsoft.com/office/drawing/2014/main" id="{65E47791-8C43-46B3-8060-0095BDF1722F}"/>
              </a:ext>
            </a:extLst>
          </p:cNvPr>
          <p:cNvSpPr>
            <a:spLocks noGrp="1"/>
          </p:cNvSpPr>
          <p:nvPr>
            <p:ph type="dt" sz="half" idx="10"/>
          </p:nvPr>
        </p:nvSpPr>
        <p:spPr/>
        <p:txBody>
          <a:bodyPr/>
          <a:lstStyle/>
          <a:p>
            <a:pPr>
              <a:defRPr/>
            </a:pPr>
            <a:fld id="{B14F94E7-8F50-4C84-8C76-9634379C55B4}" type="datetimeFigureOut">
              <a:rPr lang="en-US" smtClean="0">
                <a:solidFill>
                  <a:prstClr val="black">
                    <a:tint val="75000"/>
                  </a:prstClr>
                </a:solidFill>
              </a:rPr>
              <a:pPr>
                <a:defRPr/>
              </a:pPr>
              <a:t>9/23/2022</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DC4A166A-6681-4341-B972-B3449F11AA0E}"/>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3219AB5F-BC4E-4496-A3DA-3504494B10A3}"/>
              </a:ext>
            </a:extLst>
          </p:cNvPr>
          <p:cNvSpPr>
            <a:spLocks noGrp="1"/>
          </p:cNvSpPr>
          <p:nvPr>
            <p:ph type="sldNum" sz="quarter" idx="12"/>
          </p:nvPr>
        </p:nvSpPr>
        <p:spPr/>
        <p:txBody>
          <a:bodyPr/>
          <a:lstStyle/>
          <a:p>
            <a:pPr>
              <a:defRPr/>
            </a:pPr>
            <a:fld id="{AF1EA0DA-45E1-42BD-8B0A-C2C566B0168C}"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6770886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73472B4-4163-4631-9D2A-BB5765492B2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C1504664-3E75-406C-98A8-1D9612BBB32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601C2CAC-303A-44A7-94E3-16C842D3AFF4}"/>
              </a:ext>
            </a:extLst>
          </p:cNvPr>
          <p:cNvSpPr>
            <a:spLocks noGrp="1"/>
          </p:cNvSpPr>
          <p:nvPr>
            <p:ph type="dt" sz="half" idx="10"/>
          </p:nvPr>
        </p:nvSpPr>
        <p:spPr/>
        <p:txBody>
          <a:bodyPr/>
          <a:lstStyle/>
          <a:p>
            <a:pPr>
              <a:defRPr/>
            </a:pPr>
            <a:fld id="{B14F94E7-8F50-4C84-8C76-9634379C55B4}" type="datetimeFigureOut">
              <a:rPr lang="en-US" smtClean="0">
                <a:solidFill>
                  <a:prstClr val="black">
                    <a:tint val="75000"/>
                  </a:prstClr>
                </a:solidFill>
              </a:rPr>
              <a:pPr>
                <a:defRPr/>
              </a:pPr>
              <a:t>9/23/2022</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C2DAF6DD-D38F-4679-B5DD-9A1021A3CC7C}"/>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30A7D2A6-FAA9-47BB-8FA6-FCB4DBA462FA}"/>
              </a:ext>
            </a:extLst>
          </p:cNvPr>
          <p:cNvSpPr>
            <a:spLocks noGrp="1"/>
          </p:cNvSpPr>
          <p:nvPr>
            <p:ph type="sldNum" sz="quarter" idx="12"/>
          </p:nvPr>
        </p:nvSpPr>
        <p:spPr/>
        <p:txBody>
          <a:bodyPr/>
          <a:lstStyle/>
          <a:p>
            <a:pPr>
              <a:defRPr/>
            </a:pPr>
            <a:fld id="{AF1EA0DA-45E1-42BD-8B0A-C2C566B0168C}"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8966169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260BBD2A-6396-4434-92CC-9D8B406AB2E8}"/>
              </a:ext>
            </a:extLst>
          </p:cNvPr>
          <p:cNvSpPr>
            <a:spLocks noGrp="1"/>
          </p:cNvSpPr>
          <p:nvPr>
            <p:ph type="title" orient="vert"/>
          </p:nvPr>
        </p:nvSpPr>
        <p:spPr>
          <a:xfrm>
            <a:off x="13087350" y="547688"/>
            <a:ext cx="3943350" cy="8717757"/>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906F5BC5-1283-4DFB-9E14-D89740987551}"/>
              </a:ext>
            </a:extLst>
          </p:cNvPr>
          <p:cNvSpPr>
            <a:spLocks noGrp="1"/>
          </p:cNvSpPr>
          <p:nvPr>
            <p:ph type="body" orient="vert" idx="1"/>
          </p:nvPr>
        </p:nvSpPr>
        <p:spPr>
          <a:xfrm>
            <a:off x="1257300" y="547688"/>
            <a:ext cx="11601450" cy="871775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DEBE8D13-B9C9-4C95-8724-EE683605BD5F}"/>
              </a:ext>
            </a:extLst>
          </p:cNvPr>
          <p:cNvSpPr>
            <a:spLocks noGrp="1"/>
          </p:cNvSpPr>
          <p:nvPr>
            <p:ph type="dt" sz="half" idx="10"/>
          </p:nvPr>
        </p:nvSpPr>
        <p:spPr/>
        <p:txBody>
          <a:bodyPr/>
          <a:lstStyle/>
          <a:p>
            <a:pPr>
              <a:defRPr/>
            </a:pPr>
            <a:fld id="{B14F94E7-8F50-4C84-8C76-9634379C55B4}" type="datetimeFigureOut">
              <a:rPr lang="en-US" smtClean="0">
                <a:solidFill>
                  <a:prstClr val="black">
                    <a:tint val="75000"/>
                  </a:prstClr>
                </a:solidFill>
              </a:rPr>
              <a:pPr>
                <a:defRPr/>
              </a:pPr>
              <a:t>9/23/2022</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4A40200B-BB2B-4E67-8CEB-060DA521D38E}"/>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0BA21790-4401-4B6B-AC2D-91B510495A5E}"/>
              </a:ext>
            </a:extLst>
          </p:cNvPr>
          <p:cNvSpPr>
            <a:spLocks noGrp="1"/>
          </p:cNvSpPr>
          <p:nvPr>
            <p:ph type="sldNum" sz="quarter" idx="12"/>
          </p:nvPr>
        </p:nvSpPr>
        <p:spPr/>
        <p:txBody>
          <a:bodyPr/>
          <a:lstStyle/>
          <a:p>
            <a:pPr>
              <a:defRPr/>
            </a:pPr>
            <a:fld id="{AF1EA0DA-45E1-42BD-8B0A-C2C566B0168C}"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7099115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1683545"/>
            <a:ext cx="13716000" cy="3581400"/>
          </a:xfrm>
        </p:spPr>
        <p:txBody>
          <a:bodyPr anchor="b"/>
          <a:lstStyle>
            <a:lvl1pPr algn="ctr">
              <a:defRPr sz="9000"/>
            </a:lvl1pPr>
          </a:lstStyle>
          <a:p>
            <a:r>
              <a:rPr lang="en-US"/>
              <a:t>Click to edit Master title style</a:t>
            </a:r>
          </a:p>
        </p:txBody>
      </p:sp>
      <p:sp>
        <p:nvSpPr>
          <p:cNvPr id="3" name="Subtitle 2"/>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p>
        </p:txBody>
      </p:sp>
      <p:sp>
        <p:nvSpPr>
          <p:cNvPr id="4" name="Date Placeholder 3"/>
          <p:cNvSpPr>
            <a:spLocks noGrp="1"/>
          </p:cNvSpPr>
          <p:nvPr>
            <p:ph type="dt" sz="half" idx="10"/>
          </p:nvPr>
        </p:nvSpPr>
        <p:spPr/>
        <p:txBody>
          <a:bodyPr/>
          <a:lstStyle/>
          <a:p>
            <a:fld id="{9A217F71-3C0C-4A8B-9EB8-468D9DF93E3D}" type="datetimeFigureOut">
              <a:rPr lang="en-US" smtClean="0">
                <a:solidFill>
                  <a:prstClr val="black">
                    <a:tint val="75000"/>
                  </a:prstClr>
                </a:solidFill>
              </a:rPr>
              <a:pPr/>
              <a:t>9/23/2022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AAB7887-A174-49A6-A52C-1DDCFB9EF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32146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217F71-3C0C-4A8B-9EB8-468D9DF93E3D}" type="datetimeFigureOut">
              <a:rPr lang="en-US" smtClean="0">
                <a:solidFill>
                  <a:prstClr val="black">
                    <a:tint val="75000"/>
                  </a:prstClr>
                </a:solidFill>
              </a:rPr>
              <a:pPr/>
              <a:t>9/23/2022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AAB7887-A174-49A6-A52C-1DDCFB9EF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43883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47775" y="2564608"/>
            <a:ext cx="15773400" cy="4279106"/>
          </a:xfrm>
        </p:spPr>
        <p:txBody>
          <a:bodyPr anchor="b"/>
          <a:lstStyle>
            <a:lvl1pPr>
              <a:defRPr sz="9000"/>
            </a:lvl1pPr>
          </a:lstStyle>
          <a:p>
            <a:r>
              <a:rPr lang="en-US"/>
              <a:t>Click to edit Master title style</a:t>
            </a:r>
          </a:p>
        </p:txBody>
      </p:sp>
      <p:sp>
        <p:nvSpPr>
          <p:cNvPr id="3" name="Text Placeholder 2"/>
          <p:cNvSpPr>
            <a:spLocks noGrp="1"/>
          </p:cNvSpPr>
          <p:nvPr>
            <p:ph type="body" idx="1"/>
          </p:nvPr>
        </p:nvSpPr>
        <p:spPr>
          <a:xfrm>
            <a:off x="1247775" y="6884195"/>
            <a:ext cx="15773400" cy="2250281"/>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A217F71-3C0C-4A8B-9EB8-468D9DF93E3D}" type="datetimeFigureOut">
              <a:rPr lang="en-US" smtClean="0">
                <a:solidFill>
                  <a:prstClr val="black">
                    <a:tint val="75000"/>
                  </a:prstClr>
                </a:solidFill>
              </a:rPr>
              <a:pPr/>
              <a:t>9/23/2022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AAB7887-A174-49A6-A52C-1DDCFB9EF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46008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57300" y="2738438"/>
            <a:ext cx="7772400" cy="65270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9258300" y="2738438"/>
            <a:ext cx="7772400" cy="65270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A217F71-3C0C-4A8B-9EB8-468D9DF93E3D}" type="datetimeFigureOut">
              <a:rPr lang="en-US" smtClean="0">
                <a:solidFill>
                  <a:prstClr val="black">
                    <a:tint val="75000"/>
                  </a:prstClr>
                </a:solidFill>
              </a:rPr>
              <a:pPr/>
              <a:t>9/23/2022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AAB7887-A174-49A6-A52C-1DDCFB9EF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21643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9682" y="547688"/>
            <a:ext cx="15773400" cy="1988345"/>
          </a:xfrm>
        </p:spPr>
        <p:txBody>
          <a:bodyPr/>
          <a:lstStyle/>
          <a:p>
            <a:r>
              <a:rPr lang="en-US"/>
              <a:t>Click to edit Master title style</a:t>
            </a:r>
          </a:p>
        </p:txBody>
      </p:sp>
      <p:sp>
        <p:nvSpPr>
          <p:cNvPr id="3" name="Text Placeholder 2"/>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Edit Master text styles</a:t>
            </a:r>
          </a:p>
        </p:txBody>
      </p:sp>
      <p:sp>
        <p:nvSpPr>
          <p:cNvPr id="4" name="Content Placeholder 3"/>
          <p:cNvSpPr>
            <a:spLocks noGrp="1"/>
          </p:cNvSpPr>
          <p:nvPr>
            <p:ph sz="half" idx="2"/>
          </p:nvPr>
        </p:nvSpPr>
        <p:spPr>
          <a:xfrm>
            <a:off x="1259683" y="3757613"/>
            <a:ext cx="7736681" cy="55268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Edit Master text styles</a:t>
            </a:r>
          </a:p>
        </p:txBody>
      </p:sp>
      <p:sp>
        <p:nvSpPr>
          <p:cNvPr id="6" name="Content Placeholder 5"/>
          <p:cNvSpPr>
            <a:spLocks noGrp="1"/>
          </p:cNvSpPr>
          <p:nvPr>
            <p:ph sz="quarter" idx="4"/>
          </p:nvPr>
        </p:nvSpPr>
        <p:spPr>
          <a:xfrm>
            <a:off x="9258300" y="3757613"/>
            <a:ext cx="7774782" cy="55268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A217F71-3C0C-4A8B-9EB8-468D9DF93E3D}" type="datetimeFigureOut">
              <a:rPr lang="en-US" smtClean="0">
                <a:solidFill>
                  <a:prstClr val="black">
                    <a:tint val="75000"/>
                  </a:prstClr>
                </a:solidFill>
              </a:rPr>
              <a:pPr/>
              <a:t>9/23/2022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AAB7887-A174-49A6-A52C-1DDCFB9EF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77197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A217F71-3C0C-4A8B-9EB8-468D9DF93E3D}" type="datetimeFigureOut">
              <a:rPr lang="en-US" smtClean="0">
                <a:solidFill>
                  <a:prstClr val="black">
                    <a:tint val="75000"/>
                  </a:prstClr>
                </a:solidFill>
              </a:rPr>
              <a:pPr/>
              <a:t>9/23/2022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AAB7887-A174-49A6-A52C-1DDCFB9EF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06876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217F71-3C0C-4A8B-9EB8-468D9DF93E3D}" type="datetimeFigureOut">
              <a:rPr lang="en-US" smtClean="0">
                <a:solidFill>
                  <a:prstClr val="black">
                    <a:tint val="75000"/>
                  </a:prstClr>
                </a:solidFill>
              </a:rPr>
              <a:pPr/>
              <a:t>9/23/2022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AAB7887-A174-49A6-A52C-1DDCFB9EF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23908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Content Placeholder 2"/>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Edit Master text styles</a:t>
            </a:r>
          </a:p>
        </p:txBody>
      </p:sp>
      <p:sp>
        <p:nvSpPr>
          <p:cNvPr id="5" name="Date Placeholder 4"/>
          <p:cNvSpPr>
            <a:spLocks noGrp="1"/>
          </p:cNvSpPr>
          <p:nvPr>
            <p:ph type="dt" sz="half" idx="10"/>
          </p:nvPr>
        </p:nvSpPr>
        <p:spPr/>
        <p:txBody>
          <a:bodyPr/>
          <a:lstStyle/>
          <a:p>
            <a:fld id="{9A217F71-3C0C-4A8B-9EB8-468D9DF93E3D}" type="datetimeFigureOut">
              <a:rPr lang="en-US" smtClean="0">
                <a:solidFill>
                  <a:prstClr val="black">
                    <a:tint val="75000"/>
                  </a:prstClr>
                </a:solidFill>
              </a:rPr>
              <a:pPr/>
              <a:t>9/23/2022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AAB7887-A174-49A6-A52C-1DDCFB9EF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396210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Picture Placeholder 2"/>
          <p:cNvSpPr>
            <a:spLocks noGrp="1"/>
          </p:cNvSpPr>
          <p:nvPr>
            <p:ph type="pic" idx="1"/>
          </p:nvPr>
        </p:nvSpPr>
        <p:spPr>
          <a:xfrm>
            <a:off x="7774782" y="1481138"/>
            <a:ext cx="9258300" cy="731043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en-US"/>
          </a:p>
        </p:txBody>
      </p:sp>
      <p:sp>
        <p:nvSpPr>
          <p:cNvPr id="4" name="Text Placeholder 3"/>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Edit Master text styles</a:t>
            </a:r>
          </a:p>
        </p:txBody>
      </p:sp>
      <p:sp>
        <p:nvSpPr>
          <p:cNvPr id="5" name="Date Placeholder 4"/>
          <p:cNvSpPr>
            <a:spLocks noGrp="1"/>
          </p:cNvSpPr>
          <p:nvPr>
            <p:ph type="dt" sz="half" idx="10"/>
          </p:nvPr>
        </p:nvSpPr>
        <p:spPr/>
        <p:txBody>
          <a:bodyPr/>
          <a:lstStyle/>
          <a:p>
            <a:fld id="{9A217F71-3C0C-4A8B-9EB8-468D9DF93E3D}" type="datetimeFigureOut">
              <a:rPr lang="en-US" smtClean="0">
                <a:solidFill>
                  <a:prstClr val="black">
                    <a:tint val="75000"/>
                  </a:prstClr>
                </a:solidFill>
              </a:rPr>
              <a:pPr/>
              <a:t>9/23/2022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AAB7887-A174-49A6-A52C-1DDCFB9EF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864174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217F71-3C0C-4A8B-9EB8-468D9DF93E3D}" type="datetimeFigureOut">
              <a:rPr lang="en-US" smtClean="0">
                <a:solidFill>
                  <a:prstClr val="black">
                    <a:tint val="75000"/>
                  </a:prstClr>
                </a:solidFill>
              </a:rPr>
              <a:pPr/>
              <a:t>9/23/2022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AAB7887-A174-49A6-A52C-1DDCFB9EF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704620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087350" y="547688"/>
            <a:ext cx="3943350" cy="871775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57300" y="547688"/>
            <a:ext cx="11601450" cy="871775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217F71-3C0C-4A8B-9EB8-468D9DF93E3D}" type="datetimeFigureOut">
              <a:rPr lang="en-US" smtClean="0">
                <a:solidFill>
                  <a:prstClr val="black">
                    <a:tint val="75000"/>
                  </a:prstClr>
                </a:solidFill>
              </a:rPr>
              <a:pPr/>
              <a:t>9/23/2022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AAB7887-A174-49A6-A52C-1DDCFB9EF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1257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9/23/2022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9/23/2022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9/23/2022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9/23/2022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078AAE0B-59E9-4FB6-AA0B-6247DCC6665F}"/>
              </a:ext>
            </a:extLst>
          </p:cNvPr>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EC324BD0-5C94-4AFF-8467-817890664FD4}"/>
              </a:ext>
            </a:extLst>
          </p:cNvPr>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F0EF4E8D-F51E-48FA-8E7B-8A2A7A1E0DAE}"/>
              </a:ext>
            </a:extLst>
          </p:cNvPr>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pPr>
              <a:defRPr/>
            </a:pPr>
            <a:fld id="{B14F94E7-8F50-4C84-8C76-9634379C55B4}" type="datetimeFigureOut">
              <a:rPr lang="en-US" smtClean="0">
                <a:solidFill>
                  <a:prstClr val="black">
                    <a:tint val="75000"/>
                  </a:prstClr>
                </a:solidFill>
              </a:rPr>
              <a:pPr>
                <a:defRPr/>
              </a:pPr>
              <a:t>9/23/2022</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B4986294-AF12-401A-9A40-890E64A524B5}"/>
              </a:ext>
            </a:extLst>
          </p:cNvPr>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pPr>
              <a:defRPr/>
            </a:pPr>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F8E4C3E8-E4CC-49DA-A8E4-CF903F54A504}"/>
              </a:ext>
            </a:extLst>
          </p:cNvPr>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pPr>
              <a:defRPr/>
            </a:pPr>
            <a:fld id="{AF1EA0DA-45E1-42BD-8B0A-C2C566B0168C}"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0790753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9A217F71-3C0C-4A8B-9EB8-468D9DF93E3D}" type="datetimeFigureOut">
              <a:rPr lang="en-US" smtClean="0">
                <a:solidFill>
                  <a:prstClr val="black">
                    <a:tint val="75000"/>
                  </a:prstClr>
                </a:solidFill>
              </a:rPr>
              <a:pPr/>
              <a:t>9/23/2022</a:t>
            </a:fld>
            <a:endParaRPr lang="en-US">
              <a:solidFill>
                <a:prstClr val="black">
                  <a:tint val="75000"/>
                </a:prstClr>
              </a:solidFill>
            </a:endParaRPr>
          </a:p>
        </p:txBody>
      </p:sp>
      <p:sp>
        <p:nvSpPr>
          <p:cNvPr id="5" name="Footer Placeholder 4"/>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0AAB7887-A174-49A6-A52C-1DDCFB9EF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679426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4" Type="http://schemas.openxmlformats.org/officeDocument/2006/relationships/image" Target="../media/image3.png"/><Relationship Id="rId9"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4.svg"/><Relationship Id="rId7" Type="http://schemas.openxmlformats.org/officeDocument/2006/relationships/image" Target="../media/image39.png"/><Relationship Id="rId2"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11.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5.svg"/><Relationship Id="rId7" Type="http://schemas.openxmlformats.org/officeDocument/2006/relationships/image" Target="../media/image12.svg"/><Relationship Id="rId2"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42.png"/><Relationship Id="rId11" Type="http://schemas.openxmlformats.org/officeDocument/2006/relationships/image" Target="../media/image46.png"/><Relationship Id="rId5" Type="http://schemas.openxmlformats.org/officeDocument/2006/relationships/image" Target="../media/image7.svg"/><Relationship Id="rId10" Type="http://schemas.openxmlformats.org/officeDocument/2006/relationships/image" Target="../media/image45.png"/><Relationship Id="rId4" Type="http://schemas.openxmlformats.org/officeDocument/2006/relationships/image" Target="../media/image41.png"/><Relationship Id="rId9" Type="http://schemas.openxmlformats.org/officeDocument/2006/relationships/image" Target="../media/image44.png"/></Relationships>
</file>

<file path=ppt/slides/_rels/slide1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7.xml"/><Relationship Id="rId4" Type="http://schemas.openxmlformats.org/officeDocument/2006/relationships/image" Target="../media/image49.png"/></Relationships>
</file>

<file path=ppt/slides/_rels/slide13.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40.png"/><Relationship Id="rId7" Type="http://schemas.openxmlformats.org/officeDocument/2006/relationships/image" Target="../media/image42.png"/><Relationship Id="rId2" Type="http://schemas.openxmlformats.org/officeDocument/2006/relationships/image" Target="../media/image50.png"/><Relationship Id="rId1" Type="http://schemas.openxmlformats.org/officeDocument/2006/relationships/slideLayout" Target="../slideLayouts/slideLayout7.xml"/><Relationship Id="rId6" Type="http://schemas.openxmlformats.org/officeDocument/2006/relationships/image" Target="../media/image7.svg"/><Relationship Id="rId11" Type="http://schemas.openxmlformats.org/officeDocument/2006/relationships/image" Target="../media/image53.png"/><Relationship Id="rId5" Type="http://schemas.openxmlformats.org/officeDocument/2006/relationships/image" Target="../media/image41.png"/><Relationship Id="rId10" Type="http://schemas.openxmlformats.org/officeDocument/2006/relationships/image" Target="../media/image52.png"/><Relationship Id="rId4" Type="http://schemas.openxmlformats.org/officeDocument/2006/relationships/image" Target="../media/image5.svg"/><Relationship Id="rId9" Type="http://schemas.openxmlformats.org/officeDocument/2006/relationships/image" Target="../media/image51.png"/></Relationships>
</file>

<file path=ppt/slides/_rels/slide14.xml.rels><?xml version="1.0" encoding="UTF-8" standalone="yes"?>
<Relationships xmlns="http://schemas.openxmlformats.org/package/2006/relationships"><Relationship Id="rId8" Type="http://schemas.openxmlformats.org/officeDocument/2006/relationships/image" Target="../media/image12.svg"/><Relationship Id="rId7" Type="http://schemas.openxmlformats.org/officeDocument/2006/relationships/image" Target="../media/image30.png"/><Relationship Id="rId12" Type="http://schemas.openxmlformats.org/officeDocument/2006/relationships/image" Target="../media/image56.png"/><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7.svg"/><Relationship Id="rId11" Type="http://schemas.openxmlformats.org/officeDocument/2006/relationships/image" Target="../media/image55.png"/><Relationship Id="rId5" Type="http://schemas.openxmlformats.org/officeDocument/2006/relationships/image" Target="../media/image29.png"/><Relationship Id="rId10" Type="http://schemas.microsoft.com/office/2007/relationships/hdphoto" Target="../media/hdphoto3.wdp"/><Relationship Id="rId4" Type="http://schemas.openxmlformats.org/officeDocument/2006/relationships/image" Target="../media/image5.svg"/><Relationship Id="rId9" Type="http://schemas.openxmlformats.org/officeDocument/2006/relationships/image" Target="../media/image54.png"/></Relationships>
</file>

<file path=ppt/slides/_rels/slide15.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svg"/><Relationship Id="rId7" Type="http://schemas.openxmlformats.org/officeDocument/2006/relationships/image" Target="../media/image12.svg"/><Relationship Id="rId12" Type="http://schemas.openxmlformats.org/officeDocument/2006/relationships/image" Target="../media/image570.png"/><Relationship Id="rId2"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42.png"/><Relationship Id="rId11" Type="http://schemas.microsoft.com/office/2007/relationships/hdphoto" Target="../media/hdphoto3.wdp"/><Relationship Id="rId5" Type="http://schemas.openxmlformats.org/officeDocument/2006/relationships/image" Target="../media/image7.svg"/><Relationship Id="rId10" Type="http://schemas.openxmlformats.org/officeDocument/2006/relationships/image" Target="../media/image54.png"/><Relationship Id="rId4" Type="http://schemas.openxmlformats.org/officeDocument/2006/relationships/image" Target="../media/image41.png"/><Relationship Id="rId9" Type="http://schemas.openxmlformats.org/officeDocument/2006/relationships/image" Target="../media/image58.png"/></Relationships>
</file>

<file path=ppt/slides/_rels/slide16.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40.png"/><Relationship Id="rId7" Type="http://schemas.openxmlformats.org/officeDocument/2006/relationships/image" Target="../media/image42.png"/><Relationship Id="rId2" Type="http://schemas.openxmlformats.org/officeDocument/2006/relationships/image" Target="../media/image59.png"/><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41.png"/><Relationship Id="rId4" Type="http://schemas.openxmlformats.org/officeDocument/2006/relationships/image" Target="../media/image5.svg"/></Relationships>
</file>

<file path=ppt/slides/_rels/slide17.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5.svg"/><Relationship Id="rId7" Type="http://schemas.openxmlformats.org/officeDocument/2006/relationships/image" Target="../media/image12.svg"/><Relationship Id="rId2"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42.png"/><Relationship Id="rId11" Type="http://schemas.openxmlformats.org/officeDocument/2006/relationships/image" Target="../media/image600.png"/><Relationship Id="rId5" Type="http://schemas.openxmlformats.org/officeDocument/2006/relationships/image" Target="../media/image7.svg"/><Relationship Id="rId10" Type="http://schemas.openxmlformats.org/officeDocument/2006/relationships/image" Target="../media/image590.png"/><Relationship Id="rId4" Type="http://schemas.openxmlformats.org/officeDocument/2006/relationships/image" Target="../media/image41.png"/><Relationship Id="rId9" Type="http://schemas.openxmlformats.org/officeDocument/2006/relationships/image" Target="../media/image58.png"/></Relationships>
</file>

<file path=ppt/slides/_rels/slide18.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5.svg"/><Relationship Id="rId7" Type="http://schemas.openxmlformats.org/officeDocument/2006/relationships/image" Target="../media/image12.svg"/><Relationship Id="rId2"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7.svg"/><Relationship Id="rId4" Type="http://schemas.openxmlformats.org/officeDocument/2006/relationships/image" Target="../media/image41.png"/><Relationship Id="rId9" Type="http://schemas.openxmlformats.org/officeDocument/2006/relationships/image" Target="../media/image62.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6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4.png"/><Relationship Id="rId4" Type="http://schemas.openxmlformats.org/officeDocument/2006/relationships/image" Target="../media/image5.sv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gif"/><Relationship Id="rId1" Type="http://schemas.openxmlformats.org/officeDocument/2006/relationships/slideLayout" Target="../slideLayouts/slideLayout12.xml"/><Relationship Id="rId6" Type="http://schemas.microsoft.com/office/2007/relationships/hdphoto" Target="../media/hdphoto2.wdp"/><Relationship Id="rId5" Type="http://schemas.openxmlformats.org/officeDocument/2006/relationships/image" Target="../media/image8.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audio" Target="../media/audio2.wav"/><Relationship Id="rId7" Type="http://schemas.openxmlformats.org/officeDocument/2006/relationships/image" Target="../media/image10.png"/><Relationship Id="rId2" Type="http://schemas.openxmlformats.org/officeDocument/2006/relationships/audio" Target="../media/audio1.wav"/><Relationship Id="rId1" Type="http://schemas.openxmlformats.org/officeDocument/2006/relationships/slideLayout" Target="../slideLayouts/slideLayout23.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audio" Target="../media/audio4.wav"/><Relationship Id="rId10" Type="http://schemas.openxmlformats.org/officeDocument/2006/relationships/image" Target="../media/image13.png"/><Relationship Id="rId4" Type="http://schemas.openxmlformats.org/officeDocument/2006/relationships/audio" Target="../media/audio3.wav"/><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audio" Target="../media/audio2.wav"/><Relationship Id="rId7" Type="http://schemas.openxmlformats.org/officeDocument/2006/relationships/image" Target="../media/image10.png"/><Relationship Id="rId2" Type="http://schemas.openxmlformats.org/officeDocument/2006/relationships/audio" Target="../media/audio1.wav"/><Relationship Id="rId1" Type="http://schemas.openxmlformats.org/officeDocument/2006/relationships/slideLayout" Target="../slideLayouts/slideLayout23.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audio" Target="../media/audio4.wav"/><Relationship Id="rId10" Type="http://schemas.openxmlformats.org/officeDocument/2006/relationships/image" Target="../media/image13.png"/><Relationship Id="rId4" Type="http://schemas.openxmlformats.org/officeDocument/2006/relationships/audio" Target="../media/audio3.wav"/><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audio" Target="../media/audio3.wav"/><Relationship Id="rId7" Type="http://schemas.openxmlformats.org/officeDocument/2006/relationships/image" Target="../media/image10.png"/><Relationship Id="rId12" Type="http://schemas.openxmlformats.org/officeDocument/2006/relationships/image" Target="../media/image14.png"/><Relationship Id="rId2" Type="http://schemas.openxmlformats.org/officeDocument/2006/relationships/audio" Target="../media/audio1.wav"/><Relationship Id="rId1" Type="http://schemas.openxmlformats.org/officeDocument/2006/relationships/slideLayout" Target="../slideLayouts/slideLayout23.xml"/><Relationship Id="rId6" Type="http://schemas.openxmlformats.org/officeDocument/2006/relationships/image" Target="../media/image9.PNG"/><Relationship Id="rId11" Type="http://schemas.openxmlformats.org/officeDocument/2006/relationships/image" Target="../media/image15.png"/><Relationship Id="rId5" Type="http://schemas.openxmlformats.org/officeDocument/2006/relationships/audio" Target="../media/audio2.wav"/><Relationship Id="rId10" Type="http://schemas.openxmlformats.org/officeDocument/2006/relationships/image" Target="../media/image13.png"/><Relationship Id="rId4" Type="http://schemas.openxmlformats.org/officeDocument/2006/relationships/audio" Target="../media/audio4.wav"/><Relationship Id="rId9" Type="http://schemas.openxmlformats.org/officeDocument/2006/relationships/image" Target="../media/image12.png"/></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8.png"/><Relationship Id="rId3" Type="http://schemas.openxmlformats.org/officeDocument/2006/relationships/audio" Target="../media/audio2.wav"/><Relationship Id="rId7" Type="http://schemas.openxmlformats.org/officeDocument/2006/relationships/image" Target="../media/image10.png"/><Relationship Id="rId12" Type="http://schemas.openxmlformats.org/officeDocument/2006/relationships/image" Target="../media/image17.png"/><Relationship Id="rId2" Type="http://schemas.openxmlformats.org/officeDocument/2006/relationships/audio" Target="../media/audio1.wav"/><Relationship Id="rId1" Type="http://schemas.openxmlformats.org/officeDocument/2006/relationships/slideLayout" Target="../slideLayouts/slideLayout23.xml"/><Relationship Id="rId6" Type="http://schemas.openxmlformats.org/officeDocument/2006/relationships/image" Target="../media/image9.PNG"/><Relationship Id="rId11" Type="http://schemas.openxmlformats.org/officeDocument/2006/relationships/image" Target="../media/image16.png"/><Relationship Id="rId5" Type="http://schemas.openxmlformats.org/officeDocument/2006/relationships/audio" Target="../media/audio4.wav"/><Relationship Id="rId15" Type="http://schemas.openxmlformats.org/officeDocument/2006/relationships/image" Target="../media/image14.png"/><Relationship Id="rId10" Type="http://schemas.openxmlformats.org/officeDocument/2006/relationships/image" Target="../media/image13.png"/><Relationship Id="rId4" Type="http://schemas.openxmlformats.org/officeDocument/2006/relationships/audio" Target="../media/audio3.wav"/><Relationship Id="rId9" Type="http://schemas.openxmlformats.org/officeDocument/2006/relationships/image" Target="../media/image12.png"/><Relationship Id="rId1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8" Type="http://schemas.openxmlformats.org/officeDocument/2006/relationships/image" Target="../media/image24.png"/><Relationship Id="rId7" Type="http://schemas.openxmlformats.org/officeDocument/2006/relationships/image" Target="../media/image5.sv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27.png"/><Relationship Id="rId5" Type="http://schemas.openxmlformats.org/officeDocument/2006/relationships/image" Target="../media/image7.svg"/><Relationship Id="rId10" Type="http://schemas.openxmlformats.org/officeDocument/2006/relationships/image" Target="../media/image26.png"/><Relationship Id="rId9" Type="http://schemas.openxmlformats.org/officeDocument/2006/relationships/image" Target="../media/image25.png"/></Relationships>
</file>

<file path=ppt/slides/_rels/slide9.xml.rels><?xml version="1.0" encoding="UTF-8" standalone="yes"?>
<Relationships xmlns="http://schemas.openxmlformats.org/package/2006/relationships"><Relationship Id="rId8" Type="http://schemas.openxmlformats.org/officeDocument/2006/relationships/image" Target="../media/image12.svg"/><Relationship Id="rId7" Type="http://schemas.openxmlformats.org/officeDocument/2006/relationships/image" Target="../media/image30.png"/><Relationship Id="rId12" Type="http://schemas.openxmlformats.org/officeDocument/2006/relationships/image" Target="../media/image34.png"/><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7.svg"/><Relationship Id="rId11" Type="http://schemas.openxmlformats.org/officeDocument/2006/relationships/image" Target="../media/image33.png"/><Relationship Id="rId5" Type="http://schemas.openxmlformats.org/officeDocument/2006/relationships/image" Target="../media/image29.png"/><Relationship Id="rId10" Type="http://schemas.openxmlformats.org/officeDocument/2006/relationships/image" Target="../media/image32.png"/><Relationship Id="rId4" Type="http://schemas.openxmlformats.org/officeDocument/2006/relationships/image" Target="../media/image5.svg"/><Relationship Id="rId9"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5C6C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549007" y="600096"/>
            <a:ext cx="15189986" cy="12417814"/>
          </a:xfrm>
          <a:prstGeom prst="rect">
            <a:avLst/>
          </a:prstGeom>
        </p:spPr>
      </p:pic>
      <p:pic>
        <p:nvPicPr>
          <p:cNvPr id="3" name="Picture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14173200" y="7044036"/>
            <a:ext cx="4433292" cy="4563190"/>
          </a:xfrm>
          <a:prstGeom prst="rect">
            <a:avLst/>
          </a:prstGeom>
        </p:spPr>
      </p:pic>
      <p:pic>
        <p:nvPicPr>
          <p:cNvPr id="6" name="Picture 6"/>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 xmlns:asvg="http://schemas.microsoft.com/office/drawing/2016/SVG/main" r:embed="rId6"/>
              </a:ext>
            </a:extLst>
          </a:blip>
          <a:srcRect/>
          <a:stretch>
            <a:fillRect/>
          </a:stretch>
        </p:blipFill>
        <p:spPr>
          <a:xfrm rot="5429944">
            <a:off x="14867973" y="1243758"/>
            <a:ext cx="1337437" cy="1281508"/>
          </a:xfrm>
          <a:prstGeom prst="rect">
            <a:avLst/>
          </a:prstGeom>
        </p:spPr>
      </p:pic>
      <p:pic>
        <p:nvPicPr>
          <p:cNvPr id="7" name="Picture 7"/>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 xmlns:asvg="http://schemas.microsoft.com/office/drawing/2016/SVG/main" r:embed="rId8"/>
              </a:ext>
            </a:extLst>
          </a:blip>
          <a:srcRect/>
          <a:stretch>
            <a:fillRect/>
          </a:stretch>
        </p:blipFill>
        <p:spPr>
          <a:xfrm rot="3080411">
            <a:off x="2346006" y="7136232"/>
            <a:ext cx="1293894" cy="1239786"/>
          </a:xfrm>
          <a:prstGeom prst="rect">
            <a:avLst/>
          </a:prstGeom>
        </p:spPr>
      </p:pic>
      <p:sp>
        <p:nvSpPr>
          <p:cNvPr id="8" name="TextBox 8"/>
          <p:cNvSpPr txBox="1"/>
          <p:nvPr/>
        </p:nvSpPr>
        <p:spPr>
          <a:xfrm>
            <a:off x="1676400" y="3050048"/>
            <a:ext cx="15189986" cy="3291927"/>
          </a:xfrm>
          <a:prstGeom prst="rect">
            <a:avLst/>
          </a:prstGeom>
        </p:spPr>
        <p:txBody>
          <a:bodyPr wrap="square" lIns="0" tIns="0" rIns="0" bIns="0" rtlCol="0" anchor="t">
            <a:spAutoFit/>
          </a:bodyPr>
          <a:lstStyle/>
          <a:p>
            <a:pPr algn="ctr">
              <a:lnSpc>
                <a:spcPct val="150000"/>
              </a:lnSpc>
            </a:pPr>
            <a:r>
              <a:rPr lang="en-US" sz="7400" b="1" dirty="0" smtClean="0">
                <a:solidFill>
                  <a:srgbClr val="3A3031"/>
                </a:solidFill>
                <a:latin typeface="Arial" panose="020B0604020202020204" pitchFamily="34" charset="0"/>
                <a:cs typeface="Arial" panose="020B0604020202020204" pitchFamily="34" charset="0"/>
              </a:rPr>
              <a:t>CHÀO MỪNG CÁC EM </a:t>
            </a:r>
          </a:p>
          <a:p>
            <a:pPr algn="ctr">
              <a:lnSpc>
                <a:spcPct val="150000"/>
              </a:lnSpc>
            </a:pPr>
            <a:r>
              <a:rPr lang="en-US" sz="7400" b="1" dirty="0" smtClean="0">
                <a:solidFill>
                  <a:srgbClr val="3A3031"/>
                </a:solidFill>
                <a:latin typeface="Arial" panose="020B0604020202020204" pitchFamily="34" charset="0"/>
                <a:cs typeface="Arial" panose="020B0604020202020204" pitchFamily="34" charset="0"/>
              </a:rPr>
              <a:t>ĐẾN VỚI TIẾT HỌC HÔM NAY!</a:t>
            </a:r>
            <a:endParaRPr lang="en-US" sz="7400" b="1" dirty="0">
              <a:solidFill>
                <a:srgbClr val="3A3031"/>
              </a:solidFill>
              <a:latin typeface="Arial" panose="020B0604020202020204" pitchFamily="34" charset="0"/>
              <a:cs typeface="Arial" panose="020B0604020202020204" pitchFamily="34" charset="0"/>
            </a:endParaRPr>
          </a:p>
        </p:txBody>
      </p:sp>
      <p:pic>
        <p:nvPicPr>
          <p:cNvPr id="10" name="Picture 9"/>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135233" y="952500"/>
            <a:ext cx="2403906" cy="2442429"/>
          </a:xfrm>
          <a:prstGeom prst="rect">
            <a:avLst/>
          </a:prstGeom>
        </p:spPr>
      </p:pic>
    </p:spTree>
  </p:cSld>
  <p:clrMapOvr>
    <a:masterClrMapping/>
  </p:clrMapOvr>
  <p:transition spd="slow">
    <p:split orient="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CECD5"/>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 xmlns:asvg="http://schemas.microsoft.com/office/drawing/2016/SVG/main" r:embed="rId3"/>
              </a:ext>
            </a:extLst>
          </a:blip>
          <a:srcRect/>
          <a:stretch>
            <a:fillRect/>
          </a:stretch>
        </p:blipFill>
        <p:spPr>
          <a:xfrm rot="-848776">
            <a:off x="14813647" y="8003853"/>
            <a:ext cx="2937672" cy="1864087"/>
          </a:xfrm>
          <a:prstGeom prst="rect">
            <a:avLst/>
          </a:prstGeom>
        </p:spPr>
      </p:pic>
      <p:pic>
        <p:nvPicPr>
          <p:cNvPr id="3" name="Picture 3"/>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rot="-688226">
            <a:off x="421112" y="542407"/>
            <a:ext cx="2223361" cy="2159440"/>
          </a:xfrm>
          <a:prstGeom prst="rect">
            <a:avLst/>
          </a:prstGeom>
        </p:spPr>
      </p:pic>
      <p:sp>
        <p:nvSpPr>
          <p:cNvPr id="6" name="Round Same Side Corner Rectangle 5"/>
          <p:cNvSpPr/>
          <p:nvPr/>
        </p:nvSpPr>
        <p:spPr>
          <a:xfrm flipV="1">
            <a:off x="3175000" y="1100703"/>
            <a:ext cx="5562600" cy="1211580"/>
          </a:xfrm>
          <a:prstGeom prst="round2SameRect">
            <a:avLst>
              <a:gd name="adj1" fmla="val 50000"/>
              <a:gd name="adj2" fmla="val 0"/>
            </a:avLst>
          </a:prstGeom>
          <a:solidFill>
            <a:schemeClr val="accent5">
              <a:lumMod val="40000"/>
              <a:lumOff val="6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429000" y="1333500"/>
            <a:ext cx="5334000" cy="707886"/>
          </a:xfrm>
          <a:prstGeom prst="rect">
            <a:avLst/>
          </a:prstGeom>
          <a:noFill/>
        </p:spPr>
        <p:txBody>
          <a:bodyPr wrap="square" rtlCol="0">
            <a:spAutoFit/>
          </a:bodyPr>
          <a:lstStyle/>
          <a:p>
            <a:r>
              <a:rPr lang="en-US" sz="4000" b="1" dirty="0" err="1" smtClean="0">
                <a:latin typeface="Arial" panose="020B0604020202020204" pitchFamily="34" charset="0"/>
                <a:cs typeface="Arial" panose="020B0604020202020204" pitchFamily="34" charset="0"/>
              </a:rPr>
              <a:t>Bài</a:t>
            </a:r>
            <a:r>
              <a:rPr lang="en-US" sz="4000" b="1" dirty="0" smtClean="0">
                <a:latin typeface="Arial" panose="020B0604020202020204" pitchFamily="34" charset="0"/>
                <a:cs typeface="Arial" panose="020B0604020202020204" pitchFamily="34" charset="0"/>
              </a:rPr>
              <a:t> 2.30 (SGK - tr39)</a:t>
            </a:r>
            <a:endParaRPr lang="en-US" sz="4000" b="1" dirty="0">
              <a:latin typeface="Arial" panose="020B0604020202020204" pitchFamily="34" charset="0"/>
              <a:cs typeface="Arial" panose="020B0604020202020204" pitchFamily="34" charset="0"/>
            </a:endParaRPr>
          </a:p>
        </p:txBody>
      </p:sp>
      <p:sp>
        <p:nvSpPr>
          <p:cNvPr id="8" name="TextBox 7"/>
          <p:cNvSpPr txBox="1"/>
          <p:nvPr/>
        </p:nvSpPr>
        <p:spPr>
          <a:xfrm>
            <a:off x="2461170" y="2846235"/>
            <a:ext cx="13473528" cy="4708981"/>
          </a:xfrm>
          <a:prstGeom prst="rect">
            <a:avLst/>
          </a:prstGeom>
          <a:noFill/>
        </p:spPr>
        <p:txBody>
          <a:bodyPr wrap="square" rtlCol="0">
            <a:spAutoFit/>
          </a:bodyPr>
          <a:lstStyle/>
          <a:p>
            <a:pPr marL="742950" indent="-742950" algn="just">
              <a:lnSpc>
                <a:spcPct val="150000"/>
              </a:lnSpc>
              <a:buAutoNum type="alphaLcParenR"/>
            </a:pPr>
            <a:r>
              <a:rPr lang="en-US" sz="4000" dirty="0" smtClean="0">
                <a:latin typeface="Arial" panose="020B0604020202020204" pitchFamily="34" charset="0"/>
                <a:cs typeface="Arial" panose="020B0604020202020204" pitchFamily="34" charset="0"/>
              </a:rPr>
              <a:t>Cho </a:t>
            </a:r>
            <a:r>
              <a:rPr lang="en-US" sz="4000" dirty="0" err="1" smtClean="0">
                <a:latin typeface="Arial" panose="020B0604020202020204" pitchFamily="34" charset="0"/>
                <a:cs typeface="Arial" panose="020B0604020202020204" pitchFamily="34" charset="0"/>
              </a:rPr>
              <a:t>hai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thực</a:t>
            </a:r>
            <a:r>
              <a:rPr lang="en-US" sz="4000" dirty="0" smtClean="0">
                <a:latin typeface="Arial" panose="020B0604020202020204" pitchFamily="34" charset="0"/>
                <a:cs typeface="Arial" panose="020B0604020202020204" pitchFamily="34" charset="0"/>
              </a:rPr>
              <a:t> a = -1,25 </a:t>
            </a:r>
            <a:r>
              <a:rPr lang="en-US" sz="4000" dirty="0" err="1" smtClean="0">
                <a:latin typeface="Arial" panose="020B0604020202020204" pitchFamily="34" charset="0"/>
                <a:cs typeface="Arial" panose="020B0604020202020204" pitchFamily="34" charset="0"/>
              </a:rPr>
              <a:t>và</a:t>
            </a:r>
            <a:r>
              <a:rPr lang="en-US" sz="4000" dirty="0" smtClean="0">
                <a:latin typeface="Arial" panose="020B0604020202020204" pitchFamily="34" charset="0"/>
                <a:cs typeface="Arial" panose="020B0604020202020204" pitchFamily="34" charset="0"/>
              </a:rPr>
              <a:t> b = -2,3. So </a:t>
            </a:r>
            <a:r>
              <a:rPr lang="en-US" sz="4000" dirty="0" err="1" smtClean="0">
                <a:latin typeface="Arial" panose="020B0604020202020204" pitchFamily="34" charset="0"/>
                <a:cs typeface="Arial" panose="020B0604020202020204" pitchFamily="34" charset="0"/>
              </a:rPr>
              <a:t>sánh</a:t>
            </a:r>
            <a:r>
              <a:rPr lang="en-US" sz="4000" dirty="0" smtClean="0">
                <a:latin typeface="Arial" panose="020B0604020202020204" pitchFamily="34" charset="0"/>
                <a:cs typeface="Arial" panose="020B0604020202020204" pitchFamily="34" charset="0"/>
              </a:rPr>
              <a:t> a </a:t>
            </a:r>
            <a:r>
              <a:rPr lang="en-US" sz="4000" dirty="0" err="1" smtClean="0">
                <a:latin typeface="Arial" panose="020B0604020202020204" pitchFamily="34" charset="0"/>
                <a:cs typeface="Arial" panose="020B0604020202020204" pitchFamily="34" charset="0"/>
              </a:rPr>
              <a:t>và</a:t>
            </a:r>
            <a:r>
              <a:rPr lang="en-US" sz="4000" dirty="0" smtClean="0">
                <a:latin typeface="Arial" panose="020B0604020202020204" pitchFamily="34" charset="0"/>
                <a:cs typeface="Arial" panose="020B0604020202020204" pitchFamily="34" charset="0"/>
              </a:rPr>
              <a:t> b; |a| </a:t>
            </a:r>
            <a:r>
              <a:rPr lang="en-US" sz="4000" dirty="0" err="1" smtClean="0">
                <a:latin typeface="Arial" panose="020B0604020202020204" pitchFamily="34" charset="0"/>
                <a:cs typeface="Arial" panose="020B0604020202020204" pitchFamily="34" charset="0"/>
              </a:rPr>
              <a:t>và</a:t>
            </a:r>
            <a:r>
              <a:rPr lang="en-US" sz="4000" dirty="0" smtClean="0">
                <a:latin typeface="Arial" panose="020B0604020202020204" pitchFamily="34" charset="0"/>
                <a:cs typeface="Arial" panose="020B0604020202020204" pitchFamily="34" charset="0"/>
              </a:rPr>
              <a:t> |b|.</a:t>
            </a:r>
          </a:p>
          <a:p>
            <a:pPr marL="742950" indent="-742950" algn="just">
              <a:lnSpc>
                <a:spcPct val="150000"/>
              </a:lnSpc>
              <a:buAutoNum type="alphaLcParenR"/>
            </a:pPr>
            <a:r>
              <a:rPr lang="en-US" sz="4000" dirty="0" smtClean="0">
                <a:latin typeface="Arial" panose="020B0604020202020204" pitchFamily="34" charset="0"/>
                <a:cs typeface="Arial" panose="020B0604020202020204" pitchFamily="34" charset="0"/>
              </a:rPr>
              <a:t>Ta </a:t>
            </a:r>
            <a:r>
              <a:rPr lang="en-US" sz="4000" dirty="0" err="1" smtClean="0">
                <a:latin typeface="Arial" panose="020B0604020202020204" pitchFamily="34" charset="0"/>
                <a:cs typeface="Arial" panose="020B0604020202020204" pitchFamily="34" charset="0"/>
              </a:rPr>
              <a:t>có</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nhận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xét</a:t>
            </a:r>
            <a:r>
              <a:rPr lang="en-US" sz="4000" dirty="0" smtClean="0">
                <a:latin typeface="Arial" panose="020B0604020202020204" pitchFamily="34" charset="0"/>
                <a:cs typeface="Arial" panose="020B0604020202020204" pitchFamily="34" charset="0"/>
              </a:rPr>
              <a:t>, </a:t>
            </a:r>
            <a:r>
              <a:rPr lang="en-US" sz="4000" i="1" dirty="0" err="1" smtClean="0">
                <a:solidFill>
                  <a:srgbClr val="C00000"/>
                </a:solidFill>
                <a:latin typeface="Arial" panose="020B0604020202020204" pitchFamily="34" charset="0"/>
                <a:cs typeface="Arial" panose="020B0604020202020204" pitchFamily="34" charset="0"/>
              </a:rPr>
              <a:t>trong</a:t>
            </a:r>
            <a:r>
              <a:rPr lang="en-US" sz="4000" i="1" dirty="0" smtClean="0">
                <a:solidFill>
                  <a:srgbClr val="C00000"/>
                </a:solidFill>
                <a:latin typeface="Arial" panose="020B0604020202020204" pitchFamily="34" charset="0"/>
                <a:cs typeface="Arial" panose="020B0604020202020204" pitchFamily="34" charset="0"/>
              </a:rPr>
              <a:t> </a:t>
            </a:r>
            <a:r>
              <a:rPr lang="en-US" sz="4000" i="1" dirty="0" err="1" smtClean="0">
                <a:solidFill>
                  <a:srgbClr val="C00000"/>
                </a:solidFill>
                <a:latin typeface="Arial" panose="020B0604020202020204" pitchFamily="34" charset="0"/>
                <a:cs typeface="Arial" panose="020B0604020202020204" pitchFamily="34" charset="0"/>
              </a:rPr>
              <a:t>hai</a:t>
            </a:r>
            <a:r>
              <a:rPr lang="en-US" sz="4000" i="1" dirty="0" smtClean="0">
                <a:solidFill>
                  <a:srgbClr val="C00000"/>
                </a:solidFill>
                <a:latin typeface="Arial" panose="020B0604020202020204" pitchFamily="34" charset="0"/>
                <a:cs typeface="Arial" panose="020B0604020202020204" pitchFamily="34" charset="0"/>
              </a:rPr>
              <a:t> </a:t>
            </a:r>
            <a:r>
              <a:rPr lang="en-US" sz="4000" i="1" dirty="0" err="1" smtClean="0">
                <a:solidFill>
                  <a:srgbClr val="C00000"/>
                </a:solidFill>
                <a:latin typeface="Arial" panose="020B0604020202020204" pitchFamily="34" charset="0"/>
                <a:cs typeface="Arial" panose="020B0604020202020204" pitchFamily="34" charset="0"/>
              </a:rPr>
              <a:t>số</a:t>
            </a:r>
            <a:r>
              <a:rPr lang="en-US" sz="4000" i="1" dirty="0" smtClean="0">
                <a:solidFill>
                  <a:srgbClr val="C00000"/>
                </a:solidFill>
                <a:latin typeface="Arial" panose="020B0604020202020204" pitchFamily="34" charset="0"/>
                <a:cs typeface="Arial" panose="020B0604020202020204" pitchFamily="34" charset="0"/>
              </a:rPr>
              <a:t> </a:t>
            </a:r>
            <a:r>
              <a:rPr lang="en-US" sz="4000" i="1" dirty="0" err="1" smtClean="0">
                <a:solidFill>
                  <a:srgbClr val="C00000"/>
                </a:solidFill>
                <a:latin typeface="Arial" panose="020B0604020202020204" pitchFamily="34" charset="0"/>
                <a:cs typeface="Arial" panose="020B0604020202020204" pitchFamily="34" charset="0"/>
              </a:rPr>
              <a:t>âm</a:t>
            </a:r>
            <a:r>
              <a:rPr lang="en-US" sz="4000" i="1" dirty="0" smtClean="0">
                <a:solidFill>
                  <a:srgbClr val="C00000"/>
                </a:solidFill>
                <a:latin typeface="Arial" panose="020B0604020202020204" pitchFamily="34" charset="0"/>
                <a:cs typeface="Arial" panose="020B0604020202020204" pitchFamily="34" charset="0"/>
              </a:rPr>
              <a:t>, </a:t>
            </a:r>
            <a:r>
              <a:rPr lang="en-US" sz="4000" i="1" dirty="0" err="1" smtClean="0">
                <a:solidFill>
                  <a:srgbClr val="C00000"/>
                </a:solidFill>
                <a:latin typeface="Arial" panose="020B0604020202020204" pitchFamily="34" charset="0"/>
                <a:cs typeface="Arial" panose="020B0604020202020204" pitchFamily="34" charset="0"/>
              </a:rPr>
              <a:t>số</a:t>
            </a:r>
            <a:r>
              <a:rPr lang="en-US" sz="4000" i="1" dirty="0" smtClean="0">
                <a:solidFill>
                  <a:srgbClr val="C00000"/>
                </a:solidFill>
                <a:latin typeface="Arial" panose="020B0604020202020204" pitchFamily="34" charset="0"/>
                <a:cs typeface="Arial" panose="020B0604020202020204" pitchFamily="34" charset="0"/>
              </a:rPr>
              <a:t> </a:t>
            </a:r>
            <a:r>
              <a:rPr lang="en-US" sz="4000" i="1" dirty="0" err="1" smtClean="0">
                <a:solidFill>
                  <a:srgbClr val="C00000"/>
                </a:solidFill>
                <a:latin typeface="Arial" panose="020B0604020202020204" pitchFamily="34" charset="0"/>
                <a:cs typeface="Arial" panose="020B0604020202020204" pitchFamily="34" charset="0"/>
              </a:rPr>
              <a:t>nào</a:t>
            </a:r>
            <a:r>
              <a:rPr lang="en-US" sz="4000" i="1" dirty="0" smtClean="0">
                <a:solidFill>
                  <a:srgbClr val="C00000"/>
                </a:solidFill>
                <a:latin typeface="Arial" panose="020B0604020202020204" pitchFamily="34" charset="0"/>
                <a:cs typeface="Arial" panose="020B0604020202020204" pitchFamily="34" charset="0"/>
              </a:rPr>
              <a:t> </a:t>
            </a:r>
            <a:r>
              <a:rPr lang="en-US" sz="4000" i="1" dirty="0" err="1" smtClean="0">
                <a:solidFill>
                  <a:srgbClr val="C00000"/>
                </a:solidFill>
                <a:latin typeface="Arial" panose="020B0604020202020204" pitchFamily="34" charset="0"/>
                <a:cs typeface="Arial" panose="020B0604020202020204" pitchFamily="34" charset="0"/>
              </a:rPr>
              <a:t>có</a:t>
            </a:r>
            <a:r>
              <a:rPr lang="en-US" sz="4000" i="1" dirty="0" smtClean="0">
                <a:solidFill>
                  <a:srgbClr val="C00000"/>
                </a:solidFill>
                <a:latin typeface="Arial" panose="020B0604020202020204" pitchFamily="34" charset="0"/>
                <a:cs typeface="Arial" panose="020B0604020202020204" pitchFamily="34" charset="0"/>
              </a:rPr>
              <a:t> </a:t>
            </a:r>
            <a:r>
              <a:rPr lang="en-US" sz="4000" i="1" dirty="0" err="1" smtClean="0">
                <a:solidFill>
                  <a:srgbClr val="C00000"/>
                </a:solidFill>
                <a:latin typeface="Arial" panose="020B0604020202020204" pitchFamily="34" charset="0"/>
                <a:cs typeface="Arial" panose="020B0604020202020204" pitchFamily="34" charset="0"/>
              </a:rPr>
              <a:t>giá</a:t>
            </a:r>
            <a:r>
              <a:rPr lang="en-US" sz="4000" i="1" dirty="0" smtClean="0">
                <a:solidFill>
                  <a:srgbClr val="C00000"/>
                </a:solidFill>
                <a:latin typeface="Arial" panose="020B0604020202020204" pitchFamily="34" charset="0"/>
                <a:cs typeface="Arial" panose="020B0604020202020204" pitchFamily="34" charset="0"/>
              </a:rPr>
              <a:t> </a:t>
            </a:r>
            <a:r>
              <a:rPr lang="en-US" sz="4000" i="1" dirty="0" err="1" smtClean="0">
                <a:solidFill>
                  <a:srgbClr val="C00000"/>
                </a:solidFill>
                <a:latin typeface="Arial" panose="020B0604020202020204" pitchFamily="34" charset="0"/>
                <a:cs typeface="Arial" panose="020B0604020202020204" pitchFamily="34" charset="0"/>
              </a:rPr>
              <a:t>trị</a:t>
            </a:r>
            <a:r>
              <a:rPr lang="en-US" sz="4000" i="1" dirty="0" smtClean="0">
                <a:solidFill>
                  <a:srgbClr val="C00000"/>
                </a:solidFill>
                <a:latin typeface="Arial" panose="020B0604020202020204" pitchFamily="34" charset="0"/>
                <a:cs typeface="Arial" panose="020B0604020202020204" pitchFamily="34" charset="0"/>
              </a:rPr>
              <a:t> </a:t>
            </a:r>
            <a:r>
              <a:rPr lang="en-US" sz="4000" i="1" dirty="0" err="1" smtClean="0">
                <a:solidFill>
                  <a:srgbClr val="C00000"/>
                </a:solidFill>
                <a:latin typeface="Arial" panose="020B0604020202020204" pitchFamily="34" charset="0"/>
                <a:cs typeface="Arial" panose="020B0604020202020204" pitchFamily="34" charset="0"/>
              </a:rPr>
              <a:t>tuyệt</a:t>
            </a:r>
            <a:r>
              <a:rPr lang="en-US" sz="4000" i="1" dirty="0" smtClean="0">
                <a:solidFill>
                  <a:srgbClr val="C00000"/>
                </a:solidFill>
                <a:latin typeface="Arial" panose="020B0604020202020204" pitchFamily="34" charset="0"/>
                <a:cs typeface="Arial" panose="020B0604020202020204" pitchFamily="34" charset="0"/>
              </a:rPr>
              <a:t> </a:t>
            </a:r>
            <a:r>
              <a:rPr lang="en-US" sz="4000" i="1" dirty="0" err="1" smtClean="0">
                <a:solidFill>
                  <a:srgbClr val="C00000"/>
                </a:solidFill>
                <a:latin typeface="Arial" panose="020B0604020202020204" pitchFamily="34" charset="0"/>
                <a:cs typeface="Arial" panose="020B0604020202020204" pitchFamily="34" charset="0"/>
              </a:rPr>
              <a:t>đối</a:t>
            </a:r>
            <a:r>
              <a:rPr lang="en-US" sz="4000" i="1" dirty="0" smtClean="0">
                <a:solidFill>
                  <a:srgbClr val="C00000"/>
                </a:solidFill>
                <a:latin typeface="Arial" panose="020B0604020202020204" pitchFamily="34" charset="0"/>
                <a:cs typeface="Arial" panose="020B0604020202020204" pitchFamily="34" charset="0"/>
              </a:rPr>
              <a:t> </a:t>
            </a:r>
            <a:r>
              <a:rPr lang="en-US" sz="4000" i="1" dirty="0" err="1" smtClean="0">
                <a:solidFill>
                  <a:srgbClr val="C00000"/>
                </a:solidFill>
                <a:latin typeface="Arial" panose="020B0604020202020204" pitchFamily="34" charset="0"/>
                <a:cs typeface="Arial" panose="020B0604020202020204" pitchFamily="34" charset="0"/>
              </a:rPr>
              <a:t>lớn</a:t>
            </a:r>
            <a:r>
              <a:rPr lang="en-US" sz="4000" i="1" dirty="0" smtClean="0">
                <a:solidFill>
                  <a:srgbClr val="C00000"/>
                </a:solidFill>
                <a:latin typeface="Arial" panose="020B0604020202020204" pitchFamily="34" charset="0"/>
                <a:cs typeface="Arial" panose="020B0604020202020204" pitchFamily="34" charset="0"/>
              </a:rPr>
              <a:t> </a:t>
            </a:r>
            <a:r>
              <a:rPr lang="en-US" sz="4000" i="1" dirty="0" err="1" smtClean="0">
                <a:solidFill>
                  <a:srgbClr val="C00000"/>
                </a:solidFill>
                <a:latin typeface="Arial" panose="020B0604020202020204" pitchFamily="34" charset="0"/>
                <a:cs typeface="Arial" panose="020B0604020202020204" pitchFamily="34" charset="0"/>
              </a:rPr>
              <a:t>hơn</a:t>
            </a:r>
            <a:r>
              <a:rPr lang="en-US" sz="4000" i="1" dirty="0" smtClean="0">
                <a:solidFill>
                  <a:srgbClr val="C00000"/>
                </a:solidFill>
                <a:latin typeface="Arial" panose="020B0604020202020204" pitchFamily="34" charset="0"/>
                <a:cs typeface="Arial" panose="020B0604020202020204" pitchFamily="34" charset="0"/>
              </a:rPr>
              <a:t> </a:t>
            </a:r>
            <a:r>
              <a:rPr lang="en-US" sz="4000" i="1" dirty="0" err="1" smtClean="0">
                <a:solidFill>
                  <a:srgbClr val="C00000"/>
                </a:solidFill>
                <a:latin typeface="Arial" panose="020B0604020202020204" pitchFamily="34" charset="0"/>
                <a:cs typeface="Arial" panose="020B0604020202020204" pitchFamily="34" charset="0"/>
              </a:rPr>
              <a:t>là</a:t>
            </a:r>
            <a:r>
              <a:rPr lang="en-US" sz="4000" i="1" dirty="0" smtClean="0">
                <a:solidFill>
                  <a:srgbClr val="C00000"/>
                </a:solidFill>
                <a:latin typeface="Arial" panose="020B0604020202020204" pitchFamily="34" charset="0"/>
                <a:cs typeface="Arial" panose="020B0604020202020204" pitchFamily="34" charset="0"/>
              </a:rPr>
              <a:t> </a:t>
            </a:r>
            <a:r>
              <a:rPr lang="en-US" sz="4000" i="1" dirty="0" err="1" smtClean="0">
                <a:solidFill>
                  <a:srgbClr val="C00000"/>
                </a:solidFill>
                <a:latin typeface="Arial" panose="020B0604020202020204" pitchFamily="34" charset="0"/>
                <a:cs typeface="Arial" panose="020B0604020202020204" pitchFamily="34" charset="0"/>
              </a:rPr>
              <a:t>số</a:t>
            </a:r>
            <a:r>
              <a:rPr lang="en-US" sz="4000" i="1" dirty="0" smtClean="0">
                <a:solidFill>
                  <a:srgbClr val="C00000"/>
                </a:solidFill>
                <a:latin typeface="Arial" panose="020B0604020202020204" pitchFamily="34" charset="0"/>
                <a:cs typeface="Arial" panose="020B0604020202020204" pitchFamily="34" charset="0"/>
              </a:rPr>
              <a:t> </a:t>
            </a:r>
            <a:r>
              <a:rPr lang="en-US" sz="4000" i="1" dirty="0" err="1" smtClean="0">
                <a:solidFill>
                  <a:srgbClr val="C00000"/>
                </a:solidFill>
                <a:latin typeface="Arial" panose="020B0604020202020204" pitchFamily="34" charset="0"/>
                <a:cs typeface="Arial" panose="020B0604020202020204" pitchFamily="34" charset="0"/>
              </a:rPr>
              <a:t>bé</a:t>
            </a:r>
            <a:r>
              <a:rPr lang="en-US" sz="4000" i="1" dirty="0" smtClean="0">
                <a:solidFill>
                  <a:srgbClr val="C00000"/>
                </a:solidFill>
                <a:latin typeface="Arial" panose="020B0604020202020204" pitchFamily="34" charset="0"/>
                <a:cs typeface="Arial" panose="020B0604020202020204" pitchFamily="34" charset="0"/>
              </a:rPr>
              <a:t> </a:t>
            </a:r>
            <a:r>
              <a:rPr lang="en-US" sz="4000" i="1" dirty="0" err="1" smtClean="0">
                <a:solidFill>
                  <a:srgbClr val="C00000"/>
                </a:solidFill>
                <a:latin typeface="Arial" panose="020B0604020202020204" pitchFamily="34" charset="0"/>
                <a:cs typeface="Arial" panose="020B0604020202020204" pitchFamily="34" charset="0"/>
              </a:rPr>
              <a:t>hơn</a:t>
            </a:r>
            <a:r>
              <a:rPr lang="en-US" sz="4000" dirty="0" smtClean="0">
                <a:latin typeface="Arial" panose="020B0604020202020204" pitchFamily="34" charset="0"/>
                <a:cs typeface="Arial" panose="020B0604020202020204" pitchFamily="34" charset="0"/>
              </a:rPr>
              <a:t>.</a:t>
            </a:r>
          </a:p>
          <a:p>
            <a:pPr algn="just">
              <a:lnSpc>
                <a:spcPct val="150000"/>
              </a:lnSpc>
            </a:pPr>
            <a:r>
              <a:rPr lang="en-US" sz="4000" dirty="0" err="1" smtClean="0">
                <a:latin typeface="Arial" panose="020B0604020202020204" pitchFamily="34" charset="0"/>
                <a:cs typeface="Arial" panose="020B0604020202020204" pitchFamily="34" charset="0"/>
              </a:rPr>
              <a:t>Em</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hãy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áp</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dụng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nhận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xét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này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để</a:t>
            </a:r>
            <a:r>
              <a:rPr lang="en-US" sz="4000" dirty="0" smtClean="0">
                <a:latin typeface="Arial" panose="020B0604020202020204" pitchFamily="34" charset="0"/>
                <a:cs typeface="Arial" panose="020B0604020202020204" pitchFamily="34" charset="0"/>
              </a:rPr>
              <a:t> so </a:t>
            </a:r>
            <a:r>
              <a:rPr lang="en-US" sz="4000" dirty="0" err="1" smtClean="0">
                <a:latin typeface="Arial" panose="020B0604020202020204" pitchFamily="34" charset="0"/>
                <a:cs typeface="Arial" panose="020B0604020202020204" pitchFamily="34" charset="0"/>
              </a:rPr>
              <a:t>sánh</a:t>
            </a:r>
            <a:r>
              <a:rPr lang="en-US" sz="4000" dirty="0" smtClean="0">
                <a:latin typeface="Arial" panose="020B0604020202020204" pitchFamily="34" charset="0"/>
                <a:cs typeface="Arial" panose="020B0604020202020204" pitchFamily="34" charset="0"/>
              </a:rPr>
              <a:t> -12,7 </a:t>
            </a:r>
            <a:r>
              <a:rPr lang="en-US" sz="4000" dirty="0" err="1" smtClean="0">
                <a:latin typeface="Arial" panose="020B0604020202020204" pitchFamily="34" charset="0"/>
                <a:cs typeface="Arial" panose="020B0604020202020204" pitchFamily="34" charset="0"/>
              </a:rPr>
              <a:t>và</a:t>
            </a:r>
            <a:r>
              <a:rPr lang="en-US" sz="4000" dirty="0" smtClean="0">
                <a:latin typeface="Arial" panose="020B0604020202020204" pitchFamily="34" charset="0"/>
                <a:cs typeface="Arial" panose="020B0604020202020204" pitchFamily="34" charset="0"/>
              </a:rPr>
              <a:t> -7,12.</a:t>
            </a:r>
            <a:endParaRPr lang="en-US" sz="4000" dirty="0">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868400" y="681381"/>
            <a:ext cx="2576928" cy="2219973"/>
          </a:xfrm>
          <a:prstGeom prst="rect">
            <a:avLst/>
          </a:prstGeom>
        </p:spPr>
      </p:pic>
      <p:pic>
        <p:nvPicPr>
          <p:cNvPr id="11" name="Picture 1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657600" y="8089168"/>
            <a:ext cx="2009089" cy="1848004"/>
          </a:xfrm>
          <a:prstGeom prst="rect">
            <a:avLst/>
          </a:prstGeom>
        </p:spPr>
      </p:pic>
      <p:pic>
        <p:nvPicPr>
          <p:cNvPr id="12" name="Picture 11"/>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rot="1127693">
            <a:off x="1494872" y="7927627"/>
            <a:ext cx="1902117" cy="193259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6" presetClass="entr" presetSubtype="21" fill="hold" nodeType="with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barn(inVertical)">
                                      <p:cBhvr>
                                        <p:cTn id="22" dur="500"/>
                                        <p:tgtEl>
                                          <p:spTgt spid="8">
                                            <p:txEl>
                                              <p:pRg st="0" end="0"/>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8">
                                            <p:txEl>
                                              <p:pRg st="1" end="1"/>
                                            </p:txEl>
                                          </p:spTgt>
                                        </p:tgtEl>
                                        <p:attrNameLst>
                                          <p:attrName>style.visibility</p:attrName>
                                        </p:attrNameLst>
                                      </p:cBhvr>
                                      <p:to>
                                        <p:strVal val="visible"/>
                                      </p:to>
                                    </p:set>
                                    <p:animEffect transition="in" filter="barn(inVertical)">
                                      <p:cBhvr>
                                        <p:cTn id="25" dur="500"/>
                                        <p:tgtEl>
                                          <p:spTgt spid="8">
                                            <p:txEl>
                                              <p:pRg st="1" end="1"/>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8">
                                            <p:txEl>
                                              <p:pRg st="2" end="2"/>
                                            </p:txEl>
                                          </p:spTgt>
                                        </p:tgtEl>
                                        <p:attrNameLst>
                                          <p:attrName>style.visibility</p:attrName>
                                        </p:attrNameLst>
                                      </p:cBhvr>
                                      <p:to>
                                        <p:strVal val="visible"/>
                                      </p:to>
                                    </p:set>
                                    <p:animEffect transition="in" filter="barn(inVertical)">
                                      <p:cBhvr>
                                        <p:cTn id="28" dur="500"/>
                                        <p:tgtEl>
                                          <p:spTgt spid="8">
                                            <p:txEl>
                                              <p:pRg st="2" end="2"/>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par>
                                <p:cTn id="32" presetID="10" presetClass="entr" presetSubtype="0" fill="hold"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CECD5"/>
        </a:solidFill>
        <a:effectLst/>
      </p:bgPr>
    </p:bg>
    <p:spTree>
      <p:nvGrpSpPr>
        <p:cNvPr id="1" name=""/>
        <p:cNvGrpSpPr/>
        <p:nvPr/>
      </p:nvGrpSpPr>
      <p:grpSpPr>
        <a:xfrm>
          <a:off x="0" y="0"/>
          <a:ext cx="0" cy="0"/>
          <a:chOff x="0" y="0"/>
          <a:chExt cx="0" cy="0"/>
        </a:xfrm>
      </p:grpSpPr>
      <p:grpSp>
        <p:nvGrpSpPr>
          <p:cNvPr id="3" name="Group 3"/>
          <p:cNvGrpSpPr/>
          <p:nvPr/>
        </p:nvGrpSpPr>
        <p:grpSpPr>
          <a:xfrm>
            <a:off x="7325511" y="8027065"/>
            <a:ext cx="3636977" cy="1231235"/>
            <a:chOff x="0" y="0"/>
            <a:chExt cx="4849303" cy="1641646"/>
          </a:xfrm>
        </p:grpSpPr>
        <p:pic>
          <p:nvPicPr>
            <p:cNvPr id="4" name="Picture 4"/>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 xmlns:asvg="http://schemas.microsoft.com/office/drawing/2016/SVG/main" r:embed="rId3"/>
                </a:ext>
              </a:extLst>
            </a:blip>
            <a:srcRect/>
            <a:stretch>
              <a:fillRect/>
            </a:stretch>
          </p:blipFill>
          <p:spPr>
            <a:xfrm rot="3895077">
              <a:off x="182537" y="221308"/>
              <a:ext cx="1251360" cy="1199030"/>
            </a:xfrm>
            <a:prstGeom prst="rect">
              <a:avLst/>
            </a:prstGeom>
          </p:spPr>
        </p:pic>
        <p:pic>
          <p:nvPicPr>
            <p:cNvPr id="5" name="Picture 5"/>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 xmlns:asvg="http://schemas.microsoft.com/office/drawing/2016/SVG/main" r:embed="rId5"/>
                </a:ext>
              </a:extLst>
            </a:blip>
            <a:srcRect/>
            <a:stretch>
              <a:fillRect/>
            </a:stretch>
          </p:blipFill>
          <p:spPr>
            <a:xfrm rot="3895077">
              <a:off x="1798972" y="221308"/>
              <a:ext cx="1251360" cy="1199030"/>
            </a:xfrm>
            <a:prstGeom prst="rect">
              <a:avLst/>
            </a:prstGeom>
          </p:spPr>
        </p:pic>
        <p:pic>
          <p:nvPicPr>
            <p:cNvPr id="6" name="Picture 6"/>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 xmlns:asvg="http://schemas.microsoft.com/office/drawing/2016/SVG/main" r:embed="rId7"/>
                </a:ext>
              </a:extLst>
            </a:blip>
            <a:srcRect/>
            <a:stretch>
              <a:fillRect/>
            </a:stretch>
          </p:blipFill>
          <p:spPr>
            <a:xfrm rot="3895077">
              <a:off x="3415406" y="221308"/>
              <a:ext cx="1251360" cy="1199030"/>
            </a:xfrm>
            <a:prstGeom prst="rect">
              <a:avLst/>
            </a:prstGeom>
          </p:spPr>
        </p:pic>
      </p:grpSp>
      <p:pic>
        <p:nvPicPr>
          <p:cNvPr id="7" name="Picture 7"/>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a:xfrm rot="382013">
            <a:off x="15636764" y="7062760"/>
            <a:ext cx="2282986" cy="3159842"/>
          </a:xfrm>
          <a:prstGeom prst="rect">
            <a:avLst/>
          </a:prstGeom>
        </p:spPr>
      </p:pic>
      <p:pic>
        <p:nvPicPr>
          <p:cNvPr id="12" name="Picture 11"/>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2895600" y="1794420"/>
            <a:ext cx="14478000" cy="6397080"/>
          </a:xfrm>
          <a:prstGeom prst="rect">
            <a:avLst/>
          </a:prstGeom>
        </p:spPr>
      </p:pic>
      <p:sp>
        <p:nvSpPr>
          <p:cNvPr id="13" name="Rectangle 12"/>
          <p:cNvSpPr/>
          <p:nvPr/>
        </p:nvSpPr>
        <p:spPr>
          <a:xfrm rot="21327358">
            <a:off x="3432435" y="3318797"/>
            <a:ext cx="12036164" cy="3139321"/>
          </a:xfrm>
          <a:prstGeom prst="rect">
            <a:avLst/>
          </a:prstGeom>
        </p:spPr>
        <p:txBody>
          <a:bodyPr wrap="square">
            <a:spAutoFit/>
          </a:bodyPr>
          <a:lstStyle/>
          <a:p>
            <a:pPr algn="just">
              <a:lnSpc>
                <a:spcPct val="150000"/>
              </a:lnSpc>
            </a:pPr>
            <a:r>
              <a:rPr lang="vi-VN" sz="4400" dirty="0">
                <a:latin typeface="Arial" panose="020B0604020202020204" pitchFamily="34" charset="0"/>
                <a:cs typeface="Arial" panose="020B0604020202020204" pitchFamily="34" charset="0"/>
              </a:rPr>
              <a:t>a) a </a:t>
            </a:r>
            <a:r>
              <a:rPr lang="en-US" sz="4400" dirty="0" smtClean="0">
                <a:latin typeface="Arial" panose="020B0604020202020204" pitchFamily="34" charset="0"/>
                <a:cs typeface="Arial" panose="020B0604020202020204" pitchFamily="34" charset="0"/>
              </a:rPr>
              <a:t>&gt; </a:t>
            </a:r>
            <a:r>
              <a:rPr lang="vi-VN" sz="4400" dirty="0" smtClean="0">
                <a:latin typeface="Arial" panose="020B0604020202020204" pitchFamily="34" charset="0"/>
                <a:cs typeface="Arial" panose="020B0604020202020204" pitchFamily="34" charset="0"/>
              </a:rPr>
              <a:t>b </a:t>
            </a:r>
            <a:r>
              <a:rPr lang="vi-VN" sz="4400" dirty="0">
                <a:latin typeface="Arial" panose="020B0604020202020204" pitchFamily="34" charset="0"/>
                <a:cs typeface="Arial" panose="020B0604020202020204" pitchFamily="34" charset="0"/>
              </a:rPr>
              <a:t>nhưng |a</a:t>
            </a:r>
            <a:r>
              <a:rPr lang="vi-VN" sz="4400" dirty="0" smtClean="0">
                <a:latin typeface="Arial" panose="020B0604020202020204" pitchFamily="34" charset="0"/>
                <a:cs typeface="Arial" panose="020B0604020202020204" pitchFamily="34" charset="0"/>
              </a:rPr>
              <a:t>|</a:t>
            </a:r>
            <a:r>
              <a:rPr lang="en-US" sz="4400" dirty="0" smtClean="0">
                <a:latin typeface="Arial" panose="020B0604020202020204" pitchFamily="34" charset="0"/>
                <a:cs typeface="Arial" panose="020B0604020202020204" pitchFamily="34" charset="0"/>
              </a:rPr>
              <a:t> </a:t>
            </a:r>
            <a:r>
              <a:rPr lang="vi-VN" sz="4400" dirty="0" smtClean="0">
                <a:latin typeface="Arial" panose="020B0604020202020204" pitchFamily="34" charset="0"/>
                <a:cs typeface="Arial" panose="020B0604020202020204" pitchFamily="34" charset="0"/>
              </a:rPr>
              <a:t>=</a:t>
            </a:r>
            <a:r>
              <a:rPr lang="en-US" sz="4400" dirty="0" smtClean="0">
                <a:latin typeface="Arial" panose="020B0604020202020204" pitchFamily="34" charset="0"/>
                <a:cs typeface="Arial" panose="020B0604020202020204" pitchFamily="34" charset="0"/>
              </a:rPr>
              <a:t> </a:t>
            </a:r>
            <a:r>
              <a:rPr lang="vi-VN" sz="4400" dirty="0" smtClean="0">
                <a:latin typeface="Arial" panose="020B0604020202020204" pitchFamily="34" charset="0"/>
                <a:cs typeface="Arial" panose="020B0604020202020204" pitchFamily="34" charset="0"/>
              </a:rPr>
              <a:t>1,25</a:t>
            </a:r>
            <a:r>
              <a:rPr lang="en-US" sz="4400" dirty="0" smtClean="0">
                <a:latin typeface="Arial" panose="020B0604020202020204" pitchFamily="34" charset="0"/>
                <a:cs typeface="Arial" panose="020B0604020202020204" pitchFamily="34" charset="0"/>
              </a:rPr>
              <a:t> </a:t>
            </a:r>
            <a:r>
              <a:rPr lang="vi-VN" sz="4400" dirty="0" smtClean="0">
                <a:latin typeface="Arial" panose="020B0604020202020204" pitchFamily="34" charset="0"/>
                <a:cs typeface="Arial" panose="020B0604020202020204" pitchFamily="34" charset="0"/>
              </a:rPr>
              <a:t>&lt;</a:t>
            </a:r>
            <a:r>
              <a:rPr lang="en-US" sz="4400" dirty="0" smtClean="0">
                <a:latin typeface="Arial" panose="020B0604020202020204" pitchFamily="34" charset="0"/>
                <a:cs typeface="Arial" panose="020B0604020202020204" pitchFamily="34" charset="0"/>
              </a:rPr>
              <a:t> </a:t>
            </a:r>
            <a:r>
              <a:rPr lang="vi-VN" sz="4400" dirty="0" smtClean="0">
                <a:latin typeface="Arial" panose="020B0604020202020204" pitchFamily="34" charset="0"/>
                <a:cs typeface="Arial" panose="020B0604020202020204" pitchFamily="34" charset="0"/>
              </a:rPr>
              <a:t>2,3</a:t>
            </a:r>
            <a:r>
              <a:rPr lang="en-US" sz="4400" dirty="0" smtClean="0">
                <a:latin typeface="Arial" panose="020B0604020202020204" pitchFamily="34" charset="0"/>
                <a:cs typeface="Arial" panose="020B0604020202020204" pitchFamily="34" charset="0"/>
              </a:rPr>
              <a:t> </a:t>
            </a:r>
            <a:r>
              <a:rPr lang="vi-VN" sz="4400" dirty="0" smtClean="0">
                <a:latin typeface="Arial" panose="020B0604020202020204" pitchFamily="34" charset="0"/>
                <a:cs typeface="Arial" panose="020B0604020202020204" pitchFamily="34" charset="0"/>
              </a:rPr>
              <a:t>=</a:t>
            </a:r>
            <a:r>
              <a:rPr lang="en-US" sz="4400" dirty="0" smtClean="0">
                <a:latin typeface="Arial" panose="020B0604020202020204" pitchFamily="34" charset="0"/>
                <a:cs typeface="Arial" panose="020B0604020202020204" pitchFamily="34" charset="0"/>
              </a:rPr>
              <a:t> </a:t>
            </a:r>
            <a:r>
              <a:rPr lang="vi-VN" sz="4400" dirty="0" smtClean="0">
                <a:latin typeface="Arial" panose="020B0604020202020204" pitchFamily="34" charset="0"/>
                <a:cs typeface="Arial" panose="020B0604020202020204" pitchFamily="34" charset="0"/>
              </a:rPr>
              <a:t>|</a:t>
            </a:r>
            <a:r>
              <a:rPr lang="vi-VN" sz="4400" dirty="0">
                <a:latin typeface="Arial" panose="020B0604020202020204" pitchFamily="34" charset="0"/>
                <a:cs typeface="Arial" panose="020B0604020202020204" pitchFamily="34" charset="0"/>
              </a:rPr>
              <a:t>b|</a:t>
            </a:r>
          </a:p>
          <a:p>
            <a:pPr algn="just">
              <a:lnSpc>
                <a:spcPct val="150000"/>
              </a:lnSpc>
            </a:pPr>
            <a:r>
              <a:rPr lang="vi-VN" sz="4400" dirty="0">
                <a:latin typeface="Arial" panose="020B0604020202020204" pitchFamily="34" charset="0"/>
                <a:cs typeface="Arial" panose="020B0604020202020204" pitchFamily="34" charset="0"/>
              </a:rPr>
              <a:t>b) -12,7 và -7,12 có các giá trị tuyệt đối là </a:t>
            </a:r>
            <a:endParaRPr lang="en-US" sz="4400" dirty="0" smtClean="0">
              <a:latin typeface="Arial" panose="020B0604020202020204" pitchFamily="34" charset="0"/>
              <a:cs typeface="Arial" panose="020B0604020202020204" pitchFamily="34" charset="0"/>
            </a:endParaRPr>
          </a:p>
          <a:p>
            <a:pPr algn="just">
              <a:lnSpc>
                <a:spcPct val="150000"/>
              </a:lnSpc>
            </a:pPr>
            <a:r>
              <a:rPr lang="vi-VN" sz="4400" dirty="0" smtClean="0">
                <a:latin typeface="Arial" panose="020B0604020202020204" pitchFamily="34" charset="0"/>
                <a:cs typeface="Arial" panose="020B0604020202020204" pitchFamily="34" charset="0"/>
              </a:rPr>
              <a:t>|-</a:t>
            </a:r>
            <a:r>
              <a:rPr lang="vi-VN" sz="4400" dirty="0">
                <a:latin typeface="Arial" panose="020B0604020202020204" pitchFamily="34" charset="0"/>
                <a:cs typeface="Arial" panose="020B0604020202020204" pitchFamily="34" charset="0"/>
              </a:rPr>
              <a:t>12,7</a:t>
            </a:r>
            <a:r>
              <a:rPr lang="vi-VN" sz="4400" dirty="0" smtClean="0">
                <a:latin typeface="Arial" panose="020B0604020202020204" pitchFamily="34" charset="0"/>
                <a:cs typeface="Arial" panose="020B0604020202020204" pitchFamily="34" charset="0"/>
              </a:rPr>
              <a:t>|</a:t>
            </a:r>
            <a:r>
              <a:rPr lang="en-US" sz="4400" dirty="0" smtClean="0">
                <a:latin typeface="Arial" panose="020B0604020202020204" pitchFamily="34" charset="0"/>
                <a:cs typeface="Arial" panose="020B0604020202020204" pitchFamily="34" charset="0"/>
              </a:rPr>
              <a:t> </a:t>
            </a:r>
            <a:r>
              <a:rPr lang="vi-VN" sz="4400" dirty="0" smtClean="0">
                <a:latin typeface="Arial" panose="020B0604020202020204" pitchFamily="34" charset="0"/>
                <a:cs typeface="Arial" panose="020B0604020202020204" pitchFamily="34" charset="0"/>
              </a:rPr>
              <a:t>=</a:t>
            </a:r>
            <a:r>
              <a:rPr lang="en-US" sz="4400" dirty="0" smtClean="0">
                <a:latin typeface="Arial" panose="020B0604020202020204" pitchFamily="34" charset="0"/>
                <a:cs typeface="Arial" panose="020B0604020202020204" pitchFamily="34" charset="0"/>
              </a:rPr>
              <a:t> </a:t>
            </a:r>
            <a:r>
              <a:rPr lang="vi-VN" sz="4400" dirty="0" smtClean="0">
                <a:latin typeface="Arial" panose="020B0604020202020204" pitchFamily="34" charset="0"/>
                <a:cs typeface="Arial" panose="020B0604020202020204" pitchFamily="34" charset="0"/>
              </a:rPr>
              <a:t>12,7</a:t>
            </a:r>
            <a:r>
              <a:rPr lang="en-US" sz="4400" dirty="0" smtClean="0">
                <a:latin typeface="Arial" panose="020B0604020202020204" pitchFamily="34" charset="0"/>
                <a:cs typeface="Arial" panose="020B0604020202020204" pitchFamily="34" charset="0"/>
              </a:rPr>
              <a:t> </a:t>
            </a:r>
            <a:r>
              <a:rPr lang="vi-VN" sz="4400" dirty="0" smtClean="0">
                <a:latin typeface="Arial" panose="020B0604020202020204" pitchFamily="34" charset="0"/>
                <a:cs typeface="Arial" panose="020B0604020202020204" pitchFamily="34" charset="0"/>
              </a:rPr>
              <a:t>&gt;</a:t>
            </a:r>
            <a:r>
              <a:rPr lang="en-US" sz="4400" dirty="0" smtClean="0">
                <a:latin typeface="Arial" panose="020B0604020202020204" pitchFamily="34" charset="0"/>
                <a:cs typeface="Arial" panose="020B0604020202020204" pitchFamily="34" charset="0"/>
              </a:rPr>
              <a:t> </a:t>
            </a:r>
            <a:r>
              <a:rPr lang="vi-VN" sz="4400" dirty="0" smtClean="0">
                <a:latin typeface="Arial" panose="020B0604020202020204" pitchFamily="34" charset="0"/>
                <a:cs typeface="Arial" panose="020B0604020202020204" pitchFamily="34" charset="0"/>
              </a:rPr>
              <a:t>7,12</a:t>
            </a:r>
            <a:r>
              <a:rPr lang="en-US" sz="4400" dirty="0" smtClean="0">
                <a:latin typeface="Arial" panose="020B0604020202020204" pitchFamily="34" charset="0"/>
                <a:cs typeface="Arial" panose="020B0604020202020204" pitchFamily="34" charset="0"/>
              </a:rPr>
              <a:t> </a:t>
            </a:r>
            <a:r>
              <a:rPr lang="vi-VN" sz="4400" dirty="0" smtClean="0">
                <a:latin typeface="Arial" panose="020B0604020202020204" pitchFamily="34" charset="0"/>
                <a:cs typeface="Arial" panose="020B0604020202020204" pitchFamily="34" charset="0"/>
              </a:rPr>
              <a:t>=</a:t>
            </a:r>
            <a:r>
              <a:rPr lang="en-US" sz="4400" dirty="0" smtClean="0">
                <a:latin typeface="Arial" panose="020B0604020202020204" pitchFamily="34" charset="0"/>
                <a:cs typeface="Arial" panose="020B0604020202020204" pitchFamily="34" charset="0"/>
              </a:rPr>
              <a:t> </a:t>
            </a:r>
            <a:r>
              <a:rPr lang="vi-VN" sz="4400" dirty="0" smtClean="0">
                <a:latin typeface="Arial" panose="020B0604020202020204" pitchFamily="34" charset="0"/>
                <a:cs typeface="Arial" panose="020B0604020202020204" pitchFamily="34" charset="0"/>
              </a:rPr>
              <a:t>|-</a:t>
            </a:r>
            <a:r>
              <a:rPr lang="vi-VN" sz="4400" dirty="0">
                <a:latin typeface="Arial" panose="020B0604020202020204" pitchFamily="34" charset="0"/>
                <a:cs typeface="Arial" panose="020B0604020202020204" pitchFamily="34" charset="0"/>
              </a:rPr>
              <a:t>7,12| </a:t>
            </a:r>
            <a:r>
              <a:rPr lang="vi-VN" sz="4400" dirty="0" smtClean="0">
                <a:latin typeface="Arial" panose="020B0604020202020204" pitchFamily="34" charset="0"/>
                <a:cs typeface="Arial" panose="020B0604020202020204" pitchFamily="34" charset="0"/>
              </a:rPr>
              <a:t>nên</a:t>
            </a:r>
            <a:r>
              <a:rPr lang="en-US" sz="4400" dirty="0" smtClean="0">
                <a:latin typeface="Arial" panose="020B0604020202020204" pitchFamily="34" charset="0"/>
                <a:cs typeface="Arial" panose="020B0604020202020204" pitchFamily="34" charset="0"/>
              </a:rPr>
              <a:t> </a:t>
            </a:r>
            <a:r>
              <a:rPr lang="vi-VN" sz="4400" dirty="0" smtClean="0">
                <a:latin typeface="Arial" panose="020B0604020202020204" pitchFamily="34" charset="0"/>
                <a:cs typeface="Arial" panose="020B0604020202020204" pitchFamily="34" charset="0"/>
              </a:rPr>
              <a:t>-12,7</a:t>
            </a:r>
            <a:r>
              <a:rPr lang="en-US" sz="4400" dirty="0" smtClean="0">
                <a:latin typeface="Arial" panose="020B0604020202020204" pitchFamily="34" charset="0"/>
                <a:cs typeface="Arial" panose="020B0604020202020204" pitchFamily="34" charset="0"/>
              </a:rPr>
              <a:t> </a:t>
            </a:r>
            <a:r>
              <a:rPr lang="vi-VN" sz="4400" dirty="0" smtClean="0">
                <a:latin typeface="Arial" panose="020B0604020202020204" pitchFamily="34" charset="0"/>
                <a:cs typeface="Arial" panose="020B0604020202020204" pitchFamily="34" charset="0"/>
              </a:rPr>
              <a:t>&lt;</a:t>
            </a:r>
            <a:r>
              <a:rPr lang="en-US" sz="4400" dirty="0" smtClean="0">
                <a:latin typeface="Arial" panose="020B0604020202020204" pitchFamily="34" charset="0"/>
                <a:cs typeface="Arial" panose="020B0604020202020204" pitchFamily="34" charset="0"/>
              </a:rPr>
              <a:t> </a:t>
            </a:r>
            <a:r>
              <a:rPr lang="vi-VN" sz="4400" dirty="0" smtClean="0">
                <a:latin typeface="Arial" panose="020B0604020202020204" pitchFamily="34" charset="0"/>
                <a:cs typeface="Arial" panose="020B0604020202020204" pitchFamily="34" charset="0"/>
              </a:rPr>
              <a:t>-7,12</a:t>
            </a:r>
            <a:r>
              <a:rPr lang="en-US" sz="4400" dirty="0" smtClean="0">
                <a:latin typeface="Arial" panose="020B0604020202020204" pitchFamily="34" charset="0"/>
                <a:cs typeface="Arial" panose="020B0604020202020204" pitchFamily="34" charset="0"/>
              </a:rPr>
              <a:t>.</a:t>
            </a:r>
            <a:endParaRPr lang="vi-VN" sz="4400" dirty="0">
              <a:latin typeface="Arial" panose="020B0604020202020204" pitchFamily="34" charset="0"/>
              <a:cs typeface="Arial" panose="020B0604020202020204" pitchFamily="34" charset="0"/>
            </a:endParaRPr>
          </a:p>
        </p:txBody>
      </p:sp>
      <p:pic>
        <p:nvPicPr>
          <p:cNvPr id="14" name="Picture 13"/>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828800" y="952500"/>
            <a:ext cx="4176129" cy="1909097"/>
          </a:xfrm>
          <a:prstGeom prst="rect">
            <a:avLst/>
          </a:prstGeom>
        </p:spPr>
      </p:pic>
      <p:sp>
        <p:nvSpPr>
          <p:cNvPr id="15" name="TextBox 14"/>
          <p:cNvSpPr txBox="1"/>
          <p:nvPr/>
        </p:nvSpPr>
        <p:spPr>
          <a:xfrm>
            <a:off x="2392864" y="1409700"/>
            <a:ext cx="3048000" cy="769441"/>
          </a:xfrm>
          <a:prstGeom prst="rect">
            <a:avLst/>
          </a:prstGeom>
          <a:noFill/>
        </p:spPr>
        <p:txBody>
          <a:bodyPr wrap="square" rtlCol="0">
            <a:spAutoFit/>
          </a:bodyPr>
          <a:lstStyle/>
          <a:p>
            <a:pPr algn="ctr"/>
            <a:r>
              <a:rPr lang="en-US" sz="4400" b="1" dirty="0" err="1" smtClean="0">
                <a:latin typeface="Arial" panose="020B0604020202020204" pitchFamily="34" charset="0"/>
                <a:cs typeface="Arial" panose="020B0604020202020204" pitchFamily="34" charset="0"/>
              </a:rPr>
              <a:t>Giải</a:t>
            </a:r>
            <a:endParaRPr lang="en-US" sz="4400" b="1" dirty="0">
              <a:latin typeface="Arial" panose="020B0604020202020204" pitchFamily="34" charset="0"/>
              <a:cs typeface="Arial" panose="020B0604020202020204" pitchFamily="34" charset="0"/>
            </a:endParaRPr>
          </a:p>
        </p:txBody>
      </p:sp>
      <p:pic>
        <p:nvPicPr>
          <p:cNvPr id="16" name="Picture 15"/>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988814" y="6393045"/>
            <a:ext cx="2284453" cy="3268037"/>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par>
                                <p:cTn id="10" presetID="53" presetClass="entr" presetSubtype="16"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animEffect transition="in" filter="fade">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anim calcmode="lin" valueType="num">
                                      <p:cBhvr>
                                        <p:cTn id="20" dur="500" fill="hold"/>
                                        <p:tgtEl>
                                          <p:spTgt spid="12"/>
                                        </p:tgtEl>
                                        <p:attrNameLst>
                                          <p:attrName>ppt_x</p:attrName>
                                        </p:attrNameLst>
                                      </p:cBhvr>
                                      <p:tavLst>
                                        <p:tav tm="0">
                                          <p:val>
                                            <p:strVal val="#ppt_x"/>
                                          </p:val>
                                        </p:tav>
                                        <p:tav tm="100000">
                                          <p:val>
                                            <p:strVal val="#ppt_x"/>
                                          </p:val>
                                        </p:tav>
                                      </p:tavLst>
                                    </p:anim>
                                    <p:anim calcmode="lin" valueType="num">
                                      <p:cBhvr>
                                        <p:cTn id="21" dur="500" fill="hold"/>
                                        <p:tgtEl>
                                          <p:spTgt spid="12"/>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anim calcmode="lin" valueType="num">
                                      <p:cBhvr>
                                        <p:cTn id="25" dur="500" fill="hold"/>
                                        <p:tgtEl>
                                          <p:spTgt spid="13"/>
                                        </p:tgtEl>
                                        <p:attrNameLst>
                                          <p:attrName>ppt_x</p:attrName>
                                        </p:attrNameLst>
                                      </p:cBhvr>
                                      <p:tavLst>
                                        <p:tav tm="0">
                                          <p:val>
                                            <p:strVal val="#ppt_x"/>
                                          </p:val>
                                        </p:tav>
                                        <p:tav tm="100000">
                                          <p:val>
                                            <p:strVal val="#ppt_x"/>
                                          </p:val>
                                        </p:tav>
                                      </p:tavLst>
                                    </p:anim>
                                    <p:anim calcmode="lin" valueType="num">
                                      <p:cBhvr>
                                        <p:cTn id="26" dur="5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DFDDE4"/>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14173200" y="7312049"/>
            <a:ext cx="3210153" cy="2507932"/>
          </a:xfrm>
          <a:prstGeom prst="rect">
            <a:avLst/>
          </a:prstGeom>
        </p:spPr>
      </p:pic>
      <p:pic>
        <p:nvPicPr>
          <p:cNvPr id="7" name="Picture 7"/>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rot="398479">
            <a:off x="14674714" y="772428"/>
            <a:ext cx="2726337" cy="1765303"/>
          </a:xfrm>
          <a:prstGeom prst="rect">
            <a:avLst/>
          </a:prstGeom>
        </p:spPr>
      </p:pic>
      <p:sp>
        <p:nvSpPr>
          <p:cNvPr id="8" name="Round Same Side Corner Rectangle 7"/>
          <p:cNvSpPr/>
          <p:nvPr/>
        </p:nvSpPr>
        <p:spPr>
          <a:xfrm flipV="1">
            <a:off x="1828800" y="1028700"/>
            <a:ext cx="5562600" cy="1211580"/>
          </a:xfrm>
          <a:prstGeom prst="round2SameRect">
            <a:avLst>
              <a:gd name="adj1" fmla="val 50000"/>
              <a:gd name="adj2" fmla="val 0"/>
            </a:avLst>
          </a:prstGeom>
          <a:solidFill>
            <a:schemeClr val="accent2">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082800" y="1261497"/>
            <a:ext cx="5334000" cy="707886"/>
          </a:xfrm>
          <a:prstGeom prst="rect">
            <a:avLst/>
          </a:prstGeom>
          <a:noFill/>
        </p:spPr>
        <p:txBody>
          <a:bodyPr wrap="square" rtlCol="0">
            <a:spAutoFit/>
          </a:bodyPr>
          <a:lstStyle/>
          <a:p>
            <a:r>
              <a:rPr lang="en-US" sz="4000" b="1" dirty="0" err="1" smtClean="0">
                <a:latin typeface="Arial" panose="020B0604020202020204" pitchFamily="34" charset="0"/>
                <a:cs typeface="Arial" panose="020B0604020202020204" pitchFamily="34" charset="0"/>
              </a:rPr>
              <a:t>Bài</a:t>
            </a:r>
            <a:r>
              <a:rPr lang="en-US" sz="4000" b="1" dirty="0" smtClean="0">
                <a:latin typeface="Arial" panose="020B0604020202020204" pitchFamily="34" charset="0"/>
                <a:cs typeface="Arial" panose="020B0604020202020204" pitchFamily="34" charset="0"/>
              </a:rPr>
              <a:t> 2.30 (SGK - tr39)</a:t>
            </a:r>
            <a:endParaRPr lang="en-US" sz="4000" b="1" dirty="0">
              <a:latin typeface="Arial" panose="020B0604020202020204" pitchFamily="34" charset="0"/>
              <a:cs typeface="Arial" panose="020B0604020202020204" pitchFamily="34" charset="0"/>
            </a:endParaRPr>
          </a:p>
        </p:txBody>
      </p:sp>
      <p:sp>
        <p:nvSpPr>
          <p:cNvPr id="10" name="TextBox 9"/>
          <p:cNvSpPr txBox="1"/>
          <p:nvPr/>
        </p:nvSpPr>
        <p:spPr>
          <a:xfrm>
            <a:off x="2113280" y="2623030"/>
            <a:ext cx="14681200" cy="5632311"/>
          </a:xfrm>
          <a:prstGeom prst="rect">
            <a:avLst/>
          </a:prstGeom>
          <a:noFill/>
        </p:spPr>
        <p:txBody>
          <a:bodyPr wrap="square" rtlCol="0">
            <a:spAutoFit/>
          </a:bodyPr>
          <a:lstStyle/>
          <a:p>
            <a:pPr algn="just">
              <a:lnSpc>
                <a:spcPct val="150000"/>
              </a:lnSpc>
            </a:pPr>
            <a:r>
              <a:rPr lang="en-US" sz="4000" dirty="0" smtClean="0">
                <a:latin typeface="Arial" panose="020B0604020202020204" pitchFamily="34" charset="0"/>
                <a:cs typeface="Arial" panose="020B0604020202020204" pitchFamily="34" charset="0"/>
              </a:rPr>
              <a:t>Cho </a:t>
            </a:r>
            <a:r>
              <a:rPr lang="en-US" sz="4000" dirty="0" err="1" smtClean="0">
                <a:latin typeface="Arial" panose="020B0604020202020204" pitchFamily="34" charset="0"/>
                <a:cs typeface="Arial" panose="020B0604020202020204" pitchFamily="34" charset="0"/>
              </a:rPr>
              <a:t>hai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thực</a:t>
            </a:r>
            <a:r>
              <a:rPr lang="en-US" sz="4000" dirty="0" smtClean="0">
                <a:latin typeface="Arial" panose="020B0604020202020204" pitchFamily="34" charset="0"/>
                <a:cs typeface="Arial" panose="020B0604020202020204" pitchFamily="34" charset="0"/>
              </a:rPr>
              <a:t> a = 2,1 </a:t>
            </a:r>
            <a:r>
              <a:rPr lang="en-US" sz="4000" dirty="0" err="1" smtClean="0">
                <a:latin typeface="Arial" panose="020B0604020202020204" pitchFamily="34" charset="0"/>
                <a:cs typeface="Arial" panose="020B0604020202020204" pitchFamily="34" charset="0"/>
              </a:rPr>
              <a:t>và</a:t>
            </a:r>
            <a:r>
              <a:rPr lang="en-US" sz="4000" dirty="0" smtClean="0">
                <a:latin typeface="Arial" panose="020B0604020202020204" pitchFamily="34" charset="0"/>
                <a:cs typeface="Arial" panose="020B0604020202020204" pitchFamily="34" charset="0"/>
              </a:rPr>
              <a:t> b = -5,2.</a:t>
            </a:r>
          </a:p>
          <a:p>
            <a:pPr marL="742950" indent="-742950" algn="just">
              <a:lnSpc>
                <a:spcPct val="150000"/>
              </a:lnSpc>
              <a:buAutoNum type="alphaLcParenR"/>
            </a:pPr>
            <a:r>
              <a:rPr lang="en-US" sz="4000" dirty="0" err="1" smtClean="0">
                <a:latin typeface="Arial" panose="020B0604020202020204" pitchFamily="34" charset="0"/>
                <a:cs typeface="Arial" panose="020B0604020202020204" pitchFamily="34" charset="0"/>
              </a:rPr>
              <a:t>Em</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có</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nhận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xét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gì</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về</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hai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tích</a:t>
            </a:r>
            <a:r>
              <a:rPr lang="en-US" sz="4000" dirty="0" smtClean="0">
                <a:latin typeface="Arial" panose="020B0604020202020204" pitchFamily="34" charset="0"/>
                <a:cs typeface="Arial" panose="020B0604020202020204" pitchFamily="34" charset="0"/>
              </a:rPr>
              <a:t> a. b </a:t>
            </a:r>
            <a:r>
              <a:rPr lang="en-US" sz="4000" dirty="0" err="1" smtClean="0">
                <a:latin typeface="Arial" panose="020B0604020202020204" pitchFamily="34" charset="0"/>
                <a:cs typeface="Arial" panose="020B0604020202020204" pitchFamily="34" charset="0"/>
              </a:rPr>
              <a:t>và</a:t>
            </a:r>
            <a:r>
              <a:rPr lang="en-US" sz="4000" dirty="0" smtClean="0">
                <a:latin typeface="Arial" panose="020B0604020202020204" pitchFamily="34" charset="0"/>
                <a:cs typeface="Arial" panose="020B0604020202020204" pitchFamily="34" charset="0"/>
              </a:rPr>
              <a:t> -|a|. |b|?</a:t>
            </a:r>
          </a:p>
          <a:p>
            <a:pPr marL="742950" indent="-742950" algn="just">
              <a:lnSpc>
                <a:spcPct val="150000"/>
              </a:lnSpc>
              <a:buAutoNum type="alphaLcParenR"/>
            </a:pPr>
            <a:r>
              <a:rPr lang="en-US" sz="4000" dirty="0" smtClean="0">
                <a:latin typeface="Arial" panose="020B0604020202020204" pitchFamily="34" charset="0"/>
                <a:cs typeface="Arial" panose="020B0604020202020204" pitchFamily="34" charset="0"/>
              </a:rPr>
              <a:t>Ta </a:t>
            </a:r>
            <a:r>
              <a:rPr lang="en-US" sz="4000" dirty="0" err="1" smtClean="0">
                <a:latin typeface="Arial" panose="020B0604020202020204" pitchFamily="34" charset="0"/>
                <a:cs typeface="Arial" panose="020B0604020202020204" pitchFamily="34" charset="0"/>
              </a:rPr>
              <a:t>có</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cách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nhân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hai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khác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dấu</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như</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sau</a:t>
            </a:r>
            <a:r>
              <a:rPr lang="en-US" sz="4000"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Muốn</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nhân</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hai</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số</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khác</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dấu</a:t>
            </a:r>
            <a:r>
              <a:rPr lang="en-US" sz="4000" i="1" dirty="0" smtClean="0">
                <a:latin typeface="Arial" panose="020B0604020202020204" pitchFamily="34" charset="0"/>
                <a:cs typeface="Arial" panose="020B0604020202020204" pitchFamily="34" charset="0"/>
              </a:rPr>
              <a:t> ta </a:t>
            </a:r>
            <a:r>
              <a:rPr lang="en-US" sz="4000" i="1" dirty="0" err="1" smtClean="0">
                <a:latin typeface="Arial" panose="020B0604020202020204" pitchFamily="34" charset="0"/>
                <a:cs typeface="Arial" panose="020B0604020202020204" pitchFamily="34" charset="0"/>
              </a:rPr>
              <a:t>nhân</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các</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giá</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trị</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tuyệt</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đối</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của</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chúng</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rồi</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đặt</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dấu</a:t>
            </a:r>
            <a:r>
              <a:rPr lang="en-US" sz="4000" i="1" dirty="0" smtClean="0">
                <a:latin typeface="Arial" panose="020B0604020202020204" pitchFamily="34" charset="0"/>
                <a:cs typeface="Arial" panose="020B0604020202020204" pitchFamily="34" charset="0"/>
              </a:rPr>
              <a:t> “-” </a:t>
            </a:r>
            <a:r>
              <a:rPr lang="en-US" sz="4000" i="1" dirty="0" err="1" smtClean="0">
                <a:latin typeface="Arial" panose="020B0604020202020204" pitchFamily="34" charset="0"/>
                <a:cs typeface="Arial" panose="020B0604020202020204" pitchFamily="34" charset="0"/>
              </a:rPr>
              <a:t>trước</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kết</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quả</a:t>
            </a:r>
            <a:r>
              <a:rPr lang="en-US" sz="4000" i="1" dirty="0" smtClean="0">
                <a:latin typeface="Arial" panose="020B0604020202020204" pitchFamily="34" charset="0"/>
                <a:cs typeface="Arial" panose="020B0604020202020204" pitchFamily="34" charset="0"/>
              </a:rPr>
              <a:t>.</a:t>
            </a:r>
          </a:p>
          <a:p>
            <a:pPr algn="just">
              <a:lnSpc>
                <a:spcPct val="150000"/>
              </a:lnSpc>
            </a:pPr>
            <a:r>
              <a:rPr lang="en-US" sz="4000" dirty="0" err="1" smtClean="0">
                <a:latin typeface="Arial" panose="020B0604020202020204" pitchFamily="34" charset="0"/>
                <a:cs typeface="Arial" panose="020B0604020202020204" pitchFamily="34" charset="0"/>
              </a:rPr>
              <a:t>Em</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hãy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áp</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dụng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quy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tắc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trên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để</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tính</a:t>
            </a:r>
            <a:r>
              <a:rPr lang="en-US" sz="4000" dirty="0" smtClean="0">
                <a:latin typeface="Arial" panose="020B0604020202020204" pitchFamily="34" charset="0"/>
                <a:cs typeface="Arial" panose="020B0604020202020204" pitchFamily="34" charset="0"/>
              </a:rPr>
              <a:t> (-2,5). 3.</a:t>
            </a:r>
            <a:endParaRPr lang="en-US" sz="4000" dirty="0">
              <a:latin typeface="Arial" panose="020B0604020202020204" pitchFamily="34" charset="0"/>
              <a:cs typeface="Arial" panose="020B0604020202020204" pitchFamily="34" charset="0"/>
            </a:endParaRPr>
          </a:p>
        </p:txBody>
      </p:sp>
      <p:pic>
        <p:nvPicPr>
          <p:cNvPr id="11" name="Picture 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6591300"/>
            <a:ext cx="1840699" cy="433331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wheelReverse spokes="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ppt_h*1.125000"/>
                                          </p:val>
                                        </p:tav>
                                        <p:tav tm="100000">
                                          <p:val>
                                            <p:strVal val="#ppt_y"/>
                                          </p:val>
                                        </p:tav>
                                      </p:tavLst>
                                    </p:anim>
                                    <p:animEffect transition="in" filter="wipe(down)">
                                      <p:cBhvr>
                                        <p:cTn id="8" dur="500"/>
                                        <p:tgtEl>
                                          <p:spTgt spid="8"/>
                                        </p:tgtEl>
                                      </p:cBhvr>
                                    </p:animEffect>
                                  </p:childTnLst>
                                </p:cTn>
                              </p:par>
                              <p:par>
                                <p:cTn id="9" presetID="12" presetClass="entr" presetSubtype="1"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p:tgtEl>
                                          <p:spTgt spid="9"/>
                                        </p:tgtEl>
                                        <p:attrNameLst>
                                          <p:attrName>ppt_y</p:attrName>
                                        </p:attrNameLst>
                                      </p:cBhvr>
                                      <p:tavLst>
                                        <p:tav tm="0">
                                          <p:val>
                                            <p:strVal val="#ppt_y-#ppt_h*1.125000"/>
                                          </p:val>
                                        </p:tav>
                                        <p:tav tm="100000">
                                          <p:val>
                                            <p:strVal val="#ppt_y"/>
                                          </p:val>
                                        </p:tav>
                                      </p:tavLst>
                                    </p:anim>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wipe(left)">
                                      <p:cBhvr>
                                        <p:cTn id="17" dur="500"/>
                                        <p:tgtEl>
                                          <p:spTgt spid="1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10">
                                            <p:txEl>
                                              <p:pRg st="1" end="1"/>
                                            </p:txEl>
                                          </p:spTgt>
                                        </p:tgtEl>
                                        <p:attrNameLst>
                                          <p:attrName>style.visibility</p:attrName>
                                        </p:attrNameLst>
                                      </p:cBhvr>
                                      <p:to>
                                        <p:strVal val="visible"/>
                                      </p:to>
                                    </p:set>
                                    <p:anim calcmode="lin" valueType="num">
                                      <p:cBhvr additive="base">
                                        <p:cTn id="22" dur="500"/>
                                        <p:tgtEl>
                                          <p:spTgt spid="10">
                                            <p:txEl>
                                              <p:pRg st="1" end="1"/>
                                            </p:txEl>
                                          </p:spTgt>
                                        </p:tgtEl>
                                        <p:attrNameLst>
                                          <p:attrName>ppt_y</p:attrName>
                                        </p:attrNameLst>
                                      </p:cBhvr>
                                      <p:tavLst>
                                        <p:tav tm="0">
                                          <p:val>
                                            <p:strVal val="#ppt_y+#ppt_h*1.125000"/>
                                          </p:val>
                                        </p:tav>
                                        <p:tav tm="100000">
                                          <p:val>
                                            <p:strVal val="#ppt_y"/>
                                          </p:val>
                                        </p:tav>
                                      </p:tavLst>
                                    </p:anim>
                                    <p:animEffect transition="in" filter="wipe(up)">
                                      <p:cBhvr>
                                        <p:cTn id="23" dur="500"/>
                                        <p:tgtEl>
                                          <p:spTgt spid="10">
                                            <p:txEl>
                                              <p:pRg st="1" end="1"/>
                                            </p:txEl>
                                          </p:spTgt>
                                        </p:tgtEl>
                                      </p:cBhvr>
                                    </p:animEffect>
                                  </p:childTnLst>
                                </p:cTn>
                              </p:par>
                              <p:par>
                                <p:cTn id="24" presetID="12" presetClass="entr" presetSubtype="4" fill="hold" nodeType="withEffect">
                                  <p:stCondLst>
                                    <p:cond delay="0"/>
                                  </p:stCondLst>
                                  <p:childTnLst>
                                    <p:set>
                                      <p:cBhvr>
                                        <p:cTn id="25" dur="1" fill="hold">
                                          <p:stCondLst>
                                            <p:cond delay="0"/>
                                          </p:stCondLst>
                                        </p:cTn>
                                        <p:tgtEl>
                                          <p:spTgt spid="10">
                                            <p:txEl>
                                              <p:pRg st="2" end="2"/>
                                            </p:txEl>
                                          </p:spTgt>
                                        </p:tgtEl>
                                        <p:attrNameLst>
                                          <p:attrName>style.visibility</p:attrName>
                                        </p:attrNameLst>
                                      </p:cBhvr>
                                      <p:to>
                                        <p:strVal val="visible"/>
                                      </p:to>
                                    </p:set>
                                    <p:anim calcmode="lin" valueType="num">
                                      <p:cBhvr additive="base">
                                        <p:cTn id="26" dur="500"/>
                                        <p:tgtEl>
                                          <p:spTgt spid="10">
                                            <p:txEl>
                                              <p:pRg st="2" end="2"/>
                                            </p:txEl>
                                          </p:spTgt>
                                        </p:tgtEl>
                                        <p:attrNameLst>
                                          <p:attrName>ppt_y</p:attrName>
                                        </p:attrNameLst>
                                      </p:cBhvr>
                                      <p:tavLst>
                                        <p:tav tm="0">
                                          <p:val>
                                            <p:strVal val="#ppt_y+#ppt_h*1.125000"/>
                                          </p:val>
                                        </p:tav>
                                        <p:tav tm="100000">
                                          <p:val>
                                            <p:strVal val="#ppt_y"/>
                                          </p:val>
                                        </p:tav>
                                      </p:tavLst>
                                    </p:anim>
                                    <p:animEffect transition="in" filter="wipe(up)">
                                      <p:cBhvr>
                                        <p:cTn id="27" dur="500"/>
                                        <p:tgtEl>
                                          <p:spTgt spid="10">
                                            <p:txEl>
                                              <p:pRg st="2" end="2"/>
                                            </p:txEl>
                                          </p:spTgt>
                                        </p:tgtEl>
                                      </p:cBhvr>
                                    </p:animEffect>
                                  </p:childTnLst>
                                </p:cTn>
                              </p:par>
                              <p:par>
                                <p:cTn id="28" presetID="12" presetClass="entr" presetSubtype="4" fill="hold" nodeType="withEffect">
                                  <p:stCondLst>
                                    <p:cond delay="0"/>
                                  </p:stCondLst>
                                  <p:childTnLst>
                                    <p:set>
                                      <p:cBhvr>
                                        <p:cTn id="29" dur="1" fill="hold">
                                          <p:stCondLst>
                                            <p:cond delay="0"/>
                                          </p:stCondLst>
                                        </p:cTn>
                                        <p:tgtEl>
                                          <p:spTgt spid="10">
                                            <p:txEl>
                                              <p:pRg st="3" end="3"/>
                                            </p:txEl>
                                          </p:spTgt>
                                        </p:tgtEl>
                                        <p:attrNameLst>
                                          <p:attrName>style.visibility</p:attrName>
                                        </p:attrNameLst>
                                      </p:cBhvr>
                                      <p:to>
                                        <p:strVal val="visible"/>
                                      </p:to>
                                    </p:set>
                                    <p:anim calcmode="lin" valueType="num">
                                      <p:cBhvr additive="base">
                                        <p:cTn id="30" dur="500"/>
                                        <p:tgtEl>
                                          <p:spTgt spid="10">
                                            <p:txEl>
                                              <p:pRg st="3" end="3"/>
                                            </p:txEl>
                                          </p:spTgt>
                                        </p:tgtEl>
                                        <p:attrNameLst>
                                          <p:attrName>ppt_y</p:attrName>
                                        </p:attrNameLst>
                                      </p:cBhvr>
                                      <p:tavLst>
                                        <p:tav tm="0">
                                          <p:val>
                                            <p:strVal val="#ppt_y+#ppt_h*1.125000"/>
                                          </p:val>
                                        </p:tav>
                                        <p:tav tm="100000">
                                          <p:val>
                                            <p:strVal val="#ppt_y"/>
                                          </p:val>
                                        </p:tav>
                                      </p:tavLst>
                                    </p:anim>
                                    <p:animEffect transition="in" filter="wipe(up)">
                                      <p:cBhvr>
                                        <p:cTn id="31" dur="5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DFDDE4"/>
        </a:soli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819400" y="266700"/>
            <a:ext cx="12649200" cy="9268182"/>
          </a:xfrm>
          <a:prstGeom prst="rect">
            <a:avLst/>
          </a:prstGeom>
        </p:spPr>
      </p:pic>
      <p:grpSp>
        <p:nvGrpSpPr>
          <p:cNvPr id="10" name="Group 2"/>
          <p:cNvGrpSpPr/>
          <p:nvPr/>
        </p:nvGrpSpPr>
        <p:grpSpPr>
          <a:xfrm>
            <a:off x="7325511" y="8027065"/>
            <a:ext cx="3636977" cy="1231235"/>
            <a:chOff x="0" y="0"/>
            <a:chExt cx="4849303" cy="1641646"/>
          </a:xfrm>
        </p:grpSpPr>
        <p:pic>
          <p:nvPicPr>
            <p:cNvPr id="11" name="Picture 3"/>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 xmlns:asvg="http://schemas.microsoft.com/office/drawing/2016/SVG/main" r:embed="rId4"/>
                </a:ext>
              </a:extLst>
            </a:blip>
            <a:srcRect/>
            <a:stretch>
              <a:fillRect/>
            </a:stretch>
          </p:blipFill>
          <p:spPr>
            <a:xfrm rot="3895077">
              <a:off x="182537" y="221308"/>
              <a:ext cx="1251360" cy="1199030"/>
            </a:xfrm>
            <a:prstGeom prst="rect">
              <a:avLst/>
            </a:prstGeom>
          </p:spPr>
        </p:pic>
        <p:pic>
          <p:nvPicPr>
            <p:cNvPr id="12" name="Picture 4"/>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 xmlns:asvg="http://schemas.microsoft.com/office/drawing/2016/SVG/main" r:embed="rId6"/>
                </a:ext>
              </a:extLst>
            </a:blip>
            <a:srcRect/>
            <a:stretch>
              <a:fillRect/>
            </a:stretch>
          </p:blipFill>
          <p:spPr>
            <a:xfrm rot="3895077">
              <a:off x="1798972" y="221308"/>
              <a:ext cx="1251360" cy="1199030"/>
            </a:xfrm>
            <a:prstGeom prst="rect">
              <a:avLst/>
            </a:prstGeom>
          </p:spPr>
        </p:pic>
        <p:pic>
          <p:nvPicPr>
            <p:cNvPr id="13" name="Picture 5"/>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 xmlns:asvg="http://schemas.microsoft.com/office/drawing/2016/SVG/main" r:embed="rId8"/>
                </a:ext>
              </a:extLst>
            </a:blip>
            <a:srcRect/>
            <a:stretch>
              <a:fillRect/>
            </a:stretch>
          </p:blipFill>
          <p:spPr>
            <a:xfrm rot="3895077">
              <a:off x="3415406" y="221308"/>
              <a:ext cx="1251360" cy="1199030"/>
            </a:xfrm>
            <a:prstGeom prst="rect">
              <a:avLst/>
            </a:prstGeom>
          </p:spPr>
        </p:pic>
      </p:grpSp>
      <p:pic>
        <p:nvPicPr>
          <p:cNvPr id="14" name="Picture 6"/>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a:xfrm>
            <a:off x="457200" y="2705100"/>
            <a:ext cx="1974904" cy="1626827"/>
          </a:xfrm>
          <a:prstGeom prst="rect">
            <a:avLst/>
          </a:prstGeom>
        </p:spPr>
      </p:pic>
      <p:sp>
        <p:nvSpPr>
          <p:cNvPr id="15" name="Rectangle 14"/>
          <p:cNvSpPr/>
          <p:nvPr/>
        </p:nvSpPr>
        <p:spPr>
          <a:xfrm>
            <a:off x="3926018" y="3017222"/>
            <a:ext cx="10435963" cy="4708981"/>
          </a:xfrm>
          <a:prstGeom prst="rect">
            <a:avLst/>
          </a:prstGeom>
        </p:spPr>
        <p:txBody>
          <a:bodyPr wrap="square">
            <a:spAutoFit/>
          </a:bodyPr>
          <a:lstStyle/>
          <a:p>
            <a:pPr algn="just">
              <a:lnSpc>
                <a:spcPct val="150000"/>
              </a:lnSpc>
            </a:pPr>
            <a:r>
              <a:rPr lang="en-US" sz="4000" dirty="0">
                <a:latin typeface="Arial" panose="020B0604020202020204" pitchFamily="34" charset="0"/>
                <a:cs typeface="Arial" panose="020B0604020202020204" pitchFamily="34" charset="0"/>
              </a:rPr>
              <a:t>a</a:t>
            </a:r>
            <a:r>
              <a:rPr lang="en-US" sz="4000" dirty="0" smtClean="0">
                <a:latin typeface="Arial" panose="020B0604020202020204" pitchFamily="34" charset="0"/>
                <a:cs typeface="Arial" panose="020B0604020202020204" pitchFamily="34" charset="0"/>
              </a:rPr>
              <a:t>) Ta </a:t>
            </a:r>
            <a:r>
              <a:rPr lang="en-US" sz="4000" dirty="0" err="1" smtClean="0">
                <a:latin typeface="Arial" panose="020B0604020202020204" pitchFamily="34" charset="0"/>
                <a:cs typeface="Arial" panose="020B0604020202020204" pitchFamily="34" charset="0"/>
              </a:rPr>
              <a:t>có</a:t>
            </a:r>
            <a:r>
              <a:rPr lang="en-US" sz="4000" dirty="0" smtClean="0">
                <a:latin typeface="Arial" panose="020B0604020202020204" pitchFamily="34" charset="0"/>
                <a:cs typeface="Arial" panose="020B0604020202020204" pitchFamily="34" charset="0"/>
              </a:rPr>
              <a:t>: </a:t>
            </a:r>
          </a:p>
          <a:p>
            <a:pPr algn="just">
              <a:lnSpc>
                <a:spcPct val="150000"/>
              </a:lnSpc>
            </a:pPr>
            <a:r>
              <a:rPr lang="en-US" sz="4000" dirty="0" err="1" smtClean="0">
                <a:latin typeface="Arial" panose="020B0604020202020204" pitchFamily="34" charset="0"/>
                <a:cs typeface="Arial" panose="020B0604020202020204" pitchFamily="34" charset="0"/>
              </a:rPr>
              <a:t>a.b</a:t>
            </a:r>
            <a:r>
              <a:rPr lang="en-US" sz="4000" dirty="0" smtClean="0">
                <a:latin typeface="Arial" panose="020B0604020202020204" pitchFamily="34" charset="0"/>
                <a:cs typeface="Arial" panose="020B0604020202020204" pitchFamily="34" charset="0"/>
              </a:rPr>
              <a:t> = 2,1</a:t>
            </a:r>
            <a:r>
              <a:rPr lang="en-US" sz="4000" dirty="0">
                <a:latin typeface="Arial" panose="020B0604020202020204" pitchFamily="34" charset="0"/>
                <a:cs typeface="Arial" panose="020B0604020202020204" pitchFamily="34" charset="0"/>
              </a:rPr>
              <a:t>⋅(-5,2</a:t>
            </a:r>
            <a:r>
              <a:rPr lang="en-US" sz="4000" dirty="0" smtClean="0">
                <a:latin typeface="Arial" panose="020B0604020202020204" pitchFamily="34" charset="0"/>
                <a:cs typeface="Arial" panose="020B0604020202020204" pitchFamily="34" charset="0"/>
              </a:rPr>
              <a:t>) = -</a:t>
            </a:r>
            <a:r>
              <a:rPr lang="en-US" sz="4000" dirty="0">
                <a:latin typeface="Arial" panose="020B0604020202020204" pitchFamily="34" charset="0"/>
                <a:cs typeface="Arial" panose="020B0604020202020204" pitchFamily="34" charset="0"/>
              </a:rPr>
              <a:t>2,1</a:t>
            </a:r>
            <a:r>
              <a:rPr lang="en-US" sz="4000" dirty="0" smtClean="0">
                <a:latin typeface="Arial" panose="020B0604020202020204" pitchFamily="34" charset="0"/>
                <a:cs typeface="Arial" panose="020B0604020202020204" pitchFamily="34" charset="0"/>
              </a:rPr>
              <a:t>⋅ 5,2 </a:t>
            </a:r>
          </a:p>
          <a:p>
            <a:pPr algn="just">
              <a:lnSpc>
                <a:spcPct val="150000"/>
              </a:lnSpc>
            </a:pPr>
            <a:r>
              <a:rPr lang="en-US" sz="4000" dirty="0" smtClean="0">
                <a:latin typeface="Arial" panose="020B0604020202020204" pitchFamily="34" charset="0"/>
                <a:cs typeface="Arial" panose="020B0604020202020204" pitchFamily="34" charset="0"/>
              </a:rPr>
              <a:t>|a|. |b| = 2,1⋅ 5,2 </a:t>
            </a:r>
          </a:p>
          <a:p>
            <a:pPr algn="just">
              <a:lnSpc>
                <a:spcPct val="150000"/>
              </a:lnSpc>
            </a:pPr>
            <a:r>
              <a:rPr lang="en-US" sz="4000" dirty="0" err="1" smtClean="0">
                <a:latin typeface="Arial" panose="020B0604020202020204" pitchFamily="34" charset="0"/>
                <a:cs typeface="Arial" panose="020B0604020202020204" pitchFamily="34" charset="0"/>
              </a:rPr>
              <a:t>suy</a:t>
            </a:r>
            <a:r>
              <a:rPr lang="en-US" sz="4000" dirty="0" smtClean="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ra</a:t>
            </a:r>
            <a:r>
              <a:rPr lang="en-US" sz="4000" dirty="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a.b</a:t>
            </a:r>
            <a:r>
              <a:rPr lang="en-US" sz="4000" dirty="0" smtClean="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r>
              <a:rPr lang="en-US" sz="4000" dirty="0" smtClean="0">
                <a:latin typeface="Arial" panose="020B0604020202020204" pitchFamily="34" charset="0"/>
                <a:cs typeface="Arial" panose="020B0604020202020204" pitchFamily="34" charset="0"/>
              </a:rPr>
              <a:t>|a|. |b| </a:t>
            </a:r>
            <a:r>
              <a:rPr lang="en-US" sz="4000" dirty="0" err="1" smtClean="0">
                <a:latin typeface="Arial" panose="020B0604020202020204" pitchFamily="34" charset="0"/>
                <a:cs typeface="Arial" panose="020B0604020202020204" pitchFamily="34" charset="0"/>
              </a:rPr>
              <a:t>là</a:t>
            </a:r>
            <a:r>
              <a:rPr lang="en-US" sz="4000" dirty="0" smtClean="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hai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đối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nhau</a:t>
            </a:r>
            <a:r>
              <a:rPr lang="en-US" sz="4000" dirty="0">
                <a:latin typeface="Arial" panose="020B0604020202020204" pitchFamily="34" charset="0"/>
                <a:cs typeface="Arial" panose="020B0604020202020204" pitchFamily="34" charset="0"/>
              </a:rPr>
              <a:t>.</a:t>
            </a:r>
          </a:p>
          <a:p>
            <a:pPr algn="just">
              <a:lnSpc>
                <a:spcPct val="150000"/>
              </a:lnSpc>
            </a:pPr>
            <a:r>
              <a:rPr lang="en-US" sz="4000" dirty="0">
                <a:latin typeface="Arial" panose="020B0604020202020204" pitchFamily="34" charset="0"/>
                <a:cs typeface="Arial" panose="020B0604020202020204" pitchFamily="34" charset="0"/>
              </a:rPr>
              <a:t>b) |-2,5</a:t>
            </a:r>
            <a:r>
              <a:rPr lang="en-US" sz="4000" dirty="0" smtClean="0">
                <a:latin typeface="Arial" panose="020B0604020202020204" pitchFamily="34" charset="0"/>
                <a:cs typeface="Arial" panose="020B0604020202020204" pitchFamily="34" charset="0"/>
              </a:rPr>
              <a:t>|. |</a:t>
            </a:r>
            <a:r>
              <a:rPr lang="en-US" sz="4000" dirty="0">
                <a:latin typeface="Arial" panose="020B0604020202020204" pitchFamily="34" charset="0"/>
                <a:cs typeface="Arial" panose="020B0604020202020204" pitchFamily="34" charset="0"/>
              </a:rPr>
              <a:t>3</a:t>
            </a:r>
            <a:r>
              <a:rPr lang="en-US" sz="4000" dirty="0" smtClean="0">
                <a:latin typeface="Arial" panose="020B0604020202020204" pitchFamily="34" charset="0"/>
                <a:cs typeface="Arial" panose="020B0604020202020204" pitchFamily="34" charset="0"/>
              </a:rPr>
              <a:t>| = 2,5⋅ 3 = 7,5 </a:t>
            </a:r>
            <a:r>
              <a:rPr lang="en-US" sz="4000" dirty="0" err="1">
                <a:latin typeface="Arial" panose="020B0604020202020204" pitchFamily="34" charset="0"/>
                <a:cs typeface="Arial" panose="020B0604020202020204" pitchFamily="34" charset="0"/>
              </a:rPr>
              <a:t>nên</a:t>
            </a:r>
            <a:r>
              <a:rPr lang="en-US" sz="4000" dirty="0">
                <a:latin typeface="Arial" panose="020B0604020202020204" pitchFamily="34" charset="0"/>
                <a:cs typeface="Arial" panose="020B0604020202020204" pitchFamily="34" charset="0"/>
              </a:rPr>
              <a:t> (-2,5)</a:t>
            </a:r>
            <a:r>
              <a:rPr lang="en-US" sz="4000" dirty="0" smtClean="0">
                <a:latin typeface="Arial" panose="020B0604020202020204" pitchFamily="34" charset="0"/>
                <a:cs typeface="Arial" panose="020B0604020202020204" pitchFamily="34" charset="0"/>
              </a:rPr>
              <a:t>⋅ 3 = -</a:t>
            </a:r>
            <a:r>
              <a:rPr lang="en-US" sz="4000" dirty="0">
                <a:latin typeface="Arial" panose="020B0604020202020204" pitchFamily="34" charset="0"/>
                <a:cs typeface="Arial" panose="020B0604020202020204" pitchFamily="34" charset="0"/>
              </a:rPr>
              <a:t>7,5.</a:t>
            </a:r>
          </a:p>
        </p:txBody>
      </p:sp>
      <p:pic>
        <p:nvPicPr>
          <p:cNvPr id="16" name="Picture 15"/>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37237" y="7283302"/>
            <a:ext cx="3071451" cy="3003698"/>
          </a:xfrm>
          <a:prstGeom prst="rect">
            <a:avLst/>
          </a:prstGeom>
        </p:spPr>
      </p:pic>
      <p:pic>
        <p:nvPicPr>
          <p:cNvPr id="17" name="Picture 16"/>
          <p:cNvPicPr>
            <a:picLocks noChangeAspect="1"/>
          </p:cNvPicPr>
          <p:nvPr/>
        </p:nvPicPr>
        <p:blipFill>
          <a:blip r:embed="rId11">
            <a:extLst>
              <a:ext uri="{28A0092B-C50C-407E-A947-70E740481C1C}">
                <a14:useLocalDpi xmlns:a14="http://schemas.microsoft.com/office/drawing/2010/main"/>
              </a:ext>
            </a:extLst>
          </a:blip>
          <a:stretch>
            <a:fillRect/>
          </a:stretch>
        </p:blipFill>
        <p:spPr>
          <a:xfrm flipH="1">
            <a:off x="14361981" y="3003401"/>
            <a:ext cx="3604378" cy="7270899"/>
          </a:xfrm>
          <a:prstGeom prst="rect">
            <a:avLst/>
          </a:prstGeom>
        </p:spPr>
      </p:pic>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ppt_x</p:attrName>
                                        </p:attrNameLst>
                                      </p:cBhvr>
                                      <p:tavLst>
                                        <p:tav tm="0">
                                          <p:val>
                                            <p:strVal val="#ppt_x-#ppt_w/2"/>
                                          </p:val>
                                        </p:tav>
                                        <p:tav tm="100000">
                                          <p:val>
                                            <p:strVal val="#ppt_x"/>
                                          </p:val>
                                        </p:tav>
                                      </p:tavLst>
                                    </p:anim>
                                    <p:anim calcmode="lin" valueType="num">
                                      <p:cBhvr>
                                        <p:cTn id="8" dur="500" fill="hold"/>
                                        <p:tgtEl>
                                          <p:spTgt spid="15"/>
                                        </p:tgtEl>
                                        <p:attrNameLst>
                                          <p:attrName>ppt_y</p:attrName>
                                        </p:attrNameLst>
                                      </p:cBhvr>
                                      <p:tavLst>
                                        <p:tav tm="0">
                                          <p:val>
                                            <p:strVal val="#ppt_y"/>
                                          </p:val>
                                        </p:tav>
                                        <p:tav tm="100000">
                                          <p:val>
                                            <p:strVal val="#ppt_y"/>
                                          </p:val>
                                        </p:tav>
                                      </p:tavLst>
                                    </p:anim>
                                    <p:anim calcmode="lin" valueType="num">
                                      <p:cBhvr>
                                        <p:cTn id="9" dur="500" fill="hold"/>
                                        <p:tgtEl>
                                          <p:spTgt spid="15"/>
                                        </p:tgtEl>
                                        <p:attrNameLst>
                                          <p:attrName>ppt_w</p:attrName>
                                        </p:attrNameLst>
                                      </p:cBhvr>
                                      <p:tavLst>
                                        <p:tav tm="0">
                                          <p:val>
                                            <p:fltVal val="0"/>
                                          </p:val>
                                        </p:tav>
                                        <p:tav tm="100000">
                                          <p:val>
                                            <p:strVal val="#ppt_w"/>
                                          </p:val>
                                        </p:tav>
                                      </p:tavLst>
                                    </p:anim>
                                    <p:anim calcmode="lin" valueType="num">
                                      <p:cBhvr>
                                        <p:cTn id="10" dur="500" fill="hold"/>
                                        <p:tgtEl>
                                          <p:spTgt spid="15"/>
                                        </p:tgtEl>
                                        <p:attrNameLst>
                                          <p:attrName>ppt_h</p:attrName>
                                        </p:attrNameLst>
                                      </p:cBhvr>
                                      <p:tavLst>
                                        <p:tav tm="0">
                                          <p:val>
                                            <p:strVal val="#ppt_h"/>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nodeType="clickEffect">
                                  <p:stCondLst>
                                    <p:cond delay="0"/>
                                  </p:stCondLst>
                                  <p:childTnLst>
                                    <p:set>
                                      <p:cBhvr>
                                        <p:cTn id="14" dur="1" fill="hold">
                                          <p:stCondLst>
                                            <p:cond delay="0"/>
                                          </p:stCondLst>
                                        </p:cTn>
                                        <p:tgtEl>
                                          <p:spTgt spid="15">
                                            <p:txEl>
                                              <p:pRg st="0" end="0"/>
                                            </p:txEl>
                                          </p:spTgt>
                                        </p:tgtEl>
                                        <p:attrNameLst>
                                          <p:attrName>style.visibility</p:attrName>
                                        </p:attrNameLst>
                                      </p:cBhvr>
                                      <p:to>
                                        <p:strVal val="visible"/>
                                      </p:to>
                                    </p:set>
                                    <p:anim calcmode="lin" valueType="num">
                                      <p:cBhvr additive="base">
                                        <p:cTn id="15" dur="500"/>
                                        <p:tgtEl>
                                          <p:spTgt spid="15">
                                            <p:txEl>
                                              <p:pRg st="0" end="0"/>
                                            </p:txEl>
                                          </p:spTgt>
                                        </p:tgtEl>
                                        <p:attrNameLst>
                                          <p:attrName>ppt_y</p:attrName>
                                        </p:attrNameLst>
                                      </p:cBhvr>
                                      <p:tavLst>
                                        <p:tav tm="0">
                                          <p:val>
                                            <p:strVal val="#ppt_y+#ppt_h*1.125000"/>
                                          </p:val>
                                        </p:tav>
                                        <p:tav tm="100000">
                                          <p:val>
                                            <p:strVal val="#ppt_y"/>
                                          </p:val>
                                        </p:tav>
                                      </p:tavLst>
                                    </p:anim>
                                    <p:animEffect transition="in" filter="wipe(up)">
                                      <p:cBhvr>
                                        <p:cTn id="16" dur="500"/>
                                        <p:tgtEl>
                                          <p:spTgt spid="15">
                                            <p:txEl>
                                              <p:pRg st="0" end="0"/>
                                            </p:txEl>
                                          </p:spTgt>
                                        </p:tgtEl>
                                      </p:cBhvr>
                                    </p:animEffect>
                                  </p:childTnLst>
                                </p:cTn>
                              </p:par>
                              <p:par>
                                <p:cTn id="17" presetID="12" presetClass="entr" presetSubtype="4" fill="hold" nodeType="withEffect">
                                  <p:stCondLst>
                                    <p:cond delay="0"/>
                                  </p:stCondLst>
                                  <p:childTnLst>
                                    <p:set>
                                      <p:cBhvr>
                                        <p:cTn id="18" dur="1" fill="hold">
                                          <p:stCondLst>
                                            <p:cond delay="0"/>
                                          </p:stCondLst>
                                        </p:cTn>
                                        <p:tgtEl>
                                          <p:spTgt spid="15">
                                            <p:txEl>
                                              <p:pRg st="1" end="1"/>
                                            </p:txEl>
                                          </p:spTgt>
                                        </p:tgtEl>
                                        <p:attrNameLst>
                                          <p:attrName>style.visibility</p:attrName>
                                        </p:attrNameLst>
                                      </p:cBhvr>
                                      <p:to>
                                        <p:strVal val="visible"/>
                                      </p:to>
                                    </p:set>
                                    <p:anim calcmode="lin" valueType="num">
                                      <p:cBhvr additive="base">
                                        <p:cTn id="19" dur="500"/>
                                        <p:tgtEl>
                                          <p:spTgt spid="15">
                                            <p:txEl>
                                              <p:pRg st="1" end="1"/>
                                            </p:txEl>
                                          </p:spTgt>
                                        </p:tgtEl>
                                        <p:attrNameLst>
                                          <p:attrName>ppt_y</p:attrName>
                                        </p:attrNameLst>
                                      </p:cBhvr>
                                      <p:tavLst>
                                        <p:tav tm="0">
                                          <p:val>
                                            <p:strVal val="#ppt_y+#ppt_h*1.125000"/>
                                          </p:val>
                                        </p:tav>
                                        <p:tav tm="100000">
                                          <p:val>
                                            <p:strVal val="#ppt_y"/>
                                          </p:val>
                                        </p:tav>
                                      </p:tavLst>
                                    </p:anim>
                                    <p:animEffect transition="in" filter="wipe(up)">
                                      <p:cBhvr>
                                        <p:cTn id="20" dur="500"/>
                                        <p:tgtEl>
                                          <p:spTgt spid="15">
                                            <p:txEl>
                                              <p:pRg st="1" end="1"/>
                                            </p:txEl>
                                          </p:spTgt>
                                        </p:tgtEl>
                                      </p:cBhvr>
                                    </p:animEffect>
                                  </p:childTnLst>
                                </p:cTn>
                              </p:par>
                              <p:par>
                                <p:cTn id="21" presetID="12" presetClass="entr" presetSubtype="4" fill="hold" nodeType="withEffect">
                                  <p:stCondLst>
                                    <p:cond delay="0"/>
                                  </p:stCondLst>
                                  <p:childTnLst>
                                    <p:set>
                                      <p:cBhvr>
                                        <p:cTn id="22" dur="1" fill="hold">
                                          <p:stCondLst>
                                            <p:cond delay="0"/>
                                          </p:stCondLst>
                                        </p:cTn>
                                        <p:tgtEl>
                                          <p:spTgt spid="15">
                                            <p:txEl>
                                              <p:pRg st="2" end="2"/>
                                            </p:txEl>
                                          </p:spTgt>
                                        </p:tgtEl>
                                        <p:attrNameLst>
                                          <p:attrName>style.visibility</p:attrName>
                                        </p:attrNameLst>
                                      </p:cBhvr>
                                      <p:to>
                                        <p:strVal val="visible"/>
                                      </p:to>
                                    </p:set>
                                    <p:anim calcmode="lin" valueType="num">
                                      <p:cBhvr additive="base">
                                        <p:cTn id="23" dur="500"/>
                                        <p:tgtEl>
                                          <p:spTgt spid="15">
                                            <p:txEl>
                                              <p:pRg st="2" end="2"/>
                                            </p:txEl>
                                          </p:spTgt>
                                        </p:tgtEl>
                                        <p:attrNameLst>
                                          <p:attrName>ppt_y</p:attrName>
                                        </p:attrNameLst>
                                      </p:cBhvr>
                                      <p:tavLst>
                                        <p:tav tm="0">
                                          <p:val>
                                            <p:strVal val="#ppt_y+#ppt_h*1.125000"/>
                                          </p:val>
                                        </p:tav>
                                        <p:tav tm="100000">
                                          <p:val>
                                            <p:strVal val="#ppt_y"/>
                                          </p:val>
                                        </p:tav>
                                      </p:tavLst>
                                    </p:anim>
                                    <p:animEffect transition="in" filter="wipe(up)">
                                      <p:cBhvr>
                                        <p:cTn id="24" dur="500"/>
                                        <p:tgtEl>
                                          <p:spTgt spid="15">
                                            <p:txEl>
                                              <p:pRg st="2" end="2"/>
                                            </p:txEl>
                                          </p:spTgt>
                                        </p:tgtEl>
                                      </p:cBhvr>
                                    </p:animEffect>
                                  </p:childTnLst>
                                </p:cTn>
                              </p:par>
                              <p:par>
                                <p:cTn id="25" presetID="12" presetClass="entr" presetSubtype="4" fill="hold" nodeType="withEffect">
                                  <p:stCondLst>
                                    <p:cond delay="0"/>
                                  </p:stCondLst>
                                  <p:childTnLst>
                                    <p:set>
                                      <p:cBhvr>
                                        <p:cTn id="26" dur="1" fill="hold">
                                          <p:stCondLst>
                                            <p:cond delay="0"/>
                                          </p:stCondLst>
                                        </p:cTn>
                                        <p:tgtEl>
                                          <p:spTgt spid="15">
                                            <p:txEl>
                                              <p:pRg st="3" end="3"/>
                                            </p:txEl>
                                          </p:spTgt>
                                        </p:tgtEl>
                                        <p:attrNameLst>
                                          <p:attrName>style.visibility</p:attrName>
                                        </p:attrNameLst>
                                      </p:cBhvr>
                                      <p:to>
                                        <p:strVal val="visible"/>
                                      </p:to>
                                    </p:set>
                                    <p:anim calcmode="lin" valueType="num">
                                      <p:cBhvr additive="base">
                                        <p:cTn id="27" dur="500"/>
                                        <p:tgtEl>
                                          <p:spTgt spid="15">
                                            <p:txEl>
                                              <p:pRg st="3" end="3"/>
                                            </p:txEl>
                                          </p:spTgt>
                                        </p:tgtEl>
                                        <p:attrNameLst>
                                          <p:attrName>ppt_y</p:attrName>
                                        </p:attrNameLst>
                                      </p:cBhvr>
                                      <p:tavLst>
                                        <p:tav tm="0">
                                          <p:val>
                                            <p:strVal val="#ppt_y+#ppt_h*1.125000"/>
                                          </p:val>
                                        </p:tav>
                                        <p:tav tm="100000">
                                          <p:val>
                                            <p:strVal val="#ppt_y"/>
                                          </p:val>
                                        </p:tav>
                                      </p:tavLst>
                                    </p:anim>
                                    <p:animEffect transition="in" filter="wipe(up)">
                                      <p:cBhvr>
                                        <p:cTn id="28" dur="500"/>
                                        <p:tgtEl>
                                          <p:spTgt spid="15">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15">
                                            <p:txEl>
                                              <p:pRg st="4" end="4"/>
                                            </p:txEl>
                                          </p:spTgt>
                                        </p:tgtEl>
                                        <p:attrNameLst>
                                          <p:attrName>style.visibility</p:attrName>
                                        </p:attrNameLst>
                                      </p:cBhvr>
                                      <p:to>
                                        <p:strVal val="visible"/>
                                      </p:to>
                                    </p:set>
                                    <p:animEffect transition="in" filter="wipe(left)">
                                      <p:cBhvr>
                                        <p:cTn id="33" dur="500"/>
                                        <p:tgtEl>
                                          <p:spTgt spid="1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CECD5"/>
        </a:solidFill>
        <a:effectLst/>
      </p:bgPr>
    </p:bg>
    <p:spTree>
      <p:nvGrpSpPr>
        <p:cNvPr id="1" name=""/>
        <p:cNvGrpSpPr/>
        <p:nvPr/>
      </p:nvGrpSpPr>
      <p:grpSpPr>
        <a:xfrm>
          <a:off x="0" y="0"/>
          <a:ext cx="0" cy="0"/>
          <a:chOff x="0" y="0"/>
          <a:chExt cx="0" cy="0"/>
        </a:xfrm>
      </p:grpSpPr>
      <p:pic>
        <p:nvPicPr>
          <p:cNvPr id="6" name="Picture 6"/>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 xmlns:asvg="http://schemas.microsoft.com/office/drawing/2016/SVG/main" r:embed="rId4"/>
              </a:ext>
            </a:extLst>
          </a:blip>
          <a:srcRect/>
          <a:stretch>
            <a:fillRect/>
          </a:stretch>
        </p:blipFill>
        <p:spPr>
          <a:xfrm rot="3895077">
            <a:off x="7145373" y="2044605"/>
            <a:ext cx="834782" cy="799873"/>
          </a:xfrm>
          <a:prstGeom prst="rect">
            <a:avLst/>
          </a:prstGeom>
        </p:spPr>
      </p:pic>
      <p:pic>
        <p:nvPicPr>
          <p:cNvPr id="7" name="Picture 7"/>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 xmlns:asvg="http://schemas.microsoft.com/office/drawing/2016/SVG/main" r:embed="rId6"/>
              </a:ext>
            </a:extLst>
          </a:blip>
          <a:srcRect/>
          <a:stretch>
            <a:fillRect/>
          </a:stretch>
        </p:blipFill>
        <p:spPr>
          <a:xfrm rot="3895077">
            <a:off x="8820253" y="2044605"/>
            <a:ext cx="834782" cy="799873"/>
          </a:xfrm>
          <a:prstGeom prst="rect">
            <a:avLst/>
          </a:prstGeom>
        </p:spPr>
      </p:pic>
      <p:pic>
        <p:nvPicPr>
          <p:cNvPr id="8" name="Picture 8"/>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 xmlns:asvg="http://schemas.microsoft.com/office/drawing/2016/SVG/main" r:embed="rId8"/>
              </a:ext>
            </a:extLst>
          </a:blip>
          <a:srcRect/>
          <a:stretch>
            <a:fillRect/>
          </a:stretch>
        </p:blipFill>
        <p:spPr>
          <a:xfrm rot="3895077">
            <a:off x="10495133" y="2044605"/>
            <a:ext cx="834782" cy="799873"/>
          </a:xfrm>
          <a:prstGeom prst="rect">
            <a:avLst/>
          </a:prstGeom>
        </p:spPr>
      </p:pic>
      <p:sp>
        <p:nvSpPr>
          <p:cNvPr id="9" name="TextBox 8"/>
          <p:cNvSpPr txBox="1"/>
          <p:nvPr/>
        </p:nvSpPr>
        <p:spPr>
          <a:xfrm>
            <a:off x="4610860" y="788975"/>
            <a:ext cx="9677400" cy="1107996"/>
          </a:xfrm>
          <a:prstGeom prst="rect">
            <a:avLst/>
          </a:prstGeom>
          <a:noFill/>
        </p:spPr>
        <p:txBody>
          <a:bodyPr wrap="square" rtlCol="0">
            <a:spAutoFit/>
          </a:bodyPr>
          <a:lstStyle/>
          <a:p>
            <a:pPr algn="ctr"/>
            <a:r>
              <a:rPr lang="en-US" sz="6600" b="1" dirty="0" smtClean="0">
                <a:latin typeface="Arial" panose="020B0604020202020204" pitchFamily="34" charset="0"/>
                <a:cs typeface="Arial" panose="020B0604020202020204" pitchFamily="34" charset="0"/>
              </a:rPr>
              <a:t>VẬN DỤNG</a:t>
            </a:r>
            <a:endParaRPr lang="en-US" sz="6600" b="1" dirty="0">
              <a:latin typeface="Arial" panose="020B0604020202020204" pitchFamily="34" charset="0"/>
              <a:cs typeface="Arial" panose="020B0604020202020204" pitchFamily="34" charset="0"/>
            </a:endParaRPr>
          </a:p>
        </p:txBody>
      </p:sp>
      <p:sp>
        <p:nvSpPr>
          <p:cNvPr id="10" name="Round Same Side Corner Rectangle 9"/>
          <p:cNvSpPr/>
          <p:nvPr/>
        </p:nvSpPr>
        <p:spPr>
          <a:xfrm flipV="1">
            <a:off x="1405728" y="2655426"/>
            <a:ext cx="5562600" cy="1211580"/>
          </a:xfrm>
          <a:prstGeom prst="round2SameRect">
            <a:avLst>
              <a:gd name="adj1" fmla="val 50000"/>
              <a:gd name="adj2" fmla="val 0"/>
            </a:avLst>
          </a:prstGeom>
          <a:solidFill>
            <a:schemeClr val="accent5">
              <a:lumMod val="40000"/>
              <a:lumOff val="6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659728" y="2888223"/>
            <a:ext cx="5334000" cy="707886"/>
          </a:xfrm>
          <a:prstGeom prst="rect">
            <a:avLst/>
          </a:prstGeom>
          <a:noFill/>
        </p:spPr>
        <p:txBody>
          <a:bodyPr wrap="square" rtlCol="0">
            <a:spAutoFit/>
          </a:bodyPr>
          <a:lstStyle/>
          <a:p>
            <a:r>
              <a:rPr lang="en-US" sz="4000" b="1" dirty="0" err="1" smtClean="0">
                <a:latin typeface="Arial" panose="020B0604020202020204" pitchFamily="34" charset="0"/>
                <a:cs typeface="Arial" panose="020B0604020202020204" pitchFamily="34" charset="0"/>
              </a:rPr>
              <a:t>Bài</a:t>
            </a:r>
            <a:r>
              <a:rPr lang="en-US" sz="4000" b="1" dirty="0" smtClean="0">
                <a:latin typeface="Arial" panose="020B0604020202020204" pitchFamily="34" charset="0"/>
                <a:cs typeface="Arial" panose="020B0604020202020204" pitchFamily="34" charset="0"/>
              </a:rPr>
              <a:t> 2.28 (SGK - tr39)</a:t>
            </a:r>
            <a:endParaRPr lang="en-US" sz="4000" b="1" dirty="0">
              <a:latin typeface="Arial" panose="020B0604020202020204" pitchFamily="34" charset="0"/>
              <a:cs typeface="Arial" panose="020B0604020202020204" pitchFamily="34" charset="0"/>
            </a:endParaRPr>
          </a:p>
        </p:txBody>
      </p:sp>
      <p:sp>
        <p:nvSpPr>
          <p:cNvPr id="12" name="Rectangle 11"/>
          <p:cNvSpPr/>
          <p:nvPr/>
        </p:nvSpPr>
        <p:spPr>
          <a:xfrm>
            <a:off x="2026213" y="3964315"/>
            <a:ext cx="14846693" cy="2862322"/>
          </a:xfrm>
          <a:prstGeom prst="rect">
            <a:avLst/>
          </a:prstGeom>
        </p:spPr>
        <p:txBody>
          <a:bodyPr wrap="square">
            <a:spAutoFit/>
          </a:bodyPr>
          <a:lstStyle/>
          <a:p>
            <a:pPr algn="just">
              <a:lnSpc>
                <a:spcPct val="150000"/>
              </a:lnSpc>
            </a:pPr>
            <a:r>
              <a:rPr lang="vi-VN" sz="4000" dirty="0"/>
              <a:t>Dùng thước dây có vạch chia để đo độ dài đường gấp khúc ABC trong Hình 2.8 (đơn vị xentimet, làm tròn đến chữ số thập phân thứ nhất). So sánh kết quả </a:t>
            </a:r>
            <a:r>
              <a:rPr lang="vi-VN" sz="4000" dirty="0" smtClean="0"/>
              <a:t>với </a:t>
            </a:r>
            <a:r>
              <a:rPr lang="vi-VN" sz="4000" dirty="0"/>
              <a:t>kết quả của Bài tập 2.27.</a:t>
            </a:r>
            <a:endParaRPr lang="en-US" sz="4000" dirty="0"/>
          </a:p>
        </p:txBody>
      </p:sp>
      <p:pic>
        <p:nvPicPr>
          <p:cNvPr id="13" name="Picture 12"/>
          <p:cNvPicPr>
            <a:picLocks noChangeAspect="1"/>
          </p:cNvPicPr>
          <p:nvPr/>
        </p:nvPicPr>
        <p:blipFill>
          <a:blip r:embed="rId9">
            <a:extLst>
              <a:ext uri="{BEBA8EAE-BF5A-486C-A8C5-ECC9F3942E4B}">
                <a14:imgProps xmlns:a14="http://schemas.microsoft.com/office/drawing/2010/main">
                  <a14:imgLayer r:embed="rId10">
                    <a14:imgEffect>
                      <a14:sharpenSoften amount="25000"/>
                    </a14:imgEffect>
                  </a14:imgLayer>
                </a14:imgProps>
              </a:ext>
              <a:ext uri="{28A0092B-C50C-407E-A947-70E740481C1C}">
                <a14:useLocalDpi xmlns:a14="http://schemas.microsoft.com/office/drawing/2010/main"/>
              </a:ext>
            </a:extLst>
          </a:blip>
          <a:stretch>
            <a:fillRect/>
          </a:stretch>
        </p:blipFill>
        <p:spPr>
          <a:xfrm>
            <a:off x="5554147" y="6995066"/>
            <a:ext cx="6288670" cy="2860007"/>
          </a:xfrm>
          <a:prstGeom prst="rect">
            <a:avLst/>
          </a:prstGeom>
        </p:spPr>
      </p:pic>
      <p:pic>
        <p:nvPicPr>
          <p:cNvPr id="14" name="Picture 13"/>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728928" y="6959506"/>
            <a:ext cx="1353600" cy="3055534"/>
          </a:xfrm>
          <a:prstGeom prst="rect">
            <a:avLst/>
          </a:prstGeom>
        </p:spPr>
      </p:pic>
      <p:pic>
        <p:nvPicPr>
          <p:cNvPr id="15" name="Picture 14"/>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14554200" y="1292977"/>
            <a:ext cx="1762067" cy="1949189"/>
          </a:xfrm>
          <a:prstGeom prst="rect">
            <a:avLst/>
          </a:prstGeom>
        </p:spPr>
      </p:pic>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50" presetClass="entr" presetSubtype="0" decel="10000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500" fill="hold"/>
                                        <p:tgtEl>
                                          <p:spTgt spid="12"/>
                                        </p:tgtEl>
                                        <p:attrNameLst>
                                          <p:attrName>ppt_w</p:attrName>
                                        </p:attrNameLst>
                                      </p:cBhvr>
                                      <p:tavLst>
                                        <p:tav tm="0">
                                          <p:val>
                                            <p:strVal val="#ppt_w+.3"/>
                                          </p:val>
                                        </p:tav>
                                        <p:tav tm="100000">
                                          <p:val>
                                            <p:strVal val="#ppt_w"/>
                                          </p:val>
                                        </p:tav>
                                      </p:tavLst>
                                    </p:anim>
                                    <p:anim calcmode="lin" valueType="num">
                                      <p:cBhvr>
                                        <p:cTn id="16" dur="500" fill="hold"/>
                                        <p:tgtEl>
                                          <p:spTgt spid="12"/>
                                        </p:tgtEl>
                                        <p:attrNameLst>
                                          <p:attrName>ppt_h</p:attrName>
                                        </p:attrNameLst>
                                      </p:cBhvr>
                                      <p:tavLst>
                                        <p:tav tm="0">
                                          <p:val>
                                            <p:strVal val="#ppt_h"/>
                                          </p:val>
                                        </p:tav>
                                        <p:tav tm="100000">
                                          <p:val>
                                            <p:strVal val="#ppt_h"/>
                                          </p:val>
                                        </p:tav>
                                      </p:tavLst>
                                    </p:anim>
                                    <p:animEffect transition="in" filter="fade">
                                      <p:cBhvr>
                                        <p:cTn id="17" dur="500"/>
                                        <p:tgtEl>
                                          <p:spTgt spid="12"/>
                                        </p:tgtEl>
                                      </p:cBhvr>
                                    </p:animEffect>
                                  </p:childTnLst>
                                </p:cTn>
                              </p:par>
                              <p:par>
                                <p:cTn id="18" presetID="50" presetClass="entr" presetSubtype="0" decel="100000" fill="hold"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strVal val="#ppt_w+.3"/>
                                          </p:val>
                                        </p:tav>
                                        <p:tav tm="100000">
                                          <p:val>
                                            <p:strVal val="#ppt_w"/>
                                          </p:val>
                                        </p:tav>
                                      </p:tavLst>
                                    </p:anim>
                                    <p:anim calcmode="lin" valueType="num">
                                      <p:cBhvr>
                                        <p:cTn id="21" dur="500" fill="hold"/>
                                        <p:tgtEl>
                                          <p:spTgt spid="13"/>
                                        </p:tgtEl>
                                        <p:attrNameLst>
                                          <p:attrName>ppt_h</p:attrName>
                                        </p:attrNameLst>
                                      </p:cBhvr>
                                      <p:tavLst>
                                        <p:tav tm="0">
                                          <p:val>
                                            <p:strVal val="#ppt_h"/>
                                          </p:val>
                                        </p:tav>
                                        <p:tav tm="100000">
                                          <p:val>
                                            <p:strVal val="#ppt_h"/>
                                          </p:val>
                                        </p:tav>
                                      </p:tavLst>
                                    </p:anim>
                                    <p:animEffect transition="in" filter="fade">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DFDDE4"/>
        </a:solidFill>
        <a:effectLst/>
      </p:bgPr>
    </p:bg>
    <p:spTree>
      <p:nvGrpSpPr>
        <p:cNvPr id="1" name=""/>
        <p:cNvGrpSpPr/>
        <p:nvPr/>
      </p:nvGrpSpPr>
      <p:grpSpPr>
        <a:xfrm>
          <a:off x="0" y="0"/>
          <a:ext cx="0" cy="0"/>
          <a:chOff x="0" y="0"/>
          <a:chExt cx="0" cy="0"/>
        </a:xfrm>
      </p:grpSpPr>
      <p:grpSp>
        <p:nvGrpSpPr>
          <p:cNvPr id="3" name="Group 3"/>
          <p:cNvGrpSpPr/>
          <p:nvPr/>
        </p:nvGrpSpPr>
        <p:grpSpPr>
          <a:xfrm>
            <a:off x="7325511" y="8027065"/>
            <a:ext cx="3636977" cy="1231235"/>
            <a:chOff x="0" y="0"/>
            <a:chExt cx="4849303" cy="1641646"/>
          </a:xfrm>
        </p:grpSpPr>
        <p:pic>
          <p:nvPicPr>
            <p:cNvPr id="4" name="Picture 4"/>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 xmlns:asvg="http://schemas.microsoft.com/office/drawing/2016/SVG/main" r:embed="rId3"/>
                </a:ext>
              </a:extLst>
            </a:blip>
            <a:srcRect/>
            <a:stretch>
              <a:fillRect/>
            </a:stretch>
          </p:blipFill>
          <p:spPr>
            <a:xfrm rot="3895077">
              <a:off x="182537" y="221308"/>
              <a:ext cx="1251360" cy="1199030"/>
            </a:xfrm>
            <a:prstGeom prst="rect">
              <a:avLst/>
            </a:prstGeom>
          </p:spPr>
        </p:pic>
        <p:pic>
          <p:nvPicPr>
            <p:cNvPr id="5" name="Picture 5"/>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 xmlns:asvg="http://schemas.microsoft.com/office/drawing/2016/SVG/main" r:embed="rId5"/>
                </a:ext>
              </a:extLst>
            </a:blip>
            <a:srcRect/>
            <a:stretch>
              <a:fillRect/>
            </a:stretch>
          </p:blipFill>
          <p:spPr>
            <a:xfrm rot="3895077">
              <a:off x="1798972" y="221308"/>
              <a:ext cx="1251360" cy="1199030"/>
            </a:xfrm>
            <a:prstGeom prst="rect">
              <a:avLst/>
            </a:prstGeom>
          </p:spPr>
        </p:pic>
        <p:pic>
          <p:nvPicPr>
            <p:cNvPr id="6" name="Picture 6"/>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 xmlns:asvg="http://schemas.microsoft.com/office/drawing/2016/SVG/main" r:embed="rId7"/>
                </a:ext>
              </a:extLst>
            </a:blip>
            <a:srcRect/>
            <a:stretch>
              <a:fillRect/>
            </a:stretch>
          </p:blipFill>
          <p:spPr>
            <a:xfrm rot="3895077">
              <a:off x="3415406" y="221308"/>
              <a:ext cx="1251360" cy="1199030"/>
            </a:xfrm>
            <a:prstGeom prst="rect">
              <a:avLst/>
            </a:prstGeom>
          </p:spPr>
        </p:pic>
      </p:grpSp>
      <p:pic>
        <p:nvPicPr>
          <p:cNvPr id="7" name="Picture 7"/>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a:xfrm rot="-691255">
            <a:off x="285537" y="7018951"/>
            <a:ext cx="3343591" cy="3247462"/>
          </a:xfrm>
          <a:prstGeom prst="rect">
            <a:avLst/>
          </a:prstGeom>
        </p:spPr>
      </p:pic>
      <p:pic>
        <p:nvPicPr>
          <p:cNvPr id="9" name="Picture 8"/>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600200" y="876300"/>
            <a:ext cx="2895600" cy="2036571"/>
          </a:xfrm>
          <a:prstGeom prst="rect">
            <a:avLst/>
          </a:prstGeom>
        </p:spPr>
      </p:pic>
      <p:sp>
        <p:nvSpPr>
          <p:cNvPr id="10" name="TextBox 9"/>
          <p:cNvSpPr txBox="1"/>
          <p:nvPr/>
        </p:nvSpPr>
        <p:spPr>
          <a:xfrm>
            <a:off x="1600200" y="1333500"/>
            <a:ext cx="2895600" cy="769441"/>
          </a:xfrm>
          <a:prstGeom prst="rect">
            <a:avLst/>
          </a:prstGeom>
          <a:noFill/>
        </p:spPr>
        <p:txBody>
          <a:bodyPr wrap="square" rtlCol="0">
            <a:spAutoFit/>
          </a:bodyPr>
          <a:lstStyle/>
          <a:p>
            <a:pPr algn="ctr"/>
            <a:r>
              <a:rPr lang="en-US" sz="4400" b="1" dirty="0" err="1" smtClean="0">
                <a:latin typeface="Arial" panose="020B0604020202020204" pitchFamily="34" charset="0"/>
                <a:cs typeface="Arial" panose="020B0604020202020204" pitchFamily="34" charset="0"/>
              </a:rPr>
              <a:t>Giải</a:t>
            </a:r>
            <a:endParaRPr lang="en-US" sz="4400" b="1" dirty="0">
              <a:latin typeface="Arial" panose="020B0604020202020204" pitchFamily="34" charset="0"/>
              <a:cs typeface="Arial" panose="020B0604020202020204" pitchFamily="34" charset="0"/>
            </a:endParaRPr>
          </a:p>
        </p:txBody>
      </p:sp>
      <p:pic>
        <p:nvPicPr>
          <p:cNvPr id="11" name="Picture 10"/>
          <p:cNvPicPr>
            <a:picLocks noChangeAspect="1"/>
          </p:cNvPicPr>
          <p:nvPr/>
        </p:nvPicPr>
        <p:blipFill>
          <a:blip r:embed="rId10">
            <a:extLst>
              <a:ext uri="{BEBA8EAE-BF5A-486C-A8C5-ECC9F3942E4B}">
                <a14:imgProps xmlns:a14="http://schemas.microsoft.com/office/drawing/2010/main">
                  <a14:imgLayer r:embed="rId11">
                    <a14:imgEffect>
                      <a14:sharpenSoften amount="25000"/>
                    </a14:imgEffect>
                  </a14:imgLayer>
                </a14:imgProps>
              </a:ext>
              <a:ext uri="{28A0092B-C50C-407E-A947-70E740481C1C}">
                <a14:useLocalDpi xmlns:a14="http://schemas.microsoft.com/office/drawing/2010/main"/>
              </a:ext>
            </a:extLst>
          </a:blip>
          <a:stretch>
            <a:fillRect/>
          </a:stretch>
        </p:blipFill>
        <p:spPr>
          <a:xfrm>
            <a:off x="5638800" y="868680"/>
            <a:ext cx="6288670" cy="2860007"/>
          </a:xfrm>
          <a:prstGeom prst="rect">
            <a:avLst/>
          </a:prstGeom>
        </p:spPr>
      </p:pic>
      <mc:AlternateContent xmlns:mc="http://schemas.openxmlformats.org/markup-compatibility/2006" xmlns:a14="http://schemas.microsoft.com/office/drawing/2010/main">
        <mc:Choice Requires="a14">
          <p:sp>
            <p:nvSpPr>
              <p:cNvPr id="12" name="TextBox 11"/>
              <p:cNvSpPr txBox="1"/>
              <p:nvPr/>
            </p:nvSpPr>
            <p:spPr>
              <a:xfrm>
                <a:off x="3352800" y="3924300"/>
                <a:ext cx="12192000" cy="3088153"/>
              </a:xfrm>
              <a:prstGeom prst="rect">
                <a:avLst/>
              </a:prstGeom>
              <a:noFill/>
            </p:spPr>
            <p:txBody>
              <a:bodyPr wrap="square" rtlCol="0">
                <a:spAutoFit/>
              </a:bodyPr>
              <a:lstStyle/>
              <a:p>
                <a:pPr>
                  <a:lnSpc>
                    <a:spcPct val="150000"/>
                  </a:lnSpc>
                </a:pPr>
                <a:r>
                  <a:rPr lang="en-US" sz="4000" dirty="0" smtClean="0">
                    <a:latin typeface="Arial" panose="020B0604020202020204" pitchFamily="34" charset="0"/>
                    <a:cs typeface="Arial" panose="020B0604020202020204" pitchFamily="34" charset="0"/>
                  </a:rPr>
                  <a:t>Ta </a:t>
                </a:r>
                <a:r>
                  <a:rPr lang="en-US" sz="4000" dirty="0" err="1" smtClean="0">
                    <a:latin typeface="Arial" panose="020B0604020202020204" pitchFamily="34" charset="0"/>
                    <a:cs typeface="Arial" panose="020B0604020202020204" pitchFamily="34" charset="0"/>
                  </a:rPr>
                  <a:t>có</a:t>
                </a:r>
                <a:r>
                  <a:rPr lang="en-US" sz="4000" dirty="0" smtClean="0">
                    <a:latin typeface="Arial" panose="020B0604020202020204" pitchFamily="34" charset="0"/>
                    <a:cs typeface="Arial" panose="020B0604020202020204" pitchFamily="34" charset="0"/>
                  </a:rPr>
                  <a:t>: AB = </a:t>
                </a:r>
                <a14:m>
                  <m:oMath xmlns:m="http://schemas.openxmlformats.org/officeDocument/2006/math">
                    <m:rad>
                      <m:radPr>
                        <m:degHide m:val="on"/>
                        <m:ctrlPr>
                          <a:rPr lang="en-US" sz="4000" i="1" smtClean="0">
                            <a:latin typeface="Cambria Math"/>
                            <a:cs typeface="Arial" panose="020B0604020202020204" pitchFamily="34" charset="0"/>
                          </a:rPr>
                        </m:ctrlPr>
                      </m:radPr>
                      <m:deg/>
                      <m:e>
                        <m:sSup>
                          <m:sSupPr>
                            <m:ctrlPr>
                              <a:rPr lang="en-US" sz="4000" i="1" smtClean="0">
                                <a:latin typeface="Cambria Math"/>
                                <a:cs typeface="Arial" panose="020B0604020202020204" pitchFamily="34" charset="0"/>
                              </a:rPr>
                            </m:ctrlPr>
                          </m:sSupPr>
                          <m:e>
                            <m:r>
                              <a:rPr lang="en-US" sz="4000" b="0" i="1" smtClean="0">
                                <a:latin typeface="Cambria Math" panose="02040503050406030204" pitchFamily="18" charset="0"/>
                                <a:cs typeface="Arial" panose="020B0604020202020204" pitchFamily="34" charset="0"/>
                              </a:rPr>
                              <m:t>1</m:t>
                            </m:r>
                          </m:e>
                          <m:sup>
                            <m:r>
                              <a:rPr lang="en-US" sz="4000" b="0" i="1" smtClean="0">
                                <a:latin typeface="Cambria Math" panose="02040503050406030204" pitchFamily="18" charset="0"/>
                                <a:cs typeface="Arial" panose="020B0604020202020204" pitchFamily="34" charset="0"/>
                              </a:rPr>
                              <m:t>2</m:t>
                            </m:r>
                          </m:sup>
                        </m:sSup>
                        <m:r>
                          <a:rPr lang="en-US" sz="4000" b="0" i="1" smtClean="0">
                            <a:latin typeface="Cambria Math" panose="02040503050406030204" pitchFamily="18" charset="0"/>
                            <a:cs typeface="Arial" panose="020B0604020202020204" pitchFamily="34" charset="0"/>
                          </a:rPr>
                          <m:t>+ </m:t>
                        </m:r>
                        <m:sSup>
                          <m:sSupPr>
                            <m:ctrlPr>
                              <a:rPr lang="en-US" sz="4000" b="0" i="1" smtClean="0">
                                <a:latin typeface="Cambria Math"/>
                                <a:cs typeface="Arial" panose="020B0604020202020204" pitchFamily="34" charset="0"/>
                              </a:rPr>
                            </m:ctrlPr>
                          </m:sSupPr>
                          <m:e>
                            <m:r>
                              <a:rPr lang="en-US" sz="4000" b="0" i="1" smtClean="0">
                                <a:latin typeface="Cambria Math" panose="02040503050406030204" pitchFamily="18" charset="0"/>
                                <a:cs typeface="Arial" panose="020B0604020202020204" pitchFamily="34" charset="0"/>
                              </a:rPr>
                              <m:t>2</m:t>
                            </m:r>
                          </m:e>
                          <m:sup>
                            <m:r>
                              <a:rPr lang="en-US" sz="4000" b="0" i="1" smtClean="0">
                                <a:latin typeface="Cambria Math" panose="02040503050406030204" pitchFamily="18" charset="0"/>
                                <a:cs typeface="Arial" panose="020B0604020202020204" pitchFamily="34" charset="0"/>
                              </a:rPr>
                              <m:t>2</m:t>
                            </m:r>
                          </m:sup>
                        </m:sSup>
                      </m:e>
                    </m:rad>
                    <m:r>
                      <a:rPr lang="en-US" sz="4000" b="0" i="1" smtClean="0">
                        <a:latin typeface="Cambria Math" panose="02040503050406030204" pitchFamily="18" charset="0"/>
                        <a:cs typeface="Arial" panose="020B0604020202020204" pitchFamily="34" charset="0"/>
                      </a:rPr>
                      <m:t> </m:t>
                    </m:r>
                  </m:oMath>
                </a14:m>
                <a:r>
                  <a:rPr lang="en-US" sz="4000" dirty="0" smtClean="0">
                    <a:latin typeface="Arial" panose="020B0604020202020204" pitchFamily="34" charset="0"/>
                    <a:cs typeface="Arial" panose="020B0604020202020204" pitchFamily="34" charset="0"/>
                  </a:rPr>
                  <a:t>= </a:t>
                </a:r>
                <a14:m>
                  <m:oMath xmlns:m="http://schemas.openxmlformats.org/officeDocument/2006/math">
                    <m:rad>
                      <m:radPr>
                        <m:degHide m:val="on"/>
                        <m:ctrlPr>
                          <a:rPr lang="en-US" sz="4000" i="1" smtClean="0">
                            <a:latin typeface="Cambria Math"/>
                            <a:cs typeface="Arial" panose="020B0604020202020204" pitchFamily="34" charset="0"/>
                          </a:rPr>
                        </m:ctrlPr>
                      </m:radPr>
                      <m:deg/>
                      <m:e>
                        <m:r>
                          <a:rPr lang="en-US" sz="4000" b="0" i="1" smtClean="0">
                            <a:latin typeface="Cambria Math" panose="02040503050406030204" pitchFamily="18" charset="0"/>
                            <a:cs typeface="Arial" panose="020B0604020202020204" pitchFamily="34" charset="0"/>
                          </a:rPr>
                          <m:t>5</m:t>
                        </m:r>
                      </m:e>
                    </m:rad>
                  </m:oMath>
                </a14:m>
                <a:r>
                  <a:rPr lang="en-US" sz="4000" dirty="0" smtClean="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ea typeface="Cambria Math" panose="02040503050406030204" pitchFamily="18" charset="0"/>
                        <a:cs typeface="Arial" panose="020B0604020202020204" pitchFamily="34" charset="0"/>
                      </a:rPr>
                      <m:t>≈</m:t>
                    </m:r>
                  </m:oMath>
                </a14:m>
                <a:r>
                  <a:rPr lang="en-US" sz="4000" dirty="0" smtClean="0">
                    <a:latin typeface="Arial" panose="020B0604020202020204" pitchFamily="34" charset="0"/>
                    <a:cs typeface="Arial" panose="020B0604020202020204" pitchFamily="34" charset="0"/>
                  </a:rPr>
                  <a:t> 2,2 (cm)</a:t>
                </a:r>
              </a:p>
              <a:p>
                <a:pPr>
                  <a:lnSpc>
                    <a:spcPct val="150000"/>
                  </a:lnSpc>
                </a:pPr>
                <a:r>
                  <a:rPr lang="en-US" sz="4000" dirty="0">
                    <a:latin typeface="Arial" panose="020B0604020202020204" pitchFamily="34" charset="0"/>
                    <a:cs typeface="Arial" panose="020B0604020202020204" pitchFamily="34" charset="0"/>
                  </a:rPr>
                  <a:t> </a:t>
                </a:r>
                <a:r>
                  <a:rPr lang="en-US" sz="4000" dirty="0" smtClean="0">
                    <a:latin typeface="Arial" panose="020B0604020202020204" pitchFamily="34" charset="0"/>
                    <a:cs typeface="Arial" panose="020B0604020202020204" pitchFamily="34" charset="0"/>
                  </a:rPr>
                  <a:t>         BC = </a:t>
                </a:r>
                <a14:m>
                  <m:oMath xmlns:m="http://schemas.openxmlformats.org/officeDocument/2006/math">
                    <m:rad>
                      <m:radPr>
                        <m:degHide m:val="on"/>
                        <m:ctrlPr>
                          <a:rPr lang="en-US" sz="4000" i="1" smtClean="0">
                            <a:latin typeface="Cambria Math"/>
                            <a:cs typeface="Arial" panose="020B0604020202020204" pitchFamily="34" charset="0"/>
                          </a:rPr>
                        </m:ctrlPr>
                      </m:radPr>
                      <m:deg/>
                      <m:e>
                        <m:sSup>
                          <m:sSupPr>
                            <m:ctrlPr>
                              <a:rPr lang="en-US" sz="4000" i="1" smtClean="0">
                                <a:latin typeface="Cambria Math"/>
                                <a:cs typeface="Arial" panose="020B0604020202020204" pitchFamily="34" charset="0"/>
                              </a:rPr>
                            </m:ctrlPr>
                          </m:sSupPr>
                          <m:e>
                            <m:r>
                              <a:rPr lang="en-US" sz="4000" b="0" i="1" smtClean="0">
                                <a:latin typeface="Cambria Math" panose="02040503050406030204" pitchFamily="18" charset="0"/>
                                <a:cs typeface="Arial" panose="020B0604020202020204" pitchFamily="34" charset="0"/>
                              </a:rPr>
                              <m:t>1</m:t>
                            </m:r>
                          </m:e>
                          <m:sup>
                            <m:r>
                              <a:rPr lang="en-US" sz="4000" b="0" i="1" smtClean="0">
                                <a:latin typeface="Cambria Math" panose="02040503050406030204" pitchFamily="18" charset="0"/>
                                <a:cs typeface="Arial" panose="020B0604020202020204" pitchFamily="34" charset="0"/>
                              </a:rPr>
                              <m:t>2</m:t>
                            </m:r>
                          </m:sup>
                        </m:sSup>
                        <m:r>
                          <a:rPr lang="en-US" sz="4000" b="0" i="1" smtClean="0">
                            <a:latin typeface="Cambria Math" panose="02040503050406030204" pitchFamily="18" charset="0"/>
                            <a:cs typeface="Arial" panose="020B0604020202020204" pitchFamily="34" charset="0"/>
                          </a:rPr>
                          <m:t>+</m:t>
                        </m:r>
                        <m:sSup>
                          <m:sSupPr>
                            <m:ctrlPr>
                              <a:rPr lang="en-US" sz="4000" b="0" i="1" smtClean="0">
                                <a:latin typeface="Cambria Math"/>
                                <a:cs typeface="Arial" panose="020B0604020202020204" pitchFamily="34" charset="0"/>
                              </a:rPr>
                            </m:ctrlPr>
                          </m:sSupPr>
                          <m:e>
                            <m:r>
                              <a:rPr lang="en-US" sz="4000" b="0" i="1" smtClean="0">
                                <a:latin typeface="Cambria Math" panose="02040503050406030204" pitchFamily="18" charset="0"/>
                                <a:cs typeface="Arial" panose="020B0604020202020204" pitchFamily="34" charset="0"/>
                              </a:rPr>
                              <m:t>1</m:t>
                            </m:r>
                          </m:e>
                          <m:sup>
                            <m:r>
                              <a:rPr lang="en-US" sz="4000" b="0" i="1" smtClean="0">
                                <a:latin typeface="Cambria Math" panose="02040503050406030204" pitchFamily="18" charset="0"/>
                                <a:cs typeface="Arial" panose="020B0604020202020204" pitchFamily="34" charset="0"/>
                              </a:rPr>
                              <m:t>2</m:t>
                            </m:r>
                          </m:sup>
                        </m:sSup>
                      </m:e>
                    </m:rad>
                  </m:oMath>
                </a14:m>
                <a:r>
                  <a:rPr lang="en-US" sz="4000" dirty="0" smtClean="0">
                    <a:latin typeface="Arial" panose="020B0604020202020204" pitchFamily="34" charset="0"/>
                    <a:cs typeface="Arial" panose="020B0604020202020204" pitchFamily="34" charset="0"/>
                  </a:rPr>
                  <a:t> = </a:t>
                </a:r>
                <a14:m>
                  <m:oMath xmlns:m="http://schemas.openxmlformats.org/officeDocument/2006/math">
                    <m:rad>
                      <m:radPr>
                        <m:degHide m:val="on"/>
                        <m:ctrlPr>
                          <a:rPr lang="en-US" sz="4000" i="1" smtClean="0">
                            <a:latin typeface="Cambria Math"/>
                            <a:cs typeface="Arial" panose="020B0604020202020204" pitchFamily="34" charset="0"/>
                          </a:rPr>
                        </m:ctrlPr>
                      </m:radPr>
                      <m:deg/>
                      <m:e>
                        <m:r>
                          <a:rPr lang="en-US" sz="4000" b="0" i="1" smtClean="0">
                            <a:latin typeface="Cambria Math" panose="02040503050406030204" pitchFamily="18" charset="0"/>
                            <a:cs typeface="Arial" panose="020B0604020202020204" pitchFamily="34" charset="0"/>
                          </a:rPr>
                          <m:t>2</m:t>
                        </m:r>
                      </m:e>
                    </m:rad>
                  </m:oMath>
                </a14:m>
                <a:r>
                  <a:rPr lang="en-US" sz="4000" dirty="0" smtClean="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ea typeface="Cambria Math" panose="02040503050406030204" pitchFamily="18" charset="0"/>
                        <a:cs typeface="Arial" panose="020B0604020202020204" pitchFamily="34" charset="0"/>
                      </a:rPr>
                      <m:t>≈</m:t>
                    </m:r>
                  </m:oMath>
                </a14:m>
                <a:r>
                  <a:rPr lang="en-US" sz="4000" dirty="0" smtClean="0">
                    <a:latin typeface="Arial" panose="020B0604020202020204" pitchFamily="34" charset="0"/>
                    <a:cs typeface="Arial" panose="020B0604020202020204" pitchFamily="34" charset="0"/>
                  </a:rPr>
                  <a:t> 1,4 (cm)</a:t>
                </a:r>
              </a:p>
              <a:p>
                <a:pPr>
                  <a:lnSpc>
                    <a:spcPct val="150000"/>
                  </a:lnSpc>
                </a:pPr>
                <a:r>
                  <a:rPr lang="en-US" sz="4000" dirty="0" err="1" smtClean="0">
                    <a:latin typeface="Arial" panose="020B0604020202020204" pitchFamily="34" charset="0"/>
                    <a:cs typeface="Arial" panose="020B0604020202020204" pitchFamily="34" charset="0"/>
                  </a:rPr>
                  <a:t>Độ</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dài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đường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gấp</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khúc</a:t>
                </a:r>
                <a:r>
                  <a:rPr lang="en-US" sz="4000" dirty="0" smtClean="0">
                    <a:latin typeface="Arial" panose="020B0604020202020204" pitchFamily="34" charset="0"/>
                    <a:cs typeface="Arial" panose="020B0604020202020204" pitchFamily="34" charset="0"/>
                  </a:rPr>
                  <a:t> ABC </a:t>
                </a:r>
                <a:r>
                  <a:rPr lang="en-US" sz="4000" dirty="0" err="1" smtClean="0">
                    <a:latin typeface="Arial" panose="020B0604020202020204" pitchFamily="34" charset="0"/>
                    <a:cs typeface="Arial" panose="020B0604020202020204" pitchFamily="34" charset="0"/>
                  </a:rPr>
                  <a:t>là</a:t>
                </a:r>
                <a:r>
                  <a:rPr lang="en-US" sz="4000" dirty="0" smtClean="0">
                    <a:latin typeface="Arial" panose="020B0604020202020204" pitchFamily="34" charset="0"/>
                    <a:cs typeface="Arial" panose="020B0604020202020204" pitchFamily="34" charset="0"/>
                  </a:rPr>
                  <a:t>: 2,2 + 1,4 = 3,6 (cm)</a:t>
                </a:r>
                <a:endParaRPr lang="en-US" sz="4000" dirty="0">
                  <a:latin typeface="Arial" panose="020B0604020202020204" pitchFamily="34" charset="0"/>
                  <a:cs typeface="Arial" panose="020B0604020202020204" pitchFamily="34" charset="0"/>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3352800" y="3924300"/>
                <a:ext cx="12192000" cy="3088153"/>
              </a:xfrm>
              <a:prstGeom prst="rect">
                <a:avLst/>
              </a:prstGeom>
              <a:blipFill rotWithShape="0">
                <a:blip r:embed="rId12"/>
                <a:stretch>
                  <a:fillRect l="-1750" b="-3953"/>
                </a:stretch>
              </a:blipFill>
            </p:spPr>
            <p:txBody>
              <a:bodyPr/>
              <a:lstStyle/>
              <a:p>
                <a:r>
                  <a:rPr lang="en-US">
                    <a:noFill/>
                  </a:rPr>
                  <a:t> </a:t>
                </a:r>
              </a:p>
            </p:txBody>
          </p:sp>
        </mc:Fallback>
      </mc:AlternateContent>
      <p:sp>
        <p:nvSpPr>
          <p:cNvPr id="13" name="Rectangle 12"/>
          <p:cNvSpPr/>
          <p:nvPr/>
        </p:nvSpPr>
        <p:spPr>
          <a:xfrm>
            <a:off x="10965316" y="7550981"/>
            <a:ext cx="6110968" cy="707886"/>
          </a:xfrm>
          <a:prstGeom prst="rect">
            <a:avLst/>
          </a:prstGeom>
        </p:spPr>
        <p:txBody>
          <a:bodyPr wrap="none">
            <a:spAutoFit/>
          </a:bodyPr>
          <a:lstStyle/>
          <a:p>
            <a:r>
              <a:rPr lang="en-US" sz="4000" dirty="0" err="1" smtClean="0">
                <a:solidFill>
                  <a:srgbClr val="C00000"/>
                </a:solidFill>
                <a:latin typeface="Arial" panose="020B0604020202020204" pitchFamily="34" charset="0"/>
                <a:cs typeface="Arial" panose="020B0604020202020204" pitchFamily="34" charset="0"/>
              </a:rPr>
              <a:t>Cùng</a:t>
            </a:r>
            <a:r>
              <a:rPr lang="en-US" sz="4000" dirty="0" smtClean="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kết</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quả</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với</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Bài</a:t>
            </a:r>
            <a:r>
              <a:rPr lang="en-US" sz="4000" dirty="0">
                <a:solidFill>
                  <a:srgbClr val="C00000"/>
                </a:solidFill>
                <a:latin typeface="Arial" panose="020B0604020202020204" pitchFamily="34" charset="0"/>
                <a:cs typeface="Arial" panose="020B0604020202020204" pitchFamily="34" charset="0"/>
              </a:rPr>
              <a:t> 2.27</a:t>
            </a:r>
          </a:p>
        </p:txBody>
      </p:sp>
      <p:sp>
        <p:nvSpPr>
          <p:cNvPr id="14" name="Down Arrow 13"/>
          <p:cNvSpPr/>
          <p:nvPr/>
        </p:nvSpPr>
        <p:spPr>
          <a:xfrm>
            <a:off x="13639800" y="6884223"/>
            <a:ext cx="381000" cy="635535"/>
          </a:xfrm>
          <a:prstGeom prst="down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ppt_x</p:attrName>
                                        </p:attrNameLst>
                                      </p:cBhvr>
                                      <p:tavLst>
                                        <p:tav tm="0">
                                          <p:val>
                                            <p:strVal val="#ppt_x"/>
                                          </p:val>
                                        </p:tav>
                                        <p:tav tm="100000">
                                          <p:val>
                                            <p:strVal val="#ppt_x"/>
                                          </p:val>
                                        </p:tav>
                                      </p:tavLst>
                                    </p:anim>
                                    <p:anim calcmode="lin" valueType="num">
                                      <p:cBhvr>
                                        <p:cTn id="9" dur="5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anim calcmode="lin" valueType="num">
                                      <p:cBhvr>
                                        <p:cTn id="13" dur="500" fill="hold"/>
                                        <p:tgtEl>
                                          <p:spTgt spid="9"/>
                                        </p:tgtEl>
                                        <p:attrNameLst>
                                          <p:attrName>ppt_x</p:attrName>
                                        </p:attrNameLst>
                                      </p:cBhvr>
                                      <p:tavLst>
                                        <p:tav tm="0">
                                          <p:val>
                                            <p:strVal val="#ppt_x"/>
                                          </p:val>
                                        </p:tav>
                                        <p:tav tm="100000">
                                          <p:val>
                                            <p:strVal val="#ppt_x"/>
                                          </p:val>
                                        </p:tav>
                                      </p:tavLst>
                                    </p:anim>
                                    <p:anim calcmode="lin" valueType="num">
                                      <p:cBhvr>
                                        <p:cTn id="14" dur="5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dissolve">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12">
                                            <p:txEl>
                                              <p:pRg st="0" end="0"/>
                                            </p:txEl>
                                          </p:spTgt>
                                        </p:tgtEl>
                                        <p:attrNameLst>
                                          <p:attrName>style.visibility</p:attrName>
                                        </p:attrNameLst>
                                      </p:cBhvr>
                                      <p:to>
                                        <p:strVal val="visible"/>
                                      </p:to>
                                    </p:set>
                                    <p:animEffect transition="in" filter="wipe(left)">
                                      <p:cBhvr>
                                        <p:cTn id="24" dur="500"/>
                                        <p:tgtEl>
                                          <p:spTgt spid="12">
                                            <p:txEl>
                                              <p:pRg st="0" end="0"/>
                                            </p:txEl>
                                          </p:spTgt>
                                        </p:tgtEl>
                                      </p:cBhvr>
                                    </p:animEffect>
                                  </p:childTnLst>
                                </p:cTn>
                              </p:par>
                              <p:par>
                                <p:cTn id="25" presetID="22" presetClass="entr" presetSubtype="8" fill="hold" nodeType="withEffect">
                                  <p:stCondLst>
                                    <p:cond delay="0"/>
                                  </p:stCondLst>
                                  <p:childTnLst>
                                    <p:set>
                                      <p:cBhvr>
                                        <p:cTn id="26" dur="1" fill="hold">
                                          <p:stCondLst>
                                            <p:cond delay="0"/>
                                          </p:stCondLst>
                                        </p:cTn>
                                        <p:tgtEl>
                                          <p:spTgt spid="12">
                                            <p:txEl>
                                              <p:pRg st="1" end="1"/>
                                            </p:txEl>
                                          </p:spTgt>
                                        </p:tgtEl>
                                        <p:attrNameLst>
                                          <p:attrName>style.visibility</p:attrName>
                                        </p:attrNameLst>
                                      </p:cBhvr>
                                      <p:to>
                                        <p:strVal val="visible"/>
                                      </p:to>
                                    </p:set>
                                    <p:animEffect transition="in" filter="wipe(left)">
                                      <p:cBhvr>
                                        <p:cTn id="27" dur="500"/>
                                        <p:tgtEl>
                                          <p:spTgt spid="12">
                                            <p:txEl>
                                              <p:pRg st="1" end="1"/>
                                            </p:txEl>
                                          </p:spTgt>
                                        </p:tgtEl>
                                      </p:cBhvr>
                                    </p:animEffect>
                                  </p:childTnLst>
                                </p:cTn>
                              </p:par>
                              <p:par>
                                <p:cTn id="28" presetID="22" presetClass="entr" presetSubtype="8" fill="hold" nodeType="withEffect">
                                  <p:stCondLst>
                                    <p:cond delay="0"/>
                                  </p:stCondLst>
                                  <p:childTnLst>
                                    <p:set>
                                      <p:cBhvr>
                                        <p:cTn id="29" dur="1" fill="hold">
                                          <p:stCondLst>
                                            <p:cond delay="0"/>
                                          </p:stCondLst>
                                        </p:cTn>
                                        <p:tgtEl>
                                          <p:spTgt spid="12">
                                            <p:txEl>
                                              <p:pRg st="2" end="2"/>
                                            </p:txEl>
                                          </p:spTgt>
                                        </p:tgtEl>
                                        <p:attrNameLst>
                                          <p:attrName>style.visibility</p:attrName>
                                        </p:attrNameLst>
                                      </p:cBhvr>
                                      <p:to>
                                        <p:strVal val="visible"/>
                                      </p:to>
                                    </p:set>
                                    <p:animEffect transition="in" filter="wipe(left)">
                                      <p:cBhvr>
                                        <p:cTn id="30" dur="500"/>
                                        <p:tgtEl>
                                          <p:spTgt spid="12">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2" presetClass="entr" presetSubtype="1"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500"/>
                                        <p:tgtEl>
                                          <p:spTgt spid="14"/>
                                        </p:tgtEl>
                                        <p:attrNameLst>
                                          <p:attrName>ppt_y</p:attrName>
                                        </p:attrNameLst>
                                      </p:cBhvr>
                                      <p:tavLst>
                                        <p:tav tm="0">
                                          <p:val>
                                            <p:strVal val="#ppt_y-#ppt_h*1.125000"/>
                                          </p:val>
                                        </p:tav>
                                        <p:tav tm="100000">
                                          <p:val>
                                            <p:strVal val="#ppt_y"/>
                                          </p:val>
                                        </p:tav>
                                      </p:tavLst>
                                    </p:anim>
                                    <p:animEffect transition="in" filter="wipe(down)">
                                      <p:cBhvr>
                                        <p:cTn id="36" dur="500"/>
                                        <p:tgtEl>
                                          <p:spTgt spid="14"/>
                                        </p:tgtEl>
                                      </p:cBhvr>
                                    </p:animEffect>
                                  </p:childTnLst>
                                </p:cTn>
                              </p:par>
                            </p:childTnLst>
                          </p:cTn>
                        </p:par>
                      </p:childTnLst>
                    </p:cTn>
                  </p:par>
                  <p:par>
                    <p:cTn id="37" fill="hold">
                      <p:stCondLst>
                        <p:cond delay="indefinite"/>
                      </p:stCondLst>
                      <p:childTnLst>
                        <p:par>
                          <p:cTn id="38" fill="hold">
                            <p:stCondLst>
                              <p:cond delay="0"/>
                            </p:stCondLst>
                            <p:childTnLst>
                              <p:par>
                                <p:cTn id="39" presetID="50" presetClass="entr" presetSubtype="0" decel="100000"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strVal val="#ppt_w+.3"/>
                                          </p:val>
                                        </p:tav>
                                        <p:tav tm="100000">
                                          <p:val>
                                            <p:strVal val="#ppt_w"/>
                                          </p:val>
                                        </p:tav>
                                      </p:tavLst>
                                    </p:anim>
                                    <p:anim calcmode="lin" valueType="num">
                                      <p:cBhvr>
                                        <p:cTn id="42" dur="500" fill="hold"/>
                                        <p:tgtEl>
                                          <p:spTgt spid="13"/>
                                        </p:tgtEl>
                                        <p:attrNameLst>
                                          <p:attrName>ppt_h</p:attrName>
                                        </p:attrNameLst>
                                      </p:cBhvr>
                                      <p:tavLst>
                                        <p:tav tm="0">
                                          <p:val>
                                            <p:strVal val="#ppt_h"/>
                                          </p:val>
                                        </p:tav>
                                        <p:tav tm="100000">
                                          <p:val>
                                            <p:strVal val="#ppt_h"/>
                                          </p:val>
                                        </p:tav>
                                      </p:tavLst>
                                    </p:anim>
                                    <p:animEffect transition="in" filter="fade">
                                      <p:cBhvr>
                                        <p:cTn id="4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CECD5"/>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14478000" y="412314"/>
            <a:ext cx="2971800" cy="2321718"/>
          </a:xfrm>
          <a:prstGeom prst="rect">
            <a:avLst/>
          </a:prstGeom>
        </p:spPr>
      </p:pic>
      <p:grpSp>
        <p:nvGrpSpPr>
          <p:cNvPr id="4" name="Group 4"/>
          <p:cNvGrpSpPr/>
          <p:nvPr/>
        </p:nvGrpSpPr>
        <p:grpSpPr>
          <a:xfrm>
            <a:off x="7439811" y="8403069"/>
            <a:ext cx="3636977" cy="1231235"/>
            <a:chOff x="0" y="0"/>
            <a:chExt cx="4849303" cy="1641646"/>
          </a:xfrm>
        </p:grpSpPr>
        <p:pic>
          <p:nvPicPr>
            <p:cNvPr id="5" name="Picture 5"/>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 xmlns:asvg="http://schemas.microsoft.com/office/drawing/2016/SVG/main" r:embed="rId4"/>
                </a:ext>
              </a:extLst>
            </a:blip>
            <a:srcRect/>
            <a:stretch>
              <a:fillRect/>
            </a:stretch>
          </p:blipFill>
          <p:spPr>
            <a:xfrm rot="3895077">
              <a:off x="182537" y="221308"/>
              <a:ext cx="1251360" cy="1199030"/>
            </a:xfrm>
            <a:prstGeom prst="rect">
              <a:avLst/>
            </a:prstGeom>
          </p:spPr>
        </p:pic>
        <p:pic>
          <p:nvPicPr>
            <p:cNvPr id="6" name="Picture 6"/>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 xmlns:asvg="http://schemas.microsoft.com/office/drawing/2016/SVG/main" r:embed="rId6"/>
                </a:ext>
              </a:extLst>
            </a:blip>
            <a:srcRect/>
            <a:stretch>
              <a:fillRect/>
            </a:stretch>
          </p:blipFill>
          <p:spPr>
            <a:xfrm rot="3895077">
              <a:off x="1798972" y="221308"/>
              <a:ext cx="1251360" cy="1199030"/>
            </a:xfrm>
            <a:prstGeom prst="rect">
              <a:avLst/>
            </a:prstGeom>
          </p:spPr>
        </p:pic>
        <p:pic>
          <p:nvPicPr>
            <p:cNvPr id="7" name="Picture 7"/>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 xmlns:asvg="http://schemas.microsoft.com/office/drawing/2016/SVG/main" r:embed="rId8"/>
                </a:ext>
              </a:extLst>
            </a:blip>
            <a:srcRect/>
            <a:stretch>
              <a:fillRect/>
            </a:stretch>
          </p:blipFill>
          <p:spPr>
            <a:xfrm rot="3895077">
              <a:off x="3415406" y="221308"/>
              <a:ext cx="1251360" cy="1199030"/>
            </a:xfrm>
            <a:prstGeom prst="rect">
              <a:avLst/>
            </a:prstGeom>
          </p:spPr>
        </p:pic>
      </p:grpSp>
      <p:sp>
        <p:nvSpPr>
          <p:cNvPr id="9" name="Round Same Side Corner Rectangle 8"/>
          <p:cNvSpPr/>
          <p:nvPr/>
        </p:nvSpPr>
        <p:spPr>
          <a:xfrm flipV="1">
            <a:off x="1498600" y="872103"/>
            <a:ext cx="5562600" cy="1211580"/>
          </a:xfrm>
          <a:prstGeom prst="round2SameRect">
            <a:avLst>
              <a:gd name="adj1" fmla="val 50000"/>
              <a:gd name="adj2" fmla="val 0"/>
            </a:avLst>
          </a:prstGeom>
          <a:solidFill>
            <a:schemeClr val="accent5">
              <a:lumMod val="40000"/>
              <a:lumOff val="6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752600" y="1104900"/>
            <a:ext cx="5334000" cy="707886"/>
          </a:xfrm>
          <a:prstGeom prst="rect">
            <a:avLst/>
          </a:prstGeom>
          <a:noFill/>
        </p:spPr>
        <p:txBody>
          <a:bodyPr wrap="square" rtlCol="0">
            <a:spAutoFit/>
          </a:bodyPr>
          <a:lstStyle/>
          <a:p>
            <a:r>
              <a:rPr lang="en-US" sz="4000" b="1" dirty="0" err="1" smtClean="0">
                <a:latin typeface="Arial" panose="020B0604020202020204" pitchFamily="34" charset="0"/>
                <a:cs typeface="Arial" panose="020B0604020202020204" pitchFamily="34" charset="0"/>
              </a:rPr>
              <a:t>Bài</a:t>
            </a:r>
            <a:r>
              <a:rPr lang="en-US" sz="4000" b="1" dirty="0" smtClean="0">
                <a:latin typeface="Arial" panose="020B0604020202020204" pitchFamily="34" charset="0"/>
                <a:cs typeface="Arial" panose="020B0604020202020204" pitchFamily="34" charset="0"/>
              </a:rPr>
              <a:t> 2.29 (SGK - tr39)</a:t>
            </a:r>
            <a:endParaRPr lang="en-US" sz="4000" b="1" dirty="0">
              <a:latin typeface="Arial" panose="020B0604020202020204" pitchFamily="34" charset="0"/>
              <a:cs typeface="Arial" panose="020B0604020202020204" pitchFamily="34" charset="0"/>
            </a:endParaRPr>
          </a:p>
        </p:txBody>
      </p:sp>
      <p:sp>
        <p:nvSpPr>
          <p:cNvPr id="11" name="Rectangle 10"/>
          <p:cNvSpPr/>
          <p:nvPr/>
        </p:nvSpPr>
        <p:spPr>
          <a:xfrm>
            <a:off x="1752600" y="2271642"/>
            <a:ext cx="15011400" cy="6740307"/>
          </a:xfrm>
          <a:prstGeom prst="rect">
            <a:avLst/>
          </a:prstGeom>
        </p:spPr>
        <p:txBody>
          <a:bodyPr wrap="square">
            <a:spAutoFit/>
          </a:bodyPr>
          <a:lstStyle/>
          <a:p>
            <a:pPr algn="just">
              <a:lnSpc>
                <a:spcPct val="150000"/>
              </a:lnSpc>
            </a:pPr>
            <a:r>
              <a:rPr lang="vi-VN" sz="3600" dirty="0">
                <a:latin typeface="Arial" panose="020B0604020202020204" pitchFamily="34" charset="0"/>
                <a:cs typeface="Arial" panose="020B0604020202020204" pitchFamily="34" charset="0"/>
              </a:rPr>
              <a:t>Chia sợi dây đồng dài 10 m thành 7 đoạn bằng nhau</a:t>
            </a:r>
            <a:r>
              <a:rPr lang="vi-VN" sz="3600" dirty="0" smtClean="0">
                <a:latin typeface="Arial" panose="020B0604020202020204" pitchFamily="34" charset="0"/>
                <a:cs typeface="Arial" panose="020B0604020202020204" pitchFamily="34" charset="0"/>
              </a:rPr>
              <a:t>.</a:t>
            </a:r>
            <a:endParaRPr lang="vi-VN" sz="3600" dirty="0">
              <a:latin typeface="Arial" panose="020B0604020202020204" pitchFamily="34" charset="0"/>
              <a:cs typeface="Arial" panose="020B0604020202020204" pitchFamily="34" charset="0"/>
            </a:endParaRPr>
          </a:p>
          <a:p>
            <a:pPr algn="just">
              <a:lnSpc>
                <a:spcPct val="150000"/>
              </a:lnSpc>
            </a:pPr>
            <a:r>
              <a:rPr lang="vi-VN" sz="3600" dirty="0">
                <a:latin typeface="Arial" panose="020B0604020202020204" pitchFamily="34" charset="0"/>
                <a:cs typeface="Arial" panose="020B0604020202020204" pitchFamily="34" charset="0"/>
              </a:rPr>
              <a:t>a) Tính độ dài mỗi đoạn dây nhận được, viết kết quả dưới dạng số thập phân vô hạn tuần hoàn</a:t>
            </a:r>
            <a:r>
              <a:rPr lang="vi-VN" sz="3600" dirty="0" smtClean="0">
                <a:latin typeface="Arial" panose="020B0604020202020204" pitchFamily="34" charset="0"/>
                <a:cs typeface="Arial" panose="020B0604020202020204" pitchFamily="34" charset="0"/>
              </a:rPr>
              <a:t>.</a:t>
            </a:r>
            <a:endParaRPr lang="vi-VN" sz="3600" dirty="0">
              <a:latin typeface="Arial" panose="020B0604020202020204" pitchFamily="34" charset="0"/>
              <a:cs typeface="Arial" panose="020B0604020202020204" pitchFamily="34" charset="0"/>
            </a:endParaRPr>
          </a:p>
          <a:p>
            <a:pPr algn="just">
              <a:lnSpc>
                <a:spcPct val="150000"/>
              </a:lnSpc>
            </a:pPr>
            <a:r>
              <a:rPr lang="vi-VN" sz="3600" dirty="0">
                <a:latin typeface="Arial" panose="020B0604020202020204" pitchFamily="34" charset="0"/>
                <a:cs typeface="Arial" panose="020B0604020202020204" pitchFamily="34" charset="0"/>
              </a:rPr>
              <a:t>b) Dùng 4 đoạn dây nhận được ghép thành một hình vuông. Gọi C là chu vi của hình vuông đó. Hãy tìm C bằng hai cách rồi so sánh kết quả</a:t>
            </a:r>
            <a:r>
              <a:rPr lang="vi-VN" sz="3600" dirty="0" smtClean="0">
                <a:latin typeface="Arial" panose="020B0604020202020204" pitchFamily="34" charset="0"/>
                <a:cs typeface="Arial" panose="020B0604020202020204" pitchFamily="34" charset="0"/>
              </a:rPr>
              <a:t>:</a:t>
            </a:r>
            <a:endParaRPr lang="vi-VN" sz="3600" dirty="0">
              <a:latin typeface="Arial" panose="020B0604020202020204" pitchFamily="34" charset="0"/>
              <a:cs typeface="Arial" panose="020B0604020202020204" pitchFamily="34" charset="0"/>
            </a:endParaRPr>
          </a:p>
          <a:p>
            <a:pPr algn="just">
              <a:lnSpc>
                <a:spcPct val="150000"/>
              </a:lnSpc>
            </a:pPr>
            <a:r>
              <a:rPr lang="vi-VN" sz="3600" b="1" dirty="0">
                <a:latin typeface="Arial" panose="020B0604020202020204" pitchFamily="34" charset="0"/>
                <a:cs typeface="Arial" panose="020B0604020202020204" pitchFamily="34" charset="0"/>
              </a:rPr>
              <a:t>Cách 1: </a:t>
            </a:r>
            <a:r>
              <a:rPr lang="vi-VN" sz="3600" dirty="0">
                <a:latin typeface="Arial" panose="020B0604020202020204" pitchFamily="34" charset="0"/>
                <a:cs typeface="Arial" panose="020B0604020202020204" pitchFamily="34" charset="0"/>
              </a:rPr>
              <a:t>Dùng thước dây có vạch chia để đo, lấy chính xác đến xentimet</a:t>
            </a:r>
            <a:r>
              <a:rPr lang="vi-VN" sz="3600" dirty="0" smtClean="0">
                <a:latin typeface="Arial" panose="020B0604020202020204" pitchFamily="34" charset="0"/>
                <a:cs typeface="Arial" panose="020B0604020202020204" pitchFamily="34" charset="0"/>
              </a:rPr>
              <a:t>.</a:t>
            </a:r>
            <a:endParaRPr lang="vi-VN" sz="3600" dirty="0">
              <a:latin typeface="Arial" panose="020B0604020202020204" pitchFamily="34" charset="0"/>
              <a:cs typeface="Arial" panose="020B0604020202020204" pitchFamily="34" charset="0"/>
            </a:endParaRPr>
          </a:p>
          <a:p>
            <a:pPr algn="just">
              <a:lnSpc>
                <a:spcPct val="150000"/>
              </a:lnSpc>
            </a:pPr>
            <a:r>
              <a:rPr lang="vi-VN" sz="3600" b="1" dirty="0">
                <a:latin typeface="Arial" panose="020B0604020202020204" pitchFamily="34" charset="0"/>
                <a:cs typeface="Arial" panose="020B0604020202020204" pitchFamily="34" charset="0"/>
              </a:rPr>
              <a:t>Cách 2: </a:t>
            </a:r>
            <a:r>
              <a:rPr lang="vi-VN" sz="3600" dirty="0">
                <a:latin typeface="Arial" panose="020B0604020202020204" pitchFamily="34" charset="0"/>
                <a:cs typeface="Arial" panose="020B0604020202020204" pitchFamily="34" charset="0"/>
              </a:rPr>
              <a:t>Tính C = 4107, viết kết quả dưới dạng số thập phân với độ chính xác 0,005.</a:t>
            </a:r>
            <a:endParaRPr lang="en-US" sz="3600" dirty="0">
              <a:latin typeface="Arial" panose="020B0604020202020204" pitchFamily="34" charset="0"/>
              <a:cs typeface="Arial" panose="020B0604020202020204" pitchFamily="34"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nodeType="clickEffect">
                                  <p:stCondLst>
                                    <p:cond delay="0"/>
                                  </p:stCondLst>
                                  <p:childTnLst>
                                    <p:set>
                                      <p:cBhvr>
                                        <p:cTn id="14" dur="1" fill="hold">
                                          <p:stCondLst>
                                            <p:cond delay="0"/>
                                          </p:stCondLst>
                                        </p:cTn>
                                        <p:tgtEl>
                                          <p:spTgt spid="11">
                                            <p:txEl>
                                              <p:pRg st="0" end="0"/>
                                            </p:txEl>
                                          </p:spTgt>
                                        </p:tgtEl>
                                        <p:attrNameLst>
                                          <p:attrName>style.visibility</p:attrName>
                                        </p:attrNameLst>
                                      </p:cBhvr>
                                      <p:to>
                                        <p:strVal val="visible"/>
                                      </p:to>
                                    </p:set>
                                    <p:anim calcmode="lin" valueType="num">
                                      <p:cBhvr additive="base">
                                        <p:cTn id="15" dur="500"/>
                                        <p:tgtEl>
                                          <p:spTgt spid="11">
                                            <p:txEl>
                                              <p:pRg st="0" end="0"/>
                                            </p:txEl>
                                          </p:spTgt>
                                        </p:tgtEl>
                                        <p:attrNameLst>
                                          <p:attrName>ppt_y</p:attrName>
                                        </p:attrNameLst>
                                      </p:cBhvr>
                                      <p:tavLst>
                                        <p:tav tm="0">
                                          <p:val>
                                            <p:strVal val="#ppt_y+#ppt_h*1.125000"/>
                                          </p:val>
                                        </p:tav>
                                        <p:tav tm="100000">
                                          <p:val>
                                            <p:strVal val="#ppt_y"/>
                                          </p:val>
                                        </p:tav>
                                      </p:tavLst>
                                    </p:anim>
                                    <p:animEffect transition="in" filter="wipe(up)">
                                      <p:cBhvr>
                                        <p:cTn id="16" dur="500"/>
                                        <p:tgtEl>
                                          <p:spTgt spid="11">
                                            <p:txEl>
                                              <p:pRg st="0" end="0"/>
                                            </p:txEl>
                                          </p:spTgt>
                                        </p:tgtEl>
                                      </p:cBhvr>
                                    </p:animEffect>
                                  </p:childTnLst>
                                </p:cTn>
                              </p:par>
                              <p:par>
                                <p:cTn id="17" presetID="12" presetClass="entr" presetSubtype="4" fill="hold" nodeType="withEffect">
                                  <p:stCondLst>
                                    <p:cond delay="0"/>
                                  </p:stCondLst>
                                  <p:childTnLst>
                                    <p:set>
                                      <p:cBhvr>
                                        <p:cTn id="18" dur="1" fill="hold">
                                          <p:stCondLst>
                                            <p:cond delay="0"/>
                                          </p:stCondLst>
                                        </p:cTn>
                                        <p:tgtEl>
                                          <p:spTgt spid="11">
                                            <p:txEl>
                                              <p:pRg st="1" end="1"/>
                                            </p:txEl>
                                          </p:spTgt>
                                        </p:tgtEl>
                                        <p:attrNameLst>
                                          <p:attrName>style.visibility</p:attrName>
                                        </p:attrNameLst>
                                      </p:cBhvr>
                                      <p:to>
                                        <p:strVal val="visible"/>
                                      </p:to>
                                    </p:set>
                                    <p:anim calcmode="lin" valueType="num">
                                      <p:cBhvr additive="base">
                                        <p:cTn id="19" dur="500"/>
                                        <p:tgtEl>
                                          <p:spTgt spid="11">
                                            <p:txEl>
                                              <p:pRg st="1" end="1"/>
                                            </p:txEl>
                                          </p:spTgt>
                                        </p:tgtEl>
                                        <p:attrNameLst>
                                          <p:attrName>ppt_y</p:attrName>
                                        </p:attrNameLst>
                                      </p:cBhvr>
                                      <p:tavLst>
                                        <p:tav tm="0">
                                          <p:val>
                                            <p:strVal val="#ppt_y+#ppt_h*1.125000"/>
                                          </p:val>
                                        </p:tav>
                                        <p:tav tm="100000">
                                          <p:val>
                                            <p:strVal val="#ppt_y"/>
                                          </p:val>
                                        </p:tav>
                                      </p:tavLst>
                                    </p:anim>
                                    <p:animEffect transition="in" filter="wipe(up)">
                                      <p:cBhvr>
                                        <p:cTn id="20" dur="500"/>
                                        <p:tgtEl>
                                          <p:spTgt spid="11">
                                            <p:txEl>
                                              <p:pRg st="1" end="1"/>
                                            </p:txEl>
                                          </p:spTgt>
                                        </p:tgtEl>
                                      </p:cBhvr>
                                    </p:animEffect>
                                  </p:childTnLst>
                                </p:cTn>
                              </p:par>
                              <p:par>
                                <p:cTn id="21" presetID="12" presetClass="entr" presetSubtype="4" fill="hold" nodeType="withEffect">
                                  <p:stCondLst>
                                    <p:cond delay="0"/>
                                  </p:stCondLst>
                                  <p:childTnLst>
                                    <p:set>
                                      <p:cBhvr>
                                        <p:cTn id="22" dur="1" fill="hold">
                                          <p:stCondLst>
                                            <p:cond delay="0"/>
                                          </p:stCondLst>
                                        </p:cTn>
                                        <p:tgtEl>
                                          <p:spTgt spid="11">
                                            <p:txEl>
                                              <p:pRg st="2" end="2"/>
                                            </p:txEl>
                                          </p:spTgt>
                                        </p:tgtEl>
                                        <p:attrNameLst>
                                          <p:attrName>style.visibility</p:attrName>
                                        </p:attrNameLst>
                                      </p:cBhvr>
                                      <p:to>
                                        <p:strVal val="visible"/>
                                      </p:to>
                                    </p:set>
                                    <p:anim calcmode="lin" valueType="num">
                                      <p:cBhvr additive="base">
                                        <p:cTn id="23" dur="500"/>
                                        <p:tgtEl>
                                          <p:spTgt spid="11">
                                            <p:txEl>
                                              <p:pRg st="2" end="2"/>
                                            </p:txEl>
                                          </p:spTgt>
                                        </p:tgtEl>
                                        <p:attrNameLst>
                                          <p:attrName>ppt_y</p:attrName>
                                        </p:attrNameLst>
                                      </p:cBhvr>
                                      <p:tavLst>
                                        <p:tav tm="0">
                                          <p:val>
                                            <p:strVal val="#ppt_y+#ppt_h*1.125000"/>
                                          </p:val>
                                        </p:tav>
                                        <p:tav tm="100000">
                                          <p:val>
                                            <p:strVal val="#ppt_y"/>
                                          </p:val>
                                        </p:tav>
                                      </p:tavLst>
                                    </p:anim>
                                    <p:animEffect transition="in" filter="wipe(up)">
                                      <p:cBhvr>
                                        <p:cTn id="24" dur="500"/>
                                        <p:tgtEl>
                                          <p:spTgt spid="11">
                                            <p:txEl>
                                              <p:pRg st="2" end="2"/>
                                            </p:txEl>
                                          </p:spTgt>
                                        </p:tgtEl>
                                      </p:cBhvr>
                                    </p:animEffect>
                                  </p:childTnLst>
                                </p:cTn>
                              </p:par>
                              <p:par>
                                <p:cTn id="25" presetID="12" presetClass="entr" presetSubtype="4" fill="hold" nodeType="withEffect">
                                  <p:stCondLst>
                                    <p:cond delay="0"/>
                                  </p:stCondLst>
                                  <p:childTnLst>
                                    <p:set>
                                      <p:cBhvr>
                                        <p:cTn id="26" dur="1" fill="hold">
                                          <p:stCondLst>
                                            <p:cond delay="0"/>
                                          </p:stCondLst>
                                        </p:cTn>
                                        <p:tgtEl>
                                          <p:spTgt spid="11">
                                            <p:txEl>
                                              <p:pRg st="3" end="3"/>
                                            </p:txEl>
                                          </p:spTgt>
                                        </p:tgtEl>
                                        <p:attrNameLst>
                                          <p:attrName>style.visibility</p:attrName>
                                        </p:attrNameLst>
                                      </p:cBhvr>
                                      <p:to>
                                        <p:strVal val="visible"/>
                                      </p:to>
                                    </p:set>
                                    <p:anim calcmode="lin" valueType="num">
                                      <p:cBhvr additive="base">
                                        <p:cTn id="27" dur="500"/>
                                        <p:tgtEl>
                                          <p:spTgt spid="11">
                                            <p:txEl>
                                              <p:pRg st="3" end="3"/>
                                            </p:txEl>
                                          </p:spTgt>
                                        </p:tgtEl>
                                        <p:attrNameLst>
                                          <p:attrName>ppt_y</p:attrName>
                                        </p:attrNameLst>
                                      </p:cBhvr>
                                      <p:tavLst>
                                        <p:tav tm="0">
                                          <p:val>
                                            <p:strVal val="#ppt_y+#ppt_h*1.125000"/>
                                          </p:val>
                                        </p:tav>
                                        <p:tav tm="100000">
                                          <p:val>
                                            <p:strVal val="#ppt_y"/>
                                          </p:val>
                                        </p:tav>
                                      </p:tavLst>
                                    </p:anim>
                                    <p:animEffect transition="in" filter="wipe(up)">
                                      <p:cBhvr>
                                        <p:cTn id="28" dur="500"/>
                                        <p:tgtEl>
                                          <p:spTgt spid="11">
                                            <p:txEl>
                                              <p:pRg st="3" end="3"/>
                                            </p:txEl>
                                          </p:spTgt>
                                        </p:tgtEl>
                                      </p:cBhvr>
                                    </p:animEffect>
                                  </p:childTnLst>
                                </p:cTn>
                              </p:par>
                              <p:par>
                                <p:cTn id="29" presetID="12" presetClass="entr" presetSubtype="4" fill="hold" nodeType="withEffect">
                                  <p:stCondLst>
                                    <p:cond delay="0"/>
                                  </p:stCondLst>
                                  <p:childTnLst>
                                    <p:set>
                                      <p:cBhvr>
                                        <p:cTn id="30" dur="1" fill="hold">
                                          <p:stCondLst>
                                            <p:cond delay="0"/>
                                          </p:stCondLst>
                                        </p:cTn>
                                        <p:tgtEl>
                                          <p:spTgt spid="11">
                                            <p:txEl>
                                              <p:pRg st="4" end="4"/>
                                            </p:txEl>
                                          </p:spTgt>
                                        </p:tgtEl>
                                        <p:attrNameLst>
                                          <p:attrName>style.visibility</p:attrName>
                                        </p:attrNameLst>
                                      </p:cBhvr>
                                      <p:to>
                                        <p:strVal val="visible"/>
                                      </p:to>
                                    </p:set>
                                    <p:anim calcmode="lin" valueType="num">
                                      <p:cBhvr additive="base">
                                        <p:cTn id="31" dur="500"/>
                                        <p:tgtEl>
                                          <p:spTgt spid="11">
                                            <p:txEl>
                                              <p:pRg st="4" end="4"/>
                                            </p:txEl>
                                          </p:spTgt>
                                        </p:tgtEl>
                                        <p:attrNameLst>
                                          <p:attrName>ppt_y</p:attrName>
                                        </p:attrNameLst>
                                      </p:cBhvr>
                                      <p:tavLst>
                                        <p:tav tm="0">
                                          <p:val>
                                            <p:strVal val="#ppt_y+#ppt_h*1.125000"/>
                                          </p:val>
                                        </p:tav>
                                        <p:tav tm="100000">
                                          <p:val>
                                            <p:strVal val="#ppt_y"/>
                                          </p:val>
                                        </p:tav>
                                      </p:tavLst>
                                    </p:anim>
                                    <p:animEffect transition="in" filter="wipe(up)">
                                      <p:cBhvr>
                                        <p:cTn id="32" dur="500"/>
                                        <p:tgtEl>
                                          <p:spTgt spid="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DFDDE4"/>
        </a:solidFill>
        <a:effectLst/>
      </p:bgPr>
    </p:bg>
    <p:spTree>
      <p:nvGrpSpPr>
        <p:cNvPr id="1" name=""/>
        <p:cNvGrpSpPr/>
        <p:nvPr/>
      </p:nvGrpSpPr>
      <p:grpSpPr>
        <a:xfrm>
          <a:off x="0" y="0"/>
          <a:ext cx="0" cy="0"/>
          <a:chOff x="0" y="0"/>
          <a:chExt cx="0" cy="0"/>
        </a:xfrm>
      </p:grpSpPr>
      <p:grpSp>
        <p:nvGrpSpPr>
          <p:cNvPr id="2" name="Group 2"/>
          <p:cNvGrpSpPr/>
          <p:nvPr/>
        </p:nvGrpSpPr>
        <p:grpSpPr>
          <a:xfrm>
            <a:off x="7315200" y="8362911"/>
            <a:ext cx="3636977" cy="1231235"/>
            <a:chOff x="0" y="0"/>
            <a:chExt cx="4849303" cy="1641646"/>
          </a:xfrm>
        </p:grpSpPr>
        <p:pic>
          <p:nvPicPr>
            <p:cNvPr id="3" name="Picture 3"/>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 xmlns:asvg="http://schemas.microsoft.com/office/drawing/2016/SVG/main" r:embed="rId3"/>
                </a:ext>
              </a:extLst>
            </a:blip>
            <a:srcRect/>
            <a:stretch>
              <a:fillRect/>
            </a:stretch>
          </p:blipFill>
          <p:spPr>
            <a:xfrm rot="3895077">
              <a:off x="182537" y="221308"/>
              <a:ext cx="1251360" cy="1199030"/>
            </a:xfrm>
            <a:prstGeom prst="rect">
              <a:avLst/>
            </a:prstGeom>
          </p:spPr>
        </p:pic>
        <p:pic>
          <p:nvPicPr>
            <p:cNvPr id="4" name="Picture 4"/>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 xmlns:asvg="http://schemas.microsoft.com/office/drawing/2016/SVG/main" r:embed="rId5"/>
                </a:ext>
              </a:extLst>
            </a:blip>
            <a:srcRect/>
            <a:stretch>
              <a:fillRect/>
            </a:stretch>
          </p:blipFill>
          <p:spPr>
            <a:xfrm rot="3895077">
              <a:off x="1798972" y="221308"/>
              <a:ext cx="1251360" cy="1199030"/>
            </a:xfrm>
            <a:prstGeom prst="rect">
              <a:avLst/>
            </a:prstGeom>
          </p:spPr>
        </p:pic>
        <p:pic>
          <p:nvPicPr>
            <p:cNvPr id="5" name="Picture 5"/>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 xmlns:asvg="http://schemas.microsoft.com/office/drawing/2016/SVG/main" r:embed="rId7"/>
                </a:ext>
              </a:extLst>
            </a:blip>
            <a:srcRect/>
            <a:stretch>
              <a:fillRect/>
            </a:stretch>
          </p:blipFill>
          <p:spPr>
            <a:xfrm rot="3895077">
              <a:off x="3415406" y="221308"/>
              <a:ext cx="1251360" cy="1199030"/>
            </a:xfrm>
            <a:prstGeom prst="rect">
              <a:avLst/>
            </a:prstGeom>
          </p:spPr>
        </p:pic>
      </p:grpSp>
      <p:pic>
        <p:nvPicPr>
          <p:cNvPr id="6" name="Picture 6"/>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a:xfrm rot="257544">
            <a:off x="15014890" y="6101561"/>
            <a:ext cx="3547160" cy="8370878"/>
          </a:xfrm>
          <a:prstGeom prst="rect">
            <a:avLst/>
          </a:prstGeom>
        </p:spPr>
      </p:pic>
      <p:pic>
        <p:nvPicPr>
          <p:cNvPr id="9" name="Picture 8"/>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371600" y="653194"/>
            <a:ext cx="2895600" cy="2036571"/>
          </a:xfrm>
          <a:prstGeom prst="rect">
            <a:avLst/>
          </a:prstGeom>
        </p:spPr>
      </p:pic>
      <p:sp>
        <p:nvSpPr>
          <p:cNvPr id="10" name="TextBox 9"/>
          <p:cNvSpPr txBox="1"/>
          <p:nvPr/>
        </p:nvSpPr>
        <p:spPr>
          <a:xfrm>
            <a:off x="1371600" y="1110394"/>
            <a:ext cx="2895600" cy="769441"/>
          </a:xfrm>
          <a:prstGeom prst="rect">
            <a:avLst/>
          </a:prstGeom>
          <a:noFill/>
        </p:spPr>
        <p:txBody>
          <a:bodyPr wrap="square" rtlCol="0">
            <a:spAutoFit/>
          </a:bodyPr>
          <a:lstStyle/>
          <a:p>
            <a:pPr algn="ctr"/>
            <a:r>
              <a:rPr lang="en-US" sz="4400" b="1" dirty="0" err="1" smtClean="0">
                <a:solidFill>
                  <a:srgbClr val="C00000"/>
                </a:solidFill>
                <a:latin typeface="Arial" panose="020B0604020202020204" pitchFamily="34" charset="0"/>
                <a:cs typeface="Arial" panose="020B0604020202020204" pitchFamily="34" charset="0"/>
              </a:rPr>
              <a:t>Giải</a:t>
            </a:r>
            <a:endParaRPr lang="en-US" sz="4400" b="1" dirty="0">
              <a:solidFill>
                <a:srgbClr val="C0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1" name="Rectangle 10"/>
              <p:cNvSpPr/>
              <p:nvPr/>
            </p:nvSpPr>
            <p:spPr>
              <a:xfrm>
                <a:off x="4914771" y="1468600"/>
                <a:ext cx="10883107" cy="1268681"/>
              </a:xfrm>
              <a:prstGeom prst="rect">
                <a:avLst/>
              </a:prstGeom>
            </p:spPr>
            <p:txBody>
              <a:bodyPr wrap="none">
                <a:spAutoFit/>
              </a:bodyPr>
              <a:lstStyle/>
              <a:p>
                <a:r>
                  <a:rPr lang="en-US" sz="4000" dirty="0" smtClean="0">
                    <a:latin typeface="Arial" panose="020B0604020202020204" pitchFamily="34" charset="0"/>
                    <a:cs typeface="Arial" panose="020B0604020202020204" pitchFamily="34" charset="0"/>
                  </a:rPr>
                  <a:t>a) </a:t>
                </a:r>
                <a:r>
                  <a:rPr lang="en-US" sz="4000" dirty="0" err="1">
                    <a:latin typeface="Arial" panose="020B0604020202020204" pitchFamily="34" charset="0"/>
                    <a:cs typeface="Arial" panose="020B0604020202020204" pitchFamily="34" charset="0"/>
                  </a:rPr>
                  <a:t>Độ</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dài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mỗi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đoạn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dây</a:t>
                </a:r>
                <a:r>
                  <a:rPr lang="en-US" sz="4000" dirty="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là</a:t>
                </a:r>
                <a:r>
                  <a:rPr lang="en-US" sz="4000" dirty="0" smtClean="0">
                    <a:latin typeface="Arial" panose="020B0604020202020204" pitchFamily="34" charset="0"/>
                    <a:cs typeface="Arial" panose="020B0604020202020204" pitchFamily="34" charset="0"/>
                  </a:rPr>
                  <a:t>: </a:t>
                </a:r>
                <a14:m>
                  <m:oMath xmlns:m="http://schemas.openxmlformats.org/officeDocument/2006/math">
                    <m:f>
                      <m:fPr>
                        <m:ctrlPr>
                          <a:rPr lang="en-US" sz="5400" i="1" smtClean="0">
                            <a:latin typeface="Cambria Math"/>
                            <a:cs typeface="Arial" panose="020B0604020202020204" pitchFamily="34" charset="0"/>
                          </a:rPr>
                        </m:ctrlPr>
                      </m:fPr>
                      <m:num>
                        <m:r>
                          <a:rPr lang="en-US" sz="5400" b="0" i="1" smtClean="0">
                            <a:latin typeface="Cambria Math" panose="02040503050406030204" pitchFamily="18" charset="0"/>
                            <a:cs typeface="Arial" panose="020B0604020202020204" pitchFamily="34" charset="0"/>
                          </a:rPr>
                          <m:t>10</m:t>
                        </m:r>
                      </m:num>
                      <m:den>
                        <m:r>
                          <a:rPr lang="en-US" sz="5400" b="0" i="1" smtClean="0">
                            <a:latin typeface="Cambria Math" panose="02040503050406030204" pitchFamily="18" charset="0"/>
                            <a:cs typeface="Arial" panose="020B0604020202020204" pitchFamily="34" charset="0"/>
                          </a:rPr>
                          <m:t>7</m:t>
                        </m:r>
                      </m:den>
                    </m:f>
                  </m:oMath>
                </a14:m>
                <a:r>
                  <a:rPr lang="en-US" sz="4000" dirty="0" smtClean="0">
                    <a:latin typeface="Arial" panose="020B0604020202020204" pitchFamily="34" charset="0"/>
                    <a:cs typeface="Arial" panose="020B0604020202020204" pitchFamily="34" charset="0"/>
                  </a:rPr>
                  <a:t> </a:t>
                </a:r>
                <a:r>
                  <a:rPr lang="en-US" sz="4000" dirty="0">
                    <a:latin typeface="Arial" panose="020B0604020202020204" pitchFamily="34" charset="0"/>
                    <a:cs typeface="Arial" panose="020B0604020202020204" pitchFamily="34" charset="0"/>
                  </a:rPr>
                  <a:t>= 1,(428571) (m)</a:t>
                </a:r>
              </a:p>
            </p:txBody>
          </p:sp>
        </mc:Choice>
        <mc:Fallback xmlns="">
          <p:sp>
            <p:nvSpPr>
              <p:cNvPr id="11" name="Rectangle 10"/>
              <p:cNvSpPr>
                <a:spLocks noRot="1" noChangeAspect="1" noMove="1" noResize="1" noEditPoints="1" noAdjustHandles="1" noChangeArrowheads="1" noChangeShapeType="1" noTextEdit="1"/>
              </p:cNvSpPr>
              <p:nvPr/>
            </p:nvSpPr>
            <p:spPr>
              <a:xfrm>
                <a:off x="4914771" y="1468600"/>
                <a:ext cx="10883107" cy="1268681"/>
              </a:xfrm>
              <a:prstGeom prst="rect">
                <a:avLst/>
              </a:prstGeom>
              <a:blipFill rotWithShape="0">
                <a:blip r:embed="rId10"/>
                <a:stretch>
                  <a:fillRect l="-1960" r="-1120" b="-144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2253054" y="2737281"/>
                <a:ext cx="14398363" cy="5550174"/>
              </a:xfrm>
              <a:prstGeom prst="rect">
                <a:avLst/>
              </a:prstGeom>
            </p:spPr>
            <p:txBody>
              <a:bodyPr wrap="square">
                <a:spAutoFit/>
              </a:bodyPr>
              <a:lstStyle/>
              <a:p>
                <a:pPr algn="just">
                  <a:lnSpc>
                    <a:spcPct val="150000"/>
                  </a:lnSpc>
                </a:pPr>
                <a:r>
                  <a:rPr lang="vi-VN" sz="4000" dirty="0" smtClean="0">
                    <a:latin typeface="Arial" panose="020B0604020202020204" pitchFamily="34" charset="0"/>
                    <a:cs typeface="Arial" panose="020B0604020202020204" pitchFamily="34" charset="0"/>
                  </a:rPr>
                  <a:t>b</a:t>
                </a:r>
                <a:r>
                  <a:rPr lang="en-US" sz="4000" dirty="0" smtClean="0">
                    <a:latin typeface="Arial" panose="020B0604020202020204" pitchFamily="34" charset="0"/>
                    <a:cs typeface="Arial" panose="020B0604020202020204" pitchFamily="34" charset="0"/>
                  </a:rPr>
                  <a:t>)</a:t>
                </a:r>
                <a:r>
                  <a:rPr lang="vi-VN" sz="4000" dirty="0" smtClean="0">
                    <a:latin typeface="Arial" panose="020B0604020202020204" pitchFamily="34" charset="0"/>
                    <a:cs typeface="Arial" panose="020B0604020202020204" pitchFamily="34" charset="0"/>
                  </a:rPr>
                  <a:t> </a:t>
                </a:r>
                <a:r>
                  <a:rPr lang="vi-VN" sz="4000" b="1" dirty="0">
                    <a:latin typeface="Arial" panose="020B0604020202020204" pitchFamily="34" charset="0"/>
                    <a:cs typeface="Arial" panose="020B0604020202020204" pitchFamily="34" charset="0"/>
                  </a:rPr>
                  <a:t>Cách 1</a:t>
                </a:r>
                <a:r>
                  <a:rPr lang="vi-VN" sz="4000" b="1" dirty="0" smtClean="0">
                    <a:latin typeface="Arial" panose="020B0604020202020204" pitchFamily="34" charset="0"/>
                    <a:cs typeface="Arial" panose="020B0604020202020204" pitchFamily="34" charset="0"/>
                  </a:rPr>
                  <a:t>:</a:t>
                </a:r>
                <a:r>
                  <a:rPr lang="en-US" sz="4000" b="1" dirty="0" smtClean="0">
                    <a:latin typeface="Arial" panose="020B0604020202020204" pitchFamily="34" charset="0"/>
                    <a:cs typeface="Arial" panose="020B0604020202020204" pitchFamily="34" charset="0"/>
                  </a:rPr>
                  <a:t> </a:t>
                </a:r>
                <a:r>
                  <a:rPr lang="en-US" sz="4000" dirty="0" smtClean="0">
                    <a:latin typeface="Arial" panose="020B0604020202020204" pitchFamily="34" charset="0"/>
                    <a:cs typeface="Arial" panose="020B0604020202020204" pitchFamily="34" charset="0"/>
                  </a:rPr>
                  <a:t>571 cm = 5,71 m.</a:t>
                </a:r>
              </a:p>
              <a:p>
                <a:pPr algn="just">
                  <a:lnSpc>
                    <a:spcPct val="150000"/>
                  </a:lnSpc>
                </a:pPr>
                <a:r>
                  <a:rPr lang="en-US" sz="4000" b="1" dirty="0">
                    <a:latin typeface="Arial" panose="020B0604020202020204" pitchFamily="34" charset="0"/>
                    <a:cs typeface="Arial" panose="020B0604020202020204" pitchFamily="34" charset="0"/>
                  </a:rPr>
                  <a:t> </a:t>
                </a:r>
                <a:r>
                  <a:rPr lang="en-US" sz="4000" b="1" dirty="0" smtClean="0">
                    <a:latin typeface="Arial" panose="020B0604020202020204" pitchFamily="34" charset="0"/>
                    <a:cs typeface="Arial" panose="020B0604020202020204" pitchFamily="34" charset="0"/>
                  </a:rPr>
                  <a:t>   </a:t>
                </a:r>
                <a:r>
                  <a:rPr lang="en-US" sz="4000" b="1" dirty="0" err="1" smtClean="0">
                    <a:latin typeface="Arial" panose="020B0604020202020204" pitchFamily="34" charset="0"/>
                    <a:cs typeface="Arial" panose="020B0604020202020204" pitchFamily="34" charset="0"/>
                  </a:rPr>
                  <a:t>Cách</a:t>
                </a:r>
                <a:r>
                  <a:rPr lang="en-US" sz="4000" b="1" dirty="0">
                    <a:latin typeface="Arial" panose="020B0604020202020204" pitchFamily="34" charset="0"/>
                    <a:cs typeface="Arial" panose="020B0604020202020204" pitchFamily="34" charset="0"/>
                  </a:rPr>
                  <a:t> 2: </a:t>
                </a:r>
                <a:r>
                  <a:rPr lang="en-US" sz="4000" dirty="0" smtClean="0">
                    <a:latin typeface="Arial" panose="020B0604020202020204" pitchFamily="34" charset="0"/>
                    <a:cs typeface="Arial" panose="020B0604020202020204" pitchFamily="34" charset="0"/>
                  </a:rPr>
                  <a:t>4⋅</a:t>
                </a:r>
                <a:r>
                  <a:rPr lang="en-US" sz="4000" dirty="0">
                    <a:latin typeface="Arial" panose="020B0604020202020204" pitchFamily="34" charset="0"/>
                    <a:cs typeface="Arial" panose="020B0604020202020204" pitchFamily="34" charset="0"/>
                  </a:rPr>
                  <a:t> </a:t>
                </a:r>
                <a14:m>
                  <m:oMath xmlns:m="http://schemas.openxmlformats.org/officeDocument/2006/math">
                    <m:f>
                      <m:fPr>
                        <m:ctrlPr>
                          <a:rPr lang="en-US" sz="4800" i="1" smtClean="0">
                            <a:latin typeface="Cambria Math"/>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10</m:t>
                        </m:r>
                      </m:num>
                      <m:den>
                        <m:r>
                          <a:rPr lang="en-US" sz="4800" b="0" i="1" smtClean="0">
                            <a:latin typeface="Cambria Math" panose="02040503050406030204" pitchFamily="18" charset="0"/>
                            <a:cs typeface="Arial" panose="020B0604020202020204" pitchFamily="34" charset="0"/>
                          </a:rPr>
                          <m:t>7</m:t>
                        </m:r>
                      </m:den>
                    </m:f>
                  </m:oMath>
                </a14:m>
                <a:r>
                  <a:rPr lang="en-US" sz="4000" dirty="0" smtClean="0">
                    <a:latin typeface="Arial" panose="020B0604020202020204" pitchFamily="34" charset="0"/>
                    <a:cs typeface="Arial" panose="020B0604020202020204" pitchFamily="34" charset="0"/>
                  </a:rPr>
                  <a:t> = </a:t>
                </a:r>
                <a14:m>
                  <m:oMath xmlns:m="http://schemas.openxmlformats.org/officeDocument/2006/math">
                    <m:f>
                      <m:fPr>
                        <m:ctrlPr>
                          <a:rPr lang="en-US" sz="5400" i="1" smtClean="0">
                            <a:latin typeface="Cambria Math"/>
                            <a:cs typeface="Arial" panose="020B0604020202020204" pitchFamily="34" charset="0"/>
                          </a:rPr>
                        </m:ctrlPr>
                      </m:fPr>
                      <m:num>
                        <m:r>
                          <a:rPr lang="en-US" sz="5400" b="0" i="1" smtClean="0">
                            <a:latin typeface="Cambria Math" panose="02040503050406030204" pitchFamily="18" charset="0"/>
                            <a:cs typeface="Arial" panose="020B0604020202020204" pitchFamily="34" charset="0"/>
                          </a:rPr>
                          <m:t>40</m:t>
                        </m:r>
                      </m:num>
                      <m:den>
                        <m:r>
                          <a:rPr lang="en-US" sz="5400" b="0" i="1" smtClean="0">
                            <a:latin typeface="Cambria Math" panose="02040503050406030204" pitchFamily="18" charset="0"/>
                            <a:cs typeface="Arial" panose="020B0604020202020204" pitchFamily="34" charset="0"/>
                          </a:rPr>
                          <m:t>7</m:t>
                        </m:r>
                      </m:den>
                    </m:f>
                    <m:r>
                      <a:rPr lang="en-US" sz="5400" b="0" i="1" smtClean="0">
                        <a:latin typeface="Cambria Math" panose="02040503050406030204" pitchFamily="18" charset="0"/>
                        <a:cs typeface="Arial" panose="020B0604020202020204" pitchFamily="34" charset="0"/>
                      </a:rPr>
                      <m:t> </m:t>
                    </m:r>
                  </m:oMath>
                </a14:m>
                <a:r>
                  <a:rPr lang="en-US" sz="4000" dirty="0" smtClean="0">
                    <a:latin typeface="Arial" panose="020B0604020202020204" pitchFamily="34" charset="0"/>
                    <a:cs typeface="Arial" panose="020B0604020202020204" pitchFamily="34" charset="0"/>
                  </a:rPr>
                  <a:t>= 5</a:t>
                </a:r>
                <a:r>
                  <a:rPr lang="en-US" sz="4000" dirty="0">
                    <a:latin typeface="Arial" panose="020B0604020202020204" pitchFamily="34" charset="0"/>
                    <a:cs typeface="Arial" panose="020B0604020202020204" pitchFamily="34" charset="0"/>
                  </a:rPr>
                  <a:t>,(714285). </a:t>
                </a:r>
                <a:r>
                  <a:rPr lang="en-US" sz="4000" dirty="0" err="1">
                    <a:latin typeface="Arial" panose="020B0604020202020204" pitchFamily="34" charset="0"/>
                    <a:cs typeface="Arial" panose="020B0604020202020204" pitchFamily="34" charset="0"/>
                  </a:rPr>
                  <a:t>Làm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tròn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quả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với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độ</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chính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xác</a:t>
                </a:r>
                <a:r>
                  <a:rPr lang="en-US" sz="4000" dirty="0">
                    <a:latin typeface="Arial" panose="020B0604020202020204" pitchFamily="34" charset="0"/>
                    <a:cs typeface="Arial" panose="020B0604020202020204" pitchFamily="34" charset="0"/>
                  </a:rPr>
                  <a:t> 0,005 </a:t>
                </a:r>
                <a:r>
                  <a:rPr lang="en-US" sz="4000" dirty="0" err="1">
                    <a:latin typeface="Arial" panose="020B0604020202020204" pitchFamily="34" charset="0"/>
                    <a:cs typeface="Arial" panose="020B0604020202020204" pitchFamily="34" charset="0"/>
                  </a:rPr>
                  <a:t>nghĩa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tròn</a:t>
                </a:r>
                <a:r>
                  <a:rPr lang="en-US" sz="4000" dirty="0">
                    <a:latin typeface="Arial" panose="020B0604020202020204" pitchFamily="34" charset="0"/>
                    <a:cs typeface="Arial" panose="020B0604020202020204" pitchFamily="34" charset="0"/>
                  </a:rPr>
                  <a:t> 5,(714285) </a:t>
                </a:r>
                <a:r>
                  <a:rPr lang="en-US" sz="4000" dirty="0" err="1">
                    <a:latin typeface="Arial" panose="020B0604020202020204" pitchFamily="34" charset="0"/>
                    <a:cs typeface="Arial" panose="020B0604020202020204" pitchFamily="34" charset="0"/>
                  </a:rPr>
                  <a:t>đến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hàng</a:t>
                </a:r>
                <a:r>
                  <a:rPr lang="en-US" sz="4000" dirty="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phần</a:t>
                </a:r>
                <a:r>
                  <a:rPr lang="en-US" sz="4000" dirty="0" smtClean="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trăm</a:t>
                </a:r>
                <a:r>
                  <a:rPr lang="en-US" sz="4000" dirty="0">
                    <a:latin typeface="Arial" panose="020B0604020202020204" pitchFamily="34" charset="0"/>
                    <a:cs typeface="Arial" panose="020B0604020202020204" pitchFamily="34" charset="0"/>
                  </a:rPr>
                  <a:t>. Ta </a:t>
                </a:r>
                <a:r>
                  <a:rPr lang="en-US" sz="4000" dirty="0" err="1" smtClean="0">
                    <a:latin typeface="Arial" panose="020B0604020202020204" pitchFamily="34" charset="0"/>
                    <a:cs typeface="Arial" panose="020B0604020202020204" pitchFamily="34" charset="0"/>
                  </a:rPr>
                  <a:t>có</a:t>
                </a:r>
                <a:r>
                  <a:rPr lang="en-US" sz="4000" dirty="0" smtClean="0">
                    <a:latin typeface="Arial" panose="020B0604020202020204" pitchFamily="34" charset="0"/>
                    <a:cs typeface="Arial" panose="020B0604020202020204" pitchFamily="34" charset="0"/>
                  </a:rPr>
                  <a:t> 5</a:t>
                </a:r>
                <a:r>
                  <a:rPr lang="en-US" sz="4000" dirty="0">
                    <a:latin typeface="Arial" panose="020B0604020202020204" pitchFamily="34" charset="0"/>
                    <a:cs typeface="Arial" panose="020B0604020202020204" pitchFamily="34" charset="0"/>
                  </a:rPr>
                  <a:t>,(714285</a:t>
                </a:r>
                <a:r>
                  <a:rPr lang="en-US" sz="4000" dirty="0" smtClean="0">
                    <a:latin typeface="Arial" panose="020B0604020202020204" pitchFamily="34" charset="0"/>
                    <a:cs typeface="Arial" panose="020B0604020202020204" pitchFamily="34" charset="0"/>
                  </a:rPr>
                  <a:t>) ≈ 5,71 (m).</a:t>
                </a:r>
              </a:p>
              <a:p>
                <a:pPr algn="just">
                  <a:lnSpc>
                    <a:spcPct val="150000"/>
                  </a:lnSpc>
                </a:pPr>
                <a:r>
                  <a:rPr lang="en-US" sz="4000" dirty="0" err="1" smtClean="0">
                    <a:latin typeface="Arial" panose="020B0604020202020204" pitchFamily="34" charset="0"/>
                    <a:cs typeface="Arial" panose="020B0604020202020204" pitchFamily="34" charset="0"/>
                  </a:rPr>
                  <a:t>Hai</a:t>
                </a:r>
                <a:r>
                  <a:rPr lang="en-US" sz="4000" dirty="0" smtClean="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cùng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quả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5,71 </a:t>
                </a:r>
                <a:r>
                  <a:rPr lang="en-US" sz="4000" dirty="0" smtClean="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a:off x="2253054" y="2737281"/>
                <a:ext cx="14398363" cy="5550174"/>
              </a:xfrm>
              <a:prstGeom prst="rect">
                <a:avLst/>
              </a:prstGeom>
              <a:blipFill rotWithShape="0">
                <a:blip r:embed="rId11"/>
                <a:stretch>
                  <a:fillRect l="-1524" r="-1482" b="-1758"/>
                </a:stretch>
              </a:blipFill>
            </p:spPr>
            <p:txBody>
              <a:bodyPr/>
              <a:lstStyle/>
              <a:p>
                <a:r>
                  <a:rPr lang="en-US">
                    <a:noFill/>
                  </a:rPr>
                  <a:t> </a:t>
                </a:r>
              </a:p>
            </p:txBody>
          </p:sp>
        </mc:Fallback>
      </mc:AlternateContent>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ppt_x</p:attrName>
                                        </p:attrNameLst>
                                      </p:cBhvr>
                                      <p:tavLst>
                                        <p:tav tm="0">
                                          <p:val>
                                            <p:strVal val="#ppt_x"/>
                                          </p:val>
                                        </p:tav>
                                        <p:tav tm="100000">
                                          <p:val>
                                            <p:strVal val="#ppt_x"/>
                                          </p:val>
                                        </p:tav>
                                      </p:tavLst>
                                    </p:anim>
                                    <p:anim calcmode="lin" valueType="num">
                                      <p:cBhvr>
                                        <p:cTn id="9" dur="5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anim calcmode="lin" valueType="num">
                                      <p:cBhvr>
                                        <p:cTn id="13" dur="500" fill="hold"/>
                                        <p:tgtEl>
                                          <p:spTgt spid="9"/>
                                        </p:tgtEl>
                                        <p:attrNameLst>
                                          <p:attrName>ppt_x</p:attrName>
                                        </p:attrNameLst>
                                      </p:cBhvr>
                                      <p:tavLst>
                                        <p:tav tm="0">
                                          <p:val>
                                            <p:strVal val="#ppt_x"/>
                                          </p:val>
                                        </p:tav>
                                        <p:tav tm="100000">
                                          <p:val>
                                            <p:strVal val="#ppt_x"/>
                                          </p:val>
                                        </p:tav>
                                      </p:tavLst>
                                    </p:anim>
                                    <p:anim calcmode="lin" valueType="num">
                                      <p:cBhvr>
                                        <p:cTn id="14" dur="5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arn(inVertical)">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12">
                                            <p:txEl>
                                              <p:pRg st="0" end="0"/>
                                            </p:txEl>
                                          </p:spTgt>
                                        </p:tgtEl>
                                        <p:attrNameLst>
                                          <p:attrName>style.visibility</p:attrName>
                                        </p:attrNameLst>
                                      </p:cBhvr>
                                      <p:to>
                                        <p:strVal val="visible"/>
                                      </p:to>
                                    </p:set>
                                    <p:animEffect transition="in" filter="wipe(left)">
                                      <p:cBhvr>
                                        <p:cTn id="24" dur="500"/>
                                        <p:tgtEl>
                                          <p:spTgt spid="12">
                                            <p:txEl>
                                              <p:pRg st="0" end="0"/>
                                            </p:txEl>
                                          </p:spTgt>
                                        </p:tgtEl>
                                      </p:cBhvr>
                                    </p:animEffect>
                                  </p:childTnLst>
                                </p:cTn>
                              </p:par>
                              <p:par>
                                <p:cTn id="25" presetID="22" presetClass="entr" presetSubtype="8" fill="hold" nodeType="withEffect">
                                  <p:stCondLst>
                                    <p:cond delay="0"/>
                                  </p:stCondLst>
                                  <p:childTnLst>
                                    <p:set>
                                      <p:cBhvr>
                                        <p:cTn id="26" dur="1" fill="hold">
                                          <p:stCondLst>
                                            <p:cond delay="0"/>
                                          </p:stCondLst>
                                        </p:cTn>
                                        <p:tgtEl>
                                          <p:spTgt spid="12">
                                            <p:txEl>
                                              <p:pRg st="1" end="1"/>
                                            </p:txEl>
                                          </p:spTgt>
                                        </p:tgtEl>
                                        <p:attrNameLst>
                                          <p:attrName>style.visibility</p:attrName>
                                        </p:attrNameLst>
                                      </p:cBhvr>
                                      <p:to>
                                        <p:strVal val="visible"/>
                                      </p:to>
                                    </p:set>
                                    <p:animEffect transition="in" filter="wipe(left)">
                                      <p:cBhvr>
                                        <p:cTn id="27" dur="500"/>
                                        <p:tgtEl>
                                          <p:spTgt spid="12">
                                            <p:txEl>
                                              <p:pRg st="1" end="1"/>
                                            </p:txEl>
                                          </p:spTgt>
                                        </p:tgtEl>
                                      </p:cBhvr>
                                    </p:animEffect>
                                  </p:childTnLst>
                                </p:cTn>
                              </p:par>
                              <p:par>
                                <p:cTn id="28" presetID="22" presetClass="entr" presetSubtype="8" fill="hold" nodeType="withEffect">
                                  <p:stCondLst>
                                    <p:cond delay="0"/>
                                  </p:stCondLst>
                                  <p:childTnLst>
                                    <p:set>
                                      <p:cBhvr>
                                        <p:cTn id="29" dur="1" fill="hold">
                                          <p:stCondLst>
                                            <p:cond delay="0"/>
                                          </p:stCondLst>
                                        </p:cTn>
                                        <p:tgtEl>
                                          <p:spTgt spid="12">
                                            <p:txEl>
                                              <p:pRg st="2" end="2"/>
                                            </p:txEl>
                                          </p:spTgt>
                                        </p:tgtEl>
                                        <p:attrNameLst>
                                          <p:attrName>style.visibility</p:attrName>
                                        </p:attrNameLst>
                                      </p:cBhvr>
                                      <p:to>
                                        <p:strVal val="visible"/>
                                      </p:to>
                                    </p:set>
                                    <p:animEffect transition="in" filter="wipe(left)">
                                      <p:cBhvr>
                                        <p:cTn id="30" dur="500"/>
                                        <p:tgtEl>
                                          <p:spTgt spid="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CECD5"/>
        </a:solidFill>
        <a:effectLst/>
      </p:bgPr>
    </p:bg>
    <p:spTree>
      <p:nvGrpSpPr>
        <p:cNvPr id="1" name=""/>
        <p:cNvGrpSpPr/>
        <p:nvPr/>
      </p:nvGrpSpPr>
      <p:grpSpPr>
        <a:xfrm>
          <a:off x="0" y="0"/>
          <a:ext cx="0" cy="0"/>
          <a:chOff x="0" y="0"/>
          <a:chExt cx="0" cy="0"/>
        </a:xfrm>
      </p:grpSpPr>
      <p:grpSp>
        <p:nvGrpSpPr>
          <p:cNvPr id="3" name="Group 3"/>
          <p:cNvGrpSpPr/>
          <p:nvPr/>
        </p:nvGrpSpPr>
        <p:grpSpPr>
          <a:xfrm>
            <a:off x="7325511" y="8420100"/>
            <a:ext cx="3636977" cy="1231235"/>
            <a:chOff x="0" y="0"/>
            <a:chExt cx="4849303" cy="1641646"/>
          </a:xfrm>
        </p:grpSpPr>
        <p:pic>
          <p:nvPicPr>
            <p:cNvPr id="4" name="Picture 4"/>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 xmlns:asvg="http://schemas.microsoft.com/office/drawing/2016/SVG/main" r:embed="rId3"/>
                </a:ext>
              </a:extLst>
            </a:blip>
            <a:srcRect/>
            <a:stretch>
              <a:fillRect/>
            </a:stretch>
          </p:blipFill>
          <p:spPr>
            <a:xfrm rot="3895077">
              <a:off x="182537" y="221308"/>
              <a:ext cx="1251360" cy="1199030"/>
            </a:xfrm>
            <a:prstGeom prst="rect">
              <a:avLst/>
            </a:prstGeom>
          </p:spPr>
        </p:pic>
        <p:pic>
          <p:nvPicPr>
            <p:cNvPr id="5" name="Picture 5"/>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 xmlns:asvg="http://schemas.microsoft.com/office/drawing/2016/SVG/main" r:embed="rId5"/>
                </a:ext>
              </a:extLst>
            </a:blip>
            <a:srcRect/>
            <a:stretch>
              <a:fillRect/>
            </a:stretch>
          </p:blipFill>
          <p:spPr>
            <a:xfrm rot="3895077">
              <a:off x="1798972" y="221308"/>
              <a:ext cx="1251360" cy="1199030"/>
            </a:xfrm>
            <a:prstGeom prst="rect">
              <a:avLst/>
            </a:prstGeom>
          </p:spPr>
        </p:pic>
        <p:pic>
          <p:nvPicPr>
            <p:cNvPr id="6" name="Picture 6"/>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 xmlns:asvg="http://schemas.microsoft.com/office/drawing/2016/SVG/main" r:embed="rId7"/>
                </a:ext>
              </a:extLst>
            </a:blip>
            <a:srcRect/>
            <a:stretch>
              <a:fillRect/>
            </a:stretch>
          </p:blipFill>
          <p:spPr>
            <a:xfrm rot="3895077">
              <a:off x="3415406" y="221308"/>
              <a:ext cx="1251360" cy="1199030"/>
            </a:xfrm>
            <a:prstGeom prst="rect">
              <a:avLst/>
            </a:prstGeom>
          </p:spPr>
        </p:pic>
      </p:grpSp>
      <p:pic>
        <p:nvPicPr>
          <p:cNvPr id="7" name="Picture 7"/>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a:xfrm rot="385042">
            <a:off x="15466457" y="5311752"/>
            <a:ext cx="2559662" cy="4829551"/>
          </a:xfrm>
          <a:prstGeom prst="rect">
            <a:avLst/>
          </a:prstGeom>
        </p:spPr>
      </p:pic>
      <p:sp>
        <p:nvSpPr>
          <p:cNvPr id="8" name="TextBox 8"/>
          <p:cNvSpPr txBox="1"/>
          <p:nvPr/>
        </p:nvSpPr>
        <p:spPr>
          <a:xfrm>
            <a:off x="1028700" y="1181100"/>
            <a:ext cx="16230600" cy="987001"/>
          </a:xfrm>
          <a:prstGeom prst="rect">
            <a:avLst/>
          </a:prstGeom>
        </p:spPr>
        <p:txBody>
          <a:bodyPr lIns="0" tIns="0" rIns="0" bIns="0" rtlCol="0" anchor="t">
            <a:spAutoFit/>
          </a:bodyPr>
          <a:lstStyle/>
          <a:p>
            <a:pPr algn="ctr">
              <a:lnSpc>
                <a:spcPts val="8341"/>
              </a:lnSpc>
            </a:pPr>
            <a:r>
              <a:rPr lang="en-US" sz="6600" b="1" dirty="0" smtClean="0">
                <a:solidFill>
                  <a:srgbClr val="1D2226"/>
                </a:solidFill>
                <a:latin typeface="Arial" panose="020B0604020202020204" pitchFamily="34" charset="0"/>
                <a:cs typeface="Arial" panose="020B0604020202020204" pitchFamily="34" charset="0"/>
              </a:rPr>
              <a:t>HƯỚNG DẪN VỀ NHÀ</a:t>
            </a:r>
            <a:endParaRPr lang="en-US" sz="6600" b="1" dirty="0">
              <a:solidFill>
                <a:srgbClr val="1D2226"/>
              </a:solidFill>
              <a:latin typeface="Arial" panose="020B0604020202020204" pitchFamily="34" charset="0"/>
              <a:cs typeface="Arial" panose="020B0604020202020204" pitchFamily="34" charset="0"/>
            </a:endParaRPr>
          </a:p>
        </p:txBody>
      </p:sp>
      <p:sp>
        <p:nvSpPr>
          <p:cNvPr id="9" name="Oval 8"/>
          <p:cNvSpPr/>
          <p:nvPr/>
        </p:nvSpPr>
        <p:spPr>
          <a:xfrm>
            <a:off x="3657600" y="2933700"/>
            <a:ext cx="990600" cy="990600"/>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solidFill>
                  <a:schemeClr val="bg1"/>
                </a:solidFill>
                <a:latin typeface="Arial" panose="020B0604020202020204" pitchFamily="34" charset="0"/>
                <a:cs typeface="Arial" panose="020B0604020202020204" pitchFamily="34" charset="0"/>
              </a:rPr>
              <a:t>1</a:t>
            </a:r>
            <a:endParaRPr lang="en-US" sz="4400" b="1" dirty="0">
              <a:solidFill>
                <a:schemeClr val="bg1"/>
              </a:solidFill>
              <a:latin typeface="Arial" panose="020B0604020202020204" pitchFamily="34" charset="0"/>
              <a:cs typeface="Arial" panose="020B0604020202020204" pitchFamily="34" charset="0"/>
            </a:endParaRPr>
          </a:p>
        </p:txBody>
      </p:sp>
      <p:sp>
        <p:nvSpPr>
          <p:cNvPr id="10" name="TextBox 9"/>
          <p:cNvSpPr txBox="1"/>
          <p:nvPr/>
        </p:nvSpPr>
        <p:spPr>
          <a:xfrm>
            <a:off x="4869925" y="3075057"/>
            <a:ext cx="10972800" cy="707886"/>
          </a:xfrm>
          <a:prstGeom prst="rect">
            <a:avLst/>
          </a:prstGeom>
          <a:noFill/>
        </p:spPr>
        <p:txBody>
          <a:bodyPr wrap="square" rtlCol="0">
            <a:spAutoFit/>
          </a:bodyPr>
          <a:lstStyle/>
          <a:p>
            <a:r>
              <a:rPr lang="en-US" sz="4000" dirty="0" err="1" smtClean="0">
                <a:latin typeface="Arial" panose="020B0604020202020204" pitchFamily="34" charset="0"/>
                <a:cs typeface="Arial" panose="020B0604020202020204" pitchFamily="34" charset="0"/>
              </a:rPr>
              <a:t>Ghi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nhớ</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các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kiến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thức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đã</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học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trong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chương</a:t>
            </a:r>
            <a:r>
              <a:rPr lang="en-US" sz="4000" dirty="0" smtClean="0">
                <a:latin typeface="Arial" panose="020B0604020202020204" pitchFamily="34" charset="0"/>
                <a:cs typeface="Arial" panose="020B0604020202020204" pitchFamily="34" charset="0"/>
              </a:rPr>
              <a:t> II</a:t>
            </a:r>
            <a:endParaRPr lang="en-US" sz="4000" dirty="0">
              <a:latin typeface="Arial" panose="020B0604020202020204" pitchFamily="34" charset="0"/>
              <a:cs typeface="Arial" panose="020B0604020202020204" pitchFamily="34" charset="0"/>
            </a:endParaRPr>
          </a:p>
        </p:txBody>
      </p:sp>
      <p:sp>
        <p:nvSpPr>
          <p:cNvPr id="11" name="Oval 10"/>
          <p:cNvSpPr/>
          <p:nvPr/>
        </p:nvSpPr>
        <p:spPr>
          <a:xfrm>
            <a:off x="3677920" y="4560460"/>
            <a:ext cx="990600" cy="990600"/>
          </a:xfrm>
          <a:prstGeom prst="ellips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bg1"/>
                </a:solidFill>
                <a:latin typeface="Arial" panose="020B0604020202020204" pitchFamily="34" charset="0"/>
                <a:cs typeface="Arial" panose="020B0604020202020204" pitchFamily="34" charset="0"/>
              </a:rPr>
              <a:t>2</a:t>
            </a:r>
          </a:p>
        </p:txBody>
      </p:sp>
      <p:sp>
        <p:nvSpPr>
          <p:cNvPr id="12" name="TextBox 11"/>
          <p:cNvSpPr txBox="1"/>
          <p:nvPr/>
        </p:nvSpPr>
        <p:spPr>
          <a:xfrm>
            <a:off x="4890245" y="4701817"/>
            <a:ext cx="7530355" cy="707886"/>
          </a:xfrm>
          <a:prstGeom prst="rect">
            <a:avLst/>
          </a:prstGeom>
          <a:noFill/>
        </p:spPr>
        <p:txBody>
          <a:bodyPr wrap="square" rtlCol="0">
            <a:spAutoFit/>
          </a:bodyPr>
          <a:lstStyle/>
          <a:p>
            <a:r>
              <a:rPr lang="en-US" sz="4000" dirty="0" err="1" smtClean="0">
                <a:latin typeface="Arial" panose="020B0604020202020204" pitchFamily="34" charset="0"/>
                <a:cs typeface="Arial" panose="020B0604020202020204" pitchFamily="34" charset="0"/>
              </a:rPr>
              <a:t>Hoàn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thành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bài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tập</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trong</a:t>
            </a:r>
            <a:r>
              <a:rPr lang="en-US" sz="4000" dirty="0" smtClean="0">
                <a:latin typeface="Arial" panose="020B0604020202020204" pitchFamily="34" charset="0"/>
                <a:cs typeface="Arial" panose="020B0604020202020204" pitchFamily="34" charset="0"/>
              </a:rPr>
              <a:t> SBT</a:t>
            </a:r>
            <a:endParaRPr lang="en-US" sz="4000" dirty="0">
              <a:latin typeface="Arial" panose="020B0604020202020204" pitchFamily="34" charset="0"/>
              <a:cs typeface="Arial" panose="020B0604020202020204" pitchFamily="34" charset="0"/>
            </a:endParaRPr>
          </a:p>
        </p:txBody>
      </p:sp>
      <p:sp>
        <p:nvSpPr>
          <p:cNvPr id="13" name="Oval 12"/>
          <p:cNvSpPr/>
          <p:nvPr/>
        </p:nvSpPr>
        <p:spPr>
          <a:xfrm>
            <a:off x="3677920" y="6258947"/>
            <a:ext cx="990600" cy="990600"/>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solidFill>
                  <a:schemeClr val="bg1"/>
                </a:solidFill>
                <a:latin typeface="Arial" panose="020B0604020202020204" pitchFamily="34" charset="0"/>
                <a:cs typeface="Arial" panose="020B0604020202020204" pitchFamily="34" charset="0"/>
              </a:rPr>
              <a:t>3</a:t>
            </a:r>
            <a:endParaRPr lang="en-US" sz="4400" b="1" dirty="0">
              <a:solidFill>
                <a:schemeClr val="bg1"/>
              </a:solidFill>
              <a:latin typeface="Arial" panose="020B0604020202020204" pitchFamily="34" charset="0"/>
              <a:cs typeface="Arial" panose="020B0604020202020204" pitchFamily="34" charset="0"/>
            </a:endParaRPr>
          </a:p>
        </p:txBody>
      </p:sp>
      <p:sp>
        <p:nvSpPr>
          <p:cNvPr id="14" name="TextBox 13"/>
          <p:cNvSpPr txBox="1"/>
          <p:nvPr/>
        </p:nvSpPr>
        <p:spPr>
          <a:xfrm>
            <a:off x="4890245" y="5901604"/>
            <a:ext cx="9740155" cy="1824923"/>
          </a:xfrm>
          <a:prstGeom prst="rect">
            <a:avLst/>
          </a:prstGeom>
          <a:noFill/>
        </p:spPr>
        <p:txBody>
          <a:bodyPr wrap="square" rtlCol="0">
            <a:spAutoFit/>
          </a:bodyPr>
          <a:lstStyle/>
          <a:p>
            <a:pPr algn="just">
              <a:lnSpc>
                <a:spcPct val="150000"/>
              </a:lnSpc>
            </a:pPr>
            <a:r>
              <a:rPr lang="en-US" sz="4000" dirty="0" err="1">
                <a:latin typeface="Arial" panose="020B0604020202020204" pitchFamily="34" charset="0"/>
                <a:cs typeface="Arial" panose="020B0604020202020204" pitchFamily="34" charset="0"/>
              </a:rPr>
              <a:t>Chuẩn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bị</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bài</a:t>
            </a:r>
            <a:r>
              <a:rPr lang="en-US" sz="4000" dirty="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mới</a:t>
            </a:r>
            <a:r>
              <a:rPr lang="en-US" sz="4000" dirty="0" smtClean="0">
                <a:latin typeface="Arial" panose="020B0604020202020204" pitchFamily="34" charset="0"/>
                <a:cs typeface="Arial" panose="020B0604020202020204" pitchFamily="34" charset="0"/>
              </a:rPr>
              <a:t> - </a:t>
            </a:r>
            <a:r>
              <a:rPr lang="en-US" sz="4000" b="1" dirty="0" err="1" smtClean="0">
                <a:latin typeface="Arial" panose="020B0604020202020204" pitchFamily="34" charset="0"/>
                <a:cs typeface="Arial" panose="020B0604020202020204" pitchFamily="34" charset="0"/>
              </a:rPr>
              <a:t>Bài</a:t>
            </a:r>
            <a:r>
              <a:rPr lang="en-US" sz="4000" b="1" dirty="0" smtClean="0">
                <a:latin typeface="Arial" panose="020B0604020202020204" pitchFamily="34" charset="0"/>
                <a:cs typeface="Arial" panose="020B0604020202020204" pitchFamily="34" charset="0"/>
              </a:rPr>
              <a:t> 8: </a:t>
            </a:r>
            <a:r>
              <a:rPr lang="en-US" sz="4000" b="1" dirty="0" err="1" smtClean="0">
                <a:latin typeface="Arial" panose="020B0604020202020204" pitchFamily="34" charset="0"/>
                <a:cs typeface="Arial" panose="020B0604020202020204" pitchFamily="34" charset="0"/>
              </a:rPr>
              <a:t>Góc</a:t>
            </a:r>
            <a:r>
              <a:rPr lang="en-US" sz="4000" b="1" dirty="0" smtClean="0">
                <a:latin typeface="Arial" panose="020B0604020202020204" pitchFamily="34" charset="0"/>
                <a:cs typeface="Arial" panose="020B0604020202020204" pitchFamily="34" charset="0"/>
              </a:rPr>
              <a:t> </a:t>
            </a:r>
            <a:r>
              <a:rPr lang="en-US" sz="4000" b="1" dirty="0">
                <a:latin typeface="Arial" panose="020B0604020202020204" pitchFamily="34" charset="0"/>
                <a:cs typeface="Arial" panose="020B0604020202020204" pitchFamily="34" charset="0"/>
              </a:rPr>
              <a:t>ở </a:t>
            </a:r>
            <a:r>
              <a:rPr lang="en-US" sz="4000" b="1" dirty="0" err="1">
                <a:latin typeface="Arial" panose="020B0604020202020204" pitchFamily="34" charset="0"/>
                <a:cs typeface="Arial" panose="020B0604020202020204" pitchFamily="34" charset="0"/>
              </a:rPr>
              <a:t>vị</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trí</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đặc</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biệt</a:t>
            </a:r>
            <a:r>
              <a:rPr lang="en-US" sz="4000" b="1" dirty="0">
                <a:latin typeface="Arial" panose="020B0604020202020204" pitchFamily="34" charset="0"/>
                <a:cs typeface="Arial" panose="020B0604020202020204" pitchFamily="34" charset="0"/>
              </a:rPr>
              <a:t>. Tia </a:t>
            </a:r>
            <a:r>
              <a:rPr lang="en-US" sz="4000" b="1" dirty="0" err="1">
                <a:latin typeface="Arial" panose="020B0604020202020204" pitchFamily="34" charset="0"/>
                <a:cs typeface="Arial" panose="020B0604020202020204" pitchFamily="34" charset="0"/>
              </a:rPr>
              <a:t>phân</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giác</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của</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một</a:t>
            </a:r>
            <a:r>
              <a:rPr lang="en-US" sz="4000" b="1" dirty="0">
                <a:latin typeface="Arial" panose="020B0604020202020204" pitchFamily="34" charset="0"/>
                <a:cs typeface="Arial" panose="020B0604020202020204" pitchFamily="34" charset="0"/>
              </a:rPr>
              <a:t> </a:t>
            </a:r>
            <a:r>
              <a:rPr lang="en-US" sz="4000" b="1" dirty="0" err="1" smtClean="0">
                <a:latin typeface="Arial" panose="020B0604020202020204" pitchFamily="34" charset="0"/>
                <a:cs typeface="Arial" panose="020B0604020202020204" pitchFamily="34" charset="0"/>
              </a:rPr>
              <a:t>góc</a:t>
            </a:r>
            <a:r>
              <a:rPr lang="en-US" sz="4000" dirty="0" smtClean="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p:pic>
        <p:nvPicPr>
          <p:cNvPr id="15" name="Picture 14"/>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85800" y="3276537"/>
            <a:ext cx="1812247" cy="4266332"/>
          </a:xfrm>
          <a:prstGeom prst="rect">
            <a:avLst/>
          </a:prstGeom>
        </p:spPr>
      </p:pic>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left)">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par>
                                <p:cTn id="24" presetID="50" presetClass="entr" presetSubtype="0" decel="10000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strVal val="#ppt_w+.3"/>
                                          </p:val>
                                        </p:tav>
                                        <p:tav tm="100000">
                                          <p:val>
                                            <p:strVal val="#ppt_w"/>
                                          </p:val>
                                        </p:tav>
                                      </p:tavLst>
                                    </p:anim>
                                    <p:anim calcmode="lin" valueType="num">
                                      <p:cBhvr>
                                        <p:cTn id="27" dur="500" fill="hold"/>
                                        <p:tgtEl>
                                          <p:spTgt spid="14"/>
                                        </p:tgtEl>
                                        <p:attrNameLst>
                                          <p:attrName>ppt_h</p:attrName>
                                        </p:attrNameLst>
                                      </p:cBhvr>
                                      <p:tavLst>
                                        <p:tav tm="0">
                                          <p:val>
                                            <p:strVal val="#ppt_h"/>
                                          </p:val>
                                        </p:tav>
                                        <p:tav tm="100000">
                                          <p:val>
                                            <p:strVal val="#ppt_h"/>
                                          </p:val>
                                        </p:tav>
                                      </p:tavLst>
                                    </p:anim>
                                    <p:animEffect transition="in" filter="fade">
                                      <p:cBhvr>
                                        <p:cTn id="2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animBg="1"/>
      <p:bldP spid="12" grpId="0"/>
      <p:bldP spid="13" grpId="0" animBg="1"/>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5C6C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549007" y="600096"/>
            <a:ext cx="15189986" cy="12417814"/>
          </a:xfrm>
          <a:prstGeom prst="rect">
            <a:avLst/>
          </a:prstGeom>
        </p:spPr>
      </p:pic>
      <p:pic>
        <p:nvPicPr>
          <p:cNvPr id="3" name="Picture 3"/>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 xmlns:asvg="http://schemas.microsoft.com/office/drawing/2016/SVG/main" r:embed="rId4"/>
              </a:ext>
            </a:extLst>
          </a:blip>
          <a:srcRect/>
          <a:stretch>
            <a:fillRect/>
          </a:stretch>
        </p:blipFill>
        <p:spPr>
          <a:xfrm rot="5429944">
            <a:off x="14867973" y="1243758"/>
            <a:ext cx="1337437" cy="1281508"/>
          </a:xfrm>
          <a:prstGeom prst="rect">
            <a:avLst/>
          </a:prstGeom>
        </p:spPr>
      </p:pic>
      <p:pic>
        <p:nvPicPr>
          <p:cNvPr id="4" name="Picture 4"/>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 xmlns:asvg="http://schemas.microsoft.com/office/drawing/2016/SVG/main" r:embed="rId6"/>
              </a:ext>
            </a:extLst>
          </a:blip>
          <a:srcRect/>
          <a:stretch>
            <a:fillRect/>
          </a:stretch>
        </p:blipFill>
        <p:spPr>
          <a:xfrm rot="3080411">
            <a:off x="2346006" y="7136232"/>
            <a:ext cx="1293894" cy="1239786"/>
          </a:xfrm>
          <a:prstGeom prst="rect">
            <a:avLst/>
          </a:prstGeom>
        </p:spPr>
      </p:pic>
      <p:pic>
        <p:nvPicPr>
          <p:cNvPr id="5" name="Picture 5"/>
          <p:cNvPicPr>
            <a:picLocks noChangeAspect="1"/>
          </p:cNvPicPr>
          <p:nvPr/>
        </p:nvPicPr>
        <p:blipFill>
          <a:blip r:embed="rId7"/>
          <a:srcRect/>
          <a:stretch>
            <a:fillRect/>
          </a:stretch>
        </p:blipFill>
        <p:spPr>
          <a:xfrm>
            <a:off x="8948458" y="4697288"/>
            <a:ext cx="12491586" cy="12828329"/>
          </a:xfrm>
          <a:prstGeom prst="rect">
            <a:avLst/>
          </a:prstGeom>
        </p:spPr>
      </p:pic>
      <p:sp>
        <p:nvSpPr>
          <p:cNvPr id="7" name="TextBox 7"/>
          <p:cNvSpPr txBox="1"/>
          <p:nvPr/>
        </p:nvSpPr>
        <p:spPr>
          <a:xfrm>
            <a:off x="1533767" y="3035294"/>
            <a:ext cx="15435073" cy="3323987"/>
          </a:xfrm>
          <a:prstGeom prst="rect">
            <a:avLst/>
          </a:prstGeom>
        </p:spPr>
        <p:txBody>
          <a:bodyPr wrap="square" lIns="0" tIns="0" rIns="0" bIns="0" rtlCol="0" anchor="t">
            <a:spAutoFit/>
          </a:bodyPr>
          <a:lstStyle/>
          <a:p>
            <a:pPr algn="ctr">
              <a:lnSpc>
                <a:spcPct val="150000"/>
              </a:lnSpc>
            </a:pPr>
            <a:r>
              <a:rPr lang="en-US" sz="7200" b="1" dirty="0" smtClean="0">
                <a:solidFill>
                  <a:srgbClr val="3A3031"/>
                </a:solidFill>
                <a:latin typeface="Arial" panose="020B0604020202020204" pitchFamily="34" charset="0"/>
                <a:cs typeface="Arial" panose="020B0604020202020204" pitchFamily="34" charset="0"/>
              </a:rPr>
              <a:t>CẢM ƠN CÁC EM ĐÃ THEO DÕI BÀI GIẢNG NGÀY HÔM NAY!</a:t>
            </a:r>
            <a:endParaRPr lang="en-US" sz="7200" b="1" dirty="0">
              <a:solidFill>
                <a:srgbClr val="3A3031"/>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oors dir="vert"/>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0000">
            <a:alpha val="27000"/>
          </a:srgbClr>
        </a:solidFill>
        <a:effectLst/>
      </p:bgPr>
    </p:bg>
    <p:spTree>
      <p:nvGrpSpPr>
        <p:cNvPr id="1" name=""/>
        <p:cNvGrpSpPr/>
        <p:nvPr/>
      </p:nvGrpSpPr>
      <p:grpSpPr>
        <a:xfrm>
          <a:off x="0" y="0"/>
          <a:ext cx="0" cy="0"/>
          <a:chOff x="0" y="0"/>
          <a:chExt cx="0" cy="0"/>
        </a:xfrm>
      </p:grpSpPr>
      <p:sp>
        <p:nvSpPr>
          <p:cNvPr id="10" name="Star: 5 Points 9">
            <a:extLst>
              <a:ext uri="{FF2B5EF4-FFF2-40B4-BE49-F238E27FC236}">
                <a16:creationId xmlns="" xmlns:a16="http://schemas.microsoft.com/office/drawing/2014/main" id="{75FE17B7-0B29-42F7-9F5D-E9FC82F61E90}"/>
              </a:ext>
            </a:extLst>
          </p:cNvPr>
          <p:cNvSpPr/>
          <p:nvPr/>
        </p:nvSpPr>
        <p:spPr>
          <a:xfrm>
            <a:off x="5976257" y="1975757"/>
            <a:ext cx="6335486" cy="6335486"/>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2700">
              <a:solidFill>
                <a:prstClr val="white"/>
              </a:solidFill>
            </a:endParaRPr>
          </a:p>
        </p:txBody>
      </p:sp>
      <p:sp>
        <p:nvSpPr>
          <p:cNvPr id="5" name="Rectangle 4">
            <a:extLst>
              <a:ext uri="{FF2B5EF4-FFF2-40B4-BE49-F238E27FC236}">
                <a16:creationId xmlns="" xmlns:a16="http://schemas.microsoft.com/office/drawing/2014/main" id="{2AE8F67B-0360-4E64-A353-BF62688823B3}"/>
              </a:ext>
            </a:extLst>
          </p:cNvPr>
          <p:cNvSpPr/>
          <p:nvPr/>
        </p:nvSpPr>
        <p:spPr>
          <a:xfrm>
            <a:off x="6427072" y="1291001"/>
            <a:ext cx="5433860" cy="1384995"/>
          </a:xfrm>
          <a:prstGeom prst="rect">
            <a:avLst/>
          </a:prstGeom>
          <a:noFill/>
        </p:spPr>
        <p:txBody>
          <a:bodyPr wrap="none" lIns="137160" tIns="68580" rIns="137160" bIns="68580">
            <a:spAutoFit/>
          </a:bodyPr>
          <a:lstStyle/>
          <a:p>
            <a:pPr algn="ctr">
              <a:defRPr/>
            </a:pPr>
            <a:r>
              <a:rPr lang="en-US" sz="8100" b="1" dirty="0" smtClean="0">
                <a:ln w="6600">
                  <a:solidFill>
                    <a:srgbClr val="ED7D31"/>
                  </a:solidFill>
                  <a:prstDash val="solid"/>
                </a:ln>
                <a:solidFill>
                  <a:srgbClr val="FFFFFF"/>
                </a:solidFill>
                <a:effectLst>
                  <a:outerShdw dist="38100" dir="2700000" algn="tl" rotWithShape="0">
                    <a:srgbClr val="ED7D31"/>
                  </a:outerShdw>
                </a:effectLst>
                <a:latin typeface="Arial" panose="020B0604020202020204" pitchFamily="34" charset="0"/>
                <a:cs typeface="Arial" panose="020B0604020202020204" pitchFamily="34" charset="0"/>
              </a:rPr>
              <a:t>TRÒ CHƠI</a:t>
            </a:r>
            <a:endParaRPr lang="en-US" sz="8100" b="1" dirty="0">
              <a:ln w="6600">
                <a:solidFill>
                  <a:srgbClr val="ED7D31"/>
                </a:solidFill>
                <a:prstDash val="solid"/>
              </a:ln>
              <a:solidFill>
                <a:srgbClr val="FFFFFF"/>
              </a:solidFill>
              <a:effectLst>
                <a:outerShdw dist="38100" dir="2700000" algn="tl" rotWithShape="0">
                  <a:srgbClr val="ED7D31"/>
                </a:outerShdw>
              </a:effectLst>
              <a:latin typeface="Arial" panose="020B0604020202020204" pitchFamily="34" charset="0"/>
              <a:cs typeface="Arial" panose="020B0604020202020204" pitchFamily="34" charset="0"/>
            </a:endParaRPr>
          </a:p>
        </p:txBody>
      </p:sp>
      <p:pic>
        <p:nvPicPr>
          <p:cNvPr id="14" name="Picture 13">
            <a:extLst>
              <a:ext uri="{FF2B5EF4-FFF2-40B4-BE49-F238E27FC236}">
                <a16:creationId xmlns="" xmlns:a16="http://schemas.microsoft.com/office/drawing/2014/main" id="{4EA600BF-C2ED-4957-AC00-A80D89F47D88}"/>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1940267" y="4974873"/>
            <a:ext cx="742950" cy="657225"/>
          </a:xfrm>
          <a:prstGeom prst="rect">
            <a:avLst/>
          </a:prstGeom>
        </p:spPr>
      </p:pic>
      <p:pic>
        <p:nvPicPr>
          <p:cNvPr id="15" name="Picture 14">
            <a:extLst>
              <a:ext uri="{FF2B5EF4-FFF2-40B4-BE49-F238E27FC236}">
                <a16:creationId xmlns="" xmlns:a16="http://schemas.microsoft.com/office/drawing/2014/main" id="{35D9B580-C5E8-45B2-A1EF-E7199F53C9CA}"/>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3638438" y="3457571"/>
            <a:ext cx="742950" cy="657225"/>
          </a:xfrm>
          <a:prstGeom prst="rect">
            <a:avLst/>
          </a:prstGeom>
        </p:spPr>
      </p:pic>
      <p:pic>
        <p:nvPicPr>
          <p:cNvPr id="16" name="Picture 15">
            <a:extLst>
              <a:ext uri="{FF2B5EF4-FFF2-40B4-BE49-F238E27FC236}">
                <a16:creationId xmlns="" xmlns:a16="http://schemas.microsoft.com/office/drawing/2014/main" id="{67EDFB4C-4700-4A7B-9607-731565FBCFDF}"/>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150551" y="2871783"/>
            <a:ext cx="742950" cy="657225"/>
          </a:xfrm>
          <a:prstGeom prst="rect">
            <a:avLst/>
          </a:prstGeom>
        </p:spPr>
      </p:pic>
      <p:pic>
        <p:nvPicPr>
          <p:cNvPr id="17" name="Picture 16">
            <a:extLst>
              <a:ext uri="{FF2B5EF4-FFF2-40B4-BE49-F238E27FC236}">
                <a16:creationId xmlns="" xmlns:a16="http://schemas.microsoft.com/office/drawing/2014/main" id="{E7D0E068-19C2-43F5-B460-BC1DB84965EA}"/>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747530" y="4114796"/>
            <a:ext cx="742950" cy="657225"/>
          </a:xfrm>
          <a:prstGeom prst="rect">
            <a:avLst/>
          </a:prstGeom>
        </p:spPr>
      </p:pic>
      <p:pic>
        <p:nvPicPr>
          <p:cNvPr id="18" name="Picture 17">
            <a:extLst>
              <a:ext uri="{FF2B5EF4-FFF2-40B4-BE49-F238E27FC236}">
                <a16:creationId xmlns="" xmlns:a16="http://schemas.microsoft.com/office/drawing/2014/main" id="{4AF924DE-F71B-40AE-A7C8-052F66302159}"/>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491591" y="5095191"/>
            <a:ext cx="742950" cy="657225"/>
          </a:xfrm>
          <a:prstGeom prst="rect">
            <a:avLst/>
          </a:prstGeom>
        </p:spPr>
      </p:pic>
      <p:pic>
        <p:nvPicPr>
          <p:cNvPr id="19" name="Picture 18">
            <a:extLst>
              <a:ext uri="{FF2B5EF4-FFF2-40B4-BE49-F238E27FC236}">
                <a16:creationId xmlns="" xmlns:a16="http://schemas.microsoft.com/office/drawing/2014/main" id="{937D38D4-0C76-471D-AA2B-3A586401241D}"/>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305547" y="4766579"/>
            <a:ext cx="742950" cy="657225"/>
          </a:xfrm>
          <a:prstGeom prst="rect">
            <a:avLst/>
          </a:prstGeom>
        </p:spPr>
      </p:pic>
      <p:pic>
        <p:nvPicPr>
          <p:cNvPr id="20" name="Picture 19">
            <a:extLst>
              <a:ext uri="{FF2B5EF4-FFF2-40B4-BE49-F238E27FC236}">
                <a16:creationId xmlns="" xmlns:a16="http://schemas.microsoft.com/office/drawing/2014/main" id="{42AC131E-4AC7-4656-8620-E8BD9A61AFB1}"/>
              </a:ext>
            </a:extLst>
          </p:cNvPr>
          <p:cNvPicPr>
            <a:picLocks noChangeAspect="1"/>
          </p:cNvPicPr>
          <p:nvPr/>
        </p:nvPicPr>
        <p:blipFill rotWithShape="1">
          <a:blip r:embed="rId3" cstate="email">
            <a:extLst>
              <a:ext uri="{BEBA8EAE-BF5A-486C-A8C5-ECC9F3942E4B}">
                <a14:imgProps xmlns:a14="http://schemas.microsoft.com/office/drawing/2010/main">
                  <a14:imgLayer r:embed="rId4">
                    <a14:imgEffect>
                      <a14:backgroundRemoval t="0" b="95106" l="8149" r="94613">
                        <a14:foregroundMark x1="55663" y1="47720" x2="59116" y2="93437"/>
                        <a14:foregroundMark x1="52624" y1="92325" x2="66022" y2="92325"/>
                        <a14:foregroundMark x1="55249" y1="93437" x2="66851" y2="93771"/>
                        <a14:foregroundMark x1="54006" y1="91657" x2="71547" y2="85762"/>
                      </a14:backgroundRemoval>
                    </a14:imgEffect>
                  </a14:imgLayer>
                </a14:imgProps>
              </a:ext>
              <a:ext uri="{28A0092B-C50C-407E-A947-70E740481C1C}">
                <a14:useLocalDpi xmlns:a14="http://schemas.microsoft.com/office/drawing/2010/main"/>
              </a:ext>
            </a:extLst>
          </a:blip>
          <a:srcRect/>
          <a:stretch/>
        </p:blipFill>
        <p:spPr>
          <a:xfrm>
            <a:off x="-507305" y="5009813"/>
            <a:ext cx="4423116" cy="5490651"/>
          </a:xfrm>
          <a:prstGeom prst="rect">
            <a:avLst/>
          </a:prstGeom>
        </p:spPr>
      </p:pic>
      <p:pic>
        <p:nvPicPr>
          <p:cNvPr id="22" name="Picture 21">
            <a:extLst>
              <a:ext uri="{FF2B5EF4-FFF2-40B4-BE49-F238E27FC236}">
                <a16:creationId xmlns="" xmlns:a16="http://schemas.microsoft.com/office/drawing/2014/main" id="{495CAE58-9B77-499B-8225-17C5C1AD2519}"/>
              </a:ext>
            </a:extLst>
          </p:cNvPr>
          <p:cNvPicPr>
            <a:picLocks noChangeAspect="1"/>
          </p:cNvPicPr>
          <p:nvPr/>
        </p:nvPicPr>
        <p:blipFill rotWithShape="1">
          <a:blip r:embed="rId5" cstate="email">
            <a:extLst>
              <a:ext uri="{BEBA8EAE-BF5A-486C-A8C5-ECC9F3942E4B}">
                <a14:imgProps xmlns:a14="http://schemas.microsoft.com/office/drawing/2010/main">
                  <a14:imgLayer r:embed="rId6">
                    <a14:imgEffect>
                      <a14:backgroundRemoval t="0" b="100000" l="4412" r="100000">
                        <a14:foregroundMark x1="45856" y1="66816" x2="50936" y2="66816"/>
                        <a14:foregroundMark x1="13904" y1="59193" x2="15909" y2="57399"/>
                        <a14:foregroundMark x1="13904" y1="59641" x2="13904" y2="60987"/>
                        <a14:foregroundMark x1="72861" y1="96861" x2="76471" y2="99776"/>
                        <a14:foregroundMark x1="91711" y1="97085" x2="93984" y2="99776"/>
                        <a14:foregroundMark x1="18984" y1="52242" x2="23128" y2="54933"/>
                        <a14:foregroundMark x1="26203" y1="49552" x2="26738" y2="52242"/>
                        <a14:backgroundMark x1="10695" y1="72422" x2="10963" y2="70852"/>
                        <a14:backgroundMark x1="25401" y1="76009" x2="26738" y2="75561"/>
                        <a14:backgroundMark x1="23930" y1="49103" x2="24866" y2="51121"/>
                        <a14:backgroundMark x1="12433" y1="63901" x2="12032" y2="65247"/>
                        <a14:backgroundMark x1="26203" y1="53812" x2="25401" y2="51570"/>
                        <a14:backgroundMark x1="21658" y1="49103" x2="23396" y2="49552"/>
                        <a14:backgroundMark x1="39973" y1="40135" x2="37433" y2="39238"/>
                        <a14:backgroundMark x1="40241" y1="64798" x2="40909" y2="65695"/>
                      </a14:backgroundRemoval>
                    </a14:imgEffect>
                  </a14:imgLayer>
                </a14:imgProps>
              </a:ext>
              <a:ext uri="{28A0092B-C50C-407E-A947-70E740481C1C}">
                <a14:useLocalDpi xmlns:a14="http://schemas.microsoft.com/office/drawing/2010/main"/>
              </a:ext>
            </a:extLst>
          </a:blip>
          <a:srcRect/>
          <a:stretch/>
        </p:blipFill>
        <p:spPr>
          <a:xfrm>
            <a:off x="10326441" y="5452076"/>
            <a:ext cx="8109894" cy="4834925"/>
          </a:xfrm>
          <a:prstGeom prst="rect">
            <a:avLst/>
          </a:prstGeom>
        </p:spPr>
      </p:pic>
      <p:sp>
        <p:nvSpPr>
          <p:cNvPr id="23" name="Rectangle 22">
            <a:extLst>
              <a:ext uri="{FF2B5EF4-FFF2-40B4-BE49-F238E27FC236}">
                <a16:creationId xmlns="" xmlns:a16="http://schemas.microsoft.com/office/drawing/2014/main" id="{1E429FBD-C62A-4B78-B188-3CE5FC4520CC}"/>
              </a:ext>
            </a:extLst>
          </p:cNvPr>
          <p:cNvSpPr/>
          <p:nvPr/>
        </p:nvSpPr>
        <p:spPr>
          <a:xfrm>
            <a:off x="3215228" y="3141911"/>
            <a:ext cx="11857541" cy="1384995"/>
          </a:xfrm>
          <a:prstGeom prst="rect">
            <a:avLst/>
          </a:prstGeom>
          <a:noFill/>
        </p:spPr>
        <p:txBody>
          <a:bodyPr wrap="none" lIns="137160" tIns="68580" rIns="137160" bIns="68580">
            <a:spAutoFit/>
          </a:bodyPr>
          <a:lstStyle/>
          <a:p>
            <a:pPr algn="ctr">
              <a:defRPr/>
            </a:pPr>
            <a:r>
              <a:rPr lang="en-US" sz="8100" b="1" dirty="0">
                <a:ln w="9525">
                  <a:solidFill>
                    <a:prstClr val="white"/>
                  </a:solidFill>
                  <a:prstDash val="solid"/>
                </a:ln>
                <a:solidFill>
                  <a:prstClr val="black"/>
                </a:solidFill>
                <a:effectLst>
                  <a:outerShdw blurRad="12700" dist="38100" dir="2700000" algn="tl" rotWithShape="0">
                    <a:srgbClr val="5B9BD5">
                      <a:lumMod val="60000"/>
                      <a:lumOff val="40000"/>
                    </a:srgbClr>
                  </a:outerShdw>
                </a:effectLst>
                <a:latin typeface="Arial" panose="020B0604020202020204" pitchFamily="34" charset="0"/>
                <a:cs typeface="Arial" panose="020B0604020202020204" pitchFamily="34" charset="0"/>
              </a:rPr>
              <a:t>EM TẬP LÀM THỦ MÔN</a:t>
            </a:r>
          </a:p>
        </p:txBody>
      </p:sp>
    </p:spTree>
    <p:extLst>
      <p:ext uri="{BB962C8B-B14F-4D97-AF65-F5344CB8AC3E}">
        <p14:creationId xmlns:p14="http://schemas.microsoft.com/office/powerpoint/2010/main" val="867647085"/>
      </p:ext>
    </p:extLst>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par>
                                <p:cTn id="10" presetID="36" presetClass="emph" presetSubtype="0" repeatCount="indefinite" fill="hold" nodeType="withEffect">
                                  <p:stCondLst>
                                    <p:cond delay="0"/>
                                  </p:stCondLst>
                                  <p:iterate type="lt">
                                    <p:tmPct val="10000"/>
                                  </p:iterate>
                                  <p:childTnLst>
                                    <p:animScale>
                                      <p:cBhvr>
                                        <p:cTn id="11" dur="250" autoRev="1" fill="hold">
                                          <p:stCondLst>
                                            <p:cond delay="0"/>
                                          </p:stCondLst>
                                        </p:cTn>
                                        <p:tgtEl>
                                          <p:spTgt spid="23">
                                            <p:txEl>
                                              <p:pRg st="0" end="0"/>
                                            </p:txEl>
                                          </p:spTgt>
                                        </p:tgtEl>
                                      </p:cBhvr>
                                      <p:to x="80000" y="100000"/>
                                    </p:animScale>
                                    <p:anim by="(#ppt_w*0.10)" calcmode="lin" valueType="num">
                                      <p:cBhvr>
                                        <p:cTn id="12" dur="250" autoRev="1" fill="hold">
                                          <p:stCondLst>
                                            <p:cond delay="0"/>
                                          </p:stCondLst>
                                        </p:cTn>
                                        <p:tgtEl>
                                          <p:spTgt spid="23">
                                            <p:txEl>
                                              <p:pRg st="0" end="0"/>
                                            </p:txEl>
                                          </p:spTgt>
                                        </p:tgtEl>
                                        <p:attrNameLst>
                                          <p:attrName>ppt_x</p:attrName>
                                        </p:attrNameLst>
                                      </p:cBhvr>
                                    </p:anim>
                                    <p:anim by="(-#ppt_w*0.10)" calcmode="lin" valueType="num">
                                      <p:cBhvr>
                                        <p:cTn id="13" dur="250" autoRev="1" fill="hold">
                                          <p:stCondLst>
                                            <p:cond delay="0"/>
                                          </p:stCondLst>
                                        </p:cTn>
                                        <p:tgtEl>
                                          <p:spTgt spid="23">
                                            <p:txEl>
                                              <p:pRg st="0" end="0"/>
                                            </p:txEl>
                                          </p:spTgt>
                                        </p:tgtEl>
                                        <p:attrNameLst>
                                          <p:attrName>ppt_y</p:attrName>
                                        </p:attrNameLst>
                                      </p:cBhvr>
                                    </p:anim>
                                    <p:animRot by="-480000">
                                      <p:cBhvr>
                                        <p:cTn id="14" dur="250" autoRev="1" fill="hold">
                                          <p:stCondLst>
                                            <p:cond delay="0"/>
                                          </p:stCondLst>
                                        </p:cTn>
                                        <p:tgtEl>
                                          <p:spTgt spid="23">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pic>
        <p:nvPicPr>
          <p:cNvPr id="4" name="giua"/>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197516" y="1573966"/>
            <a:ext cx="1892972" cy="2514818"/>
          </a:xfrm>
          <a:prstGeom prst="rect">
            <a:avLst/>
          </a:prstGeom>
        </p:spPr>
      </p:pic>
      <p:pic>
        <p:nvPicPr>
          <p:cNvPr id="5" name="than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0940717" y="1144160"/>
            <a:ext cx="1892972" cy="2944623"/>
          </a:xfrm>
          <a:prstGeom prst="rect">
            <a:avLst/>
          </a:prstGeom>
        </p:spPr>
      </p:pic>
      <p:pic>
        <p:nvPicPr>
          <p:cNvPr id="6" name="thua"/>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654238" y="1805479"/>
            <a:ext cx="1170534" cy="2121593"/>
          </a:xfrm>
          <a:prstGeom prst="rect">
            <a:avLst/>
          </a:prstGeom>
        </p:spPr>
      </p:pic>
      <p:pic>
        <p:nvPicPr>
          <p:cNvPr id="7" name="bong"/>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8700478" y="5170240"/>
            <a:ext cx="887045" cy="887045"/>
          </a:xfrm>
          <a:prstGeom prst="rect">
            <a:avLst/>
          </a:prstGeom>
        </p:spPr>
      </p:pic>
      <p:sp>
        <p:nvSpPr>
          <p:cNvPr id="8" name="cauhoi"/>
          <p:cNvSpPr/>
          <p:nvPr/>
        </p:nvSpPr>
        <p:spPr>
          <a:xfrm>
            <a:off x="160019" y="5580992"/>
            <a:ext cx="17967960" cy="1557749"/>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vi-VN" sz="4400" b="1" noProof="1">
                <a:solidFill>
                  <a:prstClr val="black"/>
                </a:solidFill>
                <a:latin typeface="Arial" panose="020B0604020202020204" pitchFamily="34" charset="0"/>
                <a:cs typeface="Arial" panose="020B0604020202020204" pitchFamily="34" charset="0"/>
              </a:rPr>
              <a:t>Câu </a:t>
            </a:r>
            <a:r>
              <a:rPr lang="en-US" sz="4400" b="1" noProof="1" smtClean="0">
                <a:solidFill>
                  <a:prstClr val="black"/>
                </a:solidFill>
                <a:latin typeface="Arial" panose="020B0604020202020204" pitchFamily="34" charset="0"/>
                <a:cs typeface="Arial" panose="020B0604020202020204" pitchFamily="34" charset="0"/>
              </a:rPr>
              <a:t>1: </a:t>
            </a:r>
            <a:r>
              <a:rPr lang="vi-VN" sz="4400" b="1" noProof="1" smtClean="0">
                <a:solidFill>
                  <a:prstClr val="black"/>
                </a:solidFill>
                <a:latin typeface="Arial" panose="020B0604020202020204" pitchFamily="34" charset="0"/>
                <a:cs typeface="Arial" panose="020B0604020202020204" pitchFamily="34" charset="0"/>
              </a:rPr>
              <a:t> </a:t>
            </a:r>
            <a:r>
              <a:rPr lang="en-US" sz="4400" noProof="1" smtClean="0">
                <a:solidFill>
                  <a:prstClr val="black"/>
                </a:solidFill>
                <a:latin typeface="Arial" panose="020B0604020202020204" pitchFamily="34" charset="0"/>
                <a:cs typeface="Arial" panose="020B0604020202020204" pitchFamily="34" charset="0"/>
              </a:rPr>
              <a:t>Tìm x sao cho |x| = 2</a:t>
            </a:r>
            <a:r>
              <a:rPr lang="vi-VN" sz="4400" noProof="1" smtClean="0">
                <a:solidFill>
                  <a:prstClr val="black"/>
                </a:solidFill>
                <a:latin typeface="Arial" panose="020B0604020202020204" pitchFamily="34" charset="0"/>
                <a:cs typeface="Arial" panose="020B0604020202020204" pitchFamily="34" charset="0"/>
              </a:rPr>
              <a:t>?</a:t>
            </a:r>
            <a:endParaRPr lang="vi-VN" sz="4400" noProof="1">
              <a:solidFill>
                <a:prstClr val="black"/>
              </a:solidFill>
              <a:latin typeface="Arial" panose="020B0604020202020204" pitchFamily="34" charset="0"/>
              <a:cs typeface="Arial" panose="020B0604020202020204" pitchFamily="34" charset="0"/>
            </a:endParaRPr>
          </a:p>
        </p:txBody>
      </p:sp>
      <p:sp>
        <p:nvSpPr>
          <p:cNvPr id="9" name="1"/>
          <p:cNvSpPr/>
          <p:nvPr/>
        </p:nvSpPr>
        <p:spPr>
          <a:xfrm>
            <a:off x="160019" y="7265886"/>
            <a:ext cx="8540459" cy="133601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vi-VN" sz="4400" noProof="1">
                <a:solidFill>
                  <a:prstClr val="white"/>
                </a:solidFill>
                <a:latin typeface="Arial" panose="020B0604020202020204" pitchFamily="34" charset="0"/>
                <a:cs typeface="Arial" panose="020B0604020202020204" pitchFamily="34" charset="0"/>
              </a:rPr>
              <a:t>A. </a:t>
            </a:r>
            <a:r>
              <a:rPr lang="en-US" sz="4400" noProof="1" smtClean="0">
                <a:solidFill>
                  <a:prstClr val="white"/>
                </a:solidFill>
                <a:latin typeface="Arial" panose="020B0604020202020204" pitchFamily="34" charset="0"/>
                <a:cs typeface="Arial" panose="020B0604020202020204" pitchFamily="34" charset="0"/>
              </a:rPr>
              <a:t>x = 2</a:t>
            </a:r>
            <a:endParaRPr lang="vi-VN" sz="4400" noProof="1">
              <a:solidFill>
                <a:prstClr val="white"/>
              </a:solidFill>
              <a:latin typeface="Arial" panose="020B0604020202020204" pitchFamily="34" charset="0"/>
              <a:cs typeface="Arial" panose="020B0604020202020204" pitchFamily="34" charset="0"/>
            </a:endParaRPr>
          </a:p>
        </p:txBody>
      </p:sp>
      <p:sp>
        <p:nvSpPr>
          <p:cNvPr id="10" name="3"/>
          <p:cNvSpPr/>
          <p:nvPr/>
        </p:nvSpPr>
        <p:spPr>
          <a:xfrm>
            <a:off x="160018" y="8826896"/>
            <a:ext cx="8540459" cy="133601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vi-VN" sz="4400" noProof="1">
                <a:solidFill>
                  <a:prstClr val="white"/>
                </a:solidFill>
                <a:latin typeface="Arial" panose="020B0604020202020204" pitchFamily="34" charset="0"/>
                <a:cs typeface="Arial" panose="020B0604020202020204" pitchFamily="34" charset="0"/>
              </a:rPr>
              <a:t>C. </a:t>
            </a:r>
            <a:r>
              <a:rPr lang="en-US" sz="4400" noProof="1" smtClean="0">
                <a:solidFill>
                  <a:prstClr val="white"/>
                </a:solidFill>
                <a:latin typeface="Arial" panose="020B0604020202020204" pitchFamily="34" charset="0"/>
                <a:cs typeface="Arial" panose="020B0604020202020204" pitchFamily="34" charset="0"/>
              </a:rPr>
              <a:t>x = -2</a:t>
            </a:r>
            <a:endParaRPr lang="vi-VN" sz="4400" noProof="1">
              <a:solidFill>
                <a:prstClr val="white"/>
              </a:solidFill>
              <a:latin typeface="Arial" panose="020B0604020202020204" pitchFamily="34" charset="0"/>
              <a:cs typeface="Arial" panose="020B0604020202020204" pitchFamily="34" charset="0"/>
            </a:endParaRPr>
          </a:p>
        </p:txBody>
      </p:sp>
      <p:sp>
        <p:nvSpPr>
          <p:cNvPr id="11" name="2"/>
          <p:cNvSpPr/>
          <p:nvPr/>
        </p:nvSpPr>
        <p:spPr>
          <a:xfrm>
            <a:off x="9587521" y="7265886"/>
            <a:ext cx="8540459" cy="133601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vi-VN" sz="4400" noProof="1">
                <a:solidFill>
                  <a:prstClr val="white"/>
                </a:solidFill>
                <a:latin typeface="Arial" panose="020B0604020202020204" pitchFamily="34" charset="0"/>
                <a:cs typeface="Arial" panose="020B0604020202020204" pitchFamily="34" charset="0"/>
              </a:rPr>
              <a:t>B. </a:t>
            </a:r>
            <a:r>
              <a:rPr lang="en-US" sz="4400" noProof="1" smtClean="0">
                <a:solidFill>
                  <a:prstClr val="white"/>
                </a:solidFill>
                <a:latin typeface="Arial" panose="020B0604020202020204" pitchFamily="34" charset="0"/>
                <a:cs typeface="Arial" panose="020B0604020202020204" pitchFamily="34" charset="0"/>
              </a:rPr>
              <a:t>x = 2 hoặc x = -2</a:t>
            </a:r>
            <a:endParaRPr lang="vi-VN" sz="4400" noProof="1">
              <a:solidFill>
                <a:prstClr val="white"/>
              </a:solidFill>
              <a:latin typeface="Arial" panose="020B0604020202020204" pitchFamily="34" charset="0"/>
              <a:cs typeface="Arial" panose="020B0604020202020204" pitchFamily="34" charset="0"/>
            </a:endParaRPr>
          </a:p>
        </p:txBody>
      </p:sp>
      <p:sp>
        <p:nvSpPr>
          <p:cNvPr id="12" name="4"/>
          <p:cNvSpPr/>
          <p:nvPr/>
        </p:nvSpPr>
        <p:spPr>
          <a:xfrm>
            <a:off x="9587519" y="8792661"/>
            <a:ext cx="8540459" cy="133601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vi-VN" sz="4400" noProof="1">
                <a:solidFill>
                  <a:prstClr val="white"/>
                </a:solidFill>
                <a:latin typeface="Arial" panose="020B0604020202020204" pitchFamily="34" charset="0"/>
                <a:cs typeface="Arial" panose="020B0604020202020204" pitchFamily="34" charset="0"/>
              </a:rPr>
              <a:t>D. </a:t>
            </a:r>
            <a:r>
              <a:rPr lang="en-US" sz="4400" noProof="1" smtClean="0">
                <a:solidFill>
                  <a:prstClr val="white"/>
                </a:solidFill>
                <a:latin typeface="Arial" panose="020B0604020202020204" pitchFamily="34" charset="0"/>
                <a:cs typeface="Arial" panose="020B0604020202020204" pitchFamily="34" charset="0"/>
              </a:rPr>
              <a:t>x = 4</a:t>
            </a:r>
            <a:endParaRPr lang="vi-VN" sz="4400" noProof="1">
              <a:solidFill>
                <a:prstClr val="white"/>
              </a:solidFill>
              <a:latin typeface="Arial" panose="020B0604020202020204" pitchFamily="34" charset="0"/>
              <a:cs typeface="Arial" panose="020B0604020202020204" pitchFamily="34" charset="0"/>
            </a:endParaRPr>
          </a:p>
        </p:txBody>
      </p:sp>
      <p:pic>
        <p:nvPicPr>
          <p:cNvPr id="13" name="Picture 12"/>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2448418" y="19792"/>
            <a:ext cx="4334631" cy="2121593"/>
          </a:xfrm>
          <a:prstGeom prst="rect">
            <a:avLst/>
          </a:prstGeom>
        </p:spPr>
      </p:pic>
    </p:spTree>
    <p:extLst>
      <p:ext uri="{BB962C8B-B14F-4D97-AF65-F5344CB8AC3E}">
        <p14:creationId xmlns:p14="http://schemas.microsoft.com/office/powerpoint/2010/main" val="2845606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grpId="0" nodeType="clickEffect">
                                  <p:stCondLst>
                                    <p:cond delay="0"/>
                                  </p:stCondLst>
                                  <p:childTnLst>
                                    <p:animClr clrSpc="rgb" dir="cw">
                                      <p:cBhvr>
                                        <p:cTn id="6" dur="750" fill="hold"/>
                                        <p:tgtEl>
                                          <p:spTgt spid="9"/>
                                        </p:tgtEl>
                                        <p:attrNameLst>
                                          <p:attrName>fillcolor</p:attrName>
                                        </p:attrNameLst>
                                      </p:cBhvr>
                                      <p:to>
                                        <a:srgbClr val="FFC000"/>
                                      </p:to>
                                    </p:animClr>
                                    <p:set>
                                      <p:cBhvr>
                                        <p:cTn id="7" dur="750" fill="hold"/>
                                        <p:tgtEl>
                                          <p:spTgt spid="9"/>
                                        </p:tgtEl>
                                        <p:attrNameLst>
                                          <p:attrName>fill.type</p:attrName>
                                        </p:attrNameLst>
                                      </p:cBhvr>
                                      <p:to>
                                        <p:strVal val="solid"/>
                                      </p:to>
                                    </p:set>
                                    <p:set>
                                      <p:cBhvr>
                                        <p:cTn id="8" dur="750" fill="hold"/>
                                        <p:tgtEl>
                                          <p:spTgt spid="9"/>
                                        </p:tgtEl>
                                        <p:attrNameLst>
                                          <p:attrName>fill.on</p:attrName>
                                        </p:attrNameLst>
                                      </p:cBhvr>
                                      <p:to>
                                        <p:strVal val="true"/>
                                      </p:to>
                                    </p:set>
                                  </p:childTnLst>
                                </p:cTn>
                              </p:par>
                            </p:childTnLst>
                          </p:cTn>
                        </p:par>
                        <p:par>
                          <p:cTn id="9" fill="hold">
                            <p:stCondLst>
                              <p:cond delay="750"/>
                            </p:stCondLst>
                            <p:childTnLst>
                              <p:par>
                                <p:cTn id="10" presetID="64" presetClass="path" presetSubtype="0" accel="50000" decel="50000" fill="hold" nodeType="afterEffect">
                                  <p:stCondLst>
                                    <p:cond delay="0"/>
                                  </p:stCondLst>
                                  <p:childTnLst>
                                    <p:animMotion origin="layout" path="M 0 -1.85185E-6 L 0.10833 -0.23241 " pathEditMode="relative" rAng="0" ptsTypes="AA">
                                      <p:cBhvr>
                                        <p:cTn id="11" dur="500" fill="hold"/>
                                        <p:tgtEl>
                                          <p:spTgt spid="7"/>
                                        </p:tgtEl>
                                        <p:attrNameLst>
                                          <p:attrName>ppt_x</p:attrName>
                                          <p:attrName>ppt_y</p:attrName>
                                        </p:attrNameLst>
                                      </p:cBhvr>
                                      <p:rCtr x="5417" y="-11620"/>
                                    </p:animMotion>
                                  </p:childTnLst>
                                  <p:subTnLst>
                                    <p:audio>
                                      <p:cMediaNode>
                                        <p:cTn display="0" masterRel="sameClick">
                                          <p:stCondLst>
                                            <p:cond evt="begin" delay="0">
                                              <p:tn val="10"/>
                                            </p:cond>
                                          </p:stCondLst>
                                          <p:endCondLst>
                                            <p:cond evt="onStopAudio" delay="0">
                                              <p:tgtEl>
                                                <p:sldTgt/>
                                              </p:tgtEl>
                                            </p:cond>
                                          </p:endCondLst>
                                        </p:cTn>
                                        <p:tgtEl>
                                          <p:sndTgt r:embed="rId2" name="sut.wav"/>
                                        </p:tgtEl>
                                      </p:cMediaNode>
                                    </p:audio>
                                  </p:subTnLst>
                                </p:cTn>
                              </p:par>
                              <p:par>
                                <p:cTn id="12" presetID="6" presetClass="emph" presetSubtype="0" fill="hold" nodeType="withEffect">
                                  <p:stCondLst>
                                    <p:cond delay="0"/>
                                  </p:stCondLst>
                                  <p:childTnLst>
                                    <p:animScale>
                                      <p:cBhvr>
                                        <p:cTn id="13" dur="500" fill="hold"/>
                                        <p:tgtEl>
                                          <p:spTgt spid="7"/>
                                        </p:tgtEl>
                                      </p:cBhvr>
                                      <p:by x="50000" y="50000"/>
                                    </p:animScale>
                                  </p:childTnLst>
                                </p:cTn>
                              </p:par>
                              <p:par>
                                <p:cTn id="14" presetID="8" presetClass="emph" presetSubtype="0" fill="hold" nodeType="withEffect">
                                  <p:stCondLst>
                                    <p:cond delay="0"/>
                                  </p:stCondLst>
                                  <p:childTnLst>
                                    <p:animRot by="43200000">
                                      <p:cBhvr>
                                        <p:cTn id="15" dur="500" fill="hold"/>
                                        <p:tgtEl>
                                          <p:spTgt spid="7"/>
                                        </p:tgtEl>
                                        <p:attrNameLst>
                                          <p:attrName>r</p:attrName>
                                        </p:attrNameLst>
                                      </p:cBhvr>
                                    </p:animRot>
                                  </p:childTnLst>
                                </p:cTn>
                              </p:par>
                              <p:par>
                                <p:cTn id="16" presetID="63" presetClass="path" presetSubtype="0" accel="50000" decel="50000" fill="hold" nodeType="withEffect">
                                  <p:stCondLst>
                                    <p:cond delay="0"/>
                                  </p:stCondLst>
                                  <p:childTnLst>
                                    <p:animMotion origin="layout" path="M 0 -1.48148E-6 L -0.16432 -1.48148E-6 " pathEditMode="relative" rAng="0" ptsTypes="AA">
                                      <p:cBhvr>
                                        <p:cTn id="17" dur="500" fill="hold"/>
                                        <p:tgtEl>
                                          <p:spTgt spid="4"/>
                                        </p:tgtEl>
                                        <p:attrNameLst>
                                          <p:attrName>ppt_x</p:attrName>
                                          <p:attrName>ppt_y</p:attrName>
                                        </p:attrNameLst>
                                      </p:cBhvr>
                                      <p:rCtr x="-8216" y="0"/>
                                    </p:animMotion>
                                  </p:childTnLst>
                                </p:cTn>
                              </p:par>
                              <p:par>
                                <p:cTn id="18" presetID="8" presetClass="emph" presetSubtype="0" fill="hold" nodeType="withEffect">
                                  <p:stCondLst>
                                    <p:cond delay="0"/>
                                  </p:stCondLst>
                                  <p:childTnLst>
                                    <p:animRot by="-1800000">
                                      <p:cBhvr>
                                        <p:cTn id="19" dur="500" fill="hold"/>
                                        <p:tgtEl>
                                          <p:spTgt spid="4"/>
                                        </p:tgtEl>
                                        <p:attrNameLst>
                                          <p:attrName>r</p:attrName>
                                        </p:attrNameLst>
                                      </p:cBhvr>
                                    </p:animRot>
                                  </p:childTnLst>
                                </p:cTn>
                              </p:par>
                            </p:childTnLst>
                          </p:cTn>
                        </p:par>
                        <p:par>
                          <p:cTn id="20" fill="hold">
                            <p:stCondLst>
                              <p:cond delay="1250"/>
                            </p:stCondLst>
                            <p:childTnLst>
                              <p:par>
                                <p:cTn id="21" presetID="1" presetClass="exit" presetSubtype="0" fill="hold" nodeType="afterEffect">
                                  <p:stCondLst>
                                    <p:cond delay="0"/>
                                  </p:stCondLst>
                                  <p:childTnLst>
                                    <p:set>
                                      <p:cBhvr>
                                        <p:cTn id="22" dur="1" fill="hold">
                                          <p:stCondLst>
                                            <p:cond delay="0"/>
                                          </p:stCondLst>
                                        </p:cTn>
                                        <p:tgtEl>
                                          <p:spTgt spid="4"/>
                                        </p:tgtEl>
                                        <p:attrNameLst>
                                          <p:attrName>style.visibility</p:attrName>
                                        </p:attrNameLst>
                                      </p:cBhvr>
                                      <p:to>
                                        <p:strVal val="hidden"/>
                                      </p:to>
                                    </p:set>
                                  </p:childTnLst>
                                </p:cTn>
                              </p:par>
                              <p:par>
                                <p:cTn id="23" presetID="1"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3" name="sai.wav"/>
                                        </p:tgtEl>
                                      </p:cMediaNode>
                                    </p:audio>
                                  </p:subTnLst>
                                </p:cTn>
                              </p:par>
                            </p:childTnLst>
                          </p:cTn>
                        </p:par>
                        <p:par>
                          <p:cTn id="25" fill="hold">
                            <p:stCondLst>
                              <p:cond delay="1250"/>
                            </p:stCondLst>
                            <p:childTnLst>
                              <p:par>
                                <p:cTn id="26" presetID="26" presetClass="emph" presetSubtype="0" repeatCount="3000" fill="hold" grpId="0" nodeType="afterEffect">
                                  <p:stCondLst>
                                    <p:cond delay="0"/>
                                  </p:stCondLst>
                                  <p:childTnLst>
                                    <p:animEffect transition="out" filter="fade">
                                      <p:cBhvr>
                                        <p:cTn id="27" dur="500" tmFilter="0, 0; .2, .5; .8, .5; 1, 0"/>
                                        <p:tgtEl>
                                          <p:spTgt spid="11"/>
                                        </p:tgtEl>
                                      </p:cBhvr>
                                    </p:animEffect>
                                    <p:animScale>
                                      <p:cBhvr>
                                        <p:cTn id="28" dur="250" autoRev="1" fill="hold"/>
                                        <p:tgtEl>
                                          <p:spTgt spid="11"/>
                                        </p:tgtEl>
                                      </p:cBhvr>
                                      <p:by x="105000" y="105000"/>
                                    </p:animScale>
                                  </p:childTnLst>
                                </p:cTn>
                              </p:par>
                              <p:par>
                                <p:cTn id="29" presetID="1" presetClass="emph" presetSubtype="2" fill="hold" nodeType="withEffect">
                                  <p:stCondLst>
                                    <p:cond delay="0"/>
                                  </p:stCondLst>
                                  <p:childTnLst>
                                    <p:animClr clrSpc="rgb" dir="cw">
                                      <p:cBhvr>
                                        <p:cTn id="30" dur="1500" fill="hold"/>
                                        <p:tgtEl>
                                          <p:spTgt spid="11"/>
                                        </p:tgtEl>
                                        <p:attrNameLst>
                                          <p:attrName>fillcolor</p:attrName>
                                        </p:attrNameLst>
                                      </p:cBhvr>
                                      <p:to>
                                        <a:schemeClr val="accent2"/>
                                      </p:to>
                                    </p:animClr>
                                    <p:set>
                                      <p:cBhvr>
                                        <p:cTn id="31" dur="1500" fill="hold"/>
                                        <p:tgtEl>
                                          <p:spTgt spid="11"/>
                                        </p:tgtEl>
                                        <p:attrNameLst>
                                          <p:attrName>fill.type</p:attrName>
                                        </p:attrNameLst>
                                      </p:cBhvr>
                                      <p:to>
                                        <p:strVal val="solid"/>
                                      </p:to>
                                    </p:set>
                                    <p:set>
                                      <p:cBhvr>
                                        <p:cTn id="32" dur="1500" fill="hold"/>
                                        <p:tgtEl>
                                          <p:spTgt spid="11"/>
                                        </p:tgtEl>
                                        <p:attrNameLst>
                                          <p:attrName>fill.on</p:attrName>
                                        </p:attrNameLst>
                                      </p:cBhvr>
                                      <p:to>
                                        <p:strVal val="true"/>
                                      </p:to>
                                    </p:set>
                                  </p:childTnLst>
                                </p:cTn>
                              </p:par>
                            </p:childTnLst>
                          </p:cTn>
                        </p:par>
                      </p:childTnLst>
                    </p:cTn>
                  </p:par>
                </p:childTnLst>
              </p:cTn>
              <p:nextCondLst>
                <p:cond evt="onClick" delay="0">
                  <p:tgtEl>
                    <p:spTgt spid="9"/>
                  </p:tgtEl>
                </p:cond>
              </p:nextCondLst>
            </p:seq>
            <p:seq concurrent="1" nextAc="seek">
              <p:cTn id="33" restart="whenNotActive" fill="hold" evtFilter="cancelBubble" nodeType="interactiveSeq">
                <p:stCondLst>
                  <p:cond evt="onClick" delay="0">
                    <p:tgtEl>
                      <p:spTgt spid="11"/>
                    </p:tgtEl>
                  </p:cond>
                </p:stCondLst>
                <p:endSync evt="end" delay="0">
                  <p:rtn val="all"/>
                </p:endSync>
                <p:childTnLst>
                  <p:par>
                    <p:cTn id="34" fill="hold">
                      <p:stCondLst>
                        <p:cond delay="0"/>
                      </p:stCondLst>
                      <p:childTnLst>
                        <p:par>
                          <p:cTn id="35" fill="hold">
                            <p:stCondLst>
                              <p:cond delay="0"/>
                            </p:stCondLst>
                            <p:childTnLst>
                              <p:par>
                                <p:cTn id="36" presetID="1" presetClass="emph" presetSubtype="2" fill="hold" nodeType="clickEffect">
                                  <p:stCondLst>
                                    <p:cond delay="0"/>
                                  </p:stCondLst>
                                  <p:childTnLst>
                                    <p:animClr clrSpc="rgb" dir="cw">
                                      <p:cBhvr>
                                        <p:cTn id="37" dur="750" fill="hold"/>
                                        <p:tgtEl>
                                          <p:spTgt spid="11"/>
                                        </p:tgtEl>
                                        <p:attrNameLst>
                                          <p:attrName>fillcolor</p:attrName>
                                        </p:attrNameLst>
                                      </p:cBhvr>
                                      <p:to>
                                        <a:srgbClr val="FFC000"/>
                                      </p:to>
                                    </p:animClr>
                                    <p:set>
                                      <p:cBhvr>
                                        <p:cTn id="38" dur="750" fill="hold"/>
                                        <p:tgtEl>
                                          <p:spTgt spid="11"/>
                                        </p:tgtEl>
                                        <p:attrNameLst>
                                          <p:attrName>fill.type</p:attrName>
                                        </p:attrNameLst>
                                      </p:cBhvr>
                                      <p:to>
                                        <p:strVal val="solid"/>
                                      </p:to>
                                    </p:set>
                                    <p:set>
                                      <p:cBhvr>
                                        <p:cTn id="39" dur="750" fill="hold"/>
                                        <p:tgtEl>
                                          <p:spTgt spid="11"/>
                                        </p:tgtEl>
                                        <p:attrNameLst>
                                          <p:attrName>fill.on</p:attrName>
                                        </p:attrNameLst>
                                      </p:cBhvr>
                                      <p:to>
                                        <p:strVal val="true"/>
                                      </p:to>
                                    </p:set>
                                  </p:childTnLst>
                                </p:cTn>
                              </p:par>
                            </p:childTnLst>
                          </p:cTn>
                        </p:par>
                        <p:par>
                          <p:cTn id="40" fill="hold">
                            <p:stCondLst>
                              <p:cond delay="750"/>
                            </p:stCondLst>
                            <p:childTnLst>
                              <p:par>
                                <p:cTn id="41" presetID="64" presetClass="path" presetSubtype="0" accel="50000" decel="50000" fill="hold" nodeType="afterEffect">
                                  <p:stCondLst>
                                    <p:cond delay="0"/>
                                  </p:stCondLst>
                                  <p:childTnLst>
                                    <p:animMotion origin="layout" path="M 0 -1.85185E-6 L 0.16549 -0.30856 " pathEditMode="relative" rAng="0" ptsTypes="AA">
                                      <p:cBhvr>
                                        <p:cTn id="42" dur="500" fill="hold"/>
                                        <p:tgtEl>
                                          <p:spTgt spid="7"/>
                                        </p:tgtEl>
                                        <p:attrNameLst>
                                          <p:attrName>ppt_x</p:attrName>
                                          <p:attrName>ppt_y</p:attrName>
                                        </p:attrNameLst>
                                      </p:cBhvr>
                                      <p:rCtr x="8268" y="-15440"/>
                                    </p:animMotion>
                                  </p:childTnLst>
                                  <p:subTnLst>
                                    <p:audio>
                                      <p:cMediaNode>
                                        <p:cTn display="0" masterRel="sameClick">
                                          <p:stCondLst>
                                            <p:cond evt="begin" delay="0">
                                              <p:tn val="41"/>
                                            </p:cond>
                                          </p:stCondLst>
                                          <p:endCondLst>
                                            <p:cond evt="onStopAudio" delay="0">
                                              <p:tgtEl>
                                                <p:sldTgt/>
                                              </p:tgtEl>
                                            </p:cond>
                                          </p:endCondLst>
                                        </p:cTn>
                                        <p:tgtEl>
                                          <p:sndTgt r:embed="rId2" name="sut.wav"/>
                                        </p:tgtEl>
                                      </p:cMediaNode>
                                    </p:audio>
                                  </p:subTnLst>
                                </p:cTn>
                              </p:par>
                              <p:par>
                                <p:cTn id="43" presetID="6" presetClass="emph" presetSubtype="0" fill="hold" nodeType="withEffect">
                                  <p:stCondLst>
                                    <p:cond delay="0"/>
                                  </p:stCondLst>
                                  <p:childTnLst>
                                    <p:animScale>
                                      <p:cBhvr>
                                        <p:cTn id="44" dur="500" fill="hold"/>
                                        <p:tgtEl>
                                          <p:spTgt spid="7"/>
                                        </p:tgtEl>
                                      </p:cBhvr>
                                      <p:by x="70000" y="70000"/>
                                    </p:animScale>
                                  </p:childTnLst>
                                </p:cTn>
                              </p:par>
                              <p:par>
                                <p:cTn id="45" presetID="8" presetClass="emph" presetSubtype="0" fill="hold" nodeType="withEffect">
                                  <p:stCondLst>
                                    <p:cond delay="0"/>
                                  </p:stCondLst>
                                  <p:childTnLst>
                                    <p:animRot by="43200000">
                                      <p:cBhvr>
                                        <p:cTn id="46" dur="500" fill="hold"/>
                                        <p:tgtEl>
                                          <p:spTgt spid="7"/>
                                        </p:tgtEl>
                                        <p:attrNameLst>
                                          <p:attrName>r</p:attrName>
                                        </p:attrNameLst>
                                      </p:cBhvr>
                                    </p:animRot>
                                  </p:childTnLst>
                                </p:cTn>
                              </p:par>
                              <p:par>
                                <p:cTn id="47" presetID="35" presetClass="path" presetSubtype="0" accel="50000" decel="50000" fill="hold" nodeType="withEffect">
                                  <p:stCondLst>
                                    <p:cond delay="0"/>
                                  </p:stCondLst>
                                  <p:childTnLst>
                                    <p:animMotion origin="layout" path="M 0 -1.48148E-6 L 0.13932 -0.02338 " pathEditMode="relative" rAng="0" ptsTypes="AA">
                                      <p:cBhvr>
                                        <p:cTn id="48" dur="500" fill="hold"/>
                                        <p:tgtEl>
                                          <p:spTgt spid="4"/>
                                        </p:tgtEl>
                                        <p:attrNameLst>
                                          <p:attrName>ppt_x</p:attrName>
                                          <p:attrName>ppt_y</p:attrName>
                                        </p:attrNameLst>
                                      </p:cBhvr>
                                      <p:rCtr x="6966" y="-1181"/>
                                    </p:animMotion>
                                  </p:childTnLst>
                                </p:cTn>
                              </p:par>
                              <p:par>
                                <p:cTn id="49" presetID="8" presetClass="emph" presetSubtype="0" fill="hold" nodeType="withEffect">
                                  <p:stCondLst>
                                    <p:cond delay="0"/>
                                  </p:stCondLst>
                                  <p:childTnLst>
                                    <p:animRot by="1800000">
                                      <p:cBhvr>
                                        <p:cTn id="50" dur="500" fill="hold"/>
                                        <p:tgtEl>
                                          <p:spTgt spid="4"/>
                                        </p:tgtEl>
                                        <p:attrNameLst>
                                          <p:attrName>r</p:attrName>
                                        </p:attrNameLst>
                                      </p:cBhvr>
                                    </p:animRot>
                                  </p:childTnLst>
                                </p:cTn>
                              </p:par>
                            </p:childTnLst>
                          </p:cTn>
                        </p:par>
                        <p:par>
                          <p:cTn id="51" fill="hold">
                            <p:stCondLst>
                              <p:cond delay="1250"/>
                            </p:stCondLst>
                            <p:childTnLst>
                              <p:par>
                                <p:cTn id="52" presetID="1" presetClass="exit" presetSubtype="0" fill="hold" nodeType="afterEffect">
                                  <p:stCondLst>
                                    <p:cond delay="0"/>
                                  </p:stCondLst>
                                  <p:childTnLst>
                                    <p:set>
                                      <p:cBhvr>
                                        <p:cTn id="53" dur="1" fill="hold">
                                          <p:stCondLst>
                                            <p:cond delay="0"/>
                                          </p:stCondLst>
                                        </p:cTn>
                                        <p:tgtEl>
                                          <p:spTgt spid="4"/>
                                        </p:tgtEl>
                                        <p:attrNameLst>
                                          <p:attrName>style.visibility</p:attrName>
                                        </p:attrNameLst>
                                      </p:cBhvr>
                                      <p:to>
                                        <p:strVal val="hidden"/>
                                      </p:to>
                                    </p:set>
                                  </p:childTnLst>
                                </p:cTn>
                              </p:par>
                            </p:childTnLst>
                          </p:cTn>
                        </p:par>
                        <p:par>
                          <p:cTn id="54" fill="hold">
                            <p:stCondLst>
                              <p:cond delay="1250"/>
                            </p:stCondLst>
                            <p:childTnLst>
                              <p:par>
                                <p:cTn id="55" presetID="1" presetClass="entr" presetSubtype="0" fill="hold" nodeType="afterEffect">
                                  <p:stCondLst>
                                    <p:cond delay="0"/>
                                  </p:stCondLst>
                                  <p:childTnLst>
                                    <p:set>
                                      <p:cBhvr>
                                        <p:cTn id="56" dur="1" fill="hold">
                                          <p:stCondLst>
                                            <p:cond delay="0"/>
                                          </p:stCondLst>
                                        </p:cTn>
                                        <p:tgtEl>
                                          <p:spTgt spid="5"/>
                                        </p:tgtEl>
                                        <p:attrNameLst>
                                          <p:attrName>style.visibility</p:attrName>
                                        </p:attrNameLst>
                                      </p:cBhvr>
                                      <p:to>
                                        <p:strVal val="visible"/>
                                      </p:to>
                                    </p:set>
                                  </p:childTnLst>
                                  <p:subTnLst>
                                    <p:audio>
                                      <p:cMediaNode>
                                        <p:cTn display="0" masterRel="sameClick">
                                          <p:stCondLst>
                                            <p:cond evt="begin" delay="0">
                                              <p:tn val="55"/>
                                            </p:cond>
                                          </p:stCondLst>
                                          <p:endCondLst>
                                            <p:cond evt="onStopAudio" delay="0">
                                              <p:tgtEl>
                                                <p:sldTgt/>
                                              </p:tgtEl>
                                            </p:cond>
                                          </p:endCondLst>
                                        </p:cTn>
                                        <p:tgtEl>
                                          <p:sndTgt r:embed="rId4" name="yeah1.wav"/>
                                        </p:tgtEl>
                                      </p:cMediaNode>
                                    </p:audio>
                                  </p:subTnLst>
                                </p:cTn>
                              </p:par>
                              <p:par>
                                <p:cTn id="57" presetID="1" presetClass="exit" presetSubtype="0" fill="hold" nodeType="withEffect">
                                  <p:stCondLst>
                                    <p:cond delay="0"/>
                                  </p:stCondLst>
                                  <p:childTnLst>
                                    <p:set>
                                      <p:cBhvr>
                                        <p:cTn id="58" dur="1" fill="hold">
                                          <p:stCondLst>
                                            <p:cond delay="0"/>
                                          </p:stCondLst>
                                        </p:cTn>
                                        <p:tgtEl>
                                          <p:spTgt spid="7"/>
                                        </p:tgtEl>
                                        <p:attrNameLst>
                                          <p:attrName>style.visibility</p:attrName>
                                        </p:attrNameLst>
                                      </p:cBhvr>
                                      <p:to>
                                        <p:strVal val="hidden"/>
                                      </p:to>
                                    </p:set>
                                  </p:childTnLst>
                                </p:cTn>
                              </p:par>
                              <p:par>
                                <p:cTn id="59" presetID="53" presetClass="entr" presetSubtype="16" fill="hold" nodeType="with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p:cTn id="61" dur="500" fill="hold"/>
                                        <p:tgtEl>
                                          <p:spTgt spid="13"/>
                                        </p:tgtEl>
                                        <p:attrNameLst>
                                          <p:attrName>ppt_w</p:attrName>
                                        </p:attrNameLst>
                                      </p:cBhvr>
                                      <p:tavLst>
                                        <p:tav tm="0">
                                          <p:val>
                                            <p:fltVal val="0"/>
                                          </p:val>
                                        </p:tav>
                                        <p:tav tm="100000">
                                          <p:val>
                                            <p:strVal val="#ppt_w"/>
                                          </p:val>
                                        </p:tav>
                                      </p:tavLst>
                                    </p:anim>
                                    <p:anim calcmode="lin" valueType="num">
                                      <p:cBhvr>
                                        <p:cTn id="62" dur="500" fill="hold"/>
                                        <p:tgtEl>
                                          <p:spTgt spid="13"/>
                                        </p:tgtEl>
                                        <p:attrNameLst>
                                          <p:attrName>ppt_h</p:attrName>
                                        </p:attrNameLst>
                                      </p:cBhvr>
                                      <p:tavLst>
                                        <p:tav tm="0">
                                          <p:val>
                                            <p:fltVal val="0"/>
                                          </p:val>
                                        </p:tav>
                                        <p:tav tm="100000">
                                          <p:val>
                                            <p:strVal val="#ppt_h"/>
                                          </p:val>
                                        </p:tav>
                                      </p:tavLst>
                                    </p:anim>
                                    <p:animEffect transition="in" filter="fade">
                                      <p:cBhvr>
                                        <p:cTn id="63" dur="500"/>
                                        <p:tgtEl>
                                          <p:spTgt spid="13"/>
                                        </p:tgtEl>
                                      </p:cBhvr>
                                    </p:animEffect>
                                  </p:childTnLst>
                                  <p:subTnLst>
                                    <p:audio>
                                      <p:cMediaNode>
                                        <p:cTn display="0" masterRel="sameClick">
                                          <p:stCondLst>
                                            <p:cond evt="begin" delay="0">
                                              <p:tn val="59"/>
                                            </p:cond>
                                          </p:stCondLst>
                                          <p:endCondLst>
                                            <p:cond evt="onStopAudio" delay="0">
                                              <p:tgtEl>
                                                <p:sldTgt/>
                                              </p:tgtEl>
                                            </p:cond>
                                          </p:endCondLst>
                                        </p:cTn>
                                        <p:tgtEl>
                                          <p:sndTgt r:embed="rId5" name="yeeh.wav"/>
                                        </p:tgtEl>
                                      </p:cMediaNode>
                                    </p:audio>
                                  </p:subTnLst>
                                </p:cTn>
                              </p:par>
                            </p:childTnLst>
                          </p:cTn>
                        </p:par>
                      </p:childTnLst>
                    </p:cTn>
                  </p:par>
                </p:childTnLst>
              </p:cTn>
              <p:nextCondLst>
                <p:cond evt="onClick" delay="0">
                  <p:tgtEl>
                    <p:spTgt spid="11"/>
                  </p:tgtEl>
                </p:cond>
              </p:nextCondLst>
            </p:seq>
            <p:seq concurrent="1" nextAc="seek">
              <p:cTn id="64" restart="whenNotActive" fill="hold" evtFilter="cancelBubble" nodeType="interactiveSeq">
                <p:stCondLst>
                  <p:cond evt="onClick" delay="0">
                    <p:tgtEl>
                      <p:spTgt spid="10"/>
                    </p:tgtEl>
                  </p:cond>
                </p:stCondLst>
                <p:endSync evt="end" delay="0">
                  <p:rtn val="all"/>
                </p:endSync>
                <p:childTnLst>
                  <p:par>
                    <p:cTn id="65" fill="hold">
                      <p:stCondLst>
                        <p:cond delay="0"/>
                      </p:stCondLst>
                      <p:childTnLst>
                        <p:par>
                          <p:cTn id="66" fill="hold">
                            <p:stCondLst>
                              <p:cond delay="0"/>
                            </p:stCondLst>
                            <p:childTnLst>
                              <p:par>
                                <p:cTn id="67" presetID="1" presetClass="emph" presetSubtype="2" fill="hold" nodeType="clickEffect">
                                  <p:stCondLst>
                                    <p:cond delay="0"/>
                                  </p:stCondLst>
                                  <p:childTnLst>
                                    <p:animClr clrSpc="rgb" dir="cw">
                                      <p:cBhvr>
                                        <p:cTn id="68" dur="750" fill="hold"/>
                                        <p:tgtEl>
                                          <p:spTgt spid="10"/>
                                        </p:tgtEl>
                                        <p:attrNameLst>
                                          <p:attrName>fillcolor</p:attrName>
                                        </p:attrNameLst>
                                      </p:cBhvr>
                                      <p:to>
                                        <a:srgbClr val="FFC000"/>
                                      </p:to>
                                    </p:animClr>
                                    <p:set>
                                      <p:cBhvr>
                                        <p:cTn id="69" dur="750" fill="hold"/>
                                        <p:tgtEl>
                                          <p:spTgt spid="10"/>
                                        </p:tgtEl>
                                        <p:attrNameLst>
                                          <p:attrName>fill.type</p:attrName>
                                        </p:attrNameLst>
                                      </p:cBhvr>
                                      <p:to>
                                        <p:strVal val="solid"/>
                                      </p:to>
                                    </p:set>
                                    <p:set>
                                      <p:cBhvr>
                                        <p:cTn id="70" dur="750" fill="hold"/>
                                        <p:tgtEl>
                                          <p:spTgt spid="10"/>
                                        </p:tgtEl>
                                        <p:attrNameLst>
                                          <p:attrName>fill.on</p:attrName>
                                        </p:attrNameLst>
                                      </p:cBhvr>
                                      <p:to>
                                        <p:strVal val="true"/>
                                      </p:to>
                                    </p:set>
                                  </p:childTnLst>
                                </p:cTn>
                              </p:par>
                            </p:childTnLst>
                          </p:cTn>
                        </p:par>
                        <p:par>
                          <p:cTn id="71" fill="hold">
                            <p:stCondLst>
                              <p:cond delay="750"/>
                            </p:stCondLst>
                            <p:childTnLst>
                              <p:par>
                                <p:cTn id="72" presetID="64" presetClass="path" presetSubtype="0" accel="50000" decel="50000" fill="hold" nodeType="afterEffect">
                                  <p:stCondLst>
                                    <p:cond delay="0"/>
                                  </p:stCondLst>
                                  <p:childTnLst>
                                    <p:animMotion origin="layout" path="M 0 -1.85185E-6 L -0.04102 -0.24514 " pathEditMode="relative" rAng="0" ptsTypes="AA">
                                      <p:cBhvr>
                                        <p:cTn id="73" dur="500" fill="hold"/>
                                        <p:tgtEl>
                                          <p:spTgt spid="7"/>
                                        </p:tgtEl>
                                        <p:attrNameLst>
                                          <p:attrName>ppt_x</p:attrName>
                                          <p:attrName>ppt_y</p:attrName>
                                        </p:attrNameLst>
                                      </p:cBhvr>
                                      <p:rCtr x="-2057" y="-12269"/>
                                    </p:animMotion>
                                  </p:childTnLst>
                                  <p:subTnLst>
                                    <p:audio>
                                      <p:cMediaNode>
                                        <p:cTn display="0" masterRel="sameClick">
                                          <p:stCondLst>
                                            <p:cond evt="begin" delay="0">
                                              <p:tn val="72"/>
                                            </p:cond>
                                          </p:stCondLst>
                                          <p:endCondLst>
                                            <p:cond evt="onStopAudio" delay="0">
                                              <p:tgtEl>
                                                <p:sldTgt/>
                                              </p:tgtEl>
                                            </p:cond>
                                          </p:endCondLst>
                                        </p:cTn>
                                        <p:tgtEl>
                                          <p:sndTgt r:embed="rId2" name="sut.wav"/>
                                        </p:tgtEl>
                                      </p:cMediaNode>
                                    </p:audio>
                                  </p:subTnLst>
                                </p:cTn>
                              </p:par>
                              <p:par>
                                <p:cTn id="74" presetID="6" presetClass="emph" presetSubtype="0" fill="hold" nodeType="withEffect">
                                  <p:stCondLst>
                                    <p:cond delay="0"/>
                                  </p:stCondLst>
                                  <p:childTnLst>
                                    <p:animScale>
                                      <p:cBhvr>
                                        <p:cTn id="75" dur="500" fill="hold"/>
                                        <p:tgtEl>
                                          <p:spTgt spid="7"/>
                                        </p:tgtEl>
                                      </p:cBhvr>
                                      <p:by x="50000" y="50000"/>
                                    </p:animScale>
                                  </p:childTnLst>
                                </p:cTn>
                              </p:par>
                              <p:par>
                                <p:cTn id="76" presetID="8" presetClass="emph" presetSubtype="0" fill="hold" nodeType="withEffect">
                                  <p:stCondLst>
                                    <p:cond delay="0"/>
                                  </p:stCondLst>
                                  <p:childTnLst>
                                    <p:animRot by="43200000">
                                      <p:cBhvr>
                                        <p:cTn id="77" dur="500" fill="hold"/>
                                        <p:tgtEl>
                                          <p:spTgt spid="7"/>
                                        </p:tgtEl>
                                        <p:attrNameLst>
                                          <p:attrName>r</p:attrName>
                                        </p:attrNameLst>
                                      </p:cBhvr>
                                    </p:animRot>
                                  </p:childTnLst>
                                </p:cTn>
                              </p:par>
                              <p:par>
                                <p:cTn id="78" presetID="63" presetClass="path" presetSubtype="0" accel="50000" decel="50000" fill="hold" nodeType="withEffect">
                                  <p:stCondLst>
                                    <p:cond delay="0"/>
                                  </p:stCondLst>
                                  <p:childTnLst>
                                    <p:animMotion origin="layout" path="M 0 -1.48148E-6 L -0.16315 0.00208 " pathEditMode="relative" rAng="0" ptsTypes="AA">
                                      <p:cBhvr>
                                        <p:cTn id="79" dur="500" fill="hold"/>
                                        <p:tgtEl>
                                          <p:spTgt spid="4"/>
                                        </p:tgtEl>
                                        <p:attrNameLst>
                                          <p:attrName>ppt_x</p:attrName>
                                          <p:attrName>ppt_y</p:attrName>
                                        </p:attrNameLst>
                                      </p:cBhvr>
                                      <p:rCtr x="-8164" y="93"/>
                                    </p:animMotion>
                                  </p:childTnLst>
                                </p:cTn>
                              </p:par>
                              <p:par>
                                <p:cTn id="80" presetID="8" presetClass="emph" presetSubtype="0" fill="hold" nodeType="withEffect">
                                  <p:stCondLst>
                                    <p:cond delay="0"/>
                                  </p:stCondLst>
                                  <p:childTnLst>
                                    <p:animRot by="-1800000">
                                      <p:cBhvr>
                                        <p:cTn id="81" dur="500" fill="hold"/>
                                        <p:tgtEl>
                                          <p:spTgt spid="4"/>
                                        </p:tgtEl>
                                        <p:attrNameLst>
                                          <p:attrName>r</p:attrName>
                                        </p:attrNameLst>
                                      </p:cBhvr>
                                    </p:animRot>
                                  </p:childTnLst>
                                </p:cTn>
                              </p:par>
                            </p:childTnLst>
                          </p:cTn>
                        </p:par>
                        <p:par>
                          <p:cTn id="82" fill="hold">
                            <p:stCondLst>
                              <p:cond delay="1250"/>
                            </p:stCondLst>
                            <p:childTnLst>
                              <p:par>
                                <p:cTn id="83" presetID="1" presetClass="exit" presetSubtype="0" fill="hold" nodeType="afterEffect">
                                  <p:stCondLst>
                                    <p:cond delay="0"/>
                                  </p:stCondLst>
                                  <p:childTnLst>
                                    <p:set>
                                      <p:cBhvr>
                                        <p:cTn id="84" dur="1" fill="hold">
                                          <p:stCondLst>
                                            <p:cond delay="0"/>
                                          </p:stCondLst>
                                        </p:cTn>
                                        <p:tgtEl>
                                          <p:spTgt spid="4"/>
                                        </p:tgtEl>
                                        <p:attrNameLst>
                                          <p:attrName>style.visibility</p:attrName>
                                        </p:attrNameLst>
                                      </p:cBhvr>
                                      <p:to>
                                        <p:strVal val="hidden"/>
                                      </p:to>
                                    </p:set>
                                  </p:childTnLst>
                                </p:cTn>
                              </p:par>
                              <p:par>
                                <p:cTn id="85" presetID="1" presetClass="entr" presetSubtype="0" fill="hold" nodeType="withEffect">
                                  <p:stCondLst>
                                    <p:cond delay="0"/>
                                  </p:stCondLst>
                                  <p:childTnLst>
                                    <p:set>
                                      <p:cBhvr>
                                        <p:cTn id="86" dur="1" fill="hold">
                                          <p:stCondLst>
                                            <p:cond delay="0"/>
                                          </p:stCondLst>
                                        </p:cTn>
                                        <p:tgtEl>
                                          <p:spTgt spid="6"/>
                                        </p:tgtEl>
                                        <p:attrNameLst>
                                          <p:attrName>style.visibility</p:attrName>
                                        </p:attrNameLst>
                                      </p:cBhvr>
                                      <p:to>
                                        <p:strVal val="visible"/>
                                      </p:to>
                                    </p:set>
                                  </p:childTnLst>
                                  <p:subTnLst>
                                    <p:audio>
                                      <p:cMediaNode>
                                        <p:cTn display="0" masterRel="sameClick">
                                          <p:stCondLst>
                                            <p:cond evt="begin" delay="0">
                                              <p:tn val="85"/>
                                            </p:cond>
                                          </p:stCondLst>
                                          <p:endCondLst>
                                            <p:cond evt="onStopAudio" delay="0">
                                              <p:tgtEl>
                                                <p:sldTgt/>
                                              </p:tgtEl>
                                            </p:cond>
                                          </p:endCondLst>
                                        </p:cTn>
                                        <p:tgtEl>
                                          <p:sndTgt r:embed="rId3" name="sai.wav"/>
                                        </p:tgtEl>
                                      </p:cMediaNode>
                                    </p:audio>
                                  </p:subTnLst>
                                </p:cTn>
                              </p:par>
                            </p:childTnLst>
                          </p:cTn>
                        </p:par>
                        <p:par>
                          <p:cTn id="87" fill="hold">
                            <p:stCondLst>
                              <p:cond delay="1250"/>
                            </p:stCondLst>
                            <p:childTnLst>
                              <p:par>
                                <p:cTn id="88" presetID="26" presetClass="emph" presetSubtype="0" repeatCount="3000" fill="hold" grpId="1" nodeType="afterEffect">
                                  <p:stCondLst>
                                    <p:cond delay="0"/>
                                  </p:stCondLst>
                                  <p:childTnLst>
                                    <p:animEffect transition="out" filter="fade">
                                      <p:cBhvr>
                                        <p:cTn id="89" dur="500" tmFilter="0, 0; .2, .5; .8, .5; 1, 0"/>
                                        <p:tgtEl>
                                          <p:spTgt spid="11"/>
                                        </p:tgtEl>
                                      </p:cBhvr>
                                    </p:animEffect>
                                    <p:animScale>
                                      <p:cBhvr>
                                        <p:cTn id="90" dur="250" autoRev="1" fill="hold"/>
                                        <p:tgtEl>
                                          <p:spTgt spid="11"/>
                                        </p:tgtEl>
                                      </p:cBhvr>
                                      <p:by x="105000" y="105000"/>
                                    </p:animScale>
                                  </p:childTnLst>
                                </p:cTn>
                              </p:par>
                              <p:par>
                                <p:cTn id="91" presetID="1" presetClass="emph" presetSubtype="2" fill="hold" nodeType="withEffect">
                                  <p:stCondLst>
                                    <p:cond delay="0"/>
                                  </p:stCondLst>
                                  <p:childTnLst>
                                    <p:animClr clrSpc="rgb" dir="cw">
                                      <p:cBhvr>
                                        <p:cTn id="92" dur="1500" fill="hold"/>
                                        <p:tgtEl>
                                          <p:spTgt spid="11"/>
                                        </p:tgtEl>
                                        <p:attrNameLst>
                                          <p:attrName>fillcolor</p:attrName>
                                        </p:attrNameLst>
                                      </p:cBhvr>
                                      <p:to>
                                        <a:schemeClr val="accent2"/>
                                      </p:to>
                                    </p:animClr>
                                    <p:set>
                                      <p:cBhvr>
                                        <p:cTn id="93" dur="1500" fill="hold"/>
                                        <p:tgtEl>
                                          <p:spTgt spid="11"/>
                                        </p:tgtEl>
                                        <p:attrNameLst>
                                          <p:attrName>fill.type</p:attrName>
                                        </p:attrNameLst>
                                      </p:cBhvr>
                                      <p:to>
                                        <p:strVal val="solid"/>
                                      </p:to>
                                    </p:set>
                                    <p:set>
                                      <p:cBhvr>
                                        <p:cTn id="94" dur="1500" fill="hold"/>
                                        <p:tgtEl>
                                          <p:spTgt spid="11"/>
                                        </p:tgtEl>
                                        <p:attrNameLst>
                                          <p:attrName>fill.on</p:attrName>
                                        </p:attrNameLst>
                                      </p:cBhvr>
                                      <p:to>
                                        <p:strVal val="true"/>
                                      </p:to>
                                    </p:set>
                                  </p:childTnLst>
                                </p:cTn>
                              </p:par>
                            </p:childTnLst>
                          </p:cTn>
                        </p:par>
                      </p:childTnLst>
                    </p:cTn>
                  </p:par>
                </p:childTnLst>
              </p:cTn>
              <p:nextCondLst>
                <p:cond evt="onClick" delay="0">
                  <p:tgtEl>
                    <p:spTgt spid="10"/>
                  </p:tgtEl>
                </p:cond>
              </p:nextCondLst>
            </p:seq>
            <p:seq concurrent="1" nextAc="seek">
              <p:cTn id="95" restart="whenNotActive" fill="hold" evtFilter="cancelBubble" nodeType="interactiveSeq">
                <p:stCondLst>
                  <p:cond evt="onClick" delay="0">
                    <p:tgtEl>
                      <p:spTgt spid="12"/>
                    </p:tgtEl>
                  </p:cond>
                </p:stCondLst>
                <p:endSync evt="end" delay="0">
                  <p:rtn val="all"/>
                </p:endSync>
                <p:childTnLst>
                  <p:par>
                    <p:cTn id="96" fill="hold">
                      <p:stCondLst>
                        <p:cond delay="0"/>
                      </p:stCondLst>
                      <p:childTnLst>
                        <p:par>
                          <p:cTn id="97" fill="hold">
                            <p:stCondLst>
                              <p:cond delay="0"/>
                            </p:stCondLst>
                            <p:childTnLst>
                              <p:par>
                                <p:cTn id="98" presetID="1" presetClass="emph" presetSubtype="2" fill="hold" nodeType="clickEffect">
                                  <p:stCondLst>
                                    <p:cond delay="0"/>
                                  </p:stCondLst>
                                  <p:childTnLst>
                                    <p:animClr clrSpc="rgb" dir="cw">
                                      <p:cBhvr>
                                        <p:cTn id="99" dur="750" fill="hold"/>
                                        <p:tgtEl>
                                          <p:spTgt spid="12"/>
                                        </p:tgtEl>
                                        <p:attrNameLst>
                                          <p:attrName>fillcolor</p:attrName>
                                        </p:attrNameLst>
                                      </p:cBhvr>
                                      <p:to>
                                        <a:srgbClr val="FFC000"/>
                                      </p:to>
                                    </p:animClr>
                                    <p:set>
                                      <p:cBhvr>
                                        <p:cTn id="100" dur="750" fill="hold"/>
                                        <p:tgtEl>
                                          <p:spTgt spid="12"/>
                                        </p:tgtEl>
                                        <p:attrNameLst>
                                          <p:attrName>fill.type</p:attrName>
                                        </p:attrNameLst>
                                      </p:cBhvr>
                                      <p:to>
                                        <p:strVal val="solid"/>
                                      </p:to>
                                    </p:set>
                                    <p:set>
                                      <p:cBhvr>
                                        <p:cTn id="101" dur="750" fill="hold"/>
                                        <p:tgtEl>
                                          <p:spTgt spid="12"/>
                                        </p:tgtEl>
                                        <p:attrNameLst>
                                          <p:attrName>fill.on</p:attrName>
                                        </p:attrNameLst>
                                      </p:cBhvr>
                                      <p:to>
                                        <p:strVal val="true"/>
                                      </p:to>
                                    </p:set>
                                  </p:childTnLst>
                                </p:cTn>
                              </p:par>
                            </p:childTnLst>
                          </p:cTn>
                        </p:par>
                        <p:par>
                          <p:cTn id="102" fill="hold">
                            <p:stCondLst>
                              <p:cond delay="750"/>
                            </p:stCondLst>
                            <p:childTnLst>
                              <p:par>
                                <p:cTn id="103" presetID="64" presetClass="path" presetSubtype="0" accel="50000" decel="50000" fill="hold" nodeType="afterEffect">
                                  <p:stCondLst>
                                    <p:cond delay="0"/>
                                  </p:stCondLst>
                                  <p:childTnLst>
                                    <p:animMotion origin="layout" path="M 0 -1.85185E-6 L 0.18073 -0.43449 " pathEditMode="relative" rAng="0" ptsTypes="AA">
                                      <p:cBhvr>
                                        <p:cTn id="104" dur="500" fill="hold"/>
                                        <p:tgtEl>
                                          <p:spTgt spid="7"/>
                                        </p:tgtEl>
                                        <p:attrNameLst>
                                          <p:attrName>ppt_x</p:attrName>
                                          <p:attrName>ppt_y</p:attrName>
                                        </p:attrNameLst>
                                      </p:cBhvr>
                                      <p:rCtr x="9036" y="-21736"/>
                                    </p:animMotion>
                                  </p:childTnLst>
                                  <p:subTnLst>
                                    <p:audio>
                                      <p:cMediaNode>
                                        <p:cTn display="0" masterRel="sameClick">
                                          <p:stCondLst>
                                            <p:cond evt="begin" delay="0">
                                              <p:tn val="103"/>
                                            </p:cond>
                                          </p:stCondLst>
                                          <p:endCondLst>
                                            <p:cond evt="onStopAudio" delay="0">
                                              <p:tgtEl>
                                                <p:sldTgt/>
                                              </p:tgtEl>
                                            </p:cond>
                                          </p:endCondLst>
                                        </p:cTn>
                                        <p:tgtEl>
                                          <p:sndTgt r:embed="rId2" name="sut.wav"/>
                                        </p:tgtEl>
                                      </p:cMediaNode>
                                    </p:audio>
                                  </p:subTnLst>
                                </p:cTn>
                              </p:par>
                              <p:par>
                                <p:cTn id="105" presetID="42" presetClass="path" presetSubtype="0" accel="50000" decel="50000" fill="hold" nodeType="withEffect">
                                  <p:stCondLst>
                                    <p:cond delay="500"/>
                                  </p:stCondLst>
                                  <p:childTnLst>
                                    <p:animMotion origin="layout" path="M 0.18073 -0.43449 L 0.18073 -0.22824 " pathEditMode="relative" rAng="0" ptsTypes="AA">
                                      <p:cBhvr>
                                        <p:cTn id="106" dur="250" fill="hold"/>
                                        <p:tgtEl>
                                          <p:spTgt spid="7"/>
                                        </p:tgtEl>
                                        <p:attrNameLst>
                                          <p:attrName>ppt_x</p:attrName>
                                          <p:attrName>ppt_y</p:attrName>
                                        </p:attrNameLst>
                                      </p:cBhvr>
                                      <p:rCtr x="0" y="10301"/>
                                    </p:animMotion>
                                  </p:childTnLst>
                                </p:cTn>
                              </p:par>
                              <p:par>
                                <p:cTn id="107" presetID="6" presetClass="emph" presetSubtype="0" fill="hold" nodeType="withEffect">
                                  <p:stCondLst>
                                    <p:cond delay="0"/>
                                  </p:stCondLst>
                                  <p:childTnLst>
                                    <p:animScale>
                                      <p:cBhvr>
                                        <p:cTn id="108" dur="500" fill="hold"/>
                                        <p:tgtEl>
                                          <p:spTgt spid="7"/>
                                        </p:tgtEl>
                                      </p:cBhvr>
                                      <p:by x="50000" y="50000"/>
                                    </p:animScale>
                                  </p:childTnLst>
                                </p:cTn>
                              </p:par>
                              <p:par>
                                <p:cTn id="109" presetID="8" presetClass="emph" presetSubtype="0" fill="hold" nodeType="withEffect">
                                  <p:stCondLst>
                                    <p:cond delay="0"/>
                                  </p:stCondLst>
                                  <p:childTnLst>
                                    <p:animRot by="43200000">
                                      <p:cBhvr>
                                        <p:cTn id="110" dur="500" fill="hold"/>
                                        <p:tgtEl>
                                          <p:spTgt spid="7"/>
                                        </p:tgtEl>
                                        <p:attrNameLst>
                                          <p:attrName>r</p:attrName>
                                        </p:attrNameLst>
                                      </p:cBhvr>
                                    </p:animRot>
                                  </p:childTnLst>
                                </p:cTn>
                              </p:par>
                              <p:par>
                                <p:cTn id="111" presetID="63" presetClass="path" presetSubtype="0" accel="50000" decel="50000" fill="hold" nodeType="withEffect">
                                  <p:stCondLst>
                                    <p:cond delay="0"/>
                                  </p:stCondLst>
                                  <p:childTnLst>
                                    <p:animMotion origin="layout" path="M 0 -1.48148E-6 L -0.16432 -0.00231 " pathEditMode="relative" rAng="0" ptsTypes="AA">
                                      <p:cBhvr>
                                        <p:cTn id="112" dur="500" fill="hold"/>
                                        <p:tgtEl>
                                          <p:spTgt spid="4"/>
                                        </p:tgtEl>
                                        <p:attrNameLst>
                                          <p:attrName>ppt_x</p:attrName>
                                          <p:attrName>ppt_y</p:attrName>
                                        </p:attrNameLst>
                                      </p:cBhvr>
                                      <p:rCtr x="-8216" y="-116"/>
                                    </p:animMotion>
                                  </p:childTnLst>
                                </p:cTn>
                              </p:par>
                              <p:par>
                                <p:cTn id="113" presetID="8" presetClass="emph" presetSubtype="0" fill="hold" nodeType="withEffect">
                                  <p:stCondLst>
                                    <p:cond delay="0"/>
                                  </p:stCondLst>
                                  <p:childTnLst>
                                    <p:animRot by="-1800000">
                                      <p:cBhvr>
                                        <p:cTn id="114" dur="500" fill="hold"/>
                                        <p:tgtEl>
                                          <p:spTgt spid="4"/>
                                        </p:tgtEl>
                                        <p:attrNameLst>
                                          <p:attrName>r</p:attrName>
                                        </p:attrNameLst>
                                      </p:cBhvr>
                                    </p:animRot>
                                  </p:childTnLst>
                                </p:cTn>
                              </p:par>
                              <p:par>
                                <p:cTn id="115" presetID="1" presetClass="exit" presetSubtype="0" fill="hold" nodeType="withEffect">
                                  <p:stCondLst>
                                    <p:cond delay="500"/>
                                  </p:stCondLst>
                                  <p:childTnLst>
                                    <p:set>
                                      <p:cBhvr>
                                        <p:cTn id="116" dur="1" fill="hold">
                                          <p:stCondLst>
                                            <p:cond delay="0"/>
                                          </p:stCondLst>
                                        </p:cTn>
                                        <p:tgtEl>
                                          <p:spTgt spid="4"/>
                                        </p:tgtEl>
                                        <p:attrNameLst>
                                          <p:attrName>style.visibility</p:attrName>
                                        </p:attrNameLst>
                                      </p:cBhvr>
                                      <p:to>
                                        <p:strVal val="hidden"/>
                                      </p:to>
                                    </p:set>
                                  </p:childTnLst>
                                </p:cTn>
                              </p:par>
                              <p:par>
                                <p:cTn id="117" presetID="1" presetClass="entr" presetSubtype="0" fill="hold" nodeType="withEffect">
                                  <p:stCondLst>
                                    <p:cond delay="500"/>
                                  </p:stCondLst>
                                  <p:childTnLst>
                                    <p:set>
                                      <p:cBhvr>
                                        <p:cTn id="118" dur="1" fill="hold">
                                          <p:stCondLst>
                                            <p:cond delay="0"/>
                                          </p:stCondLst>
                                        </p:cTn>
                                        <p:tgtEl>
                                          <p:spTgt spid="6"/>
                                        </p:tgtEl>
                                        <p:attrNameLst>
                                          <p:attrName>style.visibility</p:attrName>
                                        </p:attrNameLst>
                                      </p:cBhvr>
                                      <p:to>
                                        <p:strVal val="visible"/>
                                      </p:to>
                                    </p:set>
                                  </p:childTnLst>
                                  <p:subTnLst>
                                    <p:audio>
                                      <p:cMediaNode>
                                        <p:cTn display="0" masterRel="sameClick">
                                          <p:stCondLst>
                                            <p:cond evt="begin" delay="0">
                                              <p:tn val="117"/>
                                            </p:cond>
                                          </p:stCondLst>
                                          <p:endCondLst>
                                            <p:cond evt="onStopAudio" delay="0">
                                              <p:tgtEl>
                                                <p:sldTgt/>
                                              </p:tgtEl>
                                            </p:cond>
                                          </p:endCondLst>
                                        </p:cTn>
                                        <p:tgtEl>
                                          <p:sndTgt r:embed="rId3" name="sai.wav"/>
                                        </p:tgtEl>
                                      </p:cMediaNode>
                                    </p:audio>
                                  </p:subTnLst>
                                </p:cTn>
                              </p:par>
                            </p:childTnLst>
                          </p:cTn>
                        </p:par>
                        <p:par>
                          <p:cTn id="119" fill="hold">
                            <p:stCondLst>
                              <p:cond delay="1500"/>
                            </p:stCondLst>
                            <p:childTnLst>
                              <p:par>
                                <p:cTn id="120" presetID="26" presetClass="emph" presetSubtype="0" repeatCount="3000" fill="hold" grpId="2" nodeType="afterEffect">
                                  <p:stCondLst>
                                    <p:cond delay="0"/>
                                  </p:stCondLst>
                                  <p:childTnLst>
                                    <p:animEffect transition="out" filter="fade">
                                      <p:cBhvr>
                                        <p:cTn id="121" dur="500" tmFilter="0, 0; .2, .5; .8, .5; 1, 0"/>
                                        <p:tgtEl>
                                          <p:spTgt spid="11"/>
                                        </p:tgtEl>
                                      </p:cBhvr>
                                    </p:animEffect>
                                    <p:animScale>
                                      <p:cBhvr>
                                        <p:cTn id="122" dur="250" autoRev="1" fill="hold"/>
                                        <p:tgtEl>
                                          <p:spTgt spid="11"/>
                                        </p:tgtEl>
                                      </p:cBhvr>
                                      <p:by x="105000" y="105000"/>
                                    </p:animScale>
                                  </p:childTnLst>
                                </p:cTn>
                              </p:par>
                              <p:par>
                                <p:cTn id="123" presetID="1" presetClass="emph" presetSubtype="2" fill="hold" nodeType="withEffect">
                                  <p:stCondLst>
                                    <p:cond delay="0"/>
                                  </p:stCondLst>
                                  <p:childTnLst>
                                    <p:animClr clrSpc="rgb" dir="cw">
                                      <p:cBhvr>
                                        <p:cTn id="124" dur="1500" fill="hold"/>
                                        <p:tgtEl>
                                          <p:spTgt spid="11"/>
                                        </p:tgtEl>
                                        <p:attrNameLst>
                                          <p:attrName>fillcolor</p:attrName>
                                        </p:attrNameLst>
                                      </p:cBhvr>
                                      <p:to>
                                        <a:schemeClr val="accent2"/>
                                      </p:to>
                                    </p:animClr>
                                    <p:set>
                                      <p:cBhvr>
                                        <p:cTn id="125" dur="1500" fill="hold"/>
                                        <p:tgtEl>
                                          <p:spTgt spid="11"/>
                                        </p:tgtEl>
                                        <p:attrNameLst>
                                          <p:attrName>fill.type</p:attrName>
                                        </p:attrNameLst>
                                      </p:cBhvr>
                                      <p:to>
                                        <p:strVal val="solid"/>
                                      </p:to>
                                    </p:set>
                                    <p:set>
                                      <p:cBhvr>
                                        <p:cTn id="126" dur="1500" fill="hold"/>
                                        <p:tgtEl>
                                          <p:spTgt spid="11"/>
                                        </p:tgtEl>
                                        <p:attrNameLst>
                                          <p:attrName>fill.on</p:attrName>
                                        </p:attrNameLst>
                                      </p:cBhvr>
                                      <p:to>
                                        <p:strVal val="true"/>
                                      </p:to>
                                    </p:set>
                                  </p:childTnLst>
                                </p:cTn>
                              </p:par>
                            </p:childTnLst>
                          </p:cTn>
                        </p:par>
                      </p:childTnLst>
                    </p:cTn>
                  </p:par>
                </p:childTnLst>
              </p:cTn>
              <p:nextCondLst>
                <p:cond evt="onClick" delay="0">
                  <p:tgtEl>
                    <p:spTgt spid="12"/>
                  </p:tgtEl>
                </p:cond>
              </p:nextCondLst>
            </p:seq>
          </p:childTnLst>
        </p:cTn>
      </p:par>
    </p:tnLst>
    <p:bldLst>
      <p:bldP spid="9" grpId="0" animBg="1"/>
      <p:bldP spid="11" grpId="0" animBg="1"/>
      <p:bldP spid="11" grpId="1" animBg="1"/>
      <p:bldP spid="11" grpId="2"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pic>
        <p:nvPicPr>
          <p:cNvPr id="4" name="giua"/>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197516" y="1573966"/>
            <a:ext cx="1892972" cy="2514818"/>
          </a:xfrm>
          <a:prstGeom prst="rect">
            <a:avLst/>
          </a:prstGeom>
        </p:spPr>
      </p:pic>
      <p:pic>
        <p:nvPicPr>
          <p:cNvPr id="5" name="than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0090487" y="1244172"/>
            <a:ext cx="1892972" cy="2944623"/>
          </a:xfrm>
          <a:prstGeom prst="rect">
            <a:avLst/>
          </a:prstGeom>
        </p:spPr>
      </p:pic>
      <p:pic>
        <p:nvPicPr>
          <p:cNvPr id="6" name="thua"/>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505220" y="1892470"/>
            <a:ext cx="1170534" cy="2121593"/>
          </a:xfrm>
          <a:prstGeom prst="rect">
            <a:avLst/>
          </a:prstGeom>
        </p:spPr>
      </p:pic>
      <p:pic>
        <p:nvPicPr>
          <p:cNvPr id="7" name="bong"/>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8700478" y="5170240"/>
            <a:ext cx="887045" cy="887045"/>
          </a:xfrm>
          <a:prstGeom prst="rect">
            <a:avLst/>
          </a:prstGeom>
        </p:spPr>
      </p:pic>
      <p:sp>
        <p:nvSpPr>
          <p:cNvPr id="8" name="cauhoi"/>
          <p:cNvSpPr/>
          <p:nvPr/>
        </p:nvSpPr>
        <p:spPr>
          <a:xfrm>
            <a:off x="160019" y="5580992"/>
            <a:ext cx="17967960" cy="1557749"/>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vi-VN" sz="4000" b="1" noProof="1" smtClean="0">
                <a:solidFill>
                  <a:schemeClr val="tx1"/>
                </a:solidFill>
                <a:latin typeface="Arial" panose="020B0604020202020204" pitchFamily="34" charset="0"/>
                <a:cs typeface="Arial" panose="020B0604020202020204" pitchFamily="34" charset="0"/>
              </a:rPr>
              <a:t>Câu</a:t>
            </a:r>
            <a:r>
              <a:rPr lang="en-US" sz="4000" b="1" noProof="1" smtClean="0">
                <a:solidFill>
                  <a:schemeClr val="tx1"/>
                </a:solidFill>
                <a:latin typeface="Arial" panose="020B0604020202020204" pitchFamily="34" charset="0"/>
                <a:cs typeface="Arial" panose="020B0604020202020204" pitchFamily="34" charset="0"/>
              </a:rPr>
              <a:t> 2: </a:t>
            </a:r>
            <a:r>
              <a:rPr lang="nl-NL" sz="4000" dirty="0">
                <a:solidFill>
                  <a:schemeClr val="tx1"/>
                </a:solidFill>
                <a:latin typeface="Arial" panose="020B0604020202020204" pitchFamily="34" charset="0"/>
                <a:cs typeface="Arial" panose="020B0604020202020204" pitchFamily="34" charset="0"/>
              </a:rPr>
              <a:t>Căn bậc hai số học của 5 được làm tròn với độ chính xác 0,005 </a:t>
            </a:r>
            <a:r>
              <a:rPr lang="nl-NL" sz="4000" dirty="0" smtClean="0">
                <a:solidFill>
                  <a:schemeClr val="tx1"/>
                </a:solidFill>
                <a:latin typeface="Arial" panose="020B0604020202020204" pitchFamily="34" charset="0"/>
                <a:cs typeface="Arial" panose="020B0604020202020204" pitchFamily="34" charset="0"/>
              </a:rPr>
              <a:t>là</a:t>
            </a:r>
            <a:endParaRPr lang="vi-VN" sz="4000" noProof="1">
              <a:solidFill>
                <a:schemeClr val="tx1"/>
              </a:solidFill>
              <a:latin typeface="Arial" panose="020B0604020202020204" pitchFamily="34" charset="0"/>
              <a:cs typeface="Arial" panose="020B0604020202020204" pitchFamily="34" charset="0"/>
            </a:endParaRPr>
          </a:p>
        </p:txBody>
      </p:sp>
      <p:sp>
        <p:nvSpPr>
          <p:cNvPr id="9" name="1"/>
          <p:cNvSpPr/>
          <p:nvPr/>
        </p:nvSpPr>
        <p:spPr>
          <a:xfrm>
            <a:off x="160019" y="7265886"/>
            <a:ext cx="8540459" cy="133601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vi-VN" sz="4400" noProof="1" smtClean="0">
                <a:solidFill>
                  <a:prstClr val="white"/>
                </a:solidFill>
                <a:latin typeface="Arial" panose="020B0604020202020204" pitchFamily="34" charset="0"/>
                <a:cs typeface="Arial" panose="020B0604020202020204" pitchFamily="34" charset="0"/>
              </a:rPr>
              <a:t>A.</a:t>
            </a:r>
            <a:r>
              <a:rPr lang="en-US" sz="4400" noProof="1" smtClean="0">
                <a:solidFill>
                  <a:prstClr val="white"/>
                </a:solidFill>
                <a:latin typeface="Arial" panose="020B0604020202020204" pitchFamily="34" charset="0"/>
                <a:cs typeface="Arial" panose="020B0604020202020204" pitchFamily="34" charset="0"/>
              </a:rPr>
              <a:t> 2,236</a:t>
            </a:r>
            <a:endParaRPr lang="vi-VN" sz="4400" noProof="1">
              <a:solidFill>
                <a:prstClr val="white"/>
              </a:solidFill>
              <a:latin typeface="Arial" panose="020B0604020202020204" pitchFamily="34" charset="0"/>
              <a:cs typeface="Arial" panose="020B0604020202020204" pitchFamily="34" charset="0"/>
            </a:endParaRPr>
          </a:p>
        </p:txBody>
      </p:sp>
      <p:sp>
        <p:nvSpPr>
          <p:cNvPr id="10" name="3"/>
          <p:cNvSpPr/>
          <p:nvPr/>
        </p:nvSpPr>
        <p:spPr>
          <a:xfrm>
            <a:off x="160018" y="8826896"/>
            <a:ext cx="8540459" cy="133601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vi-VN" sz="4400" noProof="1">
                <a:solidFill>
                  <a:prstClr val="white"/>
                </a:solidFill>
                <a:latin typeface="Arial" panose="020B0604020202020204" pitchFamily="34" charset="0"/>
                <a:cs typeface="Arial" panose="020B0604020202020204" pitchFamily="34" charset="0"/>
              </a:rPr>
              <a:t>C. </a:t>
            </a:r>
            <a:r>
              <a:rPr lang="en-US" sz="4400" noProof="1" smtClean="0">
                <a:solidFill>
                  <a:prstClr val="white"/>
                </a:solidFill>
                <a:latin typeface="Arial" panose="020B0604020202020204" pitchFamily="34" charset="0"/>
                <a:cs typeface="Arial" panose="020B0604020202020204" pitchFamily="34" charset="0"/>
              </a:rPr>
              <a:t>2,237</a:t>
            </a:r>
            <a:endParaRPr lang="vi-VN" sz="4400" noProof="1">
              <a:solidFill>
                <a:prstClr val="white"/>
              </a:solidFill>
              <a:latin typeface="Arial" panose="020B0604020202020204" pitchFamily="34" charset="0"/>
              <a:cs typeface="Arial" panose="020B0604020202020204" pitchFamily="34" charset="0"/>
            </a:endParaRPr>
          </a:p>
        </p:txBody>
      </p:sp>
      <p:sp>
        <p:nvSpPr>
          <p:cNvPr id="11" name="2"/>
          <p:cNvSpPr/>
          <p:nvPr/>
        </p:nvSpPr>
        <p:spPr>
          <a:xfrm>
            <a:off x="9587521" y="7265886"/>
            <a:ext cx="8540459" cy="133601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vi-VN" sz="4400" noProof="1">
                <a:solidFill>
                  <a:prstClr val="white"/>
                </a:solidFill>
                <a:latin typeface="Arial" panose="020B0604020202020204" pitchFamily="34" charset="0"/>
                <a:cs typeface="Arial" panose="020B0604020202020204" pitchFamily="34" charset="0"/>
              </a:rPr>
              <a:t>B. </a:t>
            </a:r>
            <a:r>
              <a:rPr lang="en-US" sz="4400" noProof="1" smtClean="0">
                <a:solidFill>
                  <a:prstClr val="white"/>
                </a:solidFill>
                <a:latin typeface="Arial" panose="020B0604020202020204" pitchFamily="34" charset="0"/>
                <a:cs typeface="Arial" panose="020B0604020202020204" pitchFamily="34" charset="0"/>
              </a:rPr>
              <a:t>2,23</a:t>
            </a:r>
            <a:endParaRPr lang="vi-VN" sz="4400" noProof="1">
              <a:solidFill>
                <a:prstClr val="white"/>
              </a:solidFill>
              <a:latin typeface="Arial" panose="020B0604020202020204" pitchFamily="34" charset="0"/>
              <a:cs typeface="Arial" panose="020B0604020202020204" pitchFamily="34" charset="0"/>
            </a:endParaRPr>
          </a:p>
        </p:txBody>
      </p:sp>
      <p:sp>
        <p:nvSpPr>
          <p:cNvPr id="12" name="4"/>
          <p:cNvSpPr/>
          <p:nvPr/>
        </p:nvSpPr>
        <p:spPr>
          <a:xfrm>
            <a:off x="9587519" y="8792661"/>
            <a:ext cx="8540459" cy="133601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vi-VN" sz="4400" noProof="1">
                <a:solidFill>
                  <a:prstClr val="white"/>
                </a:solidFill>
                <a:latin typeface="Arial" panose="020B0604020202020204" pitchFamily="34" charset="0"/>
                <a:cs typeface="Arial" panose="020B0604020202020204" pitchFamily="34" charset="0"/>
              </a:rPr>
              <a:t>D. </a:t>
            </a:r>
            <a:r>
              <a:rPr lang="en-US" sz="4400" noProof="1" smtClean="0">
                <a:solidFill>
                  <a:prstClr val="white"/>
                </a:solidFill>
                <a:latin typeface="Arial" panose="020B0604020202020204" pitchFamily="34" charset="0"/>
                <a:cs typeface="Arial" panose="020B0604020202020204" pitchFamily="34" charset="0"/>
              </a:rPr>
              <a:t>2,24</a:t>
            </a:r>
            <a:endParaRPr lang="vi-VN" sz="4400" noProof="1">
              <a:solidFill>
                <a:prstClr val="white"/>
              </a:solidFill>
              <a:latin typeface="Arial" panose="020B0604020202020204" pitchFamily="34" charset="0"/>
              <a:cs typeface="Arial" panose="020B0604020202020204" pitchFamily="34" charset="0"/>
            </a:endParaRPr>
          </a:p>
        </p:txBody>
      </p:sp>
      <p:pic>
        <p:nvPicPr>
          <p:cNvPr id="13" name="Picture 12"/>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1398191" y="183376"/>
            <a:ext cx="4334631" cy="2121593"/>
          </a:xfrm>
          <a:prstGeom prst="rect">
            <a:avLst/>
          </a:prstGeom>
        </p:spPr>
      </p:pic>
    </p:spTree>
    <p:extLst>
      <p:ext uri="{BB962C8B-B14F-4D97-AF65-F5344CB8AC3E}">
        <p14:creationId xmlns:p14="http://schemas.microsoft.com/office/powerpoint/2010/main" val="15084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grpId="0" nodeType="clickEffect">
                                  <p:stCondLst>
                                    <p:cond delay="0"/>
                                  </p:stCondLst>
                                  <p:childTnLst>
                                    <p:animClr clrSpc="rgb" dir="cw">
                                      <p:cBhvr>
                                        <p:cTn id="6" dur="750" fill="hold"/>
                                        <p:tgtEl>
                                          <p:spTgt spid="9"/>
                                        </p:tgtEl>
                                        <p:attrNameLst>
                                          <p:attrName>fillcolor</p:attrName>
                                        </p:attrNameLst>
                                      </p:cBhvr>
                                      <p:to>
                                        <a:srgbClr val="FFC000"/>
                                      </p:to>
                                    </p:animClr>
                                    <p:set>
                                      <p:cBhvr>
                                        <p:cTn id="7" dur="750" fill="hold"/>
                                        <p:tgtEl>
                                          <p:spTgt spid="9"/>
                                        </p:tgtEl>
                                        <p:attrNameLst>
                                          <p:attrName>fill.type</p:attrName>
                                        </p:attrNameLst>
                                      </p:cBhvr>
                                      <p:to>
                                        <p:strVal val="solid"/>
                                      </p:to>
                                    </p:set>
                                    <p:set>
                                      <p:cBhvr>
                                        <p:cTn id="8" dur="750" fill="hold"/>
                                        <p:tgtEl>
                                          <p:spTgt spid="9"/>
                                        </p:tgtEl>
                                        <p:attrNameLst>
                                          <p:attrName>fill.on</p:attrName>
                                        </p:attrNameLst>
                                      </p:cBhvr>
                                      <p:to>
                                        <p:strVal val="true"/>
                                      </p:to>
                                    </p:set>
                                  </p:childTnLst>
                                </p:cTn>
                              </p:par>
                            </p:childTnLst>
                          </p:cTn>
                        </p:par>
                        <p:par>
                          <p:cTn id="9" fill="hold">
                            <p:stCondLst>
                              <p:cond delay="750"/>
                            </p:stCondLst>
                            <p:childTnLst>
                              <p:par>
                                <p:cTn id="10" presetID="64" presetClass="path" presetSubtype="0" accel="50000" decel="50000" fill="hold" nodeType="afterEffect">
                                  <p:stCondLst>
                                    <p:cond delay="0"/>
                                  </p:stCondLst>
                                  <p:childTnLst>
                                    <p:animMotion origin="layout" path="M 0 -1.85185E-6 L -0.0332 -0.45 " pathEditMode="relative" rAng="0" ptsTypes="AA">
                                      <p:cBhvr>
                                        <p:cTn id="11" dur="500" fill="hold"/>
                                        <p:tgtEl>
                                          <p:spTgt spid="7"/>
                                        </p:tgtEl>
                                        <p:attrNameLst>
                                          <p:attrName>ppt_x</p:attrName>
                                          <p:attrName>ppt_y</p:attrName>
                                        </p:attrNameLst>
                                      </p:cBhvr>
                                      <p:rCtr x="-1667" y="-22500"/>
                                    </p:animMotion>
                                  </p:childTnLst>
                                  <p:subTnLst>
                                    <p:audio>
                                      <p:cMediaNode>
                                        <p:cTn display="0" masterRel="sameClick">
                                          <p:stCondLst>
                                            <p:cond evt="begin" delay="0">
                                              <p:tn val="10"/>
                                            </p:cond>
                                          </p:stCondLst>
                                          <p:endCondLst>
                                            <p:cond evt="onStopAudio" delay="0">
                                              <p:tgtEl>
                                                <p:sldTgt/>
                                              </p:tgtEl>
                                            </p:cond>
                                          </p:endCondLst>
                                        </p:cTn>
                                        <p:tgtEl>
                                          <p:sndTgt r:embed="rId2" name="sut.wav"/>
                                        </p:tgtEl>
                                      </p:cMediaNode>
                                    </p:audio>
                                  </p:subTnLst>
                                </p:cTn>
                              </p:par>
                              <p:par>
                                <p:cTn id="12" presetID="42" presetClass="path" presetSubtype="0" accel="50000" decel="50000" fill="hold" nodeType="withEffect">
                                  <p:stCondLst>
                                    <p:cond delay="500"/>
                                  </p:stCondLst>
                                  <p:childTnLst>
                                    <p:animMotion origin="layout" path="M -0.0332 -0.45 L -0.04271 -0.2419 " pathEditMode="relative" rAng="0" ptsTypes="AA">
                                      <p:cBhvr>
                                        <p:cTn id="13" dur="250" fill="hold"/>
                                        <p:tgtEl>
                                          <p:spTgt spid="7"/>
                                        </p:tgtEl>
                                        <p:attrNameLst>
                                          <p:attrName>ppt_x</p:attrName>
                                          <p:attrName>ppt_y</p:attrName>
                                        </p:attrNameLst>
                                      </p:cBhvr>
                                      <p:rCtr x="-482" y="10394"/>
                                    </p:animMotion>
                                  </p:childTnLst>
                                </p:cTn>
                              </p:par>
                              <p:par>
                                <p:cTn id="14" presetID="6" presetClass="emph" presetSubtype="0" fill="hold" nodeType="withEffect">
                                  <p:stCondLst>
                                    <p:cond delay="0"/>
                                  </p:stCondLst>
                                  <p:childTnLst>
                                    <p:animScale>
                                      <p:cBhvr>
                                        <p:cTn id="15" dur="500" fill="hold"/>
                                        <p:tgtEl>
                                          <p:spTgt spid="7"/>
                                        </p:tgtEl>
                                      </p:cBhvr>
                                      <p:by x="50000" y="50000"/>
                                    </p:animScale>
                                  </p:childTnLst>
                                </p:cTn>
                              </p:par>
                              <p:par>
                                <p:cTn id="16" presetID="8" presetClass="emph" presetSubtype="0" fill="hold" nodeType="withEffect">
                                  <p:stCondLst>
                                    <p:cond delay="0"/>
                                  </p:stCondLst>
                                  <p:childTnLst>
                                    <p:animRot by="43200000">
                                      <p:cBhvr>
                                        <p:cTn id="17" dur="500" fill="hold"/>
                                        <p:tgtEl>
                                          <p:spTgt spid="7"/>
                                        </p:tgtEl>
                                        <p:attrNameLst>
                                          <p:attrName>r</p:attrName>
                                        </p:attrNameLst>
                                      </p:cBhvr>
                                    </p:animRot>
                                  </p:childTnLst>
                                </p:cTn>
                              </p:par>
                              <p:par>
                                <p:cTn id="18" presetID="63" presetClass="path" presetSubtype="0" accel="50000" decel="50000" fill="hold" nodeType="withEffect">
                                  <p:stCondLst>
                                    <p:cond delay="0"/>
                                  </p:stCondLst>
                                  <p:childTnLst>
                                    <p:animMotion origin="layout" path="M 0 -1.48148E-6 L 0.05169 -0.00579 " pathEditMode="relative" rAng="0" ptsTypes="AA">
                                      <p:cBhvr>
                                        <p:cTn id="19" dur="500" fill="hold"/>
                                        <p:tgtEl>
                                          <p:spTgt spid="4"/>
                                        </p:tgtEl>
                                        <p:attrNameLst>
                                          <p:attrName>ppt_x</p:attrName>
                                          <p:attrName>ppt_y</p:attrName>
                                        </p:attrNameLst>
                                      </p:cBhvr>
                                      <p:rCtr x="2578" y="-301"/>
                                    </p:animMotion>
                                  </p:childTnLst>
                                </p:cTn>
                              </p:par>
                              <p:par>
                                <p:cTn id="20" presetID="8" presetClass="emph" presetSubtype="0" fill="hold" nodeType="withEffect">
                                  <p:stCondLst>
                                    <p:cond delay="0"/>
                                  </p:stCondLst>
                                  <p:childTnLst>
                                    <p:animRot by="1800000">
                                      <p:cBhvr>
                                        <p:cTn id="21" dur="500" fill="hold"/>
                                        <p:tgtEl>
                                          <p:spTgt spid="4"/>
                                        </p:tgtEl>
                                        <p:attrNameLst>
                                          <p:attrName>r</p:attrName>
                                        </p:attrNameLst>
                                      </p:cBhvr>
                                    </p:animRot>
                                  </p:childTnLst>
                                </p:cTn>
                              </p:par>
                              <p:par>
                                <p:cTn id="22" presetID="1" presetClass="exit" presetSubtype="0" fill="hold" nodeType="withEffect">
                                  <p:stCondLst>
                                    <p:cond delay="500"/>
                                  </p:stCondLst>
                                  <p:childTnLst>
                                    <p:set>
                                      <p:cBhvr>
                                        <p:cTn id="23" dur="1" fill="hold">
                                          <p:stCondLst>
                                            <p:cond delay="0"/>
                                          </p:stCondLst>
                                        </p:cTn>
                                        <p:tgtEl>
                                          <p:spTgt spid="4"/>
                                        </p:tgtEl>
                                        <p:attrNameLst>
                                          <p:attrName>style.visibility</p:attrName>
                                        </p:attrNameLst>
                                      </p:cBhvr>
                                      <p:to>
                                        <p:strVal val="hidden"/>
                                      </p:to>
                                    </p:set>
                                  </p:childTnLst>
                                </p:cTn>
                              </p:par>
                              <p:par>
                                <p:cTn id="24" presetID="1" presetClass="entr" presetSubtype="0" fill="hold" nodeType="withEffect">
                                  <p:stCondLst>
                                    <p:cond delay="500"/>
                                  </p:stCondLst>
                                  <p:childTnLst>
                                    <p:set>
                                      <p:cBhvr>
                                        <p:cTn id="25" dur="1" fill="hold">
                                          <p:stCondLst>
                                            <p:cond delay="0"/>
                                          </p:stCondLst>
                                        </p:cTn>
                                        <p:tgtEl>
                                          <p:spTgt spid="6"/>
                                        </p:tgtEl>
                                        <p:attrNameLst>
                                          <p:attrName>style.visibility</p:attrName>
                                        </p:attrNameLst>
                                      </p:cBhvr>
                                      <p:to>
                                        <p:strVal val="visible"/>
                                      </p:to>
                                    </p:set>
                                  </p:childTnLst>
                                  <p:subTnLst>
                                    <p:audio>
                                      <p:cMediaNode>
                                        <p:cTn display="0" masterRel="sameClick">
                                          <p:stCondLst>
                                            <p:cond evt="begin" delay="0">
                                              <p:tn val="24"/>
                                            </p:cond>
                                          </p:stCondLst>
                                          <p:endCondLst>
                                            <p:cond evt="onStopAudio" delay="0">
                                              <p:tgtEl>
                                                <p:sldTgt/>
                                              </p:tgtEl>
                                            </p:cond>
                                          </p:endCondLst>
                                        </p:cTn>
                                        <p:tgtEl>
                                          <p:sndTgt r:embed="rId3" name="sai.wav"/>
                                        </p:tgtEl>
                                      </p:cMediaNode>
                                    </p:audio>
                                  </p:subTnLst>
                                </p:cTn>
                              </p:par>
                            </p:childTnLst>
                          </p:cTn>
                        </p:par>
                        <p:par>
                          <p:cTn id="26" fill="hold">
                            <p:stCondLst>
                              <p:cond delay="1500"/>
                            </p:stCondLst>
                            <p:childTnLst>
                              <p:par>
                                <p:cTn id="27" presetID="26" presetClass="emph" presetSubtype="0" repeatCount="3000" fill="hold" grpId="0" nodeType="afterEffect">
                                  <p:stCondLst>
                                    <p:cond delay="0"/>
                                  </p:stCondLst>
                                  <p:childTnLst>
                                    <p:animEffect transition="out" filter="fade">
                                      <p:cBhvr>
                                        <p:cTn id="28" dur="500" tmFilter="0, 0; .2, .5; .8, .5; 1, 0"/>
                                        <p:tgtEl>
                                          <p:spTgt spid="12"/>
                                        </p:tgtEl>
                                      </p:cBhvr>
                                    </p:animEffect>
                                    <p:animScale>
                                      <p:cBhvr>
                                        <p:cTn id="29" dur="250" autoRev="1" fill="hold"/>
                                        <p:tgtEl>
                                          <p:spTgt spid="12"/>
                                        </p:tgtEl>
                                      </p:cBhvr>
                                      <p:by x="105000" y="105000"/>
                                    </p:animScale>
                                  </p:childTnLst>
                                </p:cTn>
                              </p:par>
                              <p:par>
                                <p:cTn id="30" presetID="1" presetClass="emph" presetSubtype="2" fill="hold" nodeType="withEffect">
                                  <p:stCondLst>
                                    <p:cond delay="0"/>
                                  </p:stCondLst>
                                  <p:childTnLst>
                                    <p:animClr clrSpc="rgb" dir="cw">
                                      <p:cBhvr>
                                        <p:cTn id="31" dur="1500" fill="hold"/>
                                        <p:tgtEl>
                                          <p:spTgt spid="12"/>
                                        </p:tgtEl>
                                        <p:attrNameLst>
                                          <p:attrName>fillcolor</p:attrName>
                                        </p:attrNameLst>
                                      </p:cBhvr>
                                      <p:to>
                                        <a:schemeClr val="accent2"/>
                                      </p:to>
                                    </p:animClr>
                                    <p:set>
                                      <p:cBhvr>
                                        <p:cTn id="32" dur="1500" fill="hold"/>
                                        <p:tgtEl>
                                          <p:spTgt spid="12"/>
                                        </p:tgtEl>
                                        <p:attrNameLst>
                                          <p:attrName>fill.type</p:attrName>
                                        </p:attrNameLst>
                                      </p:cBhvr>
                                      <p:to>
                                        <p:strVal val="solid"/>
                                      </p:to>
                                    </p:set>
                                    <p:set>
                                      <p:cBhvr>
                                        <p:cTn id="33" dur="1500" fill="hold"/>
                                        <p:tgtEl>
                                          <p:spTgt spid="12"/>
                                        </p:tgtEl>
                                        <p:attrNameLst>
                                          <p:attrName>fill.on</p:attrName>
                                        </p:attrNameLst>
                                      </p:cBhvr>
                                      <p:to>
                                        <p:strVal val="true"/>
                                      </p:to>
                                    </p:set>
                                  </p:childTnLst>
                                </p:cTn>
                              </p:par>
                            </p:childTnLst>
                          </p:cTn>
                        </p:par>
                      </p:childTnLst>
                    </p:cTn>
                  </p:par>
                </p:childTnLst>
              </p:cTn>
              <p:nextCondLst>
                <p:cond evt="onClick" delay="0">
                  <p:tgtEl>
                    <p:spTgt spid="9"/>
                  </p:tgtEl>
                </p:cond>
              </p:nextCondLst>
            </p:seq>
            <p:seq concurrent="1" nextAc="seek">
              <p:cTn id="34" restart="whenNotActive" fill="hold" evtFilter="cancelBubble" nodeType="interactiveSeq">
                <p:stCondLst>
                  <p:cond evt="onClick" delay="0">
                    <p:tgtEl>
                      <p:spTgt spid="11"/>
                    </p:tgtEl>
                  </p:cond>
                </p:stCondLst>
                <p:endSync evt="end" delay="0">
                  <p:rtn val="all"/>
                </p:endSync>
                <p:childTnLst>
                  <p:par>
                    <p:cTn id="35" fill="hold">
                      <p:stCondLst>
                        <p:cond delay="0"/>
                      </p:stCondLst>
                      <p:childTnLst>
                        <p:par>
                          <p:cTn id="36" fill="hold">
                            <p:stCondLst>
                              <p:cond delay="0"/>
                            </p:stCondLst>
                            <p:childTnLst>
                              <p:par>
                                <p:cTn id="37" presetID="1" presetClass="emph" presetSubtype="2" fill="hold" nodeType="clickEffect">
                                  <p:stCondLst>
                                    <p:cond delay="0"/>
                                  </p:stCondLst>
                                  <p:childTnLst>
                                    <p:animClr clrSpc="rgb" dir="cw">
                                      <p:cBhvr>
                                        <p:cTn id="38" dur="750" fill="hold"/>
                                        <p:tgtEl>
                                          <p:spTgt spid="11"/>
                                        </p:tgtEl>
                                        <p:attrNameLst>
                                          <p:attrName>fillcolor</p:attrName>
                                        </p:attrNameLst>
                                      </p:cBhvr>
                                      <p:to>
                                        <a:srgbClr val="FFC000"/>
                                      </p:to>
                                    </p:animClr>
                                    <p:set>
                                      <p:cBhvr>
                                        <p:cTn id="39" dur="750" fill="hold"/>
                                        <p:tgtEl>
                                          <p:spTgt spid="11"/>
                                        </p:tgtEl>
                                        <p:attrNameLst>
                                          <p:attrName>fill.type</p:attrName>
                                        </p:attrNameLst>
                                      </p:cBhvr>
                                      <p:to>
                                        <p:strVal val="solid"/>
                                      </p:to>
                                    </p:set>
                                    <p:set>
                                      <p:cBhvr>
                                        <p:cTn id="40" dur="750" fill="hold"/>
                                        <p:tgtEl>
                                          <p:spTgt spid="11"/>
                                        </p:tgtEl>
                                        <p:attrNameLst>
                                          <p:attrName>fill.on</p:attrName>
                                        </p:attrNameLst>
                                      </p:cBhvr>
                                      <p:to>
                                        <p:strVal val="true"/>
                                      </p:to>
                                    </p:set>
                                  </p:childTnLst>
                                </p:cTn>
                              </p:par>
                            </p:childTnLst>
                          </p:cTn>
                        </p:par>
                        <p:par>
                          <p:cTn id="41" fill="hold">
                            <p:stCondLst>
                              <p:cond delay="750"/>
                            </p:stCondLst>
                            <p:childTnLst>
                              <p:par>
                                <p:cTn id="42" presetID="64" presetClass="path" presetSubtype="0" accel="50000" decel="50000" fill="hold" nodeType="afterEffect">
                                  <p:stCondLst>
                                    <p:cond delay="0"/>
                                  </p:stCondLst>
                                  <p:childTnLst>
                                    <p:animMotion origin="layout" path="M 0 -1.85185E-6 L 0.16797 -0.24143 " pathEditMode="relative" rAng="0" ptsTypes="AA">
                                      <p:cBhvr>
                                        <p:cTn id="43" dur="500" fill="hold"/>
                                        <p:tgtEl>
                                          <p:spTgt spid="7"/>
                                        </p:tgtEl>
                                        <p:attrNameLst>
                                          <p:attrName>ppt_x</p:attrName>
                                          <p:attrName>ppt_y</p:attrName>
                                        </p:attrNameLst>
                                      </p:cBhvr>
                                      <p:rCtr x="8398" y="-12083"/>
                                    </p:animMotion>
                                  </p:childTnLst>
                                  <p:subTnLst>
                                    <p:audio>
                                      <p:cMediaNode>
                                        <p:cTn display="0" masterRel="sameClick">
                                          <p:stCondLst>
                                            <p:cond evt="begin" delay="0">
                                              <p:tn val="42"/>
                                            </p:cond>
                                          </p:stCondLst>
                                          <p:endCondLst>
                                            <p:cond evt="onStopAudio" delay="0">
                                              <p:tgtEl>
                                                <p:sldTgt/>
                                              </p:tgtEl>
                                            </p:cond>
                                          </p:endCondLst>
                                        </p:cTn>
                                        <p:tgtEl>
                                          <p:sndTgt r:embed="rId2" name="sut.wav"/>
                                        </p:tgtEl>
                                      </p:cMediaNode>
                                    </p:audio>
                                  </p:subTnLst>
                                </p:cTn>
                              </p:par>
                              <p:par>
                                <p:cTn id="44" presetID="6" presetClass="emph" presetSubtype="0" fill="hold" nodeType="withEffect">
                                  <p:stCondLst>
                                    <p:cond delay="0"/>
                                  </p:stCondLst>
                                  <p:childTnLst>
                                    <p:animScale>
                                      <p:cBhvr>
                                        <p:cTn id="45" dur="500" fill="hold"/>
                                        <p:tgtEl>
                                          <p:spTgt spid="7"/>
                                        </p:tgtEl>
                                      </p:cBhvr>
                                      <p:by x="50000" y="50000"/>
                                    </p:animScale>
                                  </p:childTnLst>
                                </p:cTn>
                              </p:par>
                              <p:par>
                                <p:cTn id="46" presetID="8" presetClass="emph" presetSubtype="0" fill="hold" nodeType="withEffect">
                                  <p:stCondLst>
                                    <p:cond delay="0"/>
                                  </p:stCondLst>
                                  <p:childTnLst>
                                    <p:animRot by="43200000">
                                      <p:cBhvr>
                                        <p:cTn id="47" dur="500" fill="hold"/>
                                        <p:tgtEl>
                                          <p:spTgt spid="7"/>
                                        </p:tgtEl>
                                        <p:attrNameLst>
                                          <p:attrName>r</p:attrName>
                                        </p:attrNameLst>
                                      </p:cBhvr>
                                    </p:animRot>
                                  </p:childTnLst>
                                </p:cTn>
                              </p:par>
                              <p:par>
                                <p:cTn id="48" presetID="63" presetClass="path" presetSubtype="0" accel="50000" decel="50000" fill="hold" nodeType="withEffect">
                                  <p:stCondLst>
                                    <p:cond delay="0"/>
                                  </p:stCondLst>
                                  <p:childTnLst>
                                    <p:animMotion origin="layout" path="M 0 -1.48148E-6 L 0.05169 -0.00717 " pathEditMode="relative" rAng="0" ptsTypes="AA">
                                      <p:cBhvr>
                                        <p:cTn id="49" dur="500" fill="hold"/>
                                        <p:tgtEl>
                                          <p:spTgt spid="4"/>
                                        </p:tgtEl>
                                        <p:attrNameLst>
                                          <p:attrName>ppt_x</p:attrName>
                                          <p:attrName>ppt_y</p:attrName>
                                        </p:attrNameLst>
                                      </p:cBhvr>
                                      <p:rCtr x="2578" y="-370"/>
                                    </p:animMotion>
                                  </p:childTnLst>
                                </p:cTn>
                              </p:par>
                              <p:par>
                                <p:cTn id="50" presetID="8" presetClass="emph" presetSubtype="0" fill="hold" nodeType="withEffect">
                                  <p:stCondLst>
                                    <p:cond delay="0"/>
                                  </p:stCondLst>
                                  <p:childTnLst>
                                    <p:animRot by="1800000">
                                      <p:cBhvr>
                                        <p:cTn id="51" dur="500" fill="hold"/>
                                        <p:tgtEl>
                                          <p:spTgt spid="4"/>
                                        </p:tgtEl>
                                        <p:attrNameLst>
                                          <p:attrName>r</p:attrName>
                                        </p:attrNameLst>
                                      </p:cBhvr>
                                    </p:animRot>
                                  </p:childTnLst>
                                </p:cTn>
                              </p:par>
                            </p:childTnLst>
                          </p:cTn>
                        </p:par>
                        <p:par>
                          <p:cTn id="52" fill="hold">
                            <p:stCondLst>
                              <p:cond delay="1250"/>
                            </p:stCondLst>
                            <p:childTnLst>
                              <p:par>
                                <p:cTn id="53" presetID="1" presetClass="exit" presetSubtype="0" fill="hold" nodeType="afterEffect">
                                  <p:stCondLst>
                                    <p:cond delay="0"/>
                                  </p:stCondLst>
                                  <p:childTnLst>
                                    <p:set>
                                      <p:cBhvr>
                                        <p:cTn id="54" dur="1" fill="hold">
                                          <p:stCondLst>
                                            <p:cond delay="0"/>
                                          </p:stCondLst>
                                        </p:cTn>
                                        <p:tgtEl>
                                          <p:spTgt spid="4"/>
                                        </p:tgtEl>
                                        <p:attrNameLst>
                                          <p:attrName>style.visibility</p:attrName>
                                        </p:attrNameLst>
                                      </p:cBhvr>
                                      <p:to>
                                        <p:strVal val="hidden"/>
                                      </p:to>
                                    </p:set>
                                  </p:childTnLst>
                                </p:cTn>
                              </p:par>
                              <p:par>
                                <p:cTn id="55" presetID="1" presetClass="entr" presetSubtype="0" fill="hold" nodeType="withEffect">
                                  <p:stCondLst>
                                    <p:cond delay="0"/>
                                  </p:stCondLst>
                                  <p:childTnLst>
                                    <p:set>
                                      <p:cBhvr>
                                        <p:cTn id="56" dur="1" fill="hold">
                                          <p:stCondLst>
                                            <p:cond delay="0"/>
                                          </p:stCondLst>
                                        </p:cTn>
                                        <p:tgtEl>
                                          <p:spTgt spid="6"/>
                                        </p:tgtEl>
                                        <p:attrNameLst>
                                          <p:attrName>style.visibility</p:attrName>
                                        </p:attrNameLst>
                                      </p:cBhvr>
                                      <p:to>
                                        <p:strVal val="visible"/>
                                      </p:to>
                                    </p:set>
                                  </p:childTnLst>
                                  <p:subTnLst>
                                    <p:audio>
                                      <p:cMediaNode>
                                        <p:cTn display="0" masterRel="sameClick">
                                          <p:stCondLst>
                                            <p:cond evt="begin" delay="0">
                                              <p:tn val="55"/>
                                            </p:cond>
                                          </p:stCondLst>
                                          <p:endCondLst>
                                            <p:cond evt="onStopAudio" delay="0">
                                              <p:tgtEl>
                                                <p:sldTgt/>
                                              </p:tgtEl>
                                            </p:cond>
                                          </p:endCondLst>
                                        </p:cTn>
                                        <p:tgtEl>
                                          <p:sndTgt r:embed="rId3" name="sai.wav"/>
                                        </p:tgtEl>
                                      </p:cMediaNode>
                                    </p:audio>
                                  </p:subTnLst>
                                </p:cTn>
                              </p:par>
                            </p:childTnLst>
                          </p:cTn>
                        </p:par>
                        <p:par>
                          <p:cTn id="57" fill="hold">
                            <p:stCondLst>
                              <p:cond delay="1250"/>
                            </p:stCondLst>
                            <p:childTnLst>
                              <p:par>
                                <p:cTn id="58" presetID="26" presetClass="emph" presetSubtype="0" repeatCount="3000" fill="hold" grpId="1" nodeType="afterEffect">
                                  <p:stCondLst>
                                    <p:cond delay="0"/>
                                  </p:stCondLst>
                                  <p:childTnLst>
                                    <p:animEffect transition="out" filter="fade">
                                      <p:cBhvr>
                                        <p:cTn id="59" dur="500" tmFilter="0, 0; .2, .5; .8, .5; 1, 0"/>
                                        <p:tgtEl>
                                          <p:spTgt spid="12"/>
                                        </p:tgtEl>
                                      </p:cBhvr>
                                    </p:animEffect>
                                    <p:animScale>
                                      <p:cBhvr>
                                        <p:cTn id="60" dur="250" autoRev="1" fill="hold"/>
                                        <p:tgtEl>
                                          <p:spTgt spid="12"/>
                                        </p:tgtEl>
                                      </p:cBhvr>
                                      <p:by x="105000" y="105000"/>
                                    </p:animScale>
                                  </p:childTnLst>
                                </p:cTn>
                              </p:par>
                              <p:par>
                                <p:cTn id="61" presetID="1" presetClass="emph" presetSubtype="2" fill="hold" nodeType="withEffect">
                                  <p:stCondLst>
                                    <p:cond delay="0"/>
                                  </p:stCondLst>
                                  <p:childTnLst>
                                    <p:animClr clrSpc="rgb" dir="cw">
                                      <p:cBhvr>
                                        <p:cTn id="62" dur="1500" fill="hold"/>
                                        <p:tgtEl>
                                          <p:spTgt spid="12"/>
                                        </p:tgtEl>
                                        <p:attrNameLst>
                                          <p:attrName>fillcolor</p:attrName>
                                        </p:attrNameLst>
                                      </p:cBhvr>
                                      <p:to>
                                        <a:schemeClr val="accent2"/>
                                      </p:to>
                                    </p:animClr>
                                    <p:set>
                                      <p:cBhvr>
                                        <p:cTn id="63" dur="1500" fill="hold"/>
                                        <p:tgtEl>
                                          <p:spTgt spid="12"/>
                                        </p:tgtEl>
                                        <p:attrNameLst>
                                          <p:attrName>fill.type</p:attrName>
                                        </p:attrNameLst>
                                      </p:cBhvr>
                                      <p:to>
                                        <p:strVal val="solid"/>
                                      </p:to>
                                    </p:set>
                                    <p:set>
                                      <p:cBhvr>
                                        <p:cTn id="64" dur="1500" fill="hold"/>
                                        <p:tgtEl>
                                          <p:spTgt spid="12"/>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65" restart="whenNotActive" fill="hold" evtFilter="cancelBubble" nodeType="interactiveSeq">
                <p:stCondLst>
                  <p:cond evt="onClick" delay="0">
                    <p:tgtEl>
                      <p:spTgt spid="10"/>
                    </p:tgtEl>
                  </p:cond>
                </p:stCondLst>
                <p:endSync evt="end" delay="0">
                  <p:rtn val="all"/>
                </p:endSync>
                <p:childTnLst>
                  <p:par>
                    <p:cTn id="66" fill="hold">
                      <p:stCondLst>
                        <p:cond delay="0"/>
                      </p:stCondLst>
                      <p:childTnLst>
                        <p:par>
                          <p:cTn id="67" fill="hold">
                            <p:stCondLst>
                              <p:cond delay="0"/>
                            </p:stCondLst>
                            <p:childTnLst>
                              <p:par>
                                <p:cTn id="68" presetID="1" presetClass="emph" presetSubtype="2" fill="hold" nodeType="clickEffect">
                                  <p:stCondLst>
                                    <p:cond delay="0"/>
                                  </p:stCondLst>
                                  <p:childTnLst>
                                    <p:animClr clrSpc="rgb" dir="cw">
                                      <p:cBhvr>
                                        <p:cTn id="69" dur="750" fill="hold"/>
                                        <p:tgtEl>
                                          <p:spTgt spid="10"/>
                                        </p:tgtEl>
                                        <p:attrNameLst>
                                          <p:attrName>fillcolor</p:attrName>
                                        </p:attrNameLst>
                                      </p:cBhvr>
                                      <p:to>
                                        <a:srgbClr val="FFC000"/>
                                      </p:to>
                                    </p:animClr>
                                    <p:set>
                                      <p:cBhvr>
                                        <p:cTn id="70" dur="750" fill="hold"/>
                                        <p:tgtEl>
                                          <p:spTgt spid="10"/>
                                        </p:tgtEl>
                                        <p:attrNameLst>
                                          <p:attrName>fill.type</p:attrName>
                                        </p:attrNameLst>
                                      </p:cBhvr>
                                      <p:to>
                                        <p:strVal val="solid"/>
                                      </p:to>
                                    </p:set>
                                    <p:set>
                                      <p:cBhvr>
                                        <p:cTn id="71" dur="750" fill="hold"/>
                                        <p:tgtEl>
                                          <p:spTgt spid="10"/>
                                        </p:tgtEl>
                                        <p:attrNameLst>
                                          <p:attrName>fill.on</p:attrName>
                                        </p:attrNameLst>
                                      </p:cBhvr>
                                      <p:to>
                                        <p:strVal val="true"/>
                                      </p:to>
                                    </p:set>
                                  </p:childTnLst>
                                </p:cTn>
                              </p:par>
                            </p:childTnLst>
                          </p:cTn>
                        </p:par>
                        <p:par>
                          <p:cTn id="72" fill="hold">
                            <p:stCondLst>
                              <p:cond delay="750"/>
                            </p:stCondLst>
                            <p:childTnLst>
                              <p:par>
                                <p:cTn id="73" presetID="64" presetClass="path" presetSubtype="0" accel="50000" decel="50000" fill="hold" nodeType="afterEffect">
                                  <p:stCondLst>
                                    <p:cond delay="0"/>
                                  </p:stCondLst>
                                  <p:childTnLst>
                                    <p:animMotion origin="layout" path="M 0 -1.85185E-6 L -0.07305 -0.23287 " pathEditMode="relative" rAng="0" ptsTypes="AA">
                                      <p:cBhvr>
                                        <p:cTn id="74" dur="500" fill="hold"/>
                                        <p:tgtEl>
                                          <p:spTgt spid="7"/>
                                        </p:tgtEl>
                                        <p:attrNameLst>
                                          <p:attrName>ppt_x</p:attrName>
                                          <p:attrName>ppt_y</p:attrName>
                                        </p:attrNameLst>
                                      </p:cBhvr>
                                      <p:rCtr x="-3659" y="-11644"/>
                                    </p:animMotion>
                                  </p:childTnLst>
                                  <p:subTnLst>
                                    <p:audio>
                                      <p:cMediaNode>
                                        <p:cTn display="0" masterRel="sameClick">
                                          <p:stCondLst>
                                            <p:cond evt="begin" delay="0">
                                              <p:tn val="73"/>
                                            </p:cond>
                                          </p:stCondLst>
                                          <p:endCondLst>
                                            <p:cond evt="onStopAudio" delay="0">
                                              <p:tgtEl>
                                                <p:sldTgt/>
                                              </p:tgtEl>
                                            </p:cond>
                                          </p:endCondLst>
                                        </p:cTn>
                                        <p:tgtEl>
                                          <p:sndTgt r:embed="rId2" name="sut.wav"/>
                                        </p:tgtEl>
                                      </p:cMediaNode>
                                    </p:audio>
                                  </p:subTnLst>
                                </p:cTn>
                              </p:par>
                              <p:par>
                                <p:cTn id="75" presetID="6" presetClass="emph" presetSubtype="0" fill="hold" nodeType="withEffect">
                                  <p:stCondLst>
                                    <p:cond delay="0"/>
                                  </p:stCondLst>
                                  <p:childTnLst>
                                    <p:animScale>
                                      <p:cBhvr>
                                        <p:cTn id="76" dur="500" fill="hold"/>
                                        <p:tgtEl>
                                          <p:spTgt spid="7"/>
                                        </p:tgtEl>
                                      </p:cBhvr>
                                      <p:by x="50000" y="50000"/>
                                    </p:animScale>
                                  </p:childTnLst>
                                </p:cTn>
                              </p:par>
                              <p:par>
                                <p:cTn id="77" presetID="8" presetClass="emph" presetSubtype="0" fill="hold" nodeType="withEffect">
                                  <p:stCondLst>
                                    <p:cond delay="0"/>
                                  </p:stCondLst>
                                  <p:childTnLst>
                                    <p:animRot by="43200000">
                                      <p:cBhvr>
                                        <p:cTn id="78" dur="500" fill="hold"/>
                                        <p:tgtEl>
                                          <p:spTgt spid="7"/>
                                        </p:tgtEl>
                                        <p:attrNameLst>
                                          <p:attrName>r</p:attrName>
                                        </p:attrNameLst>
                                      </p:cBhvr>
                                    </p:animRot>
                                  </p:childTnLst>
                                </p:cTn>
                              </p:par>
                              <p:par>
                                <p:cTn id="79" presetID="63" presetClass="path" presetSubtype="0" accel="50000" decel="50000" fill="hold" nodeType="withEffect">
                                  <p:stCondLst>
                                    <p:cond delay="0"/>
                                  </p:stCondLst>
                                  <p:childTnLst>
                                    <p:animMotion origin="layout" path="M 0 -1.48148E-6 L 0.05169 -0.00995 " pathEditMode="relative" rAng="0" ptsTypes="AA">
                                      <p:cBhvr>
                                        <p:cTn id="80" dur="500" fill="hold"/>
                                        <p:tgtEl>
                                          <p:spTgt spid="4"/>
                                        </p:tgtEl>
                                        <p:attrNameLst>
                                          <p:attrName>ppt_x</p:attrName>
                                          <p:attrName>ppt_y</p:attrName>
                                        </p:attrNameLst>
                                      </p:cBhvr>
                                      <p:rCtr x="2578" y="-509"/>
                                    </p:animMotion>
                                  </p:childTnLst>
                                </p:cTn>
                              </p:par>
                              <p:par>
                                <p:cTn id="81" presetID="8" presetClass="emph" presetSubtype="0" fill="hold" nodeType="withEffect">
                                  <p:stCondLst>
                                    <p:cond delay="0"/>
                                  </p:stCondLst>
                                  <p:childTnLst>
                                    <p:animRot by="1800000">
                                      <p:cBhvr>
                                        <p:cTn id="82" dur="500" fill="hold"/>
                                        <p:tgtEl>
                                          <p:spTgt spid="4"/>
                                        </p:tgtEl>
                                        <p:attrNameLst>
                                          <p:attrName>r</p:attrName>
                                        </p:attrNameLst>
                                      </p:cBhvr>
                                    </p:animRot>
                                  </p:childTnLst>
                                </p:cTn>
                              </p:par>
                            </p:childTnLst>
                          </p:cTn>
                        </p:par>
                        <p:par>
                          <p:cTn id="83" fill="hold">
                            <p:stCondLst>
                              <p:cond delay="1250"/>
                            </p:stCondLst>
                            <p:childTnLst>
                              <p:par>
                                <p:cTn id="84" presetID="1" presetClass="exit" presetSubtype="0" fill="hold" nodeType="afterEffect">
                                  <p:stCondLst>
                                    <p:cond delay="0"/>
                                  </p:stCondLst>
                                  <p:childTnLst>
                                    <p:set>
                                      <p:cBhvr>
                                        <p:cTn id="85" dur="1" fill="hold">
                                          <p:stCondLst>
                                            <p:cond delay="0"/>
                                          </p:stCondLst>
                                        </p:cTn>
                                        <p:tgtEl>
                                          <p:spTgt spid="4"/>
                                        </p:tgtEl>
                                        <p:attrNameLst>
                                          <p:attrName>style.visibility</p:attrName>
                                        </p:attrNameLst>
                                      </p:cBhvr>
                                      <p:to>
                                        <p:strVal val="hidden"/>
                                      </p:to>
                                    </p:set>
                                  </p:childTnLst>
                                </p:cTn>
                              </p:par>
                              <p:par>
                                <p:cTn id="86" presetID="1" presetClass="entr" presetSubtype="0" fill="hold" nodeType="withEffect">
                                  <p:stCondLst>
                                    <p:cond delay="0"/>
                                  </p:stCondLst>
                                  <p:childTnLst>
                                    <p:set>
                                      <p:cBhvr>
                                        <p:cTn id="87" dur="1" fill="hold">
                                          <p:stCondLst>
                                            <p:cond delay="0"/>
                                          </p:stCondLst>
                                        </p:cTn>
                                        <p:tgtEl>
                                          <p:spTgt spid="6"/>
                                        </p:tgtEl>
                                        <p:attrNameLst>
                                          <p:attrName>style.visibility</p:attrName>
                                        </p:attrNameLst>
                                      </p:cBhvr>
                                      <p:to>
                                        <p:strVal val="visible"/>
                                      </p:to>
                                    </p:set>
                                  </p:childTnLst>
                                  <p:subTnLst>
                                    <p:audio>
                                      <p:cMediaNode>
                                        <p:cTn display="0" masterRel="sameClick">
                                          <p:stCondLst>
                                            <p:cond evt="begin" delay="0">
                                              <p:tn val="86"/>
                                            </p:cond>
                                          </p:stCondLst>
                                          <p:endCondLst>
                                            <p:cond evt="onStopAudio" delay="0">
                                              <p:tgtEl>
                                                <p:sldTgt/>
                                              </p:tgtEl>
                                            </p:cond>
                                          </p:endCondLst>
                                        </p:cTn>
                                        <p:tgtEl>
                                          <p:sndTgt r:embed="rId3" name="sai.wav"/>
                                        </p:tgtEl>
                                      </p:cMediaNode>
                                    </p:audio>
                                  </p:subTnLst>
                                </p:cTn>
                              </p:par>
                            </p:childTnLst>
                          </p:cTn>
                        </p:par>
                        <p:par>
                          <p:cTn id="88" fill="hold">
                            <p:stCondLst>
                              <p:cond delay="1250"/>
                            </p:stCondLst>
                            <p:childTnLst>
                              <p:par>
                                <p:cTn id="89" presetID="26" presetClass="emph" presetSubtype="0" repeatCount="3000" fill="hold" grpId="2" nodeType="afterEffect">
                                  <p:stCondLst>
                                    <p:cond delay="0"/>
                                  </p:stCondLst>
                                  <p:childTnLst>
                                    <p:animEffect transition="out" filter="fade">
                                      <p:cBhvr>
                                        <p:cTn id="90" dur="500" tmFilter="0, 0; .2, .5; .8, .5; 1, 0"/>
                                        <p:tgtEl>
                                          <p:spTgt spid="12"/>
                                        </p:tgtEl>
                                      </p:cBhvr>
                                    </p:animEffect>
                                    <p:animScale>
                                      <p:cBhvr>
                                        <p:cTn id="91" dur="250" autoRev="1" fill="hold"/>
                                        <p:tgtEl>
                                          <p:spTgt spid="12"/>
                                        </p:tgtEl>
                                      </p:cBhvr>
                                      <p:by x="105000" y="105000"/>
                                    </p:animScale>
                                  </p:childTnLst>
                                </p:cTn>
                              </p:par>
                              <p:par>
                                <p:cTn id="92" presetID="1" presetClass="emph" presetSubtype="2" fill="hold" nodeType="withEffect">
                                  <p:stCondLst>
                                    <p:cond delay="0"/>
                                  </p:stCondLst>
                                  <p:childTnLst>
                                    <p:animClr clrSpc="rgb" dir="cw">
                                      <p:cBhvr>
                                        <p:cTn id="93" dur="1500" fill="hold"/>
                                        <p:tgtEl>
                                          <p:spTgt spid="12"/>
                                        </p:tgtEl>
                                        <p:attrNameLst>
                                          <p:attrName>fillcolor</p:attrName>
                                        </p:attrNameLst>
                                      </p:cBhvr>
                                      <p:to>
                                        <a:schemeClr val="accent2"/>
                                      </p:to>
                                    </p:animClr>
                                    <p:set>
                                      <p:cBhvr>
                                        <p:cTn id="94" dur="1500" fill="hold"/>
                                        <p:tgtEl>
                                          <p:spTgt spid="12"/>
                                        </p:tgtEl>
                                        <p:attrNameLst>
                                          <p:attrName>fill.type</p:attrName>
                                        </p:attrNameLst>
                                      </p:cBhvr>
                                      <p:to>
                                        <p:strVal val="solid"/>
                                      </p:to>
                                    </p:set>
                                    <p:set>
                                      <p:cBhvr>
                                        <p:cTn id="95" dur="1500" fill="hold"/>
                                        <p:tgtEl>
                                          <p:spTgt spid="12"/>
                                        </p:tgtEl>
                                        <p:attrNameLst>
                                          <p:attrName>fill.on</p:attrName>
                                        </p:attrNameLst>
                                      </p:cBhvr>
                                      <p:to>
                                        <p:strVal val="true"/>
                                      </p:to>
                                    </p:set>
                                  </p:childTnLst>
                                </p:cTn>
                              </p:par>
                            </p:childTnLst>
                          </p:cTn>
                        </p:par>
                      </p:childTnLst>
                    </p:cTn>
                  </p:par>
                </p:childTnLst>
              </p:cTn>
              <p:nextCondLst>
                <p:cond evt="onClick" delay="0">
                  <p:tgtEl>
                    <p:spTgt spid="10"/>
                  </p:tgtEl>
                </p:cond>
              </p:nextCondLst>
            </p:seq>
            <p:seq concurrent="1" nextAc="seek">
              <p:cTn id="96" restart="whenNotActive" fill="hold" evtFilter="cancelBubble" nodeType="interactiveSeq">
                <p:stCondLst>
                  <p:cond evt="onClick" delay="0">
                    <p:tgtEl>
                      <p:spTgt spid="12"/>
                    </p:tgtEl>
                  </p:cond>
                </p:stCondLst>
                <p:endSync evt="end" delay="0">
                  <p:rtn val="all"/>
                </p:endSync>
                <p:childTnLst>
                  <p:par>
                    <p:cTn id="97" fill="hold">
                      <p:stCondLst>
                        <p:cond delay="0"/>
                      </p:stCondLst>
                      <p:childTnLst>
                        <p:par>
                          <p:cTn id="98" fill="hold">
                            <p:stCondLst>
                              <p:cond delay="0"/>
                            </p:stCondLst>
                            <p:childTnLst>
                              <p:par>
                                <p:cTn id="99" presetID="1" presetClass="emph" presetSubtype="2" fill="hold" nodeType="clickEffect">
                                  <p:stCondLst>
                                    <p:cond delay="0"/>
                                  </p:stCondLst>
                                  <p:childTnLst>
                                    <p:animClr clrSpc="rgb" dir="cw">
                                      <p:cBhvr>
                                        <p:cTn id="100" dur="750" fill="hold"/>
                                        <p:tgtEl>
                                          <p:spTgt spid="12"/>
                                        </p:tgtEl>
                                        <p:attrNameLst>
                                          <p:attrName>fillcolor</p:attrName>
                                        </p:attrNameLst>
                                      </p:cBhvr>
                                      <p:to>
                                        <a:srgbClr val="FFC000"/>
                                      </p:to>
                                    </p:animClr>
                                    <p:set>
                                      <p:cBhvr>
                                        <p:cTn id="101" dur="750" fill="hold"/>
                                        <p:tgtEl>
                                          <p:spTgt spid="12"/>
                                        </p:tgtEl>
                                        <p:attrNameLst>
                                          <p:attrName>fill.type</p:attrName>
                                        </p:attrNameLst>
                                      </p:cBhvr>
                                      <p:to>
                                        <p:strVal val="solid"/>
                                      </p:to>
                                    </p:set>
                                    <p:set>
                                      <p:cBhvr>
                                        <p:cTn id="102" dur="750" fill="hold"/>
                                        <p:tgtEl>
                                          <p:spTgt spid="12"/>
                                        </p:tgtEl>
                                        <p:attrNameLst>
                                          <p:attrName>fill.on</p:attrName>
                                        </p:attrNameLst>
                                      </p:cBhvr>
                                      <p:to>
                                        <p:strVal val="true"/>
                                      </p:to>
                                    </p:set>
                                  </p:childTnLst>
                                </p:cTn>
                              </p:par>
                            </p:childTnLst>
                          </p:cTn>
                        </p:par>
                        <p:par>
                          <p:cTn id="103" fill="hold">
                            <p:stCondLst>
                              <p:cond delay="750"/>
                            </p:stCondLst>
                            <p:childTnLst>
                              <p:par>
                                <p:cTn id="104" presetID="64" presetClass="path" presetSubtype="0" accel="50000" decel="50000" fill="hold" nodeType="afterEffect">
                                  <p:stCondLst>
                                    <p:cond delay="0"/>
                                  </p:stCondLst>
                                  <p:childTnLst>
                                    <p:animMotion origin="layout" path="M 0 -1.85185E-6 L 0.12773 -0.3081 " pathEditMode="relative" rAng="0" ptsTypes="AA">
                                      <p:cBhvr>
                                        <p:cTn id="105" dur="500" fill="hold"/>
                                        <p:tgtEl>
                                          <p:spTgt spid="7"/>
                                        </p:tgtEl>
                                        <p:attrNameLst>
                                          <p:attrName>ppt_x</p:attrName>
                                          <p:attrName>ppt_y</p:attrName>
                                        </p:attrNameLst>
                                      </p:cBhvr>
                                      <p:rCtr x="6380" y="-15417"/>
                                    </p:animMotion>
                                  </p:childTnLst>
                                  <p:subTnLst>
                                    <p:audio>
                                      <p:cMediaNode>
                                        <p:cTn display="0" masterRel="sameClick">
                                          <p:stCondLst>
                                            <p:cond evt="begin" delay="0">
                                              <p:tn val="104"/>
                                            </p:cond>
                                          </p:stCondLst>
                                          <p:endCondLst>
                                            <p:cond evt="onStopAudio" delay="0">
                                              <p:tgtEl>
                                                <p:sldTgt/>
                                              </p:tgtEl>
                                            </p:cond>
                                          </p:endCondLst>
                                        </p:cTn>
                                        <p:tgtEl>
                                          <p:sndTgt r:embed="rId2" name="sut.wav"/>
                                        </p:tgtEl>
                                      </p:cMediaNode>
                                    </p:audio>
                                  </p:subTnLst>
                                </p:cTn>
                              </p:par>
                              <p:par>
                                <p:cTn id="106" presetID="6" presetClass="emph" presetSubtype="0" fill="hold" nodeType="withEffect">
                                  <p:stCondLst>
                                    <p:cond delay="0"/>
                                  </p:stCondLst>
                                  <p:childTnLst>
                                    <p:animScale>
                                      <p:cBhvr>
                                        <p:cTn id="107" dur="500" fill="hold"/>
                                        <p:tgtEl>
                                          <p:spTgt spid="7"/>
                                        </p:tgtEl>
                                      </p:cBhvr>
                                      <p:by x="70000" y="70000"/>
                                    </p:animScale>
                                  </p:childTnLst>
                                </p:cTn>
                              </p:par>
                              <p:par>
                                <p:cTn id="108" presetID="8" presetClass="emph" presetSubtype="0" fill="hold" nodeType="withEffect">
                                  <p:stCondLst>
                                    <p:cond delay="0"/>
                                  </p:stCondLst>
                                  <p:childTnLst>
                                    <p:animRot by="43200000">
                                      <p:cBhvr>
                                        <p:cTn id="109" dur="500" fill="hold"/>
                                        <p:tgtEl>
                                          <p:spTgt spid="7"/>
                                        </p:tgtEl>
                                        <p:attrNameLst>
                                          <p:attrName>r</p:attrName>
                                        </p:attrNameLst>
                                      </p:cBhvr>
                                    </p:animRot>
                                  </p:childTnLst>
                                </p:cTn>
                              </p:par>
                              <p:par>
                                <p:cTn id="110" presetID="35" presetClass="path" presetSubtype="0" accel="50000" decel="50000" fill="hold" nodeType="withEffect">
                                  <p:stCondLst>
                                    <p:cond delay="0"/>
                                  </p:stCondLst>
                                  <p:childTnLst>
                                    <p:animMotion origin="layout" path="M 0 -1.48148E-6 L 0.09128 0.0081 " pathEditMode="relative" rAng="0" ptsTypes="AA">
                                      <p:cBhvr>
                                        <p:cTn id="111" dur="500" fill="hold"/>
                                        <p:tgtEl>
                                          <p:spTgt spid="4"/>
                                        </p:tgtEl>
                                        <p:attrNameLst>
                                          <p:attrName>ppt_x</p:attrName>
                                          <p:attrName>ppt_y</p:attrName>
                                        </p:attrNameLst>
                                      </p:cBhvr>
                                      <p:rCtr x="4557" y="394"/>
                                    </p:animMotion>
                                  </p:childTnLst>
                                </p:cTn>
                              </p:par>
                              <p:par>
                                <p:cTn id="112" presetID="8" presetClass="emph" presetSubtype="0" fill="hold" nodeType="withEffect">
                                  <p:stCondLst>
                                    <p:cond delay="0"/>
                                  </p:stCondLst>
                                  <p:childTnLst>
                                    <p:animRot by="1800000">
                                      <p:cBhvr>
                                        <p:cTn id="113" dur="500" fill="hold"/>
                                        <p:tgtEl>
                                          <p:spTgt spid="4"/>
                                        </p:tgtEl>
                                        <p:attrNameLst>
                                          <p:attrName>r</p:attrName>
                                        </p:attrNameLst>
                                      </p:cBhvr>
                                    </p:animRot>
                                  </p:childTnLst>
                                </p:cTn>
                              </p:par>
                            </p:childTnLst>
                          </p:cTn>
                        </p:par>
                        <p:par>
                          <p:cTn id="114" fill="hold">
                            <p:stCondLst>
                              <p:cond delay="1250"/>
                            </p:stCondLst>
                            <p:childTnLst>
                              <p:par>
                                <p:cTn id="115" presetID="1" presetClass="exit" presetSubtype="0" fill="hold" nodeType="afterEffect">
                                  <p:stCondLst>
                                    <p:cond delay="0"/>
                                  </p:stCondLst>
                                  <p:childTnLst>
                                    <p:set>
                                      <p:cBhvr>
                                        <p:cTn id="116" dur="1" fill="hold">
                                          <p:stCondLst>
                                            <p:cond delay="0"/>
                                          </p:stCondLst>
                                        </p:cTn>
                                        <p:tgtEl>
                                          <p:spTgt spid="4"/>
                                        </p:tgtEl>
                                        <p:attrNameLst>
                                          <p:attrName>style.visibility</p:attrName>
                                        </p:attrNameLst>
                                      </p:cBhvr>
                                      <p:to>
                                        <p:strVal val="hidden"/>
                                      </p:to>
                                    </p:set>
                                  </p:childTnLst>
                                </p:cTn>
                              </p:par>
                            </p:childTnLst>
                          </p:cTn>
                        </p:par>
                        <p:par>
                          <p:cTn id="117" fill="hold">
                            <p:stCondLst>
                              <p:cond delay="1250"/>
                            </p:stCondLst>
                            <p:childTnLst>
                              <p:par>
                                <p:cTn id="118" presetID="1" presetClass="entr" presetSubtype="0" fill="hold" nodeType="afterEffect">
                                  <p:stCondLst>
                                    <p:cond delay="0"/>
                                  </p:stCondLst>
                                  <p:childTnLst>
                                    <p:set>
                                      <p:cBhvr>
                                        <p:cTn id="119" dur="1" fill="hold">
                                          <p:stCondLst>
                                            <p:cond delay="0"/>
                                          </p:stCondLst>
                                        </p:cTn>
                                        <p:tgtEl>
                                          <p:spTgt spid="5"/>
                                        </p:tgtEl>
                                        <p:attrNameLst>
                                          <p:attrName>style.visibility</p:attrName>
                                        </p:attrNameLst>
                                      </p:cBhvr>
                                      <p:to>
                                        <p:strVal val="visible"/>
                                      </p:to>
                                    </p:set>
                                  </p:childTnLst>
                                  <p:subTnLst>
                                    <p:audio>
                                      <p:cMediaNode>
                                        <p:cTn display="0" masterRel="sameClick">
                                          <p:stCondLst>
                                            <p:cond evt="begin" delay="0">
                                              <p:tn val="118"/>
                                            </p:cond>
                                          </p:stCondLst>
                                          <p:endCondLst>
                                            <p:cond evt="onStopAudio" delay="0">
                                              <p:tgtEl>
                                                <p:sldTgt/>
                                              </p:tgtEl>
                                            </p:cond>
                                          </p:endCondLst>
                                        </p:cTn>
                                        <p:tgtEl>
                                          <p:sndTgt r:embed="rId4" name="yeah1.wav"/>
                                        </p:tgtEl>
                                      </p:cMediaNode>
                                    </p:audio>
                                  </p:subTnLst>
                                </p:cTn>
                              </p:par>
                              <p:par>
                                <p:cTn id="120" presetID="1" presetClass="exit" presetSubtype="0" fill="hold" nodeType="withEffect">
                                  <p:stCondLst>
                                    <p:cond delay="0"/>
                                  </p:stCondLst>
                                  <p:childTnLst>
                                    <p:set>
                                      <p:cBhvr>
                                        <p:cTn id="121" dur="1" fill="hold">
                                          <p:stCondLst>
                                            <p:cond delay="0"/>
                                          </p:stCondLst>
                                        </p:cTn>
                                        <p:tgtEl>
                                          <p:spTgt spid="7"/>
                                        </p:tgtEl>
                                        <p:attrNameLst>
                                          <p:attrName>style.visibility</p:attrName>
                                        </p:attrNameLst>
                                      </p:cBhvr>
                                      <p:to>
                                        <p:strVal val="hidden"/>
                                      </p:to>
                                    </p:set>
                                  </p:childTnLst>
                                </p:cTn>
                              </p:par>
                              <p:par>
                                <p:cTn id="122" presetID="53" presetClass="entr" presetSubtype="16" fill="hold" nodeType="withEffect">
                                  <p:stCondLst>
                                    <p:cond delay="0"/>
                                  </p:stCondLst>
                                  <p:childTnLst>
                                    <p:set>
                                      <p:cBhvr>
                                        <p:cTn id="123" dur="1" fill="hold">
                                          <p:stCondLst>
                                            <p:cond delay="0"/>
                                          </p:stCondLst>
                                        </p:cTn>
                                        <p:tgtEl>
                                          <p:spTgt spid="13"/>
                                        </p:tgtEl>
                                        <p:attrNameLst>
                                          <p:attrName>style.visibility</p:attrName>
                                        </p:attrNameLst>
                                      </p:cBhvr>
                                      <p:to>
                                        <p:strVal val="visible"/>
                                      </p:to>
                                    </p:set>
                                    <p:anim calcmode="lin" valueType="num">
                                      <p:cBhvr>
                                        <p:cTn id="124" dur="500" fill="hold"/>
                                        <p:tgtEl>
                                          <p:spTgt spid="13"/>
                                        </p:tgtEl>
                                        <p:attrNameLst>
                                          <p:attrName>ppt_w</p:attrName>
                                        </p:attrNameLst>
                                      </p:cBhvr>
                                      <p:tavLst>
                                        <p:tav tm="0">
                                          <p:val>
                                            <p:fltVal val="0"/>
                                          </p:val>
                                        </p:tav>
                                        <p:tav tm="100000">
                                          <p:val>
                                            <p:strVal val="#ppt_w"/>
                                          </p:val>
                                        </p:tav>
                                      </p:tavLst>
                                    </p:anim>
                                    <p:anim calcmode="lin" valueType="num">
                                      <p:cBhvr>
                                        <p:cTn id="125" dur="500" fill="hold"/>
                                        <p:tgtEl>
                                          <p:spTgt spid="13"/>
                                        </p:tgtEl>
                                        <p:attrNameLst>
                                          <p:attrName>ppt_h</p:attrName>
                                        </p:attrNameLst>
                                      </p:cBhvr>
                                      <p:tavLst>
                                        <p:tav tm="0">
                                          <p:val>
                                            <p:fltVal val="0"/>
                                          </p:val>
                                        </p:tav>
                                        <p:tav tm="100000">
                                          <p:val>
                                            <p:strVal val="#ppt_h"/>
                                          </p:val>
                                        </p:tav>
                                      </p:tavLst>
                                    </p:anim>
                                    <p:animEffect transition="in" filter="fade">
                                      <p:cBhvr>
                                        <p:cTn id="126" dur="500"/>
                                        <p:tgtEl>
                                          <p:spTgt spid="13"/>
                                        </p:tgtEl>
                                      </p:cBhvr>
                                    </p:animEffect>
                                  </p:childTnLst>
                                  <p:subTnLst>
                                    <p:audio>
                                      <p:cMediaNode>
                                        <p:cTn display="0" masterRel="sameClick">
                                          <p:stCondLst>
                                            <p:cond evt="begin" delay="0">
                                              <p:tn val="122"/>
                                            </p:cond>
                                          </p:stCondLst>
                                          <p:endCondLst>
                                            <p:cond evt="onStopAudio" delay="0">
                                              <p:tgtEl>
                                                <p:sldTgt/>
                                              </p:tgtEl>
                                            </p:cond>
                                          </p:endCondLst>
                                        </p:cTn>
                                        <p:tgtEl>
                                          <p:sndTgt r:embed="rId5" name="yeeh.wav"/>
                                        </p:tgtEl>
                                      </p:cMediaNode>
                                    </p:audio>
                                  </p:subTnLst>
                                </p:cTn>
                              </p:par>
                            </p:childTnLst>
                          </p:cTn>
                        </p:par>
                      </p:childTnLst>
                    </p:cTn>
                  </p:par>
                </p:childTnLst>
              </p:cTn>
              <p:nextCondLst>
                <p:cond evt="onClick" delay="0">
                  <p:tgtEl>
                    <p:spTgt spid="12"/>
                  </p:tgtEl>
                </p:cond>
              </p:nextCondLst>
            </p:seq>
          </p:childTnLst>
        </p:cTn>
      </p:par>
    </p:tnLst>
    <p:bldLst>
      <p:bldP spid="9" grpId="0" animBg="1"/>
      <p:bldP spid="12" grpId="0" animBg="1"/>
      <p:bldP spid="12" grpId="1" animBg="1"/>
      <p:bldP spid="12" grpId="2"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pic>
        <p:nvPicPr>
          <p:cNvPr id="4" name="giua"/>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197516" y="1573966"/>
            <a:ext cx="1892972" cy="2514818"/>
          </a:xfrm>
          <a:prstGeom prst="rect">
            <a:avLst/>
          </a:prstGeom>
        </p:spPr>
      </p:pic>
      <p:pic>
        <p:nvPicPr>
          <p:cNvPr id="5" name="than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454314" y="1144160"/>
            <a:ext cx="1892972" cy="2944623"/>
          </a:xfrm>
          <a:prstGeom prst="rect">
            <a:avLst/>
          </a:prstGeom>
        </p:spPr>
      </p:pic>
      <p:pic>
        <p:nvPicPr>
          <p:cNvPr id="6" name="thua"/>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1654630" y="1967191"/>
            <a:ext cx="1170534" cy="2121593"/>
          </a:xfrm>
          <a:prstGeom prst="rect">
            <a:avLst/>
          </a:prstGeom>
        </p:spPr>
      </p:pic>
      <p:pic>
        <p:nvPicPr>
          <p:cNvPr id="7" name="bong"/>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8700478" y="5170240"/>
            <a:ext cx="887045" cy="887045"/>
          </a:xfrm>
          <a:prstGeom prst="rect">
            <a:avLst/>
          </a:prstGeom>
        </p:spPr>
      </p:pic>
      <mc:AlternateContent xmlns:mc="http://schemas.openxmlformats.org/markup-compatibility/2006" xmlns:a14="http://schemas.microsoft.com/office/drawing/2010/main">
        <mc:Choice Requires="a14">
          <p:sp>
            <p:nvSpPr>
              <p:cNvPr id="8" name="cauhoi"/>
              <p:cNvSpPr/>
              <p:nvPr/>
            </p:nvSpPr>
            <p:spPr>
              <a:xfrm>
                <a:off x="160019" y="5580992"/>
                <a:ext cx="17967960" cy="1557749"/>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200" b="1" noProof="1" smtClean="0">
                    <a:solidFill>
                      <a:schemeClr val="tx1"/>
                    </a:solidFill>
                    <a:latin typeface="Arial" panose="020B0604020202020204" pitchFamily="34" charset="0"/>
                    <a:cs typeface="Arial" panose="020B0604020202020204" pitchFamily="34" charset="0"/>
                  </a:rPr>
                  <a:t>Câu </a:t>
                </a:r>
                <a:r>
                  <a:rPr lang="en-US" sz="4200" b="1" noProof="1">
                    <a:solidFill>
                      <a:schemeClr val="tx1"/>
                    </a:solidFill>
                    <a:latin typeface="Arial" panose="020B0604020202020204" pitchFamily="34" charset="0"/>
                    <a:cs typeface="Arial" panose="020B0604020202020204" pitchFamily="34" charset="0"/>
                  </a:rPr>
                  <a:t>3</a:t>
                </a:r>
                <a:r>
                  <a:rPr lang="en-US" sz="4200" b="1" noProof="1" smtClean="0">
                    <a:solidFill>
                      <a:schemeClr val="tx1"/>
                    </a:solidFill>
                    <a:latin typeface="Arial" panose="020B0604020202020204" pitchFamily="34" charset="0"/>
                    <a:cs typeface="Arial" panose="020B0604020202020204" pitchFamily="34" charset="0"/>
                  </a:rPr>
                  <a:t>: </a:t>
                </a:r>
                <a:r>
                  <a:rPr lang="vi-VN" sz="4200" b="1" noProof="1" smtClean="0">
                    <a:solidFill>
                      <a:schemeClr val="tx1"/>
                    </a:solidFill>
                    <a:latin typeface="Arial" panose="020B0604020202020204" pitchFamily="34" charset="0"/>
                    <a:cs typeface="Arial" panose="020B0604020202020204" pitchFamily="34" charset="0"/>
                  </a:rPr>
                  <a:t> </a:t>
                </a:r>
                <a:r>
                  <a:rPr lang="nl-NL" sz="4400" dirty="0">
                    <a:solidFill>
                      <a:schemeClr val="tx1"/>
                    </a:solidFill>
                    <a:latin typeface="Arial" panose="020B0604020202020204" pitchFamily="34" charset="0"/>
                    <a:ea typeface="Calibri" panose="020F0502020204030204" pitchFamily="34" charset="0"/>
                    <a:cs typeface="Arial" panose="020B0604020202020204" pitchFamily="34" charset="0"/>
                  </a:rPr>
                  <a:t>Tính giá trị của biểu thức: M = </a:t>
                </a:r>
                <a14:m>
                  <m:oMath xmlns:m="http://schemas.openxmlformats.org/officeDocument/2006/math">
                    <m:rad>
                      <m:radPr>
                        <m:degHide m:val="on"/>
                        <m:ctrlPr>
                          <a:rPr lang="en-US" sz="4400" i="1">
                            <a:solidFill>
                              <a:schemeClr val="tx1"/>
                            </a:solidFill>
                            <a:effectLst/>
                            <a:latin typeface="Cambria Math"/>
                            <a:cs typeface="Times New Roman" panose="02020603050405020304" pitchFamily="18" charset="0"/>
                          </a:rPr>
                        </m:ctrlPr>
                      </m:radPr>
                      <m:deg/>
                      <m:e>
                        <m:r>
                          <a:rPr lang="nl-NL" sz="4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|−9|</m:t>
                        </m:r>
                      </m:e>
                    </m:rad>
                    <m:r>
                      <a:rPr lang="nl-NL" sz="4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US" sz="4400" i="1">
                            <a:solidFill>
                              <a:schemeClr val="tx1"/>
                            </a:solidFill>
                            <a:effectLst/>
                            <a:latin typeface="Cambria Math"/>
                            <a:cs typeface="Times New Roman" panose="02020603050405020304" pitchFamily="18" charset="0"/>
                          </a:rPr>
                        </m:ctrlPr>
                      </m:radPr>
                      <m:deg/>
                      <m:e>
                        <m:sSup>
                          <m:sSupPr>
                            <m:ctrlPr>
                              <a:rPr lang="en-US" sz="4400" i="1">
                                <a:solidFill>
                                  <a:schemeClr val="tx1"/>
                                </a:solidFill>
                                <a:effectLst/>
                                <a:latin typeface="Cambria Math"/>
                                <a:cs typeface="Times New Roman" panose="02020603050405020304" pitchFamily="18" charset="0"/>
                              </a:rPr>
                            </m:ctrlPr>
                          </m:sSupPr>
                          <m:e>
                            <m:r>
                              <a:rPr lang="nl-NL" sz="4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4</m:t>
                            </m:r>
                          </m:e>
                          <m:sup>
                            <m:r>
                              <a:rPr lang="nl-NL" sz="4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p>
                        </m:sSup>
                      </m:e>
                    </m:rad>
                  </m:oMath>
                </a14:m>
                <a:r>
                  <a:rPr lang="vi-VN" sz="4200" noProof="1">
                    <a:solidFill>
                      <a:schemeClr val="tx1"/>
                    </a:solidFill>
                    <a:latin typeface="Arial" panose="020B0604020202020204" pitchFamily="34" charset="0"/>
                    <a:cs typeface="Arial" panose="020B0604020202020204" pitchFamily="34" charset="0"/>
                  </a:rPr>
                  <a:t>?</a:t>
                </a:r>
              </a:p>
            </p:txBody>
          </p:sp>
        </mc:Choice>
        <mc:Fallback xmlns="">
          <p:sp>
            <p:nvSpPr>
              <p:cNvPr id="8" name="cauhoi"/>
              <p:cNvSpPr>
                <a:spLocks noRot="1" noChangeAspect="1" noMove="1" noResize="1" noEditPoints="1" noAdjustHandles="1" noChangeArrowheads="1" noChangeShapeType="1" noTextEdit="1"/>
              </p:cNvSpPr>
              <p:nvPr/>
            </p:nvSpPr>
            <p:spPr>
              <a:xfrm>
                <a:off x="160019" y="5580992"/>
                <a:ext cx="17967960" cy="1557749"/>
              </a:xfrm>
              <a:prstGeom prst="rect">
                <a:avLst/>
              </a:prstGeom>
              <a:blipFill rotWithShape="0">
                <a:blip r:embed="rId11"/>
                <a:stretch>
                  <a:fillRect/>
                </a:stretch>
              </a:blipFill>
              <a:ln>
                <a:noFill/>
              </a:ln>
            </p:spPr>
            <p:txBody>
              <a:bodyPr/>
              <a:lstStyle/>
              <a:p>
                <a:r>
                  <a:rPr lang="en-US">
                    <a:noFill/>
                  </a:rPr>
                  <a:t> </a:t>
                </a:r>
              </a:p>
            </p:txBody>
          </p:sp>
        </mc:Fallback>
      </mc:AlternateContent>
      <p:sp>
        <p:nvSpPr>
          <p:cNvPr id="9" name="1"/>
          <p:cNvSpPr/>
          <p:nvPr/>
        </p:nvSpPr>
        <p:spPr>
          <a:xfrm>
            <a:off x="160019" y="7265886"/>
            <a:ext cx="8540459" cy="133601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4400" noProof="1">
                <a:solidFill>
                  <a:prstClr val="white"/>
                </a:solidFill>
                <a:latin typeface="Arial" panose="020B0604020202020204" pitchFamily="34" charset="0"/>
                <a:cs typeface="Arial" panose="020B0604020202020204" pitchFamily="34" charset="0"/>
              </a:rPr>
              <a:t>A. </a:t>
            </a:r>
            <a:r>
              <a:rPr lang="en-US" sz="4400" noProof="1">
                <a:solidFill>
                  <a:prstClr val="white"/>
                </a:solidFill>
                <a:latin typeface="Arial" panose="020B0604020202020204" pitchFamily="34" charset="0"/>
                <a:cs typeface="Arial" panose="020B0604020202020204" pitchFamily="34" charset="0"/>
              </a:rPr>
              <a:t>7</a:t>
            </a:r>
            <a:endParaRPr lang="vi-VN" sz="4400" noProof="1">
              <a:solidFill>
                <a:prstClr val="white"/>
              </a:solidFill>
              <a:latin typeface="Arial" panose="020B0604020202020204" pitchFamily="34" charset="0"/>
              <a:cs typeface="Arial" panose="020B0604020202020204" pitchFamily="34" charset="0"/>
            </a:endParaRPr>
          </a:p>
        </p:txBody>
      </p:sp>
      <p:sp>
        <p:nvSpPr>
          <p:cNvPr id="10" name="3"/>
          <p:cNvSpPr/>
          <p:nvPr/>
        </p:nvSpPr>
        <p:spPr>
          <a:xfrm>
            <a:off x="160018" y="8826896"/>
            <a:ext cx="8540459" cy="133601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4400" noProof="1">
                <a:solidFill>
                  <a:prstClr val="white"/>
                </a:solidFill>
                <a:latin typeface="Arial" panose="020B0604020202020204" pitchFamily="34" charset="0"/>
                <a:cs typeface="Arial" panose="020B0604020202020204" pitchFamily="34" charset="0"/>
              </a:rPr>
              <a:t>C. </a:t>
            </a:r>
            <a:r>
              <a:rPr lang="en-US" sz="4400" noProof="1" smtClean="0">
                <a:solidFill>
                  <a:prstClr val="white"/>
                </a:solidFill>
                <a:latin typeface="Arial" panose="020B0604020202020204" pitchFamily="34" charset="0"/>
                <a:cs typeface="Arial" panose="020B0604020202020204" pitchFamily="34" charset="0"/>
              </a:rPr>
              <a:t>13</a:t>
            </a:r>
            <a:endParaRPr lang="vi-VN" sz="4400" noProof="1">
              <a:solidFill>
                <a:prstClr val="white"/>
              </a:solidFill>
              <a:latin typeface="Arial" panose="020B0604020202020204" pitchFamily="34" charset="0"/>
              <a:cs typeface="Arial" panose="020B0604020202020204" pitchFamily="34" charset="0"/>
            </a:endParaRPr>
          </a:p>
        </p:txBody>
      </p:sp>
      <p:sp>
        <p:nvSpPr>
          <p:cNvPr id="11" name="2"/>
          <p:cNvSpPr/>
          <p:nvPr/>
        </p:nvSpPr>
        <p:spPr>
          <a:xfrm>
            <a:off x="9587521" y="7265886"/>
            <a:ext cx="8540459" cy="133601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4400" noProof="1">
                <a:solidFill>
                  <a:prstClr val="white"/>
                </a:solidFill>
                <a:latin typeface="Arial" panose="020B0604020202020204" pitchFamily="34" charset="0"/>
                <a:cs typeface="Arial" panose="020B0604020202020204" pitchFamily="34" charset="0"/>
              </a:rPr>
              <a:t>B. </a:t>
            </a:r>
            <a:r>
              <a:rPr lang="en-US" sz="4400" noProof="1" smtClean="0">
                <a:solidFill>
                  <a:prstClr val="white"/>
                </a:solidFill>
                <a:latin typeface="Arial" panose="020B0604020202020204" pitchFamily="34" charset="0"/>
                <a:cs typeface="Arial" panose="020B0604020202020204" pitchFamily="34" charset="0"/>
              </a:rPr>
              <a:t>8</a:t>
            </a:r>
            <a:endParaRPr lang="vi-VN" sz="4400" noProof="1">
              <a:solidFill>
                <a:prstClr val="white"/>
              </a:solidFill>
              <a:latin typeface="Arial" panose="020B0604020202020204" pitchFamily="34" charset="0"/>
              <a:cs typeface="Arial" panose="020B0604020202020204" pitchFamily="34" charset="0"/>
            </a:endParaRPr>
          </a:p>
        </p:txBody>
      </p:sp>
      <p:sp>
        <p:nvSpPr>
          <p:cNvPr id="12" name="4"/>
          <p:cNvSpPr/>
          <p:nvPr/>
        </p:nvSpPr>
        <p:spPr>
          <a:xfrm>
            <a:off x="9587519" y="8792661"/>
            <a:ext cx="8540459" cy="133601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4400" noProof="1">
                <a:solidFill>
                  <a:prstClr val="white"/>
                </a:solidFill>
                <a:latin typeface="Arial" panose="020B0604020202020204" pitchFamily="34" charset="0"/>
                <a:cs typeface="Arial" panose="020B0604020202020204" pitchFamily="34" charset="0"/>
              </a:rPr>
              <a:t>D. </a:t>
            </a:r>
            <a:r>
              <a:rPr lang="en-US" sz="4400" noProof="1" smtClean="0">
                <a:solidFill>
                  <a:prstClr val="white"/>
                </a:solidFill>
                <a:latin typeface="Arial" panose="020B0604020202020204" pitchFamily="34" charset="0"/>
                <a:cs typeface="Arial" panose="020B0604020202020204" pitchFamily="34" charset="0"/>
              </a:rPr>
              <a:t>9</a:t>
            </a:r>
            <a:endParaRPr lang="vi-VN" sz="4400" noProof="1">
              <a:solidFill>
                <a:prstClr val="white"/>
              </a:solidFill>
              <a:latin typeface="Arial" panose="020B0604020202020204" pitchFamily="34" charset="0"/>
              <a:cs typeface="Arial" panose="020B0604020202020204" pitchFamily="34" charset="0"/>
            </a:endParaRPr>
          </a:p>
        </p:txBody>
      </p:sp>
      <p:pic>
        <p:nvPicPr>
          <p:cNvPr id="13" name="Picture 12"/>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2066168" y="83363"/>
            <a:ext cx="4334631" cy="2121593"/>
          </a:xfrm>
          <a:prstGeom prst="rect">
            <a:avLst/>
          </a:prstGeom>
        </p:spPr>
      </p:pic>
    </p:spTree>
    <p:extLst>
      <p:ext uri="{BB962C8B-B14F-4D97-AF65-F5344CB8AC3E}">
        <p14:creationId xmlns:p14="http://schemas.microsoft.com/office/powerpoint/2010/main" val="2702313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grpId="0" nodeType="clickEffect">
                                  <p:stCondLst>
                                    <p:cond delay="0"/>
                                  </p:stCondLst>
                                  <p:childTnLst>
                                    <p:animClr clrSpc="rgb" dir="cw">
                                      <p:cBhvr>
                                        <p:cTn id="6" dur="750" fill="hold"/>
                                        <p:tgtEl>
                                          <p:spTgt spid="9"/>
                                        </p:tgtEl>
                                        <p:attrNameLst>
                                          <p:attrName>fillcolor</p:attrName>
                                        </p:attrNameLst>
                                      </p:cBhvr>
                                      <p:to>
                                        <a:srgbClr val="FFC000"/>
                                      </p:to>
                                    </p:animClr>
                                    <p:set>
                                      <p:cBhvr>
                                        <p:cTn id="7" dur="750" fill="hold"/>
                                        <p:tgtEl>
                                          <p:spTgt spid="9"/>
                                        </p:tgtEl>
                                        <p:attrNameLst>
                                          <p:attrName>fill.type</p:attrName>
                                        </p:attrNameLst>
                                      </p:cBhvr>
                                      <p:to>
                                        <p:strVal val="solid"/>
                                      </p:to>
                                    </p:set>
                                    <p:set>
                                      <p:cBhvr>
                                        <p:cTn id="8" dur="750" fill="hold"/>
                                        <p:tgtEl>
                                          <p:spTgt spid="9"/>
                                        </p:tgtEl>
                                        <p:attrNameLst>
                                          <p:attrName>fill.on</p:attrName>
                                        </p:attrNameLst>
                                      </p:cBhvr>
                                      <p:to>
                                        <p:strVal val="true"/>
                                      </p:to>
                                    </p:set>
                                  </p:childTnLst>
                                </p:cTn>
                              </p:par>
                            </p:childTnLst>
                          </p:cTn>
                        </p:par>
                        <p:par>
                          <p:cTn id="9" fill="hold">
                            <p:stCondLst>
                              <p:cond delay="750"/>
                            </p:stCondLst>
                            <p:childTnLst>
                              <p:par>
                                <p:cTn id="10" presetID="64" presetClass="path" presetSubtype="0" accel="50000" decel="50000" fill="hold" nodeType="afterEffect">
                                  <p:stCondLst>
                                    <p:cond delay="0"/>
                                  </p:stCondLst>
                                  <p:childTnLst>
                                    <p:animMotion origin="layout" path="M 0 -1.85185E-6 L -0.12383 -0.31643 " pathEditMode="relative" rAng="0" ptsTypes="AA">
                                      <p:cBhvr>
                                        <p:cTn id="11" dur="500" fill="hold"/>
                                        <p:tgtEl>
                                          <p:spTgt spid="7"/>
                                        </p:tgtEl>
                                        <p:attrNameLst>
                                          <p:attrName>ppt_x</p:attrName>
                                          <p:attrName>ppt_y</p:attrName>
                                        </p:attrNameLst>
                                      </p:cBhvr>
                                      <p:rCtr x="-6198" y="-15833"/>
                                    </p:animMotion>
                                  </p:childTnLst>
                                  <p:subTnLst>
                                    <p:audio>
                                      <p:cMediaNode>
                                        <p:cTn display="0" masterRel="sameClick">
                                          <p:stCondLst>
                                            <p:cond evt="begin" delay="0">
                                              <p:tn val="10"/>
                                            </p:cond>
                                          </p:stCondLst>
                                          <p:endCondLst>
                                            <p:cond evt="onStopAudio" delay="0">
                                              <p:tgtEl>
                                                <p:sldTgt/>
                                              </p:tgtEl>
                                            </p:cond>
                                          </p:endCondLst>
                                        </p:cTn>
                                        <p:tgtEl>
                                          <p:sndTgt r:embed="rId2" name="sut.wav"/>
                                        </p:tgtEl>
                                      </p:cMediaNode>
                                    </p:audio>
                                  </p:subTnLst>
                                </p:cTn>
                              </p:par>
                              <p:par>
                                <p:cTn id="12" presetID="6" presetClass="emph" presetSubtype="0" fill="hold" nodeType="withEffect">
                                  <p:stCondLst>
                                    <p:cond delay="0"/>
                                  </p:stCondLst>
                                  <p:childTnLst>
                                    <p:animScale>
                                      <p:cBhvr>
                                        <p:cTn id="13" dur="500" fill="hold"/>
                                        <p:tgtEl>
                                          <p:spTgt spid="7"/>
                                        </p:tgtEl>
                                      </p:cBhvr>
                                      <p:by x="70000" y="70000"/>
                                    </p:animScale>
                                  </p:childTnLst>
                                </p:cTn>
                              </p:par>
                              <p:par>
                                <p:cTn id="14" presetID="8" presetClass="emph" presetSubtype="0" fill="hold" nodeType="withEffect">
                                  <p:stCondLst>
                                    <p:cond delay="0"/>
                                  </p:stCondLst>
                                  <p:childTnLst>
                                    <p:animRot by="10800000">
                                      <p:cBhvr>
                                        <p:cTn id="15" dur="500" fill="hold"/>
                                        <p:tgtEl>
                                          <p:spTgt spid="7"/>
                                        </p:tgtEl>
                                        <p:attrNameLst>
                                          <p:attrName>r</p:attrName>
                                        </p:attrNameLst>
                                      </p:cBhvr>
                                    </p:animRot>
                                  </p:childTnLst>
                                </p:cTn>
                              </p:par>
                              <p:par>
                                <p:cTn id="16" presetID="35" presetClass="path" presetSubtype="0" accel="50000" decel="50000" fill="hold" nodeType="withEffect">
                                  <p:stCondLst>
                                    <p:cond delay="0"/>
                                  </p:stCondLst>
                                  <p:childTnLst>
                                    <p:animMotion origin="layout" path="M 0 -1.48148E-6 L -0.1625 -0.02106 " pathEditMode="relative" rAng="0" ptsTypes="AA">
                                      <p:cBhvr>
                                        <p:cTn id="17" dur="500" fill="hold"/>
                                        <p:tgtEl>
                                          <p:spTgt spid="4"/>
                                        </p:tgtEl>
                                        <p:attrNameLst>
                                          <p:attrName>ppt_x</p:attrName>
                                          <p:attrName>ppt_y</p:attrName>
                                        </p:attrNameLst>
                                      </p:cBhvr>
                                      <p:rCtr x="-8125" y="-1065"/>
                                    </p:animMotion>
                                  </p:childTnLst>
                                </p:cTn>
                              </p:par>
                              <p:par>
                                <p:cTn id="18" presetID="8" presetClass="emph" presetSubtype="0" fill="hold" nodeType="withEffect">
                                  <p:stCondLst>
                                    <p:cond delay="0"/>
                                  </p:stCondLst>
                                  <p:childTnLst>
                                    <p:animRot by="-1800000">
                                      <p:cBhvr>
                                        <p:cTn id="19" dur="500" fill="hold"/>
                                        <p:tgtEl>
                                          <p:spTgt spid="4"/>
                                        </p:tgtEl>
                                        <p:attrNameLst>
                                          <p:attrName>r</p:attrName>
                                        </p:attrNameLst>
                                      </p:cBhvr>
                                    </p:animRot>
                                  </p:childTnLst>
                                </p:cTn>
                              </p:par>
                            </p:childTnLst>
                          </p:cTn>
                        </p:par>
                        <p:par>
                          <p:cTn id="20" fill="hold">
                            <p:stCondLst>
                              <p:cond delay="1250"/>
                            </p:stCondLst>
                            <p:childTnLst>
                              <p:par>
                                <p:cTn id="21" presetID="1" presetClass="exit" presetSubtype="0" fill="hold" nodeType="afterEffect">
                                  <p:stCondLst>
                                    <p:cond delay="0"/>
                                  </p:stCondLst>
                                  <p:childTnLst>
                                    <p:set>
                                      <p:cBhvr>
                                        <p:cTn id="22" dur="1" fill="hold">
                                          <p:stCondLst>
                                            <p:cond delay="0"/>
                                          </p:stCondLst>
                                        </p:cTn>
                                        <p:tgtEl>
                                          <p:spTgt spid="4"/>
                                        </p:tgtEl>
                                        <p:attrNameLst>
                                          <p:attrName>style.visibility</p:attrName>
                                        </p:attrNameLst>
                                      </p:cBhvr>
                                      <p:to>
                                        <p:strVal val="hidden"/>
                                      </p:to>
                                    </p:set>
                                  </p:childTnLst>
                                </p:cTn>
                              </p:par>
                            </p:childTnLst>
                          </p:cTn>
                        </p:par>
                        <p:par>
                          <p:cTn id="23" fill="hold">
                            <p:stCondLst>
                              <p:cond delay="1250"/>
                            </p:stCondLst>
                            <p:childTnLst>
                              <p:par>
                                <p:cTn id="24" presetID="1" presetClass="entr" presetSubtype="0" fill="hold" nodeType="afterEffect">
                                  <p:stCondLst>
                                    <p:cond delay="0"/>
                                  </p:stCondLst>
                                  <p:childTnLst>
                                    <p:set>
                                      <p:cBhvr>
                                        <p:cTn id="25" dur="1" fill="hold">
                                          <p:stCondLst>
                                            <p:cond delay="0"/>
                                          </p:stCondLst>
                                        </p:cTn>
                                        <p:tgtEl>
                                          <p:spTgt spid="5"/>
                                        </p:tgtEl>
                                        <p:attrNameLst>
                                          <p:attrName>style.visibility</p:attrName>
                                        </p:attrNameLst>
                                      </p:cBhvr>
                                      <p:to>
                                        <p:strVal val="visible"/>
                                      </p:to>
                                    </p:set>
                                  </p:childTnLst>
                                  <p:subTnLst>
                                    <p:audio>
                                      <p:cMediaNode>
                                        <p:cTn display="0" masterRel="sameClick">
                                          <p:stCondLst>
                                            <p:cond evt="begin" delay="0">
                                              <p:tn val="24"/>
                                            </p:cond>
                                          </p:stCondLst>
                                          <p:endCondLst>
                                            <p:cond evt="onStopAudio" delay="0">
                                              <p:tgtEl>
                                                <p:sldTgt/>
                                              </p:tgtEl>
                                            </p:cond>
                                          </p:endCondLst>
                                        </p:cTn>
                                        <p:tgtEl>
                                          <p:sndTgt r:embed="rId3" name="yeah1.wav"/>
                                        </p:tgtEl>
                                      </p:cMediaNode>
                                    </p:audio>
                                  </p:subTnLst>
                                </p:cTn>
                              </p:par>
                              <p:par>
                                <p:cTn id="26" presetID="1" presetClass="exit" presetSubtype="0" fill="hold" nodeType="withEffect">
                                  <p:stCondLst>
                                    <p:cond delay="0"/>
                                  </p:stCondLst>
                                  <p:childTnLst>
                                    <p:set>
                                      <p:cBhvr>
                                        <p:cTn id="27" dur="1" fill="hold">
                                          <p:stCondLst>
                                            <p:cond delay="0"/>
                                          </p:stCondLst>
                                        </p:cTn>
                                        <p:tgtEl>
                                          <p:spTgt spid="7"/>
                                        </p:tgtEl>
                                        <p:attrNameLst>
                                          <p:attrName>style.visibility</p:attrName>
                                        </p:attrNameLst>
                                      </p:cBhvr>
                                      <p:to>
                                        <p:strVal val="hidden"/>
                                      </p:to>
                                    </p:set>
                                  </p:childTnLst>
                                </p:cTn>
                              </p:par>
                              <p:par>
                                <p:cTn id="28" presetID="53" presetClass="entr" presetSubtype="16" fill="hold" nodeType="with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fltVal val="0"/>
                                          </p:val>
                                        </p:tav>
                                        <p:tav tm="100000">
                                          <p:val>
                                            <p:strVal val="#ppt_h"/>
                                          </p:val>
                                        </p:tav>
                                      </p:tavLst>
                                    </p:anim>
                                    <p:animEffect transition="in" filter="fade">
                                      <p:cBhvr>
                                        <p:cTn id="32" dur="500"/>
                                        <p:tgtEl>
                                          <p:spTgt spid="13"/>
                                        </p:tgtEl>
                                      </p:cBhvr>
                                    </p:animEffect>
                                  </p:childTnLst>
                                  <p:subTnLst>
                                    <p:audio>
                                      <p:cMediaNode>
                                        <p:cTn display="0" masterRel="sameClick">
                                          <p:stCondLst>
                                            <p:cond evt="begin" delay="0">
                                              <p:tn val="28"/>
                                            </p:cond>
                                          </p:stCondLst>
                                          <p:endCondLst>
                                            <p:cond evt="onStopAudio" delay="0">
                                              <p:tgtEl>
                                                <p:sldTgt/>
                                              </p:tgtEl>
                                            </p:cond>
                                          </p:endCondLst>
                                        </p:cTn>
                                        <p:tgtEl>
                                          <p:sndTgt r:embed="rId4" name="yeeh.wav"/>
                                        </p:tgtEl>
                                      </p:cMediaNode>
                                    </p:audio>
                                  </p:subTnLst>
                                </p:cTn>
                              </p:par>
                            </p:childTnLst>
                          </p:cTn>
                        </p:par>
                      </p:childTnLst>
                    </p:cTn>
                  </p:par>
                </p:childTnLst>
              </p:cTn>
              <p:nextCondLst>
                <p:cond evt="onClick" delay="0">
                  <p:tgtEl>
                    <p:spTgt spid="9"/>
                  </p:tgtEl>
                </p:cond>
              </p:nextCondLst>
            </p:seq>
            <p:seq concurrent="1" nextAc="seek">
              <p:cTn id="33" restart="whenNotActive" fill="hold" evtFilter="cancelBubble" nodeType="interactiveSeq">
                <p:stCondLst>
                  <p:cond evt="onClick" delay="0">
                    <p:tgtEl>
                      <p:spTgt spid="11"/>
                    </p:tgtEl>
                  </p:cond>
                </p:stCondLst>
                <p:endSync evt="end" delay="0">
                  <p:rtn val="all"/>
                </p:endSync>
                <p:childTnLst>
                  <p:par>
                    <p:cTn id="34" fill="hold">
                      <p:stCondLst>
                        <p:cond delay="0"/>
                      </p:stCondLst>
                      <p:childTnLst>
                        <p:par>
                          <p:cTn id="35" fill="hold">
                            <p:stCondLst>
                              <p:cond delay="0"/>
                            </p:stCondLst>
                            <p:childTnLst>
                              <p:par>
                                <p:cTn id="36" presetID="1" presetClass="emph" presetSubtype="2" fill="hold" nodeType="clickEffect">
                                  <p:stCondLst>
                                    <p:cond delay="0"/>
                                  </p:stCondLst>
                                  <p:childTnLst>
                                    <p:animClr clrSpc="rgb" dir="cw">
                                      <p:cBhvr>
                                        <p:cTn id="37" dur="750" fill="hold"/>
                                        <p:tgtEl>
                                          <p:spTgt spid="11"/>
                                        </p:tgtEl>
                                        <p:attrNameLst>
                                          <p:attrName>fillcolor</p:attrName>
                                        </p:attrNameLst>
                                      </p:cBhvr>
                                      <p:to>
                                        <a:srgbClr val="FFC000"/>
                                      </p:to>
                                    </p:animClr>
                                    <p:set>
                                      <p:cBhvr>
                                        <p:cTn id="38" dur="750" fill="hold"/>
                                        <p:tgtEl>
                                          <p:spTgt spid="11"/>
                                        </p:tgtEl>
                                        <p:attrNameLst>
                                          <p:attrName>fill.type</p:attrName>
                                        </p:attrNameLst>
                                      </p:cBhvr>
                                      <p:to>
                                        <p:strVal val="solid"/>
                                      </p:to>
                                    </p:set>
                                    <p:set>
                                      <p:cBhvr>
                                        <p:cTn id="39" dur="750" fill="hold"/>
                                        <p:tgtEl>
                                          <p:spTgt spid="11"/>
                                        </p:tgtEl>
                                        <p:attrNameLst>
                                          <p:attrName>fill.on</p:attrName>
                                        </p:attrNameLst>
                                      </p:cBhvr>
                                      <p:to>
                                        <p:strVal val="true"/>
                                      </p:to>
                                    </p:set>
                                  </p:childTnLst>
                                </p:cTn>
                              </p:par>
                            </p:childTnLst>
                          </p:cTn>
                        </p:par>
                        <p:par>
                          <p:cTn id="40" fill="hold">
                            <p:stCondLst>
                              <p:cond delay="750"/>
                            </p:stCondLst>
                            <p:childTnLst>
                              <p:par>
                                <p:cTn id="41" presetID="64" presetClass="path" presetSubtype="0" accel="50000" decel="50000" fill="hold" nodeType="afterEffect">
                                  <p:stCondLst>
                                    <p:cond delay="0"/>
                                  </p:stCondLst>
                                  <p:childTnLst>
                                    <p:animMotion origin="layout" path="M 0 -1.85185E-6 L -0.12734 -0.24768 " pathEditMode="relative" rAng="0" ptsTypes="AA">
                                      <p:cBhvr>
                                        <p:cTn id="42" dur="500" fill="hold"/>
                                        <p:tgtEl>
                                          <p:spTgt spid="7"/>
                                        </p:tgtEl>
                                        <p:attrNameLst>
                                          <p:attrName>ppt_x</p:attrName>
                                          <p:attrName>ppt_y</p:attrName>
                                        </p:attrNameLst>
                                      </p:cBhvr>
                                      <p:rCtr x="-6367" y="-12384"/>
                                    </p:animMotion>
                                  </p:childTnLst>
                                  <p:subTnLst>
                                    <p:audio>
                                      <p:cMediaNode>
                                        <p:cTn display="0" masterRel="sameClick">
                                          <p:stCondLst>
                                            <p:cond evt="begin" delay="0">
                                              <p:tn val="41"/>
                                            </p:cond>
                                          </p:stCondLst>
                                          <p:endCondLst>
                                            <p:cond evt="onStopAudio" delay="0">
                                              <p:tgtEl>
                                                <p:sldTgt/>
                                              </p:tgtEl>
                                            </p:cond>
                                          </p:endCondLst>
                                        </p:cTn>
                                        <p:tgtEl>
                                          <p:sndTgt r:embed="rId2" name="sut.wav"/>
                                        </p:tgtEl>
                                      </p:cMediaNode>
                                    </p:audio>
                                  </p:subTnLst>
                                </p:cTn>
                              </p:par>
                              <p:par>
                                <p:cTn id="43" presetID="6" presetClass="emph" presetSubtype="0" fill="hold" nodeType="withEffect">
                                  <p:stCondLst>
                                    <p:cond delay="0"/>
                                  </p:stCondLst>
                                  <p:childTnLst>
                                    <p:animScale>
                                      <p:cBhvr>
                                        <p:cTn id="44" dur="500" fill="hold"/>
                                        <p:tgtEl>
                                          <p:spTgt spid="7"/>
                                        </p:tgtEl>
                                      </p:cBhvr>
                                      <p:by x="50000" y="50000"/>
                                    </p:animScale>
                                  </p:childTnLst>
                                </p:cTn>
                              </p:par>
                              <p:par>
                                <p:cTn id="45" presetID="8" presetClass="emph" presetSubtype="0" fill="hold" nodeType="withEffect">
                                  <p:stCondLst>
                                    <p:cond delay="0"/>
                                  </p:stCondLst>
                                  <p:childTnLst>
                                    <p:animRot by="5400000">
                                      <p:cBhvr>
                                        <p:cTn id="46" dur="500" fill="hold"/>
                                        <p:tgtEl>
                                          <p:spTgt spid="7"/>
                                        </p:tgtEl>
                                        <p:attrNameLst>
                                          <p:attrName>r</p:attrName>
                                        </p:attrNameLst>
                                      </p:cBhvr>
                                    </p:animRot>
                                  </p:childTnLst>
                                </p:cTn>
                              </p:par>
                              <p:par>
                                <p:cTn id="47" presetID="63" presetClass="path" presetSubtype="0" accel="50000" decel="50000" fill="hold" nodeType="withEffect">
                                  <p:stCondLst>
                                    <p:cond delay="0"/>
                                  </p:stCondLst>
                                  <p:childTnLst>
                                    <p:animMotion origin="layout" path="M 0 -1.48148E-6 L 0.17539 -0.02454 " pathEditMode="relative" rAng="0" ptsTypes="AA">
                                      <p:cBhvr>
                                        <p:cTn id="48" dur="500" fill="hold"/>
                                        <p:tgtEl>
                                          <p:spTgt spid="4"/>
                                        </p:tgtEl>
                                        <p:attrNameLst>
                                          <p:attrName>ppt_x</p:attrName>
                                          <p:attrName>ppt_y</p:attrName>
                                        </p:attrNameLst>
                                      </p:cBhvr>
                                      <p:rCtr x="8763" y="-1227"/>
                                    </p:animMotion>
                                  </p:childTnLst>
                                </p:cTn>
                              </p:par>
                              <p:par>
                                <p:cTn id="49" presetID="8" presetClass="emph" presetSubtype="0" fill="hold" nodeType="withEffect">
                                  <p:stCondLst>
                                    <p:cond delay="0"/>
                                  </p:stCondLst>
                                  <p:childTnLst>
                                    <p:animRot by="1800000">
                                      <p:cBhvr>
                                        <p:cTn id="50" dur="500" fill="hold"/>
                                        <p:tgtEl>
                                          <p:spTgt spid="4"/>
                                        </p:tgtEl>
                                        <p:attrNameLst>
                                          <p:attrName>r</p:attrName>
                                        </p:attrNameLst>
                                      </p:cBhvr>
                                    </p:animRot>
                                  </p:childTnLst>
                                </p:cTn>
                              </p:par>
                            </p:childTnLst>
                          </p:cTn>
                        </p:par>
                        <p:par>
                          <p:cTn id="51" fill="hold">
                            <p:stCondLst>
                              <p:cond delay="1250"/>
                            </p:stCondLst>
                            <p:childTnLst>
                              <p:par>
                                <p:cTn id="52" presetID="1" presetClass="exit" presetSubtype="0" fill="hold" nodeType="afterEffect">
                                  <p:stCondLst>
                                    <p:cond delay="0"/>
                                  </p:stCondLst>
                                  <p:childTnLst>
                                    <p:set>
                                      <p:cBhvr>
                                        <p:cTn id="53" dur="1" fill="hold">
                                          <p:stCondLst>
                                            <p:cond delay="0"/>
                                          </p:stCondLst>
                                        </p:cTn>
                                        <p:tgtEl>
                                          <p:spTgt spid="4"/>
                                        </p:tgtEl>
                                        <p:attrNameLst>
                                          <p:attrName>style.visibility</p:attrName>
                                        </p:attrNameLst>
                                      </p:cBhvr>
                                      <p:to>
                                        <p:strVal val="hidden"/>
                                      </p:to>
                                    </p:set>
                                  </p:childTnLst>
                                </p:cTn>
                              </p:par>
                              <p:par>
                                <p:cTn id="54" presetID="1" presetClass="entr" presetSubtype="0" fill="hold" nodeType="withEffect">
                                  <p:stCondLst>
                                    <p:cond delay="0"/>
                                  </p:stCondLst>
                                  <p:childTnLst>
                                    <p:set>
                                      <p:cBhvr>
                                        <p:cTn id="55" dur="1" fill="hold">
                                          <p:stCondLst>
                                            <p:cond delay="0"/>
                                          </p:stCondLst>
                                        </p:cTn>
                                        <p:tgtEl>
                                          <p:spTgt spid="6"/>
                                        </p:tgtEl>
                                        <p:attrNameLst>
                                          <p:attrName>style.visibility</p:attrName>
                                        </p:attrNameLst>
                                      </p:cBhvr>
                                      <p:to>
                                        <p:strVal val="visible"/>
                                      </p:to>
                                    </p:set>
                                  </p:childTnLst>
                                  <p:subTnLst>
                                    <p:audio>
                                      <p:cMediaNode>
                                        <p:cTn display="0" masterRel="sameClick">
                                          <p:stCondLst>
                                            <p:cond evt="begin" delay="0">
                                              <p:tn val="54"/>
                                            </p:cond>
                                          </p:stCondLst>
                                          <p:endCondLst>
                                            <p:cond evt="onStopAudio" delay="0">
                                              <p:tgtEl>
                                                <p:sldTgt/>
                                              </p:tgtEl>
                                            </p:cond>
                                          </p:endCondLst>
                                        </p:cTn>
                                        <p:tgtEl>
                                          <p:sndTgt r:embed="rId5" name="sai.wav"/>
                                        </p:tgtEl>
                                      </p:cMediaNode>
                                    </p:audio>
                                  </p:subTnLst>
                                </p:cTn>
                              </p:par>
                            </p:childTnLst>
                          </p:cTn>
                        </p:par>
                        <p:par>
                          <p:cTn id="56" fill="hold">
                            <p:stCondLst>
                              <p:cond delay="1250"/>
                            </p:stCondLst>
                            <p:childTnLst>
                              <p:par>
                                <p:cTn id="57" presetID="26" presetClass="emph" presetSubtype="0" repeatCount="3000" fill="hold" nodeType="afterEffect">
                                  <p:stCondLst>
                                    <p:cond delay="0"/>
                                  </p:stCondLst>
                                  <p:childTnLst>
                                    <p:animEffect transition="out" filter="fade">
                                      <p:cBhvr>
                                        <p:cTn id="58" dur="500" tmFilter="0, 0; .2, .5; .8, .5; 1, 0"/>
                                        <p:tgtEl>
                                          <p:spTgt spid="9"/>
                                        </p:tgtEl>
                                      </p:cBhvr>
                                    </p:animEffect>
                                    <p:animScale>
                                      <p:cBhvr>
                                        <p:cTn id="59" dur="250" autoRev="1" fill="hold"/>
                                        <p:tgtEl>
                                          <p:spTgt spid="9"/>
                                        </p:tgtEl>
                                      </p:cBhvr>
                                      <p:by x="105000" y="105000"/>
                                    </p:animScale>
                                  </p:childTnLst>
                                </p:cTn>
                              </p:par>
                              <p:par>
                                <p:cTn id="60" presetID="1" presetClass="emph" presetSubtype="2" fill="hold" nodeType="withEffect">
                                  <p:stCondLst>
                                    <p:cond delay="0"/>
                                  </p:stCondLst>
                                  <p:childTnLst>
                                    <p:animClr clrSpc="rgb" dir="cw">
                                      <p:cBhvr>
                                        <p:cTn id="61" dur="1500" fill="hold"/>
                                        <p:tgtEl>
                                          <p:spTgt spid="9"/>
                                        </p:tgtEl>
                                        <p:attrNameLst>
                                          <p:attrName>fillcolor</p:attrName>
                                        </p:attrNameLst>
                                      </p:cBhvr>
                                      <p:to>
                                        <a:srgbClr val="FF0000"/>
                                      </p:to>
                                    </p:animClr>
                                    <p:set>
                                      <p:cBhvr>
                                        <p:cTn id="62" dur="1500" fill="hold"/>
                                        <p:tgtEl>
                                          <p:spTgt spid="9"/>
                                        </p:tgtEl>
                                        <p:attrNameLst>
                                          <p:attrName>fill.type</p:attrName>
                                        </p:attrNameLst>
                                      </p:cBhvr>
                                      <p:to>
                                        <p:strVal val="solid"/>
                                      </p:to>
                                    </p:set>
                                    <p:set>
                                      <p:cBhvr>
                                        <p:cTn id="63" dur="1500" fill="hold"/>
                                        <p:tgtEl>
                                          <p:spTgt spid="9"/>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64" restart="whenNotActive" fill="hold" evtFilter="cancelBubble" nodeType="interactiveSeq">
                <p:stCondLst>
                  <p:cond evt="onClick" delay="0">
                    <p:tgtEl>
                      <p:spTgt spid="10"/>
                    </p:tgtEl>
                  </p:cond>
                </p:stCondLst>
                <p:endSync evt="end" delay="0">
                  <p:rtn val="all"/>
                </p:endSync>
                <p:childTnLst>
                  <p:par>
                    <p:cTn id="65" fill="hold">
                      <p:stCondLst>
                        <p:cond delay="0"/>
                      </p:stCondLst>
                      <p:childTnLst>
                        <p:par>
                          <p:cTn id="66" fill="hold">
                            <p:stCondLst>
                              <p:cond delay="0"/>
                            </p:stCondLst>
                            <p:childTnLst>
                              <p:par>
                                <p:cTn id="67" presetID="1" presetClass="emph" presetSubtype="2" fill="hold" nodeType="clickEffect">
                                  <p:stCondLst>
                                    <p:cond delay="0"/>
                                  </p:stCondLst>
                                  <p:childTnLst>
                                    <p:animClr clrSpc="rgb" dir="cw">
                                      <p:cBhvr>
                                        <p:cTn id="68" dur="750" fill="hold"/>
                                        <p:tgtEl>
                                          <p:spTgt spid="10"/>
                                        </p:tgtEl>
                                        <p:attrNameLst>
                                          <p:attrName>fillcolor</p:attrName>
                                        </p:attrNameLst>
                                      </p:cBhvr>
                                      <p:to>
                                        <a:srgbClr val="FFC000"/>
                                      </p:to>
                                    </p:animClr>
                                    <p:set>
                                      <p:cBhvr>
                                        <p:cTn id="69" dur="750" fill="hold"/>
                                        <p:tgtEl>
                                          <p:spTgt spid="10"/>
                                        </p:tgtEl>
                                        <p:attrNameLst>
                                          <p:attrName>fill.type</p:attrName>
                                        </p:attrNameLst>
                                      </p:cBhvr>
                                      <p:to>
                                        <p:strVal val="solid"/>
                                      </p:to>
                                    </p:set>
                                    <p:set>
                                      <p:cBhvr>
                                        <p:cTn id="70" dur="750" fill="hold"/>
                                        <p:tgtEl>
                                          <p:spTgt spid="10"/>
                                        </p:tgtEl>
                                        <p:attrNameLst>
                                          <p:attrName>fill.on</p:attrName>
                                        </p:attrNameLst>
                                      </p:cBhvr>
                                      <p:to>
                                        <p:strVal val="true"/>
                                      </p:to>
                                    </p:set>
                                  </p:childTnLst>
                                </p:cTn>
                              </p:par>
                            </p:childTnLst>
                          </p:cTn>
                        </p:par>
                        <p:par>
                          <p:cTn id="71" fill="hold">
                            <p:stCondLst>
                              <p:cond delay="750"/>
                            </p:stCondLst>
                            <p:childTnLst>
                              <p:par>
                                <p:cTn id="72" presetID="64" presetClass="path" presetSubtype="0" accel="50000" decel="50000" fill="hold" nodeType="afterEffect">
                                  <p:stCondLst>
                                    <p:cond delay="0"/>
                                  </p:stCondLst>
                                  <p:childTnLst>
                                    <p:animMotion origin="layout" path="M 0 -1.85185E-6 L -0.01589 -0.22523 " pathEditMode="relative" rAng="0" ptsTypes="AA">
                                      <p:cBhvr>
                                        <p:cTn id="73" dur="500" fill="hold"/>
                                        <p:tgtEl>
                                          <p:spTgt spid="7"/>
                                        </p:tgtEl>
                                        <p:attrNameLst>
                                          <p:attrName>ppt_x</p:attrName>
                                          <p:attrName>ppt_y</p:attrName>
                                        </p:attrNameLst>
                                      </p:cBhvr>
                                      <p:rCtr x="-794" y="-11273"/>
                                    </p:animMotion>
                                  </p:childTnLst>
                                  <p:subTnLst>
                                    <p:audio>
                                      <p:cMediaNode>
                                        <p:cTn display="0" masterRel="sameClick">
                                          <p:stCondLst>
                                            <p:cond evt="begin" delay="0">
                                              <p:tn val="72"/>
                                            </p:cond>
                                          </p:stCondLst>
                                          <p:endCondLst>
                                            <p:cond evt="onStopAudio" delay="0">
                                              <p:tgtEl>
                                                <p:sldTgt/>
                                              </p:tgtEl>
                                            </p:cond>
                                          </p:endCondLst>
                                        </p:cTn>
                                        <p:tgtEl>
                                          <p:sndTgt r:embed="rId2" name="sut.wav"/>
                                        </p:tgtEl>
                                      </p:cMediaNode>
                                    </p:audio>
                                  </p:subTnLst>
                                </p:cTn>
                              </p:par>
                              <p:par>
                                <p:cTn id="74" presetID="6" presetClass="emph" presetSubtype="0" fill="hold" nodeType="withEffect">
                                  <p:stCondLst>
                                    <p:cond delay="0"/>
                                  </p:stCondLst>
                                  <p:childTnLst>
                                    <p:animScale>
                                      <p:cBhvr>
                                        <p:cTn id="75" dur="500" fill="hold"/>
                                        <p:tgtEl>
                                          <p:spTgt spid="7"/>
                                        </p:tgtEl>
                                      </p:cBhvr>
                                      <p:by x="50000" y="50000"/>
                                    </p:animScale>
                                  </p:childTnLst>
                                </p:cTn>
                              </p:par>
                              <p:par>
                                <p:cTn id="76" presetID="8" presetClass="emph" presetSubtype="0" fill="hold" nodeType="withEffect">
                                  <p:stCondLst>
                                    <p:cond delay="0"/>
                                  </p:stCondLst>
                                  <p:childTnLst>
                                    <p:animRot by="21600000">
                                      <p:cBhvr>
                                        <p:cTn id="77" dur="500" fill="hold"/>
                                        <p:tgtEl>
                                          <p:spTgt spid="7"/>
                                        </p:tgtEl>
                                        <p:attrNameLst>
                                          <p:attrName>r</p:attrName>
                                        </p:attrNameLst>
                                      </p:cBhvr>
                                    </p:animRot>
                                  </p:childTnLst>
                                </p:cTn>
                              </p:par>
                              <p:par>
                                <p:cTn id="78" presetID="63" presetClass="path" presetSubtype="0" accel="50000" decel="50000" fill="hold" nodeType="withEffect">
                                  <p:stCondLst>
                                    <p:cond delay="0"/>
                                  </p:stCondLst>
                                  <p:childTnLst>
                                    <p:animMotion origin="layout" path="M 0 -1.48148E-6 L 0.17578 -0.02592 " pathEditMode="relative" rAng="0" ptsTypes="AA">
                                      <p:cBhvr>
                                        <p:cTn id="79" dur="500" fill="hold"/>
                                        <p:tgtEl>
                                          <p:spTgt spid="4"/>
                                        </p:tgtEl>
                                        <p:attrNameLst>
                                          <p:attrName>ppt_x</p:attrName>
                                          <p:attrName>ppt_y</p:attrName>
                                        </p:attrNameLst>
                                      </p:cBhvr>
                                      <p:rCtr x="8789" y="-1296"/>
                                    </p:animMotion>
                                  </p:childTnLst>
                                </p:cTn>
                              </p:par>
                              <p:par>
                                <p:cTn id="80" presetID="8" presetClass="emph" presetSubtype="0" fill="hold" nodeType="withEffect">
                                  <p:stCondLst>
                                    <p:cond delay="0"/>
                                  </p:stCondLst>
                                  <p:childTnLst>
                                    <p:animRot by="1800000">
                                      <p:cBhvr>
                                        <p:cTn id="81" dur="500" fill="hold"/>
                                        <p:tgtEl>
                                          <p:spTgt spid="4"/>
                                        </p:tgtEl>
                                        <p:attrNameLst>
                                          <p:attrName>r</p:attrName>
                                        </p:attrNameLst>
                                      </p:cBhvr>
                                    </p:animRot>
                                  </p:childTnLst>
                                </p:cTn>
                              </p:par>
                            </p:childTnLst>
                          </p:cTn>
                        </p:par>
                        <p:par>
                          <p:cTn id="82" fill="hold">
                            <p:stCondLst>
                              <p:cond delay="1250"/>
                            </p:stCondLst>
                            <p:childTnLst>
                              <p:par>
                                <p:cTn id="83" presetID="1" presetClass="exit" presetSubtype="0" fill="hold" nodeType="afterEffect">
                                  <p:stCondLst>
                                    <p:cond delay="0"/>
                                  </p:stCondLst>
                                  <p:childTnLst>
                                    <p:set>
                                      <p:cBhvr>
                                        <p:cTn id="84" dur="1" fill="hold">
                                          <p:stCondLst>
                                            <p:cond delay="0"/>
                                          </p:stCondLst>
                                        </p:cTn>
                                        <p:tgtEl>
                                          <p:spTgt spid="4"/>
                                        </p:tgtEl>
                                        <p:attrNameLst>
                                          <p:attrName>style.visibility</p:attrName>
                                        </p:attrNameLst>
                                      </p:cBhvr>
                                      <p:to>
                                        <p:strVal val="hidden"/>
                                      </p:to>
                                    </p:set>
                                  </p:childTnLst>
                                </p:cTn>
                              </p:par>
                              <p:par>
                                <p:cTn id="85" presetID="1" presetClass="entr" presetSubtype="0" fill="hold" nodeType="withEffect">
                                  <p:stCondLst>
                                    <p:cond delay="0"/>
                                  </p:stCondLst>
                                  <p:childTnLst>
                                    <p:set>
                                      <p:cBhvr>
                                        <p:cTn id="86" dur="1" fill="hold">
                                          <p:stCondLst>
                                            <p:cond delay="0"/>
                                          </p:stCondLst>
                                        </p:cTn>
                                        <p:tgtEl>
                                          <p:spTgt spid="6"/>
                                        </p:tgtEl>
                                        <p:attrNameLst>
                                          <p:attrName>style.visibility</p:attrName>
                                        </p:attrNameLst>
                                      </p:cBhvr>
                                      <p:to>
                                        <p:strVal val="visible"/>
                                      </p:to>
                                    </p:set>
                                  </p:childTnLst>
                                  <p:subTnLst>
                                    <p:audio>
                                      <p:cMediaNode>
                                        <p:cTn display="0" masterRel="sameClick">
                                          <p:stCondLst>
                                            <p:cond evt="begin" delay="0">
                                              <p:tn val="85"/>
                                            </p:cond>
                                          </p:stCondLst>
                                          <p:endCondLst>
                                            <p:cond evt="onStopAudio" delay="0">
                                              <p:tgtEl>
                                                <p:sldTgt/>
                                              </p:tgtEl>
                                            </p:cond>
                                          </p:endCondLst>
                                        </p:cTn>
                                        <p:tgtEl>
                                          <p:sndTgt r:embed="rId5" name="sai.wav"/>
                                        </p:tgtEl>
                                      </p:cMediaNode>
                                    </p:audio>
                                  </p:subTnLst>
                                </p:cTn>
                              </p:par>
                            </p:childTnLst>
                          </p:cTn>
                        </p:par>
                        <p:par>
                          <p:cTn id="87" fill="hold">
                            <p:stCondLst>
                              <p:cond delay="1250"/>
                            </p:stCondLst>
                            <p:childTnLst>
                              <p:par>
                                <p:cTn id="88" presetID="26" presetClass="emph" presetSubtype="0" repeatCount="3000" fill="hold" nodeType="afterEffect">
                                  <p:stCondLst>
                                    <p:cond delay="0"/>
                                  </p:stCondLst>
                                  <p:childTnLst>
                                    <p:animEffect transition="out" filter="fade">
                                      <p:cBhvr>
                                        <p:cTn id="89" dur="500" tmFilter="0, 0; .2, .5; .8, .5; 1, 0"/>
                                        <p:tgtEl>
                                          <p:spTgt spid="9"/>
                                        </p:tgtEl>
                                      </p:cBhvr>
                                    </p:animEffect>
                                    <p:animScale>
                                      <p:cBhvr>
                                        <p:cTn id="90" dur="250" autoRev="1" fill="hold"/>
                                        <p:tgtEl>
                                          <p:spTgt spid="9"/>
                                        </p:tgtEl>
                                      </p:cBhvr>
                                      <p:by x="105000" y="105000"/>
                                    </p:animScale>
                                  </p:childTnLst>
                                </p:cTn>
                              </p:par>
                              <p:par>
                                <p:cTn id="91" presetID="1" presetClass="emph" presetSubtype="2" fill="hold" nodeType="withEffect">
                                  <p:stCondLst>
                                    <p:cond delay="0"/>
                                  </p:stCondLst>
                                  <p:childTnLst>
                                    <p:animClr clrSpc="rgb" dir="cw">
                                      <p:cBhvr>
                                        <p:cTn id="92" dur="1250" fill="hold"/>
                                        <p:tgtEl>
                                          <p:spTgt spid="9"/>
                                        </p:tgtEl>
                                        <p:attrNameLst>
                                          <p:attrName>fillcolor</p:attrName>
                                        </p:attrNameLst>
                                      </p:cBhvr>
                                      <p:to>
                                        <a:srgbClr val="FF0000"/>
                                      </p:to>
                                    </p:animClr>
                                    <p:set>
                                      <p:cBhvr>
                                        <p:cTn id="93" dur="1250" fill="hold"/>
                                        <p:tgtEl>
                                          <p:spTgt spid="9"/>
                                        </p:tgtEl>
                                        <p:attrNameLst>
                                          <p:attrName>fill.type</p:attrName>
                                        </p:attrNameLst>
                                      </p:cBhvr>
                                      <p:to>
                                        <p:strVal val="solid"/>
                                      </p:to>
                                    </p:set>
                                    <p:set>
                                      <p:cBhvr>
                                        <p:cTn id="94" dur="1250" fill="hold"/>
                                        <p:tgtEl>
                                          <p:spTgt spid="9"/>
                                        </p:tgtEl>
                                        <p:attrNameLst>
                                          <p:attrName>fill.on</p:attrName>
                                        </p:attrNameLst>
                                      </p:cBhvr>
                                      <p:to>
                                        <p:strVal val="true"/>
                                      </p:to>
                                    </p:set>
                                  </p:childTnLst>
                                </p:cTn>
                              </p:par>
                            </p:childTnLst>
                          </p:cTn>
                        </p:par>
                      </p:childTnLst>
                    </p:cTn>
                  </p:par>
                </p:childTnLst>
              </p:cTn>
              <p:nextCondLst>
                <p:cond evt="onClick" delay="0">
                  <p:tgtEl>
                    <p:spTgt spid="10"/>
                  </p:tgtEl>
                </p:cond>
              </p:nextCondLst>
            </p:seq>
            <p:seq concurrent="1" nextAc="seek">
              <p:cTn id="95" restart="whenNotActive" fill="hold" evtFilter="cancelBubble" nodeType="interactiveSeq">
                <p:stCondLst>
                  <p:cond evt="onClick" delay="0">
                    <p:tgtEl>
                      <p:spTgt spid="12"/>
                    </p:tgtEl>
                  </p:cond>
                </p:stCondLst>
                <p:endSync evt="end" delay="0">
                  <p:rtn val="all"/>
                </p:endSync>
                <p:childTnLst>
                  <p:par>
                    <p:cTn id="96" fill="hold">
                      <p:stCondLst>
                        <p:cond delay="0"/>
                      </p:stCondLst>
                      <p:childTnLst>
                        <p:par>
                          <p:cTn id="97" fill="hold">
                            <p:stCondLst>
                              <p:cond delay="0"/>
                            </p:stCondLst>
                            <p:childTnLst>
                              <p:par>
                                <p:cTn id="98" presetID="1" presetClass="emph" presetSubtype="2" fill="hold" nodeType="clickEffect">
                                  <p:stCondLst>
                                    <p:cond delay="0"/>
                                  </p:stCondLst>
                                  <p:childTnLst>
                                    <p:animClr clrSpc="rgb" dir="cw">
                                      <p:cBhvr>
                                        <p:cTn id="99" dur="750" fill="hold"/>
                                        <p:tgtEl>
                                          <p:spTgt spid="12"/>
                                        </p:tgtEl>
                                        <p:attrNameLst>
                                          <p:attrName>fillcolor</p:attrName>
                                        </p:attrNameLst>
                                      </p:cBhvr>
                                      <p:to>
                                        <a:srgbClr val="FFC000"/>
                                      </p:to>
                                    </p:animClr>
                                    <p:set>
                                      <p:cBhvr>
                                        <p:cTn id="100" dur="750" fill="hold"/>
                                        <p:tgtEl>
                                          <p:spTgt spid="12"/>
                                        </p:tgtEl>
                                        <p:attrNameLst>
                                          <p:attrName>fill.type</p:attrName>
                                        </p:attrNameLst>
                                      </p:cBhvr>
                                      <p:to>
                                        <p:strVal val="solid"/>
                                      </p:to>
                                    </p:set>
                                    <p:set>
                                      <p:cBhvr>
                                        <p:cTn id="101" dur="750" fill="hold"/>
                                        <p:tgtEl>
                                          <p:spTgt spid="12"/>
                                        </p:tgtEl>
                                        <p:attrNameLst>
                                          <p:attrName>fill.on</p:attrName>
                                        </p:attrNameLst>
                                      </p:cBhvr>
                                      <p:to>
                                        <p:strVal val="true"/>
                                      </p:to>
                                    </p:set>
                                  </p:childTnLst>
                                </p:cTn>
                              </p:par>
                            </p:childTnLst>
                          </p:cTn>
                        </p:par>
                        <p:par>
                          <p:cTn id="102" fill="hold">
                            <p:stCondLst>
                              <p:cond delay="750"/>
                            </p:stCondLst>
                            <p:childTnLst>
                              <p:par>
                                <p:cTn id="103" presetID="64" presetClass="path" presetSubtype="0" accel="50000" decel="50000" fill="hold" nodeType="afterEffect">
                                  <p:stCondLst>
                                    <p:cond delay="0"/>
                                  </p:stCondLst>
                                  <p:childTnLst>
                                    <p:animMotion origin="layout" path="M 0 -1.85185E-6 L -0.17643 -0.44676 " pathEditMode="relative" rAng="0" ptsTypes="AA">
                                      <p:cBhvr>
                                        <p:cTn id="104" dur="500" fill="hold"/>
                                        <p:tgtEl>
                                          <p:spTgt spid="7"/>
                                        </p:tgtEl>
                                        <p:attrNameLst>
                                          <p:attrName>ppt_x</p:attrName>
                                          <p:attrName>ppt_y</p:attrName>
                                        </p:attrNameLst>
                                      </p:cBhvr>
                                      <p:rCtr x="-8880" y="-21736"/>
                                    </p:animMotion>
                                  </p:childTnLst>
                                  <p:subTnLst>
                                    <p:audio>
                                      <p:cMediaNode>
                                        <p:cTn display="0" masterRel="sameClick">
                                          <p:stCondLst>
                                            <p:cond evt="begin" delay="0">
                                              <p:tn val="103"/>
                                            </p:cond>
                                          </p:stCondLst>
                                          <p:endCondLst>
                                            <p:cond evt="onStopAudio" delay="0">
                                              <p:tgtEl>
                                                <p:sldTgt/>
                                              </p:tgtEl>
                                            </p:cond>
                                          </p:endCondLst>
                                        </p:cTn>
                                        <p:tgtEl>
                                          <p:sndTgt r:embed="rId2" name="sut.wav"/>
                                        </p:tgtEl>
                                      </p:cMediaNode>
                                    </p:audio>
                                  </p:subTnLst>
                                </p:cTn>
                              </p:par>
                              <p:par>
                                <p:cTn id="105" presetID="42" presetClass="path" presetSubtype="0" accel="50000" decel="50000" fill="hold" nodeType="withEffect">
                                  <p:stCondLst>
                                    <p:cond delay="500"/>
                                  </p:stCondLst>
                                  <p:childTnLst>
                                    <p:animMotion origin="layout" path="M -0.17643 -0.44676 L -0.17422 -0.22824 " pathEditMode="relative" rAng="0" ptsTypes="AA">
                                      <p:cBhvr>
                                        <p:cTn id="106" dur="250" fill="hold"/>
                                        <p:tgtEl>
                                          <p:spTgt spid="7"/>
                                        </p:tgtEl>
                                        <p:attrNameLst>
                                          <p:attrName>ppt_x</p:attrName>
                                          <p:attrName>ppt_y</p:attrName>
                                        </p:attrNameLst>
                                      </p:cBhvr>
                                      <p:rCtr x="104" y="10926"/>
                                    </p:animMotion>
                                  </p:childTnLst>
                                </p:cTn>
                              </p:par>
                              <p:par>
                                <p:cTn id="107" presetID="6" presetClass="emph" presetSubtype="0" fill="hold" nodeType="withEffect">
                                  <p:stCondLst>
                                    <p:cond delay="0"/>
                                  </p:stCondLst>
                                  <p:childTnLst>
                                    <p:animScale>
                                      <p:cBhvr>
                                        <p:cTn id="108" dur="500" fill="hold"/>
                                        <p:tgtEl>
                                          <p:spTgt spid="7"/>
                                        </p:tgtEl>
                                      </p:cBhvr>
                                      <p:by x="50000" y="50000"/>
                                    </p:animScale>
                                  </p:childTnLst>
                                </p:cTn>
                              </p:par>
                              <p:par>
                                <p:cTn id="109" presetID="8" presetClass="emph" presetSubtype="0" fill="hold" nodeType="withEffect">
                                  <p:stCondLst>
                                    <p:cond delay="0"/>
                                  </p:stCondLst>
                                  <p:childTnLst>
                                    <p:animRot by="1800000">
                                      <p:cBhvr>
                                        <p:cTn id="110" dur="500" fill="hold"/>
                                        <p:tgtEl>
                                          <p:spTgt spid="7"/>
                                        </p:tgtEl>
                                        <p:attrNameLst>
                                          <p:attrName>r</p:attrName>
                                        </p:attrNameLst>
                                      </p:cBhvr>
                                    </p:animRot>
                                  </p:childTnLst>
                                </p:cTn>
                              </p:par>
                              <p:par>
                                <p:cTn id="111" presetID="63" presetClass="path" presetSubtype="0" accel="50000" decel="50000" fill="hold" nodeType="withEffect">
                                  <p:stCondLst>
                                    <p:cond delay="0"/>
                                  </p:stCondLst>
                                  <p:childTnLst>
                                    <p:animMotion origin="layout" path="M 0 -1.48148E-6 L 0.17734 -0.02592 " pathEditMode="relative" rAng="0" ptsTypes="AA">
                                      <p:cBhvr>
                                        <p:cTn id="112" dur="500" fill="hold"/>
                                        <p:tgtEl>
                                          <p:spTgt spid="4"/>
                                        </p:tgtEl>
                                        <p:attrNameLst>
                                          <p:attrName>ppt_x</p:attrName>
                                          <p:attrName>ppt_y</p:attrName>
                                        </p:attrNameLst>
                                      </p:cBhvr>
                                      <p:rCtr x="8867" y="-1296"/>
                                    </p:animMotion>
                                  </p:childTnLst>
                                </p:cTn>
                              </p:par>
                              <p:par>
                                <p:cTn id="113" presetID="8" presetClass="emph" presetSubtype="0" fill="hold" nodeType="withEffect">
                                  <p:stCondLst>
                                    <p:cond delay="0"/>
                                  </p:stCondLst>
                                  <p:childTnLst>
                                    <p:animRot by="1800000">
                                      <p:cBhvr>
                                        <p:cTn id="114" dur="500" fill="hold"/>
                                        <p:tgtEl>
                                          <p:spTgt spid="4"/>
                                        </p:tgtEl>
                                        <p:attrNameLst>
                                          <p:attrName>r</p:attrName>
                                        </p:attrNameLst>
                                      </p:cBhvr>
                                    </p:animRot>
                                  </p:childTnLst>
                                </p:cTn>
                              </p:par>
                              <p:par>
                                <p:cTn id="115" presetID="1" presetClass="exit" presetSubtype="0" fill="hold" nodeType="withEffect">
                                  <p:stCondLst>
                                    <p:cond delay="500"/>
                                  </p:stCondLst>
                                  <p:childTnLst>
                                    <p:set>
                                      <p:cBhvr>
                                        <p:cTn id="116" dur="1" fill="hold">
                                          <p:stCondLst>
                                            <p:cond delay="0"/>
                                          </p:stCondLst>
                                        </p:cTn>
                                        <p:tgtEl>
                                          <p:spTgt spid="4"/>
                                        </p:tgtEl>
                                        <p:attrNameLst>
                                          <p:attrName>style.visibility</p:attrName>
                                        </p:attrNameLst>
                                      </p:cBhvr>
                                      <p:to>
                                        <p:strVal val="hidden"/>
                                      </p:to>
                                    </p:set>
                                  </p:childTnLst>
                                </p:cTn>
                              </p:par>
                              <p:par>
                                <p:cTn id="117" presetID="1" presetClass="entr" presetSubtype="0" fill="hold" nodeType="withEffect">
                                  <p:stCondLst>
                                    <p:cond delay="500"/>
                                  </p:stCondLst>
                                  <p:childTnLst>
                                    <p:set>
                                      <p:cBhvr>
                                        <p:cTn id="118" dur="1" fill="hold">
                                          <p:stCondLst>
                                            <p:cond delay="0"/>
                                          </p:stCondLst>
                                        </p:cTn>
                                        <p:tgtEl>
                                          <p:spTgt spid="6"/>
                                        </p:tgtEl>
                                        <p:attrNameLst>
                                          <p:attrName>style.visibility</p:attrName>
                                        </p:attrNameLst>
                                      </p:cBhvr>
                                      <p:to>
                                        <p:strVal val="visible"/>
                                      </p:to>
                                    </p:set>
                                  </p:childTnLst>
                                  <p:subTnLst>
                                    <p:audio>
                                      <p:cMediaNode>
                                        <p:cTn display="0" masterRel="sameClick">
                                          <p:stCondLst>
                                            <p:cond evt="begin" delay="0">
                                              <p:tn val="117"/>
                                            </p:cond>
                                          </p:stCondLst>
                                          <p:endCondLst>
                                            <p:cond evt="onStopAudio" delay="0">
                                              <p:tgtEl>
                                                <p:sldTgt/>
                                              </p:tgtEl>
                                            </p:cond>
                                          </p:endCondLst>
                                        </p:cTn>
                                        <p:tgtEl>
                                          <p:sndTgt r:embed="rId5" name="sai.wav"/>
                                        </p:tgtEl>
                                      </p:cMediaNode>
                                    </p:audio>
                                  </p:subTnLst>
                                </p:cTn>
                              </p:par>
                            </p:childTnLst>
                          </p:cTn>
                        </p:par>
                        <p:par>
                          <p:cTn id="119" fill="hold">
                            <p:stCondLst>
                              <p:cond delay="1500"/>
                            </p:stCondLst>
                            <p:childTnLst>
                              <p:par>
                                <p:cTn id="120" presetID="26" presetClass="emph" presetSubtype="0" repeatCount="3000" fill="hold" nodeType="afterEffect">
                                  <p:stCondLst>
                                    <p:cond delay="0"/>
                                  </p:stCondLst>
                                  <p:childTnLst>
                                    <p:animEffect transition="out" filter="fade">
                                      <p:cBhvr>
                                        <p:cTn id="121" dur="500" tmFilter="0, 0; .2, .5; .8, .5; 1, 0"/>
                                        <p:tgtEl>
                                          <p:spTgt spid="9"/>
                                        </p:tgtEl>
                                      </p:cBhvr>
                                    </p:animEffect>
                                    <p:animScale>
                                      <p:cBhvr>
                                        <p:cTn id="122" dur="250" autoRev="1" fill="hold"/>
                                        <p:tgtEl>
                                          <p:spTgt spid="9"/>
                                        </p:tgtEl>
                                      </p:cBhvr>
                                      <p:by x="105000" y="105000"/>
                                    </p:animScale>
                                  </p:childTnLst>
                                </p:cTn>
                              </p:par>
                              <p:par>
                                <p:cTn id="123" presetID="1" presetClass="emph" presetSubtype="2" fill="hold" nodeType="withEffect">
                                  <p:stCondLst>
                                    <p:cond delay="0"/>
                                  </p:stCondLst>
                                  <p:childTnLst>
                                    <p:animClr clrSpc="rgb" dir="cw">
                                      <p:cBhvr>
                                        <p:cTn id="124" dur="1500" fill="hold"/>
                                        <p:tgtEl>
                                          <p:spTgt spid="9"/>
                                        </p:tgtEl>
                                        <p:attrNameLst>
                                          <p:attrName>fillcolor</p:attrName>
                                        </p:attrNameLst>
                                      </p:cBhvr>
                                      <p:to>
                                        <a:srgbClr val="FF0000"/>
                                      </p:to>
                                    </p:animClr>
                                    <p:set>
                                      <p:cBhvr>
                                        <p:cTn id="125" dur="1500" fill="hold"/>
                                        <p:tgtEl>
                                          <p:spTgt spid="9"/>
                                        </p:tgtEl>
                                        <p:attrNameLst>
                                          <p:attrName>fill.type</p:attrName>
                                        </p:attrNameLst>
                                      </p:cBhvr>
                                      <p:to>
                                        <p:strVal val="solid"/>
                                      </p:to>
                                    </p:set>
                                    <p:set>
                                      <p:cBhvr>
                                        <p:cTn id="126" dur="1500" fill="hold"/>
                                        <p:tgtEl>
                                          <p:spTgt spid="9"/>
                                        </p:tgtEl>
                                        <p:attrNameLst>
                                          <p:attrName>fill.on</p:attrName>
                                        </p:attrNameLst>
                                      </p:cBhvr>
                                      <p:to>
                                        <p:strVal val="true"/>
                                      </p:to>
                                    </p:set>
                                  </p:childTnLst>
                                </p:cTn>
                              </p:par>
                            </p:childTnLst>
                          </p:cTn>
                        </p:par>
                      </p:childTnLst>
                    </p:cTn>
                  </p:par>
                </p:childTnLst>
              </p:cTn>
              <p:nextCondLst>
                <p:cond evt="onClick" delay="0">
                  <p:tgtEl>
                    <p:spTgt spid="12"/>
                  </p:tgtEl>
                </p:cond>
              </p:nextCondLst>
            </p:seq>
          </p:childTnLst>
        </p:cTn>
      </p:par>
    </p:tnLst>
    <p:bldLst>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pic>
        <p:nvPicPr>
          <p:cNvPr id="4" name="giua"/>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197516" y="1573966"/>
            <a:ext cx="1892972" cy="2514818"/>
          </a:xfrm>
          <a:prstGeom prst="rect">
            <a:avLst/>
          </a:prstGeom>
        </p:spPr>
      </p:pic>
      <p:pic>
        <p:nvPicPr>
          <p:cNvPr id="5" name="than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018456" y="1144160"/>
            <a:ext cx="1892972" cy="2944623"/>
          </a:xfrm>
          <a:prstGeom prst="rect">
            <a:avLst/>
          </a:prstGeom>
        </p:spPr>
      </p:pic>
      <p:pic>
        <p:nvPicPr>
          <p:cNvPr id="6" name="thua"/>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1654630" y="1967191"/>
            <a:ext cx="1170534" cy="2121593"/>
          </a:xfrm>
          <a:prstGeom prst="rect">
            <a:avLst/>
          </a:prstGeom>
        </p:spPr>
      </p:pic>
      <p:pic>
        <p:nvPicPr>
          <p:cNvPr id="7" name="bong"/>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8700478" y="5170240"/>
            <a:ext cx="887045" cy="887045"/>
          </a:xfrm>
          <a:prstGeom prst="rect">
            <a:avLst/>
          </a:prstGeom>
        </p:spPr>
      </p:pic>
      <p:sp>
        <p:nvSpPr>
          <p:cNvPr id="8" name="cauhoi"/>
          <p:cNvSpPr/>
          <p:nvPr/>
        </p:nvSpPr>
        <p:spPr>
          <a:xfrm>
            <a:off x="160019" y="5580992"/>
            <a:ext cx="17967960" cy="1557749"/>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vi-VN" sz="4400" b="1" noProof="1" smtClean="0">
                <a:solidFill>
                  <a:prstClr val="black"/>
                </a:solidFill>
                <a:latin typeface="Arial" panose="020B0604020202020204" pitchFamily="34" charset="0"/>
                <a:cs typeface="Arial" panose="020B0604020202020204" pitchFamily="34" charset="0"/>
              </a:rPr>
              <a:t>Câu</a:t>
            </a:r>
            <a:r>
              <a:rPr lang="en-US" sz="4400" b="1" noProof="1" smtClean="0">
                <a:solidFill>
                  <a:prstClr val="black"/>
                </a:solidFill>
                <a:latin typeface="Arial" panose="020B0604020202020204" pitchFamily="34" charset="0"/>
                <a:cs typeface="Arial" panose="020B0604020202020204" pitchFamily="34" charset="0"/>
              </a:rPr>
              <a:t> 4: </a:t>
            </a:r>
            <a:r>
              <a:rPr lang="en-US" sz="4400" noProof="1" smtClean="0">
                <a:solidFill>
                  <a:prstClr val="black"/>
                </a:solidFill>
                <a:latin typeface="Arial" panose="020B0604020202020204" pitchFamily="34" charset="0"/>
                <a:cs typeface="Arial" panose="020B0604020202020204" pitchFamily="34" charset="0"/>
              </a:rPr>
              <a:t>Chọn khẳng định </a:t>
            </a:r>
            <a:r>
              <a:rPr lang="en-US" sz="4400" b="1" noProof="1" smtClean="0">
                <a:solidFill>
                  <a:prstClr val="black"/>
                </a:solidFill>
                <a:latin typeface="Arial" panose="020B0604020202020204" pitchFamily="34" charset="0"/>
                <a:cs typeface="Arial" panose="020B0604020202020204" pitchFamily="34" charset="0"/>
              </a:rPr>
              <a:t>sai</a:t>
            </a:r>
            <a:r>
              <a:rPr lang="vi-VN" sz="4400" noProof="1" smtClean="0">
                <a:solidFill>
                  <a:prstClr val="black"/>
                </a:solidFill>
                <a:latin typeface="Arial" panose="020B0604020202020204" pitchFamily="34" charset="0"/>
                <a:cs typeface="Arial" panose="020B0604020202020204" pitchFamily="34" charset="0"/>
              </a:rPr>
              <a:t>?</a:t>
            </a:r>
            <a:endParaRPr lang="vi-VN" sz="4400" noProof="1">
              <a:solidFill>
                <a:prstClr val="black"/>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9" name="1"/>
              <p:cNvSpPr/>
              <p:nvPr/>
            </p:nvSpPr>
            <p:spPr>
              <a:xfrm>
                <a:off x="160019" y="7265886"/>
                <a:ext cx="8540459" cy="133601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vi-VN" sz="4400" noProof="1" smtClean="0">
                    <a:solidFill>
                      <a:prstClr val="white"/>
                    </a:solidFill>
                    <a:latin typeface="Arial" panose="020B0604020202020204" pitchFamily="34" charset="0"/>
                    <a:cs typeface="Arial" panose="020B0604020202020204" pitchFamily="34" charset="0"/>
                  </a:rPr>
                  <a:t>A</a:t>
                </a:r>
                <a:r>
                  <a:rPr lang="vi-VN" sz="4400" noProof="1">
                    <a:solidFill>
                      <a:prstClr val="white"/>
                    </a:solidFill>
                    <a:latin typeface="Arial" panose="020B0604020202020204" pitchFamily="34" charset="0"/>
                    <a:cs typeface="Arial" panose="020B0604020202020204" pitchFamily="34" charset="0"/>
                  </a:rPr>
                  <a:t>. </a:t>
                </a:r>
                <a14:m>
                  <m:oMath xmlns:m="http://schemas.openxmlformats.org/officeDocument/2006/math">
                    <m:rad>
                      <m:radPr>
                        <m:degHide m:val="on"/>
                        <m:ctrlPr>
                          <a:rPr lang="vi-VN" sz="4400" i="1" noProof="1" smtClean="0">
                            <a:solidFill>
                              <a:prstClr val="white"/>
                            </a:solidFill>
                            <a:latin typeface="Cambria Math"/>
                            <a:cs typeface="Arial" panose="020B0604020202020204" pitchFamily="34" charset="0"/>
                          </a:rPr>
                        </m:ctrlPr>
                      </m:radPr>
                      <m:deg/>
                      <m:e>
                        <m:r>
                          <a:rPr lang="en-US" sz="4400" b="0" i="1" noProof="1" smtClean="0">
                            <a:solidFill>
                              <a:prstClr val="white"/>
                            </a:solidFill>
                            <a:latin typeface="Cambria Math" panose="02040503050406030204" pitchFamily="18" charset="0"/>
                            <a:cs typeface="Arial" panose="020B0604020202020204" pitchFamily="34" charset="0"/>
                          </a:rPr>
                          <m:t>3</m:t>
                        </m:r>
                      </m:e>
                    </m:rad>
                  </m:oMath>
                </a14:m>
                <a:r>
                  <a:rPr lang="en-US" sz="4400" noProof="1" smtClean="0">
                    <a:solidFill>
                      <a:prstClr val="white"/>
                    </a:solidFill>
                    <a:latin typeface="Arial" panose="020B0604020202020204" pitchFamily="34" charset="0"/>
                    <a:cs typeface="Arial" panose="020B0604020202020204" pitchFamily="34" charset="0"/>
                  </a:rPr>
                  <a:t> </a:t>
                </a:r>
                <a14:m>
                  <m:oMath xmlns:m="http://schemas.openxmlformats.org/officeDocument/2006/math">
                    <m:r>
                      <a:rPr lang="en-US" sz="4400" i="1" noProof="1" smtClean="0">
                        <a:solidFill>
                          <a:prstClr val="white"/>
                        </a:solidFill>
                        <a:latin typeface="Cambria Math" panose="02040503050406030204" pitchFamily="18" charset="0"/>
                        <a:ea typeface="Cambria Math" panose="02040503050406030204" pitchFamily="18" charset="0"/>
                        <a:cs typeface="Arial" panose="020B0604020202020204" pitchFamily="34" charset="0"/>
                      </a:rPr>
                      <m:t>∈</m:t>
                    </m:r>
                    <m:r>
                      <a:rPr lang="en-US" sz="4400" b="0" i="1" noProof="1" smtClean="0">
                        <a:solidFill>
                          <a:prstClr val="white"/>
                        </a:solidFill>
                        <a:latin typeface="Cambria Math" panose="02040503050406030204" pitchFamily="18" charset="0"/>
                        <a:ea typeface="Cambria Math" panose="02040503050406030204" pitchFamily="18" charset="0"/>
                        <a:cs typeface="Arial" panose="020B0604020202020204" pitchFamily="34" charset="0"/>
                      </a:rPr>
                      <m:t> </m:t>
                    </m:r>
                    <m:r>
                      <a:rPr lang="en-US" sz="4400" b="0" i="1" noProof="1" smtClean="0">
                        <a:solidFill>
                          <a:prstClr val="white"/>
                        </a:solidFill>
                        <a:latin typeface="Cambria Math" panose="02040503050406030204" pitchFamily="18" charset="0"/>
                        <a:ea typeface="Cambria Math" panose="02040503050406030204" pitchFamily="18" charset="0"/>
                        <a:cs typeface="Arial" panose="020B0604020202020204" pitchFamily="34" charset="0"/>
                      </a:rPr>
                      <m:t>ℝ</m:t>
                    </m:r>
                  </m:oMath>
                </a14:m>
                <a:endParaRPr lang="vi-VN" sz="4400" noProof="1">
                  <a:solidFill>
                    <a:prstClr val="white"/>
                  </a:solidFill>
                  <a:latin typeface="Arial" panose="020B0604020202020204" pitchFamily="34" charset="0"/>
                  <a:cs typeface="Arial" panose="020B0604020202020204" pitchFamily="34" charset="0"/>
                </a:endParaRPr>
              </a:p>
            </p:txBody>
          </p:sp>
        </mc:Choice>
        <mc:Fallback xmlns="">
          <p:sp>
            <p:nvSpPr>
              <p:cNvPr id="9" name="1"/>
              <p:cNvSpPr>
                <a:spLocks noRot="1" noChangeAspect="1" noMove="1" noResize="1" noEditPoints="1" noAdjustHandles="1" noChangeArrowheads="1" noChangeShapeType="1" noTextEdit="1"/>
              </p:cNvSpPr>
              <p:nvPr/>
            </p:nvSpPr>
            <p:spPr>
              <a:xfrm>
                <a:off x="160019" y="7265886"/>
                <a:ext cx="8540459" cy="1336011"/>
              </a:xfrm>
              <a:prstGeom prst="rect">
                <a:avLst/>
              </a:prstGeom>
              <a:blipFill rotWithShape="0">
                <a:blip r:embed="rId11"/>
                <a:stretch>
                  <a:fillRect l="-2855" b="-2740"/>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3"/>
              <p:cNvSpPr/>
              <p:nvPr/>
            </p:nvSpPr>
            <p:spPr>
              <a:xfrm>
                <a:off x="160018" y="8826896"/>
                <a:ext cx="8540459" cy="133601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vi-VN" sz="4400" noProof="1" smtClean="0">
                    <a:solidFill>
                      <a:prstClr val="white"/>
                    </a:solidFill>
                    <a:latin typeface="Arial" panose="020B0604020202020204" pitchFamily="34" charset="0"/>
                    <a:cs typeface="Arial" panose="020B0604020202020204" pitchFamily="34" charset="0"/>
                  </a:rPr>
                  <a:t>C</a:t>
                </a:r>
                <a:r>
                  <a:rPr lang="vi-VN" sz="4400" noProof="1">
                    <a:solidFill>
                      <a:prstClr val="white"/>
                    </a:solidFill>
                    <a:latin typeface="Arial" panose="020B0604020202020204" pitchFamily="34" charset="0"/>
                    <a:cs typeface="Arial" panose="020B0604020202020204" pitchFamily="34" charset="0"/>
                  </a:rPr>
                  <a:t>. </a:t>
                </a:r>
                <a14:m>
                  <m:oMath xmlns:m="http://schemas.openxmlformats.org/officeDocument/2006/math">
                    <m:f>
                      <m:fPr>
                        <m:ctrlPr>
                          <a:rPr lang="vi-VN" sz="4400" i="1" noProof="1" smtClean="0">
                            <a:solidFill>
                              <a:prstClr val="white"/>
                            </a:solidFill>
                            <a:latin typeface="Cambria Math"/>
                            <a:cs typeface="Arial" panose="020B0604020202020204" pitchFamily="34" charset="0"/>
                          </a:rPr>
                        </m:ctrlPr>
                      </m:fPr>
                      <m:num>
                        <m:r>
                          <a:rPr lang="en-US" sz="4400" b="0" i="1" noProof="1" smtClean="0">
                            <a:solidFill>
                              <a:prstClr val="white"/>
                            </a:solidFill>
                            <a:latin typeface="Cambria Math" panose="02040503050406030204" pitchFamily="18" charset="0"/>
                            <a:cs typeface="Arial" panose="020B0604020202020204" pitchFamily="34" charset="0"/>
                          </a:rPr>
                          <m:t>−2</m:t>
                        </m:r>
                      </m:num>
                      <m:den>
                        <m:r>
                          <a:rPr lang="en-US" sz="4400" b="0" i="1" noProof="1" smtClean="0">
                            <a:solidFill>
                              <a:prstClr val="white"/>
                            </a:solidFill>
                            <a:latin typeface="Cambria Math" panose="02040503050406030204" pitchFamily="18" charset="0"/>
                            <a:cs typeface="Arial" panose="020B0604020202020204" pitchFamily="34" charset="0"/>
                          </a:rPr>
                          <m:t>3</m:t>
                        </m:r>
                      </m:den>
                    </m:f>
                    <m:r>
                      <a:rPr lang="en-US" sz="4400" b="0" i="1" noProof="1" smtClean="0">
                        <a:solidFill>
                          <a:prstClr val="white"/>
                        </a:solidFill>
                        <a:latin typeface="Cambria Math" panose="02040503050406030204" pitchFamily="18" charset="0"/>
                        <a:cs typeface="Arial" panose="020B0604020202020204" pitchFamily="34" charset="0"/>
                      </a:rPr>
                      <m:t> </m:t>
                    </m:r>
                    <m:r>
                      <a:rPr lang="en-US" sz="4400" i="1" noProof="1">
                        <a:solidFill>
                          <a:prstClr val="white"/>
                        </a:solidFill>
                        <a:latin typeface="Cambria Math" panose="02040503050406030204" pitchFamily="18" charset="0"/>
                        <a:ea typeface="Cambria Math" panose="02040503050406030204" pitchFamily="18" charset="0"/>
                        <a:cs typeface="Arial" panose="020B0604020202020204" pitchFamily="34" charset="0"/>
                      </a:rPr>
                      <m:t>∉</m:t>
                    </m:r>
                    <m:r>
                      <a:rPr lang="en-US" sz="4400" b="0" i="1" noProof="1" smtClean="0">
                        <a:solidFill>
                          <a:prstClr val="white"/>
                        </a:solidFill>
                        <a:latin typeface="Cambria Math" panose="02040503050406030204" pitchFamily="18" charset="0"/>
                        <a:ea typeface="Cambria Math" panose="02040503050406030204" pitchFamily="18" charset="0"/>
                        <a:cs typeface="Arial" panose="020B0604020202020204" pitchFamily="34" charset="0"/>
                      </a:rPr>
                      <m:t> </m:t>
                    </m:r>
                    <m:r>
                      <a:rPr lang="en-US" sz="4400" b="0" i="1" noProof="1" smtClean="0">
                        <a:solidFill>
                          <a:prstClr val="white"/>
                        </a:solidFill>
                        <a:latin typeface="Cambria Math" panose="02040503050406030204" pitchFamily="18" charset="0"/>
                        <a:ea typeface="Cambria Math" panose="02040503050406030204" pitchFamily="18" charset="0"/>
                        <a:cs typeface="Arial" panose="020B0604020202020204" pitchFamily="34" charset="0"/>
                      </a:rPr>
                      <m:t>ℝ</m:t>
                    </m:r>
                  </m:oMath>
                </a14:m>
                <a:endParaRPr lang="vi-VN" sz="4400" noProof="1">
                  <a:solidFill>
                    <a:prstClr val="white"/>
                  </a:solidFill>
                  <a:latin typeface="Arial" panose="020B0604020202020204" pitchFamily="34" charset="0"/>
                  <a:cs typeface="Arial" panose="020B0604020202020204" pitchFamily="34" charset="0"/>
                </a:endParaRPr>
              </a:p>
            </p:txBody>
          </p:sp>
        </mc:Choice>
        <mc:Fallback xmlns="">
          <p:sp>
            <p:nvSpPr>
              <p:cNvPr id="10" name="3"/>
              <p:cNvSpPr>
                <a:spLocks noRot="1" noChangeAspect="1" noMove="1" noResize="1" noEditPoints="1" noAdjustHandles="1" noChangeArrowheads="1" noChangeShapeType="1" noTextEdit="1"/>
              </p:cNvSpPr>
              <p:nvPr/>
            </p:nvSpPr>
            <p:spPr>
              <a:xfrm>
                <a:off x="160018" y="8826896"/>
                <a:ext cx="8540459" cy="1336011"/>
              </a:xfrm>
              <a:prstGeom prst="rect">
                <a:avLst/>
              </a:prstGeom>
              <a:blipFill rotWithShape="0">
                <a:blip r:embed="rId12"/>
                <a:stretch>
                  <a:fillRect l="-2855"/>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2"/>
              <p:cNvSpPr/>
              <p:nvPr/>
            </p:nvSpPr>
            <p:spPr>
              <a:xfrm>
                <a:off x="9587521" y="7265886"/>
                <a:ext cx="8540459" cy="133601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vi-VN" sz="4400" noProof="1" smtClean="0">
                    <a:solidFill>
                      <a:prstClr val="white"/>
                    </a:solidFill>
                    <a:latin typeface="Arial" panose="020B0604020202020204" pitchFamily="34" charset="0"/>
                    <a:cs typeface="Arial" panose="020B0604020202020204" pitchFamily="34" charset="0"/>
                  </a:rPr>
                  <a:t>B.</a:t>
                </a:r>
                <a:r>
                  <a:rPr lang="en-US" sz="4400" noProof="1" smtClean="0">
                    <a:solidFill>
                      <a:prstClr val="white"/>
                    </a:solidFill>
                    <a:latin typeface="Arial" panose="020B0604020202020204" pitchFamily="34" charset="0"/>
                    <a:cs typeface="Arial" panose="020B0604020202020204" pitchFamily="34" charset="0"/>
                  </a:rPr>
                  <a:t> - 9 </a:t>
                </a:r>
                <a14:m>
                  <m:oMath xmlns:m="http://schemas.openxmlformats.org/officeDocument/2006/math">
                    <m:r>
                      <a:rPr lang="en-US" sz="4400" i="1" noProof="1" smtClean="0">
                        <a:solidFill>
                          <a:prstClr val="white"/>
                        </a:solidFill>
                        <a:latin typeface="Cambria Math" panose="02040503050406030204" pitchFamily="18" charset="0"/>
                        <a:ea typeface="Cambria Math" panose="02040503050406030204" pitchFamily="18" charset="0"/>
                        <a:cs typeface="Arial" panose="020B0604020202020204" pitchFamily="34" charset="0"/>
                      </a:rPr>
                      <m:t>∈</m:t>
                    </m:r>
                    <m:r>
                      <a:rPr lang="en-US" sz="4400" b="0" i="1" noProof="1" smtClean="0">
                        <a:solidFill>
                          <a:prstClr val="white"/>
                        </a:solidFill>
                        <a:latin typeface="Cambria Math" panose="02040503050406030204" pitchFamily="18" charset="0"/>
                        <a:ea typeface="Cambria Math" panose="02040503050406030204" pitchFamily="18" charset="0"/>
                        <a:cs typeface="Arial" panose="020B0604020202020204" pitchFamily="34" charset="0"/>
                      </a:rPr>
                      <m:t> </m:t>
                    </m:r>
                    <m:r>
                      <a:rPr lang="en-US" sz="4400" b="0" i="1" noProof="1" smtClean="0">
                        <a:solidFill>
                          <a:prstClr val="white"/>
                        </a:solidFill>
                        <a:latin typeface="Cambria Math" panose="02040503050406030204" pitchFamily="18" charset="0"/>
                        <a:ea typeface="Cambria Math" panose="02040503050406030204" pitchFamily="18" charset="0"/>
                        <a:cs typeface="Arial" panose="020B0604020202020204" pitchFamily="34" charset="0"/>
                      </a:rPr>
                      <m:t>ℝ</m:t>
                    </m:r>
                  </m:oMath>
                </a14:m>
                <a:r>
                  <a:rPr lang="vi-VN" sz="4400" noProof="1" smtClean="0">
                    <a:solidFill>
                      <a:prstClr val="white"/>
                    </a:solidFill>
                    <a:latin typeface="Arial" panose="020B0604020202020204" pitchFamily="34" charset="0"/>
                    <a:cs typeface="Arial" panose="020B0604020202020204" pitchFamily="34" charset="0"/>
                  </a:rPr>
                  <a:t> </a:t>
                </a:r>
                <a:endParaRPr lang="vi-VN" sz="4400" noProof="1">
                  <a:solidFill>
                    <a:prstClr val="white"/>
                  </a:solidFill>
                  <a:latin typeface="Arial" panose="020B0604020202020204" pitchFamily="34" charset="0"/>
                  <a:cs typeface="Arial" panose="020B0604020202020204" pitchFamily="34" charset="0"/>
                </a:endParaRPr>
              </a:p>
            </p:txBody>
          </p:sp>
        </mc:Choice>
        <mc:Fallback xmlns="">
          <p:sp>
            <p:nvSpPr>
              <p:cNvPr id="11" name="2"/>
              <p:cNvSpPr>
                <a:spLocks noRot="1" noChangeAspect="1" noMove="1" noResize="1" noEditPoints="1" noAdjustHandles="1" noChangeArrowheads="1" noChangeShapeType="1" noTextEdit="1"/>
              </p:cNvSpPr>
              <p:nvPr/>
            </p:nvSpPr>
            <p:spPr>
              <a:xfrm>
                <a:off x="9587521" y="7265886"/>
                <a:ext cx="8540459" cy="1336011"/>
              </a:xfrm>
              <a:prstGeom prst="rect">
                <a:avLst/>
              </a:prstGeom>
              <a:blipFill rotWithShape="0">
                <a:blip r:embed="rId13"/>
                <a:stretch>
                  <a:fillRect l="-2926"/>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4"/>
              <p:cNvSpPr/>
              <p:nvPr/>
            </p:nvSpPr>
            <p:spPr>
              <a:xfrm>
                <a:off x="9587519" y="8792661"/>
                <a:ext cx="8540459" cy="133601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vi-VN" sz="4400" noProof="1" smtClean="0">
                    <a:solidFill>
                      <a:prstClr val="white"/>
                    </a:solidFill>
                    <a:latin typeface="Arial" panose="020B0604020202020204" pitchFamily="34" charset="0"/>
                    <a:cs typeface="Arial" panose="020B0604020202020204" pitchFamily="34" charset="0"/>
                  </a:rPr>
                  <a:t>D</a:t>
                </a:r>
                <a:r>
                  <a:rPr lang="vi-VN" sz="4400" noProof="1">
                    <a:solidFill>
                      <a:prstClr val="white"/>
                    </a:solidFill>
                    <a:latin typeface="Arial" panose="020B0604020202020204" pitchFamily="34" charset="0"/>
                    <a:cs typeface="Arial" panose="020B0604020202020204" pitchFamily="34" charset="0"/>
                  </a:rPr>
                  <a:t>. </a:t>
                </a:r>
                <a:r>
                  <a:rPr lang="en-US" sz="4400" noProof="1" smtClean="0">
                    <a:solidFill>
                      <a:prstClr val="white"/>
                    </a:solidFill>
                    <a:latin typeface="Arial" panose="020B0604020202020204" pitchFamily="34" charset="0"/>
                    <a:cs typeface="Arial" panose="020B0604020202020204" pitchFamily="34" charset="0"/>
                  </a:rPr>
                  <a:t>21,7 </a:t>
                </a:r>
                <a14:m>
                  <m:oMath xmlns:m="http://schemas.openxmlformats.org/officeDocument/2006/math">
                    <m:r>
                      <a:rPr lang="en-US" sz="4400" i="1" noProof="1" smtClean="0">
                        <a:solidFill>
                          <a:prstClr val="white"/>
                        </a:solidFill>
                        <a:latin typeface="Cambria Math" panose="02040503050406030204" pitchFamily="18" charset="0"/>
                        <a:ea typeface="Cambria Math" panose="02040503050406030204" pitchFamily="18" charset="0"/>
                        <a:cs typeface="Arial" panose="020B0604020202020204" pitchFamily="34" charset="0"/>
                      </a:rPr>
                      <m:t>∈</m:t>
                    </m:r>
                    <m:r>
                      <a:rPr lang="en-US" sz="4400" b="0" i="1" noProof="1" smtClean="0">
                        <a:solidFill>
                          <a:prstClr val="white"/>
                        </a:solidFill>
                        <a:latin typeface="Cambria Math" panose="02040503050406030204" pitchFamily="18" charset="0"/>
                        <a:ea typeface="Cambria Math" panose="02040503050406030204" pitchFamily="18" charset="0"/>
                        <a:cs typeface="Arial" panose="020B0604020202020204" pitchFamily="34" charset="0"/>
                      </a:rPr>
                      <m:t> </m:t>
                    </m:r>
                    <m:r>
                      <a:rPr lang="en-US" sz="4400" b="0" i="1" noProof="1" smtClean="0">
                        <a:solidFill>
                          <a:prstClr val="white"/>
                        </a:solidFill>
                        <a:latin typeface="Cambria Math" panose="02040503050406030204" pitchFamily="18" charset="0"/>
                        <a:ea typeface="Cambria Math" panose="02040503050406030204" pitchFamily="18" charset="0"/>
                        <a:cs typeface="Arial" panose="020B0604020202020204" pitchFamily="34" charset="0"/>
                      </a:rPr>
                      <m:t>ℝ</m:t>
                    </m:r>
                  </m:oMath>
                </a14:m>
                <a:endParaRPr lang="vi-VN" sz="4400" noProof="1">
                  <a:solidFill>
                    <a:prstClr val="white"/>
                  </a:solidFill>
                  <a:latin typeface="Arial" panose="020B0604020202020204" pitchFamily="34" charset="0"/>
                  <a:cs typeface="Arial" panose="020B0604020202020204" pitchFamily="34" charset="0"/>
                </a:endParaRPr>
              </a:p>
            </p:txBody>
          </p:sp>
        </mc:Choice>
        <mc:Fallback xmlns="">
          <p:sp>
            <p:nvSpPr>
              <p:cNvPr id="12" name="4"/>
              <p:cNvSpPr>
                <a:spLocks noRot="1" noChangeAspect="1" noMove="1" noResize="1" noEditPoints="1" noAdjustHandles="1" noChangeArrowheads="1" noChangeShapeType="1" noTextEdit="1"/>
              </p:cNvSpPr>
              <p:nvPr/>
            </p:nvSpPr>
            <p:spPr>
              <a:xfrm>
                <a:off x="9587519" y="8792661"/>
                <a:ext cx="8540459" cy="1336011"/>
              </a:xfrm>
              <a:prstGeom prst="rect">
                <a:avLst/>
              </a:prstGeom>
              <a:blipFill rotWithShape="0">
                <a:blip r:embed="rId14"/>
                <a:stretch>
                  <a:fillRect l="-2926"/>
                </a:stretch>
              </a:blipFill>
              <a:ln>
                <a:noFill/>
              </a:ln>
            </p:spPr>
            <p:txBody>
              <a:bodyPr/>
              <a:lstStyle/>
              <a:p>
                <a:r>
                  <a:rPr lang="en-US">
                    <a:noFill/>
                  </a:rPr>
                  <a:t> </a:t>
                </a:r>
              </a:p>
            </p:txBody>
          </p:sp>
        </mc:Fallback>
      </mc:AlternateContent>
      <p:pic>
        <p:nvPicPr>
          <p:cNvPr id="13" name="Picture 12"/>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3442052" y="494879"/>
            <a:ext cx="4334631" cy="2121593"/>
          </a:xfrm>
          <a:prstGeom prst="rect">
            <a:avLst/>
          </a:prstGeom>
        </p:spPr>
      </p:pic>
    </p:spTree>
    <p:extLst>
      <p:ext uri="{BB962C8B-B14F-4D97-AF65-F5344CB8AC3E}">
        <p14:creationId xmlns:p14="http://schemas.microsoft.com/office/powerpoint/2010/main" val="3251127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grpId="0" nodeType="clickEffect">
                                  <p:stCondLst>
                                    <p:cond delay="0"/>
                                  </p:stCondLst>
                                  <p:childTnLst>
                                    <p:animClr clrSpc="rgb" dir="cw">
                                      <p:cBhvr>
                                        <p:cTn id="6" dur="750" fill="hold"/>
                                        <p:tgtEl>
                                          <p:spTgt spid="9"/>
                                        </p:tgtEl>
                                        <p:attrNameLst>
                                          <p:attrName>fillcolor</p:attrName>
                                        </p:attrNameLst>
                                      </p:cBhvr>
                                      <p:to>
                                        <a:srgbClr val="FFC000"/>
                                      </p:to>
                                    </p:animClr>
                                    <p:set>
                                      <p:cBhvr>
                                        <p:cTn id="7" dur="750" fill="hold"/>
                                        <p:tgtEl>
                                          <p:spTgt spid="9"/>
                                        </p:tgtEl>
                                        <p:attrNameLst>
                                          <p:attrName>fill.type</p:attrName>
                                        </p:attrNameLst>
                                      </p:cBhvr>
                                      <p:to>
                                        <p:strVal val="solid"/>
                                      </p:to>
                                    </p:set>
                                    <p:set>
                                      <p:cBhvr>
                                        <p:cTn id="8" dur="750" fill="hold"/>
                                        <p:tgtEl>
                                          <p:spTgt spid="9"/>
                                        </p:tgtEl>
                                        <p:attrNameLst>
                                          <p:attrName>fill.on</p:attrName>
                                        </p:attrNameLst>
                                      </p:cBhvr>
                                      <p:to>
                                        <p:strVal val="true"/>
                                      </p:to>
                                    </p:set>
                                  </p:childTnLst>
                                </p:cTn>
                              </p:par>
                            </p:childTnLst>
                          </p:cTn>
                        </p:par>
                        <p:par>
                          <p:cTn id="9" fill="hold">
                            <p:stCondLst>
                              <p:cond delay="750"/>
                            </p:stCondLst>
                            <p:childTnLst>
                              <p:par>
                                <p:cTn id="10" presetID="64" presetClass="path" presetSubtype="0" accel="50000" decel="50000" fill="hold" nodeType="afterEffect">
                                  <p:stCondLst>
                                    <p:cond delay="0"/>
                                  </p:stCondLst>
                                  <p:childTnLst>
                                    <p:animMotion origin="layout" path="M 0 -1.85185E-6 L 0.02422 -0.41019 " pathEditMode="relative" rAng="0" ptsTypes="AA">
                                      <p:cBhvr>
                                        <p:cTn id="11" dur="500" fill="hold"/>
                                        <p:tgtEl>
                                          <p:spTgt spid="7"/>
                                        </p:tgtEl>
                                        <p:attrNameLst>
                                          <p:attrName>ppt_x</p:attrName>
                                          <p:attrName>ppt_y</p:attrName>
                                        </p:attrNameLst>
                                      </p:cBhvr>
                                      <p:rCtr x="1211" y="-20486"/>
                                    </p:animMotion>
                                  </p:childTnLst>
                                  <p:subTnLst>
                                    <p:audio>
                                      <p:cMediaNode>
                                        <p:cTn display="0" masterRel="sameClick">
                                          <p:stCondLst>
                                            <p:cond evt="begin" delay="0">
                                              <p:tn val="10"/>
                                            </p:cond>
                                          </p:stCondLst>
                                          <p:endCondLst>
                                            <p:cond evt="onStopAudio" delay="0">
                                              <p:tgtEl>
                                                <p:sldTgt/>
                                              </p:tgtEl>
                                            </p:cond>
                                          </p:endCondLst>
                                        </p:cTn>
                                        <p:tgtEl>
                                          <p:sndTgt r:embed="rId2" name="sut.wav"/>
                                        </p:tgtEl>
                                      </p:cMediaNode>
                                    </p:audio>
                                  </p:subTnLst>
                                </p:cTn>
                              </p:par>
                              <p:par>
                                <p:cTn id="12" presetID="42" presetClass="path" presetSubtype="0" accel="50000" decel="50000" fill="hold" nodeType="withEffect">
                                  <p:stCondLst>
                                    <p:cond delay="500"/>
                                  </p:stCondLst>
                                  <p:childTnLst>
                                    <p:animMotion origin="layout" path="M 0.02422 -0.41018 L 0.02422 -0.24143 " pathEditMode="relative" rAng="0" ptsTypes="AA">
                                      <p:cBhvr>
                                        <p:cTn id="13" dur="250" fill="hold"/>
                                        <p:tgtEl>
                                          <p:spTgt spid="7"/>
                                        </p:tgtEl>
                                        <p:attrNameLst>
                                          <p:attrName>ppt_x</p:attrName>
                                          <p:attrName>ppt_y</p:attrName>
                                        </p:attrNameLst>
                                      </p:cBhvr>
                                      <p:rCtr x="0" y="8426"/>
                                    </p:animMotion>
                                  </p:childTnLst>
                                </p:cTn>
                              </p:par>
                              <p:par>
                                <p:cTn id="14" presetID="6" presetClass="emph" presetSubtype="0" fill="hold" nodeType="withEffect">
                                  <p:stCondLst>
                                    <p:cond delay="0"/>
                                  </p:stCondLst>
                                  <p:childTnLst>
                                    <p:animScale>
                                      <p:cBhvr>
                                        <p:cTn id="15" dur="500" fill="hold"/>
                                        <p:tgtEl>
                                          <p:spTgt spid="7"/>
                                        </p:tgtEl>
                                      </p:cBhvr>
                                      <p:by x="50000" y="50000"/>
                                    </p:animScale>
                                  </p:childTnLst>
                                </p:cTn>
                              </p:par>
                              <p:par>
                                <p:cTn id="16" presetID="8" presetClass="emph" presetSubtype="0" fill="hold" nodeType="withEffect">
                                  <p:stCondLst>
                                    <p:cond delay="0"/>
                                  </p:stCondLst>
                                  <p:childTnLst>
                                    <p:animRot by="-43200000">
                                      <p:cBhvr>
                                        <p:cTn id="17" dur="500" fill="hold"/>
                                        <p:tgtEl>
                                          <p:spTgt spid="7"/>
                                        </p:tgtEl>
                                        <p:attrNameLst>
                                          <p:attrName>r</p:attrName>
                                        </p:attrNameLst>
                                      </p:cBhvr>
                                    </p:animRot>
                                  </p:childTnLst>
                                </p:cTn>
                              </p:par>
                              <p:par>
                                <p:cTn id="18" presetID="63" presetClass="path" presetSubtype="0" accel="50000" decel="50000" fill="hold" nodeType="withEffect">
                                  <p:stCondLst>
                                    <p:cond delay="0"/>
                                  </p:stCondLst>
                                  <p:childTnLst>
                                    <p:animMotion origin="layout" path="M 0 -1.48148E-6 L 0.17539 -0.02454 " pathEditMode="relative" rAng="0" ptsTypes="AA">
                                      <p:cBhvr>
                                        <p:cTn id="19" dur="500" fill="hold"/>
                                        <p:tgtEl>
                                          <p:spTgt spid="4"/>
                                        </p:tgtEl>
                                        <p:attrNameLst>
                                          <p:attrName>ppt_x</p:attrName>
                                          <p:attrName>ppt_y</p:attrName>
                                        </p:attrNameLst>
                                      </p:cBhvr>
                                      <p:rCtr x="8763" y="-1227"/>
                                    </p:animMotion>
                                  </p:childTnLst>
                                </p:cTn>
                              </p:par>
                              <p:par>
                                <p:cTn id="20" presetID="8" presetClass="emph" presetSubtype="0" fill="hold" nodeType="withEffect">
                                  <p:stCondLst>
                                    <p:cond delay="0"/>
                                  </p:stCondLst>
                                  <p:childTnLst>
                                    <p:animRot by="1800000">
                                      <p:cBhvr>
                                        <p:cTn id="21" dur="500" fill="hold"/>
                                        <p:tgtEl>
                                          <p:spTgt spid="4"/>
                                        </p:tgtEl>
                                        <p:attrNameLst>
                                          <p:attrName>r</p:attrName>
                                        </p:attrNameLst>
                                      </p:cBhvr>
                                    </p:animRot>
                                  </p:childTnLst>
                                </p:cTn>
                              </p:par>
                              <p:par>
                                <p:cTn id="22" presetID="1" presetClass="exit" presetSubtype="0" fill="hold" nodeType="withEffect">
                                  <p:stCondLst>
                                    <p:cond delay="500"/>
                                  </p:stCondLst>
                                  <p:childTnLst>
                                    <p:set>
                                      <p:cBhvr>
                                        <p:cTn id="23" dur="1" fill="hold">
                                          <p:stCondLst>
                                            <p:cond delay="0"/>
                                          </p:stCondLst>
                                        </p:cTn>
                                        <p:tgtEl>
                                          <p:spTgt spid="4"/>
                                        </p:tgtEl>
                                        <p:attrNameLst>
                                          <p:attrName>style.visibility</p:attrName>
                                        </p:attrNameLst>
                                      </p:cBhvr>
                                      <p:to>
                                        <p:strVal val="hidden"/>
                                      </p:to>
                                    </p:set>
                                  </p:childTnLst>
                                </p:cTn>
                              </p:par>
                              <p:par>
                                <p:cTn id="24" presetID="1" presetClass="entr" presetSubtype="0" fill="hold" nodeType="withEffect">
                                  <p:stCondLst>
                                    <p:cond delay="500"/>
                                  </p:stCondLst>
                                  <p:childTnLst>
                                    <p:set>
                                      <p:cBhvr>
                                        <p:cTn id="25" dur="1" fill="hold">
                                          <p:stCondLst>
                                            <p:cond delay="0"/>
                                          </p:stCondLst>
                                        </p:cTn>
                                        <p:tgtEl>
                                          <p:spTgt spid="6"/>
                                        </p:tgtEl>
                                        <p:attrNameLst>
                                          <p:attrName>style.visibility</p:attrName>
                                        </p:attrNameLst>
                                      </p:cBhvr>
                                      <p:to>
                                        <p:strVal val="visible"/>
                                      </p:to>
                                    </p:set>
                                  </p:childTnLst>
                                  <p:subTnLst>
                                    <p:audio>
                                      <p:cMediaNode>
                                        <p:cTn display="0" masterRel="sameClick">
                                          <p:stCondLst>
                                            <p:cond evt="begin" delay="0">
                                              <p:tn val="24"/>
                                            </p:cond>
                                          </p:stCondLst>
                                          <p:endCondLst>
                                            <p:cond evt="onStopAudio" delay="0">
                                              <p:tgtEl>
                                                <p:sldTgt/>
                                              </p:tgtEl>
                                            </p:cond>
                                          </p:endCondLst>
                                        </p:cTn>
                                        <p:tgtEl>
                                          <p:sndTgt r:embed="rId3" name="sai.wav"/>
                                        </p:tgtEl>
                                      </p:cMediaNode>
                                    </p:audio>
                                  </p:subTnLst>
                                </p:cTn>
                              </p:par>
                            </p:childTnLst>
                          </p:cTn>
                        </p:par>
                        <p:par>
                          <p:cTn id="26" fill="hold">
                            <p:stCondLst>
                              <p:cond delay="1500"/>
                            </p:stCondLst>
                            <p:childTnLst>
                              <p:par>
                                <p:cTn id="27" presetID="26" presetClass="emph" presetSubtype="0" repeatCount="3000" fill="hold" grpId="0" nodeType="afterEffect">
                                  <p:stCondLst>
                                    <p:cond delay="0"/>
                                  </p:stCondLst>
                                  <p:childTnLst>
                                    <p:animEffect transition="out" filter="fade">
                                      <p:cBhvr>
                                        <p:cTn id="28" dur="500" tmFilter="0, 0; .2, .5; .8, .5; 1, 0"/>
                                        <p:tgtEl>
                                          <p:spTgt spid="10"/>
                                        </p:tgtEl>
                                      </p:cBhvr>
                                    </p:animEffect>
                                    <p:animScale>
                                      <p:cBhvr>
                                        <p:cTn id="29" dur="250" autoRev="1" fill="hold"/>
                                        <p:tgtEl>
                                          <p:spTgt spid="10"/>
                                        </p:tgtEl>
                                      </p:cBhvr>
                                      <p:by x="105000" y="105000"/>
                                    </p:animScale>
                                  </p:childTnLst>
                                </p:cTn>
                              </p:par>
                              <p:par>
                                <p:cTn id="30" presetID="1" presetClass="emph" presetSubtype="2" fill="hold" nodeType="withEffect">
                                  <p:stCondLst>
                                    <p:cond delay="0"/>
                                  </p:stCondLst>
                                  <p:childTnLst>
                                    <p:animClr clrSpc="rgb" dir="cw">
                                      <p:cBhvr>
                                        <p:cTn id="31" dur="1500" fill="hold"/>
                                        <p:tgtEl>
                                          <p:spTgt spid="10"/>
                                        </p:tgtEl>
                                        <p:attrNameLst>
                                          <p:attrName>fillcolor</p:attrName>
                                        </p:attrNameLst>
                                      </p:cBhvr>
                                      <p:to>
                                        <a:schemeClr val="accent2"/>
                                      </p:to>
                                    </p:animClr>
                                    <p:set>
                                      <p:cBhvr>
                                        <p:cTn id="32" dur="1500" fill="hold"/>
                                        <p:tgtEl>
                                          <p:spTgt spid="10"/>
                                        </p:tgtEl>
                                        <p:attrNameLst>
                                          <p:attrName>fill.type</p:attrName>
                                        </p:attrNameLst>
                                      </p:cBhvr>
                                      <p:to>
                                        <p:strVal val="solid"/>
                                      </p:to>
                                    </p:set>
                                    <p:set>
                                      <p:cBhvr>
                                        <p:cTn id="33" dur="1500" fill="hold"/>
                                        <p:tgtEl>
                                          <p:spTgt spid="10"/>
                                        </p:tgtEl>
                                        <p:attrNameLst>
                                          <p:attrName>fill.on</p:attrName>
                                        </p:attrNameLst>
                                      </p:cBhvr>
                                      <p:to>
                                        <p:strVal val="true"/>
                                      </p:to>
                                    </p:set>
                                  </p:childTnLst>
                                </p:cTn>
                              </p:par>
                            </p:childTnLst>
                          </p:cTn>
                        </p:par>
                      </p:childTnLst>
                    </p:cTn>
                  </p:par>
                </p:childTnLst>
              </p:cTn>
              <p:nextCondLst>
                <p:cond evt="onClick" delay="0">
                  <p:tgtEl>
                    <p:spTgt spid="9"/>
                  </p:tgtEl>
                </p:cond>
              </p:nextCondLst>
            </p:seq>
            <p:seq concurrent="1" nextAc="seek">
              <p:cTn id="34" restart="whenNotActive" fill="hold" evtFilter="cancelBubble" nodeType="interactiveSeq">
                <p:stCondLst>
                  <p:cond evt="onClick" delay="0">
                    <p:tgtEl>
                      <p:spTgt spid="11"/>
                    </p:tgtEl>
                  </p:cond>
                </p:stCondLst>
                <p:endSync evt="end" delay="0">
                  <p:rtn val="all"/>
                </p:endSync>
                <p:childTnLst>
                  <p:par>
                    <p:cTn id="35" fill="hold">
                      <p:stCondLst>
                        <p:cond delay="0"/>
                      </p:stCondLst>
                      <p:childTnLst>
                        <p:par>
                          <p:cTn id="36" fill="hold">
                            <p:stCondLst>
                              <p:cond delay="0"/>
                            </p:stCondLst>
                            <p:childTnLst>
                              <p:par>
                                <p:cTn id="37" presetID="1" presetClass="emph" presetSubtype="2" fill="hold" nodeType="clickEffect">
                                  <p:stCondLst>
                                    <p:cond delay="0"/>
                                  </p:stCondLst>
                                  <p:childTnLst>
                                    <p:animClr clrSpc="rgb" dir="cw">
                                      <p:cBhvr>
                                        <p:cTn id="38" dur="750" fill="hold"/>
                                        <p:tgtEl>
                                          <p:spTgt spid="11"/>
                                        </p:tgtEl>
                                        <p:attrNameLst>
                                          <p:attrName>fillcolor</p:attrName>
                                        </p:attrNameLst>
                                      </p:cBhvr>
                                      <p:to>
                                        <a:srgbClr val="FFC000"/>
                                      </p:to>
                                    </p:animClr>
                                    <p:set>
                                      <p:cBhvr>
                                        <p:cTn id="39" dur="750" fill="hold"/>
                                        <p:tgtEl>
                                          <p:spTgt spid="11"/>
                                        </p:tgtEl>
                                        <p:attrNameLst>
                                          <p:attrName>fill.type</p:attrName>
                                        </p:attrNameLst>
                                      </p:cBhvr>
                                      <p:to>
                                        <p:strVal val="solid"/>
                                      </p:to>
                                    </p:set>
                                    <p:set>
                                      <p:cBhvr>
                                        <p:cTn id="40" dur="750" fill="hold"/>
                                        <p:tgtEl>
                                          <p:spTgt spid="11"/>
                                        </p:tgtEl>
                                        <p:attrNameLst>
                                          <p:attrName>fill.on</p:attrName>
                                        </p:attrNameLst>
                                      </p:cBhvr>
                                      <p:to>
                                        <p:strVal val="true"/>
                                      </p:to>
                                    </p:set>
                                  </p:childTnLst>
                                </p:cTn>
                              </p:par>
                            </p:childTnLst>
                          </p:cTn>
                        </p:par>
                        <p:par>
                          <p:cTn id="41" fill="hold">
                            <p:stCondLst>
                              <p:cond delay="750"/>
                            </p:stCondLst>
                            <p:childTnLst>
                              <p:par>
                                <p:cTn id="42" presetID="64" presetClass="path" presetSubtype="0" accel="50000" decel="50000" fill="hold" nodeType="afterEffect">
                                  <p:stCondLst>
                                    <p:cond delay="0"/>
                                  </p:stCondLst>
                                  <p:childTnLst>
                                    <p:animMotion origin="layout" path="M 0 -1.85185E-6 L -0.05169 -0.23866 " pathEditMode="relative" rAng="0" ptsTypes="AA">
                                      <p:cBhvr>
                                        <p:cTn id="43" dur="500" fill="hold"/>
                                        <p:tgtEl>
                                          <p:spTgt spid="7"/>
                                        </p:tgtEl>
                                        <p:attrNameLst>
                                          <p:attrName>ppt_x</p:attrName>
                                          <p:attrName>ppt_y</p:attrName>
                                        </p:attrNameLst>
                                      </p:cBhvr>
                                      <p:rCtr x="-2591" y="-11944"/>
                                    </p:animMotion>
                                  </p:childTnLst>
                                  <p:subTnLst>
                                    <p:audio>
                                      <p:cMediaNode>
                                        <p:cTn display="0" masterRel="sameClick">
                                          <p:stCondLst>
                                            <p:cond evt="begin" delay="0">
                                              <p:tn val="42"/>
                                            </p:cond>
                                          </p:stCondLst>
                                          <p:endCondLst>
                                            <p:cond evt="onStopAudio" delay="0">
                                              <p:tgtEl>
                                                <p:sldTgt/>
                                              </p:tgtEl>
                                            </p:cond>
                                          </p:endCondLst>
                                        </p:cTn>
                                        <p:tgtEl>
                                          <p:sndTgt r:embed="rId2" name="sut.wav"/>
                                        </p:tgtEl>
                                      </p:cMediaNode>
                                    </p:audio>
                                  </p:subTnLst>
                                </p:cTn>
                              </p:par>
                              <p:par>
                                <p:cTn id="44" presetID="6" presetClass="emph" presetSubtype="0" fill="hold" nodeType="withEffect">
                                  <p:stCondLst>
                                    <p:cond delay="0"/>
                                  </p:stCondLst>
                                  <p:childTnLst>
                                    <p:animScale>
                                      <p:cBhvr>
                                        <p:cTn id="45" dur="500" fill="hold"/>
                                        <p:tgtEl>
                                          <p:spTgt spid="7"/>
                                        </p:tgtEl>
                                      </p:cBhvr>
                                      <p:by x="50000" y="50000"/>
                                    </p:animScale>
                                  </p:childTnLst>
                                </p:cTn>
                              </p:par>
                              <p:par>
                                <p:cTn id="46" presetID="8" presetClass="emph" presetSubtype="0" fill="hold" nodeType="withEffect">
                                  <p:stCondLst>
                                    <p:cond delay="0"/>
                                  </p:stCondLst>
                                  <p:childTnLst>
                                    <p:animRot by="-43200000">
                                      <p:cBhvr>
                                        <p:cTn id="47" dur="500" fill="hold"/>
                                        <p:tgtEl>
                                          <p:spTgt spid="7"/>
                                        </p:tgtEl>
                                        <p:attrNameLst>
                                          <p:attrName>r</p:attrName>
                                        </p:attrNameLst>
                                      </p:cBhvr>
                                    </p:animRot>
                                  </p:childTnLst>
                                </p:cTn>
                              </p:par>
                              <p:par>
                                <p:cTn id="48" presetID="63" presetClass="path" presetSubtype="0" accel="50000" decel="50000" fill="hold" nodeType="withEffect">
                                  <p:stCondLst>
                                    <p:cond delay="0"/>
                                  </p:stCondLst>
                                  <p:childTnLst>
                                    <p:animMotion origin="layout" path="M 0 -1.48148E-6 L 0.17578 -0.02592 " pathEditMode="relative" rAng="0" ptsTypes="AA">
                                      <p:cBhvr>
                                        <p:cTn id="49" dur="500" fill="hold"/>
                                        <p:tgtEl>
                                          <p:spTgt spid="4"/>
                                        </p:tgtEl>
                                        <p:attrNameLst>
                                          <p:attrName>ppt_x</p:attrName>
                                          <p:attrName>ppt_y</p:attrName>
                                        </p:attrNameLst>
                                      </p:cBhvr>
                                      <p:rCtr x="8789" y="-1296"/>
                                    </p:animMotion>
                                  </p:childTnLst>
                                </p:cTn>
                              </p:par>
                              <p:par>
                                <p:cTn id="50" presetID="8" presetClass="emph" presetSubtype="0" fill="hold" nodeType="withEffect">
                                  <p:stCondLst>
                                    <p:cond delay="0"/>
                                  </p:stCondLst>
                                  <p:childTnLst>
                                    <p:animRot by="1800000">
                                      <p:cBhvr>
                                        <p:cTn id="51" dur="500" fill="hold"/>
                                        <p:tgtEl>
                                          <p:spTgt spid="4"/>
                                        </p:tgtEl>
                                        <p:attrNameLst>
                                          <p:attrName>r</p:attrName>
                                        </p:attrNameLst>
                                      </p:cBhvr>
                                    </p:animRot>
                                  </p:childTnLst>
                                </p:cTn>
                              </p:par>
                            </p:childTnLst>
                          </p:cTn>
                        </p:par>
                        <p:par>
                          <p:cTn id="52" fill="hold">
                            <p:stCondLst>
                              <p:cond delay="1250"/>
                            </p:stCondLst>
                            <p:childTnLst>
                              <p:par>
                                <p:cTn id="53" presetID="1" presetClass="exit" presetSubtype="0" fill="hold" nodeType="afterEffect">
                                  <p:stCondLst>
                                    <p:cond delay="0"/>
                                  </p:stCondLst>
                                  <p:childTnLst>
                                    <p:set>
                                      <p:cBhvr>
                                        <p:cTn id="54" dur="1" fill="hold">
                                          <p:stCondLst>
                                            <p:cond delay="0"/>
                                          </p:stCondLst>
                                        </p:cTn>
                                        <p:tgtEl>
                                          <p:spTgt spid="4"/>
                                        </p:tgtEl>
                                        <p:attrNameLst>
                                          <p:attrName>style.visibility</p:attrName>
                                        </p:attrNameLst>
                                      </p:cBhvr>
                                      <p:to>
                                        <p:strVal val="hidden"/>
                                      </p:to>
                                    </p:set>
                                  </p:childTnLst>
                                </p:cTn>
                              </p:par>
                              <p:par>
                                <p:cTn id="55" presetID="1" presetClass="entr" presetSubtype="0" fill="hold" nodeType="withEffect">
                                  <p:stCondLst>
                                    <p:cond delay="0"/>
                                  </p:stCondLst>
                                  <p:childTnLst>
                                    <p:set>
                                      <p:cBhvr>
                                        <p:cTn id="56" dur="1" fill="hold">
                                          <p:stCondLst>
                                            <p:cond delay="0"/>
                                          </p:stCondLst>
                                        </p:cTn>
                                        <p:tgtEl>
                                          <p:spTgt spid="6"/>
                                        </p:tgtEl>
                                        <p:attrNameLst>
                                          <p:attrName>style.visibility</p:attrName>
                                        </p:attrNameLst>
                                      </p:cBhvr>
                                      <p:to>
                                        <p:strVal val="visible"/>
                                      </p:to>
                                    </p:set>
                                  </p:childTnLst>
                                  <p:subTnLst>
                                    <p:audio>
                                      <p:cMediaNode>
                                        <p:cTn display="0" masterRel="sameClick">
                                          <p:stCondLst>
                                            <p:cond evt="begin" delay="0">
                                              <p:tn val="55"/>
                                            </p:cond>
                                          </p:stCondLst>
                                          <p:endCondLst>
                                            <p:cond evt="onStopAudio" delay="0">
                                              <p:tgtEl>
                                                <p:sldTgt/>
                                              </p:tgtEl>
                                            </p:cond>
                                          </p:endCondLst>
                                        </p:cTn>
                                        <p:tgtEl>
                                          <p:sndTgt r:embed="rId3" name="sai.wav"/>
                                        </p:tgtEl>
                                      </p:cMediaNode>
                                    </p:audio>
                                  </p:subTnLst>
                                </p:cTn>
                              </p:par>
                            </p:childTnLst>
                          </p:cTn>
                        </p:par>
                        <p:par>
                          <p:cTn id="57" fill="hold">
                            <p:stCondLst>
                              <p:cond delay="1250"/>
                            </p:stCondLst>
                            <p:childTnLst>
                              <p:par>
                                <p:cTn id="58" presetID="26" presetClass="emph" presetSubtype="0" repeatCount="3000" fill="hold" grpId="1" nodeType="afterEffect">
                                  <p:stCondLst>
                                    <p:cond delay="0"/>
                                  </p:stCondLst>
                                  <p:childTnLst>
                                    <p:animEffect transition="out" filter="fade">
                                      <p:cBhvr>
                                        <p:cTn id="59" dur="500" tmFilter="0, 0; .2, .5; .8, .5; 1, 0"/>
                                        <p:tgtEl>
                                          <p:spTgt spid="10"/>
                                        </p:tgtEl>
                                      </p:cBhvr>
                                    </p:animEffect>
                                    <p:animScale>
                                      <p:cBhvr>
                                        <p:cTn id="60" dur="250" autoRev="1" fill="hold"/>
                                        <p:tgtEl>
                                          <p:spTgt spid="10"/>
                                        </p:tgtEl>
                                      </p:cBhvr>
                                      <p:by x="105000" y="105000"/>
                                    </p:animScale>
                                  </p:childTnLst>
                                </p:cTn>
                              </p:par>
                              <p:par>
                                <p:cTn id="61" presetID="1" presetClass="emph" presetSubtype="2" fill="hold" nodeType="withEffect">
                                  <p:stCondLst>
                                    <p:cond delay="0"/>
                                  </p:stCondLst>
                                  <p:childTnLst>
                                    <p:animClr clrSpc="rgb" dir="cw">
                                      <p:cBhvr>
                                        <p:cTn id="62" dur="1500" fill="hold"/>
                                        <p:tgtEl>
                                          <p:spTgt spid="10"/>
                                        </p:tgtEl>
                                        <p:attrNameLst>
                                          <p:attrName>fillcolor</p:attrName>
                                        </p:attrNameLst>
                                      </p:cBhvr>
                                      <p:to>
                                        <a:schemeClr val="accent2"/>
                                      </p:to>
                                    </p:animClr>
                                    <p:set>
                                      <p:cBhvr>
                                        <p:cTn id="63" dur="1500" fill="hold"/>
                                        <p:tgtEl>
                                          <p:spTgt spid="10"/>
                                        </p:tgtEl>
                                        <p:attrNameLst>
                                          <p:attrName>fill.type</p:attrName>
                                        </p:attrNameLst>
                                      </p:cBhvr>
                                      <p:to>
                                        <p:strVal val="solid"/>
                                      </p:to>
                                    </p:set>
                                    <p:set>
                                      <p:cBhvr>
                                        <p:cTn id="64" dur="1500" fill="hold"/>
                                        <p:tgtEl>
                                          <p:spTgt spid="10"/>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65" restart="whenNotActive" fill="hold" evtFilter="cancelBubble" nodeType="interactiveSeq">
                <p:stCondLst>
                  <p:cond evt="onClick" delay="0">
                    <p:tgtEl>
                      <p:spTgt spid="10"/>
                    </p:tgtEl>
                  </p:cond>
                </p:stCondLst>
                <p:endSync evt="end" delay="0">
                  <p:rtn val="all"/>
                </p:endSync>
                <p:childTnLst>
                  <p:par>
                    <p:cTn id="66" fill="hold">
                      <p:stCondLst>
                        <p:cond delay="0"/>
                      </p:stCondLst>
                      <p:childTnLst>
                        <p:par>
                          <p:cTn id="67" fill="hold">
                            <p:stCondLst>
                              <p:cond delay="0"/>
                            </p:stCondLst>
                            <p:childTnLst>
                              <p:par>
                                <p:cTn id="68" presetID="1" presetClass="emph" presetSubtype="2" fill="hold" nodeType="clickEffect">
                                  <p:stCondLst>
                                    <p:cond delay="0"/>
                                  </p:stCondLst>
                                  <p:childTnLst>
                                    <p:animClr clrSpc="rgb" dir="cw">
                                      <p:cBhvr>
                                        <p:cTn id="69" dur="750" fill="hold"/>
                                        <p:tgtEl>
                                          <p:spTgt spid="10"/>
                                        </p:tgtEl>
                                        <p:attrNameLst>
                                          <p:attrName>fillcolor</p:attrName>
                                        </p:attrNameLst>
                                      </p:cBhvr>
                                      <p:to>
                                        <a:srgbClr val="FFC000"/>
                                      </p:to>
                                    </p:animClr>
                                    <p:set>
                                      <p:cBhvr>
                                        <p:cTn id="70" dur="750" fill="hold"/>
                                        <p:tgtEl>
                                          <p:spTgt spid="10"/>
                                        </p:tgtEl>
                                        <p:attrNameLst>
                                          <p:attrName>fill.type</p:attrName>
                                        </p:attrNameLst>
                                      </p:cBhvr>
                                      <p:to>
                                        <p:strVal val="solid"/>
                                      </p:to>
                                    </p:set>
                                    <p:set>
                                      <p:cBhvr>
                                        <p:cTn id="71" dur="750" fill="hold"/>
                                        <p:tgtEl>
                                          <p:spTgt spid="10"/>
                                        </p:tgtEl>
                                        <p:attrNameLst>
                                          <p:attrName>fill.on</p:attrName>
                                        </p:attrNameLst>
                                      </p:cBhvr>
                                      <p:to>
                                        <p:strVal val="true"/>
                                      </p:to>
                                    </p:set>
                                  </p:childTnLst>
                                </p:cTn>
                              </p:par>
                            </p:childTnLst>
                          </p:cTn>
                        </p:par>
                        <p:par>
                          <p:cTn id="72" fill="hold">
                            <p:stCondLst>
                              <p:cond delay="750"/>
                            </p:stCondLst>
                            <p:childTnLst>
                              <p:par>
                                <p:cTn id="73" presetID="64" presetClass="path" presetSubtype="0" accel="50000" decel="50000" fill="hold" nodeType="afterEffect">
                                  <p:stCondLst>
                                    <p:cond delay="0"/>
                                  </p:stCondLst>
                                  <p:childTnLst>
                                    <p:animMotion origin="layout" path="M 0 -1.85185E-6 L -0.04167 -0.31481 " pathEditMode="relative" rAng="0" ptsTypes="AA">
                                      <p:cBhvr>
                                        <p:cTn id="74" dur="500" fill="hold"/>
                                        <p:tgtEl>
                                          <p:spTgt spid="7"/>
                                        </p:tgtEl>
                                        <p:attrNameLst>
                                          <p:attrName>ppt_x</p:attrName>
                                          <p:attrName>ppt_y</p:attrName>
                                        </p:attrNameLst>
                                      </p:cBhvr>
                                      <p:rCtr x="-2083" y="-15741"/>
                                    </p:animMotion>
                                  </p:childTnLst>
                                  <p:subTnLst>
                                    <p:audio>
                                      <p:cMediaNode>
                                        <p:cTn display="0" masterRel="sameClick">
                                          <p:stCondLst>
                                            <p:cond evt="begin" delay="0">
                                              <p:tn val="73"/>
                                            </p:cond>
                                          </p:stCondLst>
                                          <p:endCondLst>
                                            <p:cond evt="onStopAudio" delay="0">
                                              <p:tgtEl>
                                                <p:sldTgt/>
                                              </p:tgtEl>
                                            </p:cond>
                                          </p:endCondLst>
                                        </p:cTn>
                                        <p:tgtEl>
                                          <p:sndTgt r:embed="rId2" name="sut.wav"/>
                                        </p:tgtEl>
                                      </p:cMediaNode>
                                    </p:audio>
                                  </p:subTnLst>
                                </p:cTn>
                              </p:par>
                              <p:par>
                                <p:cTn id="75" presetID="6" presetClass="emph" presetSubtype="0" fill="hold" nodeType="withEffect">
                                  <p:stCondLst>
                                    <p:cond delay="0"/>
                                  </p:stCondLst>
                                  <p:childTnLst>
                                    <p:animScale>
                                      <p:cBhvr>
                                        <p:cTn id="76" dur="500" fill="hold"/>
                                        <p:tgtEl>
                                          <p:spTgt spid="7"/>
                                        </p:tgtEl>
                                      </p:cBhvr>
                                      <p:by x="70000" y="70000"/>
                                    </p:animScale>
                                  </p:childTnLst>
                                </p:cTn>
                              </p:par>
                              <p:par>
                                <p:cTn id="77" presetID="8" presetClass="emph" presetSubtype="0" fill="hold" nodeType="withEffect">
                                  <p:stCondLst>
                                    <p:cond delay="0"/>
                                  </p:stCondLst>
                                  <p:childTnLst>
                                    <p:animRot by="-43200000">
                                      <p:cBhvr>
                                        <p:cTn id="78" dur="500" fill="hold"/>
                                        <p:tgtEl>
                                          <p:spTgt spid="7"/>
                                        </p:tgtEl>
                                        <p:attrNameLst>
                                          <p:attrName>r</p:attrName>
                                        </p:attrNameLst>
                                      </p:cBhvr>
                                    </p:animRot>
                                  </p:childTnLst>
                                </p:cTn>
                              </p:par>
                              <p:par>
                                <p:cTn id="79" presetID="35" presetClass="path" presetSubtype="0" accel="50000" decel="50000" fill="hold" nodeType="withEffect">
                                  <p:stCondLst>
                                    <p:cond delay="0"/>
                                  </p:stCondLst>
                                  <p:childTnLst>
                                    <p:animMotion origin="layout" path="M 0 -1.48148E-6 L -0.075 -0.00231 " pathEditMode="relative" rAng="0" ptsTypes="AA">
                                      <p:cBhvr>
                                        <p:cTn id="80" dur="500" fill="hold"/>
                                        <p:tgtEl>
                                          <p:spTgt spid="4"/>
                                        </p:tgtEl>
                                        <p:attrNameLst>
                                          <p:attrName>ppt_x</p:attrName>
                                          <p:attrName>ppt_y</p:attrName>
                                        </p:attrNameLst>
                                      </p:cBhvr>
                                      <p:rCtr x="-3750" y="-116"/>
                                    </p:animMotion>
                                  </p:childTnLst>
                                </p:cTn>
                              </p:par>
                              <p:par>
                                <p:cTn id="81" presetID="8" presetClass="emph" presetSubtype="0" fill="hold" nodeType="withEffect">
                                  <p:stCondLst>
                                    <p:cond delay="0"/>
                                  </p:stCondLst>
                                  <p:childTnLst>
                                    <p:animRot by="-1800000">
                                      <p:cBhvr>
                                        <p:cTn id="82" dur="500" fill="hold"/>
                                        <p:tgtEl>
                                          <p:spTgt spid="4"/>
                                        </p:tgtEl>
                                        <p:attrNameLst>
                                          <p:attrName>r</p:attrName>
                                        </p:attrNameLst>
                                      </p:cBhvr>
                                    </p:animRot>
                                  </p:childTnLst>
                                </p:cTn>
                              </p:par>
                            </p:childTnLst>
                          </p:cTn>
                        </p:par>
                        <p:par>
                          <p:cTn id="83" fill="hold">
                            <p:stCondLst>
                              <p:cond delay="1250"/>
                            </p:stCondLst>
                            <p:childTnLst>
                              <p:par>
                                <p:cTn id="84" presetID="1" presetClass="exit" presetSubtype="0" fill="hold" nodeType="afterEffect">
                                  <p:stCondLst>
                                    <p:cond delay="0"/>
                                  </p:stCondLst>
                                  <p:childTnLst>
                                    <p:set>
                                      <p:cBhvr>
                                        <p:cTn id="85" dur="1" fill="hold">
                                          <p:stCondLst>
                                            <p:cond delay="0"/>
                                          </p:stCondLst>
                                        </p:cTn>
                                        <p:tgtEl>
                                          <p:spTgt spid="4"/>
                                        </p:tgtEl>
                                        <p:attrNameLst>
                                          <p:attrName>style.visibility</p:attrName>
                                        </p:attrNameLst>
                                      </p:cBhvr>
                                      <p:to>
                                        <p:strVal val="hidden"/>
                                      </p:to>
                                    </p:set>
                                  </p:childTnLst>
                                </p:cTn>
                              </p:par>
                            </p:childTnLst>
                          </p:cTn>
                        </p:par>
                        <p:par>
                          <p:cTn id="86" fill="hold">
                            <p:stCondLst>
                              <p:cond delay="1250"/>
                            </p:stCondLst>
                            <p:childTnLst>
                              <p:par>
                                <p:cTn id="87" presetID="1" presetClass="entr" presetSubtype="0" fill="hold" nodeType="afterEffect">
                                  <p:stCondLst>
                                    <p:cond delay="0"/>
                                  </p:stCondLst>
                                  <p:childTnLst>
                                    <p:set>
                                      <p:cBhvr>
                                        <p:cTn id="88" dur="1" fill="hold">
                                          <p:stCondLst>
                                            <p:cond delay="0"/>
                                          </p:stCondLst>
                                        </p:cTn>
                                        <p:tgtEl>
                                          <p:spTgt spid="5"/>
                                        </p:tgtEl>
                                        <p:attrNameLst>
                                          <p:attrName>style.visibility</p:attrName>
                                        </p:attrNameLst>
                                      </p:cBhvr>
                                      <p:to>
                                        <p:strVal val="visible"/>
                                      </p:to>
                                    </p:set>
                                  </p:childTnLst>
                                  <p:subTnLst>
                                    <p:audio>
                                      <p:cMediaNode>
                                        <p:cTn display="0" masterRel="sameClick">
                                          <p:stCondLst>
                                            <p:cond evt="begin" delay="0">
                                              <p:tn val="87"/>
                                            </p:cond>
                                          </p:stCondLst>
                                          <p:endCondLst>
                                            <p:cond evt="onStopAudio" delay="0">
                                              <p:tgtEl>
                                                <p:sldTgt/>
                                              </p:tgtEl>
                                            </p:cond>
                                          </p:endCondLst>
                                        </p:cTn>
                                        <p:tgtEl>
                                          <p:sndTgt r:embed="rId4" name="yeah1.wav"/>
                                        </p:tgtEl>
                                      </p:cMediaNode>
                                    </p:audio>
                                  </p:subTnLst>
                                </p:cTn>
                              </p:par>
                              <p:par>
                                <p:cTn id="89" presetID="1" presetClass="exit" presetSubtype="0" fill="hold" nodeType="withEffect">
                                  <p:stCondLst>
                                    <p:cond delay="0"/>
                                  </p:stCondLst>
                                  <p:childTnLst>
                                    <p:set>
                                      <p:cBhvr>
                                        <p:cTn id="90" dur="1" fill="hold">
                                          <p:stCondLst>
                                            <p:cond delay="0"/>
                                          </p:stCondLst>
                                        </p:cTn>
                                        <p:tgtEl>
                                          <p:spTgt spid="7"/>
                                        </p:tgtEl>
                                        <p:attrNameLst>
                                          <p:attrName>style.visibility</p:attrName>
                                        </p:attrNameLst>
                                      </p:cBhvr>
                                      <p:to>
                                        <p:strVal val="hidden"/>
                                      </p:to>
                                    </p:set>
                                  </p:childTnLst>
                                </p:cTn>
                              </p:par>
                              <p:par>
                                <p:cTn id="91" presetID="53" presetClass="entr" presetSubtype="16" fill="hold" nodeType="with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subTnLst>
                                    <p:audio>
                                      <p:cMediaNode>
                                        <p:cTn display="0" masterRel="sameClick">
                                          <p:stCondLst>
                                            <p:cond evt="begin" delay="0">
                                              <p:tn val="91"/>
                                            </p:cond>
                                          </p:stCondLst>
                                          <p:endCondLst>
                                            <p:cond evt="onStopAudio" delay="0">
                                              <p:tgtEl>
                                                <p:sldTgt/>
                                              </p:tgtEl>
                                            </p:cond>
                                          </p:endCondLst>
                                        </p:cTn>
                                        <p:tgtEl>
                                          <p:sndTgt r:embed="rId5" name="yeeh.wav"/>
                                        </p:tgtEl>
                                      </p:cMediaNode>
                                    </p:audio>
                                  </p:subTnLst>
                                </p:cTn>
                              </p:par>
                            </p:childTnLst>
                          </p:cTn>
                        </p:par>
                      </p:childTnLst>
                    </p:cTn>
                  </p:par>
                </p:childTnLst>
              </p:cTn>
              <p:nextCondLst>
                <p:cond evt="onClick" delay="0">
                  <p:tgtEl>
                    <p:spTgt spid="10"/>
                  </p:tgtEl>
                </p:cond>
              </p:nextCondLst>
            </p:seq>
            <p:seq concurrent="1" nextAc="seek">
              <p:cTn id="96" restart="whenNotActive" fill="hold" evtFilter="cancelBubble" nodeType="interactiveSeq">
                <p:stCondLst>
                  <p:cond evt="onClick" delay="0">
                    <p:tgtEl>
                      <p:spTgt spid="12"/>
                    </p:tgtEl>
                  </p:cond>
                </p:stCondLst>
                <p:endSync evt="end" delay="0">
                  <p:rtn val="all"/>
                </p:endSync>
                <p:childTnLst>
                  <p:par>
                    <p:cTn id="97" fill="hold">
                      <p:stCondLst>
                        <p:cond delay="0"/>
                      </p:stCondLst>
                      <p:childTnLst>
                        <p:par>
                          <p:cTn id="98" fill="hold">
                            <p:stCondLst>
                              <p:cond delay="0"/>
                            </p:stCondLst>
                            <p:childTnLst>
                              <p:par>
                                <p:cTn id="99" presetID="1" presetClass="emph" presetSubtype="2" fill="hold" nodeType="clickEffect">
                                  <p:stCondLst>
                                    <p:cond delay="0"/>
                                  </p:stCondLst>
                                  <p:childTnLst>
                                    <p:animClr clrSpc="rgb" dir="cw">
                                      <p:cBhvr>
                                        <p:cTn id="100" dur="750" fill="hold"/>
                                        <p:tgtEl>
                                          <p:spTgt spid="12"/>
                                        </p:tgtEl>
                                        <p:attrNameLst>
                                          <p:attrName>fillcolor</p:attrName>
                                        </p:attrNameLst>
                                      </p:cBhvr>
                                      <p:to>
                                        <a:srgbClr val="FFC000"/>
                                      </p:to>
                                    </p:animClr>
                                    <p:set>
                                      <p:cBhvr>
                                        <p:cTn id="101" dur="750" fill="hold"/>
                                        <p:tgtEl>
                                          <p:spTgt spid="12"/>
                                        </p:tgtEl>
                                        <p:attrNameLst>
                                          <p:attrName>fill.type</p:attrName>
                                        </p:attrNameLst>
                                      </p:cBhvr>
                                      <p:to>
                                        <p:strVal val="solid"/>
                                      </p:to>
                                    </p:set>
                                    <p:set>
                                      <p:cBhvr>
                                        <p:cTn id="102" dur="750" fill="hold"/>
                                        <p:tgtEl>
                                          <p:spTgt spid="12"/>
                                        </p:tgtEl>
                                        <p:attrNameLst>
                                          <p:attrName>fill.on</p:attrName>
                                        </p:attrNameLst>
                                      </p:cBhvr>
                                      <p:to>
                                        <p:strVal val="true"/>
                                      </p:to>
                                    </p:set>
                                  </p:childTnLst>
                                </p:cTn>
                              </p:par>
                            </p:childTnLst>
                          </p:cTn>
                        </p:par>
                        <p:par>
                          <p:cTn id="103" fill="hold">
                            <p:stCondLst>
                              <p:cond delay="750"/>
                            </p:stCondLst>
                            <p:childTnLst>
                              <p:par>
                                <p:cTn id="104" presetID="64" presetClass="path" presetSubtype="0" accel="50000" decel="50000" fill="hold" nodeType="afterEffect">
                                  <p:stCondLst>
                                    <p:cond delay="0"/>
                                  </p:stCondLst>
                                  <p:childTnLst>
                                    <p:animMotion origin="layout" path="M 0 -1.85185E-6 L -0.17148 -0.24305 " pathEditMode="relative" rAng="0" ptsTypes="AA">
                                      <p:cBhvr>
                                        <p:cTn id="105" dur="500" fill="hold"/>
                                        <p:tgtEl>
                                          <p:spTgt spid="7"/>
                                        </p:tgtEl>
                                        <p:attrNameLst>
                                          <p:attrName>ppt_x</p:attrName>
                                          <p:attrName>ppt_y</p:attrName>
                                        </p:attrNameLst>
                                      </p:cBhvr>
                                      <p:rCtr x="-8581" y="-12153"/>
                                    </p:animMotion>
                                  </p:childTnLst>
                                  <p:subTnLst>
                                    <p:audio>
                                      <p:cMediaNode>
                                        <p:cTn display="0" masterRel="sameClick">
                                          <p:stCondLst>
                                            <p:cond evt="begin" delay="0">
                                              <p:tn val="104"/>
                                            </p:cond>
                                          </p:stCondLst>
                                          <p:endCondLst>
                                            <p:cond evt="onStopAudio" delay="0">
                                              <p:tgtEl>
                                                <p:sldTgt/>
                                              </p:tgtEl>
                                            </p:cond>
                                          </p:endCondLst>
                                        </p:cTn>
                                        <p:tgtEl>
                                          <p:sndTgt r:embed="rId2" name="sut.wav"/>
                                        </p:tgtEl>
                                      </p:cMediaNode>
                                    </p:audio>
                                  </p:subTnLst>
                                </p:cTn>
                              </p:par>
                              <p:par>
                                <p:cTn id="106" presetID="6" presetClass="emph" presetSubtype="0" fill="hold" nodeType="withEffect">
                                  <p:stCondLst>
                                    <p:cond delay="0"/>
                                  </p:stCondLst>
                                  <p:childTnLst>
                                    <p:animScale>
                                      <p:cBhvr>
                                        <p:cTn id="107" dur="500" fill="hold"/>
                                        <p:tgtEl>
                                          <p:spTgt spid="7"/>
                                        </p:tgtEl>
                                      </p:cBhvr>
                                      <p:by x="50000" y="50000"/>
                                    </p:animScale>
                                  </p:childTnLst>
                                </p:cTn>
                              </p:par>
                              <p:par>
                                <p:cTn id="108" presetID="8" presetClass="emph" presetSubtype="0" fill="hold" nodeType="withEffect">
                                  <p:stCondLst>
                                    <p:cond delay="0"/>
                                  </p:stCondLst>
                                  <p:childTnLst>
                                    <p:animRot by="-43200000">
                                      <p:cBhvr>
                                        <p:cTn id="109" dur="500" fill="hold"/>
                                        <p:tgtEl>
                                          <p:spTgt spid="7"/>
                                        </p:tgtEl>
                                        <p:attrNameLst>
                                          <p:attrName>r</p:attrName>
                                        </p:attrNameLst>
                                      </p:cBhvr>
                                    </p:animRot>
                                  </p:childTnLst>
                                </p:cTn>
                              </p:par>
                              <p:par>
                                <p:cTn id="110" presetID="63" presetClass="path" presetSubtype="0" accel="50000" decel="50000" fill="hold" nodeType="withEffect">
                                  <p:stCondLst>
                                    <p:cond delay="0"/>
                                  </p:stCondLst>
                                  <p:childTnLst>
                                    <p:animMotion origin="layout" path="M 0 -1.48148E-6 L 0.17734 -0.02592 " pathEditMode="relative" rAng="0" ptsTypes="AA">
                                      <p:cBhvr>
                                        <p:cTn id="111" dur="500" fill="hold"/>
                                        <p:tgtEl>
                                          <p:spTgt spid="4"/>
                                        </p:tgtEl>
                                        <p:attrNameLst>
                                          <p:attrName>ppt_x</p:attrName>
                                          <p:attrName>ppt_y</p:attrName>
                                        </p:attrNameLst>
                                      </p:cBhvr>
                                      <p:rCtr x="8867" y="-1296"/>
                                    </p:animMotion>
                                  </p:childTnLst>
                                </p:cTn>
                              </p:par>
                              <p:par>
                                <p:cTn id="112" presetID="8" presetClass="emph" presetSubtype="0" fill="hold" nodeType="withEffect">
                                  <p:stCondLst>
                                    <p:cond delay="0"/>
                                  </p:stCondLst>
                                  <p:childTnLst>
                                    <p:animRot by="1800000">
                                      <p:cBhvr>
                                        <p:cTn id="113" dur="500" fill="hold"/>
                                        <p:tgtEl>
                                          <p:spTgt spid="4"/>
                                        </p:tgtEl>
                                        <p:attrNameLst>
                                          <p:attrName>r</p:attrName>
                                        </p:attrNameLst>
                                      </p:cBhvr>
                                    </p:animRot>
                                  </p:childTnLst>
                                </p:cTn>
                              </p:par>
                            </p:childTnLst>
                          </p:cTn>
                        </p:par>
                        <p:par>
                          <p:cTn id="114" fill="hold">
                            <p:stCondLst>
                              <p:cond delay="1250"/>
                            </p:stCondLst>
                            <p:childTnLst>
                              <p:par>
                                <p:cTn id="115" presetID="1" presetClass="exit" presetSubtype="0" fill="hold" nodeType="afterEffect">
                                  <p:stCondLst>
                                    <p:cond delay="0"/>
                                  </p:stCondLst>
                                  <p:childTnLst>
                                    <p:set>
                                      <p:cBhvr>
                                        <p:cTn id="116" dur="1" fill="hold">
                                          <p:stCondLst>
                                            <p:cond delay="0"/>
                                          </p:stCondLst>
                                        </p:cTn>
                                        <p:tgtEl>
                                          <p:spTgt spid="4"/>
                                        </p:tgtEl>
                                        <p:attrNameLst>
                                          <p:attrName>style.visibility</p:attrName>
                                        </p:attrNameLst>
                                      </p:cBhvr>
                                      <p:to>
                                        <p:strVal val="hidden"/>
                                      </p:to>
                                    </p:set>
                                  </p:childTnLst>
                                </p:cTn>
                              </p:par>
                              <p:par>
                                <p:cTn id="117" presetID="1" presetClass="entr" presetSubtype="0" fill="hold" nodeType="withEffect">
                                  <p:stCondLst>
                                    <p:cond delay="0"/>
                                  </p:stCondLst>
                                  <p:childTnLst>
                                    <p:set>
                                      <p:cBhvr>
                                        <p:cTn id="118" dur="1" fill="hold">
                                          <p:stCondLst>
                                            <p:cond delay="0"/>
                                          </p:stCondLst>
                                        </p:cTn>
                                        <p:tgtEl>
                                          <p:spTgt spid="6"/>
                                        </p:tgtEl>
                                        <p:attrNameLst>
                                          <p:attrName>style.visibility</p:attrName>
                                        </p:attrNameLst>
                                      </p:cBhvr>
                                      <p:to>
                                        <p:strVal val="visible"/>
                                      </p:to>
                                    </p:set>
                                  </p:childTnLst>
                                  <p:subTnLst>
                                    <p:audio>
                                      <p:cMediaNode>
                                        <p:cTn display="0" masterRel="sameClick">
                                          <p:stCondLst>
                                            <p:cond evt="begin" delay="0">
                                              <p:tn val="117"/>
                                            </p:cond>
                                          </p:stCondLst>
                                          <p:endCondLst>
                                            <p:cond evt="onStopAudio" delay="0">
                                              <p:tgtEl>
                                                <p:sldTgt/>
                                              </p:tgtEl>
                                            </p:cond>
                                          </p:endCondLst>
                                        </p:cTn>
                                        <p:tgtEl>
                                          <p:sndTgt r:embed="rId3" name="sai.wav"/>
                                        </p:tgtEl>
                                      </p:cMediaNode>
                                    </p:audio>
                                  </p:subTnLst>
                                </p:cTn>
                              </p:par>
                            </p:childTnLst>
                          </p:cTn>
                        </p:par>
                        <p:par>
                          <p:cTn id="119" fill="hold">
                            <p:stCondLst>
                              <p:cond delay="1250"/>
                            </p:stCondLst>
                            <p:childTnLst>
                              <p:par>
                                <p:cTn id="120" presetID="26" presetClass="emph" presetSubtype="0" repeatCount="3000" fill="hold" grpId="2" nodeType="afterEffect">
                                  <p:stCondLst>
                                    <p:cond delay="0"/>
                                  </p:stCondLst>
                                  <p:childTnLst>
                                    <p:animEffect transition="out" filter="fade">
                                      <p:cBhvr>
                                        <p:cTn id="121" dur="500" tmFilter="0, 0; .2, .5; .8, .5; 1, 0"/>
                                        <p:tgtEl>
                                          <p:spTgt spid="10"/>
                                        </p:tgtEl>
                                      </p:cBhvr>
                                    </p:animEffect>
                                    <p:animScale>
                                      <p:cBhvr>
                                        <p:cTn id="122" dur="250" autoRev="1" fill="hold"/>
                                        <p:tgtEl>
                                          <p:spTgt spid="10"/>
                                        </p:tgtEl>
                                      </p:cBhvr>
                                      <p:by x="105000" y="105000"/>
                                    </p:animScale>
                                  </p:childTnLst>
                                </p:cTn>
                              </p:par>
                              <p:par>
                                <p:cTn id="123" presetID="1" presetClass="emph" presetSubtype="2" fill="hold" nodeType="withEffect">
                                  <p:stCondLst>
                                    <p:cond delay="0"/>
                                  </p:stCondLst>
                                  <p:childTnLst>
                                    <p:animClr clrSpc="rgb" dir="cw">
                                      <p:cBhvr>
                                        <p:cTn id="124" dur="1500" fill="hold"/>
                                        <p:tgtEl>
                                          <p:spTgt spid="10"/>
                                        </p:tgtEl>
                                        <p:attrNameLst>
                                          <p:attrName>fillcolor</p:attrName>
                                        </p:attrNameLst>
                                      </p:cBhvr>
                                      <p:to>
                                        <a:schemeClr val="accent2"/>
                                      </p:to>
                                    </p:animClr>
                                    <p:set>
                                      <p:cBhvr>
                                        <p:cTn id="125" dur="1500" fill="hold"/>
                                        <p:tgtEl>
                                          <p:spTgt spid="10"/>
                                        </p:tgtEl>
                                        <p:attrNameLst>
                                          <p:attrName>fill.type</p:attrName>
                                        </p:attrNameLst>
                                      </p:cBhvr>
                                      <p:to>
                                        <p:strVal val="solid"/>
                                      </p:to>
                                    </p:set>
                                    <p:set>
                                      <p:cBhvr>
                                        <p:cTn id="126" dur="1500" fill="hold"/>
                                        <p:tgtEl>
                                          <p:spTgt spid="10"/>
                                        </p:tgtEl>
                                        <p:attrNameLst>
                                          <p:attrName>fill.on</p:attrName>
                                        </p:attrNameLst>
                                      </p:cBhvr>
                                      <p:to>
                                        <p:strVal val="true"/>
                                      </p:to>
                                    </p:set>
                                  </p:childTnLst>
                                </p:cTn>
                              </p:par>
                            </p:childTnLst>
                          </p:cTn>
                        </p:par>
                      </p:childTnLst>
                    </p:cTn>
                  </p:par>
                </p:childTnLst>
              </p:cTn>
              <p:nextCondLst>
                <p:cond evt="onClick" delay="0">
                  <p:tgtEl>
                    <p:spTgt spid="12"/>
                  </p:tgtEl>
                </p:cond>
              </p:nextCondLst>
            </p:seq>
          </p:childTnLst>
        </p:cTn>
      </p:par>
    </p:tnLst>
    <p:bldLst>
      <p:bldP spid="9" grpId="0" animBg="1"/>
      <p:bldP spid="10" grpId="0" animBg="1"/>
      <p:bldP spid="10" grpId="1" animBg="1"/>
      <p:bldP spid="10" grpId="2"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5C6C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549007" y="600096"/>
            <a:ext cx="15189986" cy="12417814"/>
          </a:xfrm>
          <a:prstGeom prst="rect">
            <a:avLst/>
          </a:prstGeom>
        </p:spPr>
      </p:pic>
      <p:pic>
        <p:nvPicPr>
          <p:cNvPr id="5" name="Picture 5"/>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304800" y="5524500"/>
            <a:ext cx="3251593" cy="7673377"/>
          </a:xfrm>
          <a:prstGeom prst="rect">
            <a:avLst/>
          </a:prstGeom>
        </p:spPr>
      </p:pic>
      <p:sp>
        <p:nvSpPr>
          <p:cNvPr id="7" name="TextBox 6"/>
          <p:cNvSpPr txBox="1"/>
          <p:nvPr/>
        </p:nvSpPr>
        <p:spPr>
          <a:xfrm>
            <a:off x="2173363" y="2704858"/>
            <a:ext cx="13664807" cy="3557512"/>
          </a:xfrm>
          <a:prstGeom prst="rect">
            <a:avLst/>
          </a:prstGeom>
          <a:noFill/>
        </p:spPr>
        <p:txBody>
          <a:bodyPr wrap="square" rtlCol="0">
            <a:spAutoFit/>
          </a:bodyPr>
          <a:lstStyle/>
          <a:p>
            <a:pPr algn="ctr">
              <a:lnSpc>
                <a:spcPct val="150000"/>
              </a:lnSpc>
            </a:pPr>
            <a:r>
              <a:rPr lang="en-US" sz="8000" b="1" dirty="0" smtClean="0">
                <a:latin typeface="Arial" panose="020B0604020202020204" pitchFamily="34" charset="0"/>
                <a:cs typeface="Arial" panose="020B0604020202020204" pitchFamily="34" charset="0"/>
              </a:rPr>
              <a:t>BÀI TẬP CUỐI CHƯƠNG II</a:t>
            </a:r>
          </a:p>
          <a:p>
            <a:pPr algn="ctr">
              <a:lnSpc>
                <a:spcPct val="150000"/>
              </a:lnSpc>
            </a:pPr>
            <a:r>
              <a:rPr lang="en-US" sz="8000" b="1" dirty="0" smtClean="0">
                <a:latin typeface="Arial" panose="020B0604020202020204" pitchFamily="34" charset="0"/>
                <a:cs typeface="Arial" panose="020B0604020202020204" pitchFamily="34" charset="0"/>
              </a:rPr>
              <a:t>(1 </a:t>
            </a:r>
            <a:r>
              <a:rPr lang="en-US" sz="8000" b="1" dirty="0" err="1" smtClean="0">
                <a:latin typeface="Arial" panose="020B0604020202020204" pitchFamily="34" charset="0"/>
                <a:cs typeface="Arial" panose="020B0604020202020204" pitchFamily="34" charset="0"/>
              </a:rPr>
              <a:t>Tiết</a:t>
            </a:r>
            <a:r>
              <a:rPr lang="en-US" sz="8000" b="1" dirty="0" smtClean="0">
                <a:latin typeface="Arial" panose="020B0604020202020204" pitchFamily="34" charset="0"/>
                <a:cs typeface="Arial" panose="020B0604020202020204" pitchFamily="34" charset="0"/>
              </a:rPr>
              <a:t>)</a:t>
            </a:r>
            <a:endParaRPr lang="en-US" sz="8000" b="1" dirty="0">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658600" y="2171700"/>
            <a:ext cx="8115300" cy="8115300"/>
          </a:xfrm>
          <a:prstGeom prst="rect">
            <a:avLst/>
          </a:prstGeom>
        </p:spPr>
      </p:pic>
    </p:spTree>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CECD5"/>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 xmlns:asvg="http://schemas.microsoft.com/office/drawing/2016/SVG/main" r:embed="rId5"/>
              </a:ext>
            </a:extLst>
          </a:blip>
          <a:srcRect/>
          <a:stretch>
            <a:fillRect/>
          </a:stretch>
        </p:blipFill>
        <p:spPr>
          <a:xfrm rot="3932446">
            <a:off x="16013198" y="558916"/>
            <a:ext cx="1675527" cy="1605460"/>
          </a:xfrm>
          <a:prstGeom prst="rect">
            <a:avLst/>
          </a:prstGeom>
        </p:spPr>
      </p:pic>
      <p:pic>
        <p:nvPicPr>
          <p:cNvPr id="7" name="Picture 7"/>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 xmlns:asvg="http://schemas.microsoft.com/office/drawing/2016/SVG/main" r:embed="rId7"/>
              </a:ext>
            </a:extLst>
          </a:blip>
          <a:srcRect/>
          <a:stretch>
            <a:fillRect/>
          </a:stretch>
        </p:blipFill>
        <p:spPr>
          <a:xfrm rot="-5833455">
            <a:off x="77259" y="8776409"/>
            <a:ext cx="1422739" cy="1363243"/>
          </a:xfrm>
          <a:prstGeom prst="rect">
            <a:avLst/>
          </a:prstGeom>
        </p:spPr>
      </p:pic>
      <p:sp>
        <p:nvSpPr>
          <p:cNvPr id="8" name="Rectangle 7"/>
          <p:cNvSpPr/>
          <p:nvPr/>
        </p:nvSpPr>
        <p:spPr>
          <a:xfrm>
            <a:off x="3429000" y="800100"/>
            <a:ext cx="12106318" cy="1938992"/>
          </a:xfrm>
          <a:prstGeom prst="rect">
            <a:avLst/>
          </a:prstGeom>
        </p:spPr>
        <p:txBody>
          <a:bodyPr wrap="square">
            <a:spAutoFit/>
          </a:bodyPr>
          <a:lstStyle/>
          <a:p>
            <a:pPr algn="just">
              <a:lnSpc>
                <a:spcPct val="150000"/>
              </a:lnSpc>
            </a:pPr>
            <a:r>
              <a:rPr lang="en-US" sz="4000" i="1" dirty="0" smtClean="0">
                <a:latin typeface="Arial" panose="020B0604020202020204" pitchFamily="34" charset="0"/>
                <a:cs typeface="Arial" panose="020B0604020202020204" pitchFamily="34" charset="0"/>
              </a:rPr>
              <a:t>Đ</a:t>
            </a:r>
            <a:r>
              <a:rPr lang="vi-VN" sz="4000" i="1" dirty="0" smtClean="0">
                <a:latin typeface="Arial" panose="020B0604020202020204" pitchFamily="34" charset="0"/>
                <a:cs typeface="Arial" panose="020B0604020202020204" pitchFamily="34" charset="0"/>
              </a:rPr>
              <a:t>ại </a:t>
            </a:r>
            <a:r>
              <a:rPr lang="vi-VN" sz="4000" i="1" dirty="0">
                <a:latin typeface="Arial" panose="020B0604020202020204" pitchFamily="34" charset="0"/>
                <a:cs typeface="Arial" panose="020B0604020202020204" pitchFamily="34" charset="0"/>
              </a:rPr>
              <a:t>diện từng nhóm lên trình bày về sơ đồ tư duy của </a:t>
            </a:r>
            <a:r>
              <a:rPr lang="vi-VN" sz="4000" i="1" dirty="0" smtClean="0">
                <a:latin typeface="Arial" panose="020B0604020202020204" pitchFamily="34" charset="0"/>
                <a:cs typeface="Arial" panose="020B0604020202020204" pitchFamily="34" charset="0"/>
              </a:rPr>
              <a:t>nhóm</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đã</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giao</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về</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từ</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buổi</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trước</a:t>
            </a:r>
            <a:r>
              <a:rPr lang="en-US" sz="4000" i="1" dirty="0" smtClean="0">
                <a:latin typeface="Arial" panose="020B0604020202020204" pitchFamily="34" charset="0"/>
                <a:cs typeface="Arial" panose="020B0604020202020204" pitchFamily="34" charset="0"/>
              </a:rPr>
              <a:t>.</a:t>
            </a:r>
            <a:endParaRPr lang="en-US" sz="4000" i="1" dirty="0">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132977" y="952500"/>
            <a:ext cx="1749704" cy="1249788"/>
          </a:xfrm>
          <a:prstGeom prst="rect">
            <a:avLst/>
          </a:prstGeom>
        </p:spPr>
      </p:pic>
      <p:pic>
        <p:nvPicPr>
          <p:cNvPr id="10" name="Picture 9"/>
          <p:cNvPicPr/>
          <p:nvPr/>
        </p:nvPicPr>
        <p:blipFill>
          <a:blip r:embed="rId9"/>
          <a:stretch>
            <a:fillRect/>
          </a:stretch>
        </p:blipFill>
        <p:spPr>
          <a:xfrm>
            <a:off x="3733800" y="2726392"/>
            <a:ext cx="10778473" cy="7200384"/>
          </a:xfrm>
          <a:prstGeom prst="rect">
            <a:avLst/>
          </a:prstGeom>
        </p:spPr>
      </p:pic>
      <p:pic>
        <p:nvPicPr>
          <p:cNvPr id="11" name="Picture 2"/>
          <p:cNvPicPr>
            <a:picLocks noChangeAspect="1"/>
          </p:cNvPicPr>
          <p:nvPr/>
        </p:nvPicPr>
        <p:blipFill>
          <a:blip r:embed="rId10" cstate="email">
            <a:extLst>
              <a:ext uri="{28A0092B-C50C-407E-A947-70E740481C1C}">
                <a14:useLocalDpi xmlns:a14="http://schemas.microsoft.com/office/drawing/2010/main"/>
              </a:ext>
            </a:extLst>
          </a:blip>
          <a:srcRect/>
          <a:stretch>
            <a:fillRect/>
          </a:stretch>
        </p:blipFill>
        <p:spPr>
          <a:xfrm rot="20360123">
            <a:off x="14499610" y="7928643"/>
            <a:ext cx="3272882" cy="1480979"/>
          </a:xfrm>
          <a:prstGeom prst="rect">
            <a:avLst/>
          </a:prstGeom>
        </p:spPr>
      </p:pic>
      <p:pic>
        <p:nvPicPr>
          <p:cNvPr id="12" name="Picture 11"/>
          <p:cNvPicPr>
            <a:picLocks noChangeAspect="1"/>
          </p:cNvPicPr>
          <p:nvPr/>
        </p:nvPicPr>
        <p:blipFill>
          <a:blip r:embed="rId11">
            <a:extLst>
              <a:ext uri="{28A0092B-C50C-407E-A947-70E740481C1C}">
                <a14:useLocalDpi xmlns:a14="http://schemas.microsoft.com/office/drawing/2010/main"/>
              </a:ext>
            </a:extLst>
          </a:blip>
          <a:stretch>
            <a:fillRect/>
          </a:stretch>
        </p:blipFill>
        <p:spPr>
          <a:xfrm flipH="1">
            <a:off x="1564272" y="2739092"/>
            <a:ext cx="2758850" cy="7331945"/>
          </a:xfrm>
          <a:prstGeom prst="rect">
            <a:avLst/>
          </a:prstGeom>
        </p:spPr>
      </p:pic>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anim calcmode="lin" valueType="num">
                                      <p:cBhvr>
                                        <p:cTn id="16" dur="500" fill="hold"/>
                                        <p:tgtEl>
                                          <p:spTgt spid="12"/>
                                        </p:tgtEl>
                                        <p:attrNameLst>
                                          <p:attrName>ppt_x</p:attrName>
                                        </p:attrNameLst>
                                      </p:cBhvr>
                                      <p:tavLst>
                                        <p:tav tm="0">
                                          <p:val>
                                            <p:strVal val="#ppt_x"/>
                                          </p:val>
                                        </p:tav>
                                        <p:tav tm="100000">
                                          <p:val>
                                            <p:strVal val="#ppt_x"/>
                                          </p:val>
                                        </p:tav>
                                      </p:tavLst>
                                    </p:anim>
                                    <p:anim calcmode="lin" valueType="num">
                                      <p:cBhvr>
                                        <p:cTn id="17" dur="500" fill="hold"/>
                                        <p:tgtEl>
                                          <p:spTgt spid="12"/>
                                        </p:tgtEl>
                                        <p:attrNameLst>
                                          <p:attrName>ppt_y</p:attrName>
                                        </p:attrNameLst>
                                      </p:cBhvr>
                                      <p:tavLst>
                                        <p:tav tm="0">
                                          <p:val>
                                            <p:strVal val="#ppt_y+.1"/>
                                          </p:val>
                                        </p:tav>
                                        <p:tav tm="100000">
                                          <p:val>
                                            <p:strVal val="#ppt_y"/>
                                          </p:val>
                                        </p:tav>
                                      </p:tavLst>
                                    </p:anim>
                                  </p:childTnLst>
                                </p:cTn>
                              </p:par>
                              <p:par>
                                <p:cTn id="18" presetID="5" presetClass="entr" presetSubtype="10"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checkerboard(across)">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DFDDE4"/>
        </a:solidFill>
        <a:effectLst/>
      </p:bgPr>
    </p:bg>
    <p:spTree>
      <p:nvGrpSpPr>
        <p:cNvPr id="1" name=""/>
        <p:cNvGrpSpPr/>
        <p:nvPr/>
      </p:nvGrpSpPr>
      <p:grpSpPr>
        <a:xfrm>
          <a:off x="0" y="0"/>
          <a:ext cx="0" cy="0"/>
          <a:chOff x="0" y="0"/>
          <a:chExt cx="0" cy="0"/>
        </a:xfrm>
      </p:grpSpPr>
      <p:pic>
        <p:nvPicPr>
          <p:cNvPr id="6" name="Picture 6"/>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 xmlns:asvg="http://schemas.microsoft.com/office/drawing/2016/SVG/main" r:embed="rId4"/>
              </a:ext>
            </a:extLst>
          </a:blip>
          <a:srcRect/>
          <a:stretch>
            <a:fillRect/>
          </a:stretch>
        </p:blipFill>
        <p:spPr>
          <a:xfrm rot="3895077">
            <a:off x="7135212" y="2443392"/>
            <a:ext cx="834782" cy="799873"/>
          </a:xfrm>
          <a:prstGeom prst="rect">
            <a:avLst/>
          </a:prstGeom>
        </p:spPr>
      </p:pic>
      <p:pic>
        <p:nvPicPr>
          <p:cNvPr id="7" name="Picture 7"/>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 xmlns:asvg="http://schemas.microsoft.com/office/drawing/2016/SVG/main" r:embed="rId6"/>
              </a:ext>
            </a:extLst>
          </a:blip>
          <a:srcRect/>
          <a:stretch>
            <a:fillRect/>
          </a:stretch>
        </p:blipFill>
        <p:spPr>
          <a:xfrm rot="3895077">
            <a:off x="8810092" y="2443392"/>
            <a:ext cx="834782" cy="799873"/>
          </a:xfrm>
          <a:prstGeom prst="rect">
            <a:avLst/>
          </a:prstGeom>
        </p:spPr>
      </p:pic>
      <p:pic>
        <p:nvPicPr>
          <p:cNvPr id="8" name="Picture 8"/>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 xmlns:asvg="http://schemas.microsoft.com/office/drawing/2016/SVG/main" r:embed="rId8"/>
              </a:ext>
            </a:extLst>
          </a:blip>
          <a:srcRect/>
          <a:stretch>
            <a:fillRect/>
          </a:stretch>
        </p:blipFill>
        <p:spPr>
          <a:xfrm rot="3895077">
            <a:off x="10484972" y="2443392"/>
            <a:ext cx="834782" cy="799873"/>
          </a:xfrm>
          <a:prstGeom prst="rect">
            <a:avLst/>
          </a:prstGeom>
        </p:spPr>
      </p:pic>
      <p:sp>
        <p:nvSpPr>
          <p:cNvPr id="9" name="Round Same Side Corner Rectangle 8"/>
          <p:cNvSpPr/>
          <p:nvPr/>
        </p:nvSpPr>
        <p:spPr>
          <a:xfrm flipV="1">
            <a:off x="1425441" y="3285992"/>
            <a:ext cx="5562600" cy="1211580"/>
          </a:xfrm>
          <a:prstGeom prst="round2SameRect">
            <a:avLst>
              <a:gd name="adj1" fmla="val 50000"/>
              <a:gd name="adj2" fmla="val 0"/>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679441" y="3518789"/>
            <a:ext cx="5334000" cy="707886"/>
          </a:xfrm>
          <a:prstGeom prst="rect">
            <a:avLst/>
          </a:prstGeom>
          <a:noFill/>
        </p:spPr>
        <p:txBody>
          <a:bodyPr wrap="square" rtlCol="0">
            <a:spAutoFit/>
          </a:bodyPr>
          <a:lstStyle/>
          <a:p>
            <a:r>
              <a:rPr lang="en-US" sz="4000" b="1" dirty="0" err="1" smtClean="0">
                <a:latin typeface="Arial" panose="020B0604020202020204" pitchFamily="34" charset="0"/>
                <a:cs typeface="Arial" panose="020B0604020202020204" pitchFamily="34" charset="0"/>
              </a:rPr>
              <a:t>Bài</a:t>
            </a:r>
            <a:r>
              <a:rPr lang="en-US" sz="4000" b="1" dirty="0" smtClean="0">
                <a:latin typeface="Arial" panose="020B0604020202020204" pitchFamily="34" charset="0"/>
                <a:cs typeface="Arial" panose="020B0604020202020204" pitchFamily="34" charset="0"/>
              </a:rPr>
              <a:t> 2.27 (SGK - tr39)</a:t>
            </a:r>
            <a:endParaRPr lang="en-US" sz="4000" b="1" dirty="0">
              <a:latin typeface="Arial" panose="020B0604020202020204" pitchFamily="34" charset="0"/>
              <a:cs typeface="Arial" panose="020B0604020202020204" pitchFamily="34" charset="0"/>
            </a:endParaRPr>
          </a:p>
        </p:txBody>
      </p:sp>
      <p:sp>
        <p:nvSpPr>
          <p:cNvPr id="11" name="TextBox 10"/>
          <p:cNvSpPr txBox="1"/>
          <p:nvPr/>
        </p:nvSpPr>
        <p:spPr>
          <a:xfrm>
            <a:off x="4495800" y="1028700"/>
            <a:ext cx="9677400" cy="1107996"/>
          </a:xfrm>
          <a:prstGeom prst="rect">
            <a:avLst/>
          </a:prstGeom>
          <a:noFill/>
        </p:spPr>
        <p:txBody>
          <a:bodyPr wrap="square" rtlCol="0">
            <a:spAutoFit/>
          </a:bodyPr>
          <a:lstStyle/>
          <a:p>
            <a:pPr algn="ctr"/>
            <a:r>
              <a:rPr lang="en-US" sz="6600" b="1" dirty="0" smtClean="0">
                <a:latin typeface="Arial" panose="020B0604020202020204" pitchFamily="34" charset="0"/>
                <a:cs typeface="Arial" panose="020B0604020202020204" pitchFamily="34" charset="0"/>
              </a:rPr>
              <a:t>LUYỆN TẬP</a:t>
            </a:r>
            <a:endParaRPr lang="en-US" sz="6600" b="1" dirty="0">
              <a:latin typeface="Arial" panose="020B0604020202020204" pitchFamily="34" charset="0"/>
              <a:cs typeface="Arial" panose="020B0604020202020204" pitchFamily="34" charset="0"/>
            </a:endParaRPr>
          </a:p>
        </p:txBody>
      </p:sp>
      <p:pic>
        <p:nvPicPr>
          <p:cNvPr id="12" name="Picture 11"/>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rot="20985616">
            <a:off x="14321278" y="961504"/>
            <a:ext cx="1572571" cy="2147684"/>
          </a:xfrm>
          <a:prstGeom prst="rect">
            <a:avLst/>
          </a:prstGeom>
        </p:spPr>
      </p:pic>
      <p:pic>
        <p:nvPicPr>
          <p:cNvPr id="13" name="Picture 12"/>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09592" y="-333401"/>
            <a:ext cx="3789651" cy="3321349"/>
          </a:xfrm>
          <a:prstGeom prst="rect">
            <a:avLst/>
          </a:prstGeom>
        </p:spPr>
      </p:pic>
      <mc:AlternateContent xmlns:mc="http://schemas.openxmlformats.org/markup-compatibility/2006" xmlns:a14="http://schemas.microsoft.com/office/drawing/2010/main">
        <mc:Choice Requires="a14">
          <p:sp>
            <p:nvSpPr>
              <p:cNvPr id="14" name="TextBox 13"/>
              <p:cNvSpPr txBox="1"/>
              <p:nvPr/>
            </p:nvSpPr>
            <p:spPr>
              <a:xfrm>
                <a:off x="2953791" y="4479558"/>
                <a:ext cx="12268417" cy="2958695"/>
              </a:xfrm>
              <a:prstGeom prst="rect">
                <a:avLst/>
              </a:prstGeom>
              <a:noFill/>
            </p:spPr>
            <p:txBody>
              <a:bodyPr wrap="square" rtlCol="0">
                <a:spAutoFit/>
              </a:bodyPr>
              <a:lstStyle/>
              <a:p>
                <a:pPr algn="just">
                  <a:lnSpc>
                    <a:spcPct val="150000"/>
                  </a:lnSpc>
                </a:pPr>
                <a:r>
                  <a:rPr lang="en-US" sz="4000" dirty="0" smtClean="0">
                    <a:latin typeface="Arial" panose="020B0604020202020204" pitchFamily="34" charset="0"/>
                    <a:cs typeface="Arial" panose="020B0604020202020204" pitchFamily="34" charset="0"/>
                  </a:rPr>
                  <a:t>Sử </a:t>
                </a:r>
                <a:r>
                  <a:rPr lang="en-US" sz="4000" dirty="0" err="1" smtClean="0">
                    <a:latin typeface="Arial" panose="020B0604020202020204" pitchFamily="34" charset="0"/>
                    <a:cs typeface="Arial" panose="020B0604020202020204" pitchFamily="34" charset="0"/>
                  </a:rPr>
                  <a:t>dụng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máy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tính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cầm</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tay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làm</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tròn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các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sau</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đến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chữ</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thập</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phân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thứ</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nhất</a:t>
                </a:r>
                <a:r>
                  <a:rPr lang="en-US" sz="4000" dirty="0" smtClean="0">
                    <a:latin typeface="Arial" panose="020B0604020202020204" pitchFamily="34" charset="0"/>
                    <a:cs typeface="Arial" panose="020B0604020202020204" pitchFamily="34" charset="0"/>
                  </a:rPr>
                  <a:t>: a = </a:t>
                </a:r>
                <a14:m>
                  <m:oMath xmlns:m="http://schemas.openxmlformats.org/officeDocument/2006/math">
                    <m:rad>
                      <m:radPr>
                        <m:degHide m:val="on"/>
                        <m:ctrlPr>
                          <a:rPr lang="en-US" sz="4000" i="1" smtClean="0">
                            <a:latin typeface="Cambria Math"/>
                            <a:cs typeface="Arial" panose="020B0604020202020204" pitchFamily="34" charset="0"/>
                          </a:rPr>
                        </m:ctrlPr>
                      </m:radPr>
                      <m:deg/>
                      <m:e>
                        <m:r>
                          <a:rPr lang="en-US" sz="4000" b="0" i="1" smtClean="0">
                            <a:latin typeface="Cambria Math" panose="02040503050406030204" pitchFamily="18" charset="0"/>
                            <a:cs typeface="Arial" panose="020B0604020202020204" pitchFamily="34" charset="0"/>
                          </a:rPr>
                          <m:t>2</m:t>
                        </m:r>
                      </m:e>
                    </m:rad>
                  </m:oMath>
                </a14:m>
                <a:r>
                  <a:rPr lang="en-US" sz="4000" dirty="0" smtClean="0">
                    <a:latin typeface="Arial" panose="020B0604020202020204" pitchFamily="34" charset="0"/>
                    <a:cs typeface="Arial" panose="020B0604020202020204" pitchFamily="34" charset="0"/>
                  </a:rPr>
                  <a:t>;  b = </a:t>
                </a:r>
                <a14:m>
                  <m:oMath xmlns:m="http://schemas.openxmlformats.org/officeDocument/2006/math">
                    <m:rad>
                      <m:radPr>
                        <m:degHide m:val="on"/>
                        <m:ctrlPr>
                          <a:rPr lang="en-US" sz="4000" i="1" smtClean="0">
                            <a:latin typeface="Cambria Math"/>
                            <a:cs typeface="Arial" panose="020B0604020202020204" pitchFamily="34" charset="0"/>
                          </a:rPr>
                        </m:ctrlPr>
                      </m:radPr>
                      <m:deg/>
                      <m:e>
                        <m:r>
                          <a:rPr lang="en-US" sz="4000" b="0" i="1" smtClean="0">
                            <a:latin typeface="Cambria Math" panose="02040503050406030204" pitchFamily="18" charset="0"/>
                            <a:cs typeface="Arial" panose="020B0604020202020204" pitchFamily="34" charset="0"/>
                          </a:rPr>
                          <m:t>5</m:t>
                        </m:r>
                      </m:e>
                    </m:rad>
                  </m:oMath>
                </a14:m>
                <a:r>
                  <a:rPr lang="en-US" sz="4000" dirty="0" smtClean="0">
                    <a:latin typeface="Arial" panose="020B0604020202020204" pitchFamily="34" charset="0"/>
                    <a:cs typeface="Arial" panose="020B0604020202020204" pitchFamily="34" charset="0"/>
                  </a:rPr>
                  <a:t>. </a:t>
                </a:r>
              </a:p>
              <a:p>
                <a:pPr algn="just">
                  <a:lnSpc>
                    <a:spcPct val="150000"/>
                  </a:lnSpc>
                </a:pPr>
                <a:r>
                  <a:rPr lang="en-US" sz="4000" dirty="0" err="1" smtClean="0">
                    <a:latin typeface="Arial" panose="020B0604020202020204" pitchFamily="34" charset="0"/>
                    <a:cs typeface="Arial" panose="020B0604020202020204" pitchFamily="34" charset="0"/>
                  </a:rPr>
                  <a:t>Tính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tổng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hai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thập</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phân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nhận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được</a:t>
                </a:r>
                <a:r>
                  <a:rPr lang="en-US" sz="4000" dirty="0" smtClean="0">
                    <a:latin typeface="Arial" panose="020B0604020202020204" pitchFamily="34" charset="0"/>
                    <a:cs typeface="Arial" panose="020B0604020202020204" pitchFamily="34" charset="0"/>
                  </a:rPr>
                  <a:t>.</a:t>
                </a:r>
              </a:p>
            </p:txBody>
          </p:sp>
        </mc:Choice>
        <mc:Fallback xmlns="">
          <p:sp>
            <p:nvSpPr>
              <p:cNvPr id="14" name="TextBox 13"/>
              <p:cNvSpPr txBox="1">
                <a:spLocks noRot="1" noChangeAspect="1" noMove="1" noResize="1" noEditPoints="1" noAdjustHandles="1" noChangeArrowheads="1" noChangeShapeType="1" noTextEdit="1"/>
              </p:cNvSpPr>
              <p:nvPr/>
            </p:nvSpPr>
            <p:spPr>
              <a:xfrm>
                <a:off x="2953791" y="4479558"/>
                <a:ext cx="12268417" cy="2958695"/>
              </a:xfrm>
              <a:prstGeom prst="rect">
                <a:avLst/>
              </a:prstGeom>
              <a:blipFill rotWithShape="0">
                <a:blip r:embed="rId11"/>
                <a:stretch>
                  <a:fillRect l="-1789" r="-1740" b="-412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4259164" y="7646423"/>
                <a:ext cx="13286397" cy="1921295"/>
              </a:xfrm>
              <a:prstGeom prst="rect">
                <a:avLst/>
              </a:prstGeom>
            </p:spPr>
            <p:txBody>
              <a:bodyPr wrap="square">
                <a:spAutoFit/>
              </a:bodyPr>
              <a:lstStyle/>
              <a:p>
                <a:pPr>
                  <a:lnSpc>
                    <a:spcPct val="150000"/>
                  </a:lnSpc>
                </a:pPr>
                <a:r>
                  <a:rPr lang="vi-VN" sz="4000" dirty="0" smtClean="0">
                    <a:solidFill>
                      <a:srgbClr val="002060"/>
                    </a:solidFill>
                    <a:latin typeface="Arial" panose="020B0604020202020204" pitchFamily="34" charset="0"/>
                    <a:cs typeface="Arial" panose="020B0604020202020204" pitchFamily="34" charset="0"/>
                  </a:rPr>
                  <a:t>a</a:t>
                </a:r>
                <a:r>
                  <a:rPr lang="en-US" sz="4000" dirty="0" smtClean="0">
                    <a:solidFill>
                      <a:srgbClr val="002060"/>
                    </a:solidFill>
                    <a:latin typeface="Arial" panose="020B0604020202020204" pitchFamily="34" charset="0"/>
                    <a:cs typeface="Arial" panose="020B0604020202020204" pitchFamily="34" charset="0"/>
                  </a:rPr>
                  <a:t> </a:t>
                </a:r>
                <a:r>
                  <a:rPr lang="vi-VN" sz="4000" dirty="0" smtClean="0">
                    <a:solidFill>
                      <a:srgbClr val="002060"/>
                    </a:solidFill>
                    <a:latin typeface="Arial" panose="020B0604020202020204" pitchFamily="34" charset="0"/>
                    <a:cs typeface="Arial" panose="020B0604020202020204" pitchFamily="34" charset="0"/>
                  </a:rPr>
                  <a:t>=</a:t>
                </a:r>
                <a:r>
                  <a:rPr lang="en-US" sz="4000" dirty="0" smtClean="0">
                    <a:solidFill>
                      <a:srgbClr val="002060"/>
                    </a:solidFill>
                    <a:latin typeface="Arial" panose="020B0604020202020204" pitchFamily="34" charset="0"/>
                    <a:cs typeface="Arial" panose="020B0604020202020204" pitchFamily="34" charset="0"/>
                  </a:rPr>
                  <a:t> </a:t>
                </a:r>
                <a14:m>
                  <m:oMath xmlns:m="http://schemas.openxmlformats.org/officeDocument/2006/math">
                    <m:rad>
                      <m:radPr>
                        <m:degHide m:val="on"/>
                        <m:ctrlPr>
                          <a:rPr lang="en-US" sz="4000" i="1" smtClean="0">
                            <a:solidFill>
                              <a:srgbClr val="002060"/>
                            </a:solidFill>
                            <a:latin typeface="Cambria Math"/>
                            <a:cs typeface="Arial" panose="020B0604020202020204" pitchFamily="34" charset="0"/>
                          </a:rPr>
                        </m:ctrlPr>
                      </m:radPr>
                      <m:deg/>
                      <m:e>
                        <m:r>
                          <a:rPr lang="en-US" sz="4000" b="0" i="1" smtClean="0">
                            <a:solidFill>
                              <a:srgbClr val="002060"/>
                            </a:solidFill>
                            <a:latin typeface="Cambria Math" panose="02040503050406030204" pitchFamily="18" charset="0"/>
                            <a:cs typeface="Arial" panose="020B0604020202020204" pitchFamily="34" charset="0"/>
                          </a:rPr>
                          <m:t>2</m:t>
                        </m:r>
                      </m:e>
                    </m:rad>
                  </m:oMath>
                </a14:m>
                <a:r>
                  <a:rPr lang="en-US" sz="4000" dirty="0" smtClean="0">
                    <a:solidFill>
                      <a:srgbClr val="002060"/>
                    </a:solidFill>
                    <a:latin typeface="Arial" panose="020B0604020202020204" pitchFamily="34" charset="0"/>
                    <a:cs typeface="Arial" panose="020B0604020202020204" pitchFamily="34" charset="0"/>
                  </a:rPr>
                  <a:t> </a:t>
                </a:r>
                <a:r>
                  <a:rPr lang="vi-VN" sz="4000" dirty="0" smtClean="0">
                    <a:solidFill>
                      <a:srgbClr val="002060"/>
                    </a:solidFill>
                    <a:latin typeface="Arial" panose="020B0604020202020204" pitchFamily="34" charset="0"/>
                    <a:cs typeface="Arial" panose="020B0604020202020204" pitchFamily="34" charset="0"/>
                  </a:rPr>
                  <a:t>=</a:t>
                </a:r>
                <a:r>
                  <a:rPr lang="en-US" sz="4000" dirty="0" smtClean="0">
                    <a:solidFill>
                      <a:srgbClr val="002060"/>
                    </a:solidFill>
                    <a:latin typeface="Arial" panose="020B0604020202020204" pitchFamily="34" charset="0"/>
                    <a:cs typeface="Arial" panose="020B0604020202020204" pitchFamily="34" charset="0"/>
                  </a:rPr>
                  <a:t> </a:t>
                </a:r>
                <a:r>
                  <a:rPr lang="vi-VN" sz="4000" dirty="0" smtClean="0">
                    <a:solidFill>
                      <a:srgbClr val="002060"/>
                    </a:solidFill>
                    <a:latin typeface="Arial" panose="020B0604020202020204" pitchFamily="34" charset="0"/>
                    <a:cs typeface="Arial" panose="020B0604020202020204" pitchFamily="34" charset="0"/>
                  </a:rPr>
                  <a:t>1,4142</a:t>
                </a:r>
                <a:r>
                  <a:rPr lang="vi-VN" sz="4000" dirty="0">
                    <a:solidFill>
                      <a:srgbClr val="002060"/>
                    </a:solidFill>
                    <a:latin typeface="Arial" panose="020B0604020202020204" pitchFamily="34" charset="0"/>
                    <a:cs typeface="Arial" panose="020B0604020202020204" pitchFamily="34" charset="0"/>
                  </a:rPr>
                  <a:t>…</a:t>
                </a:r>
                <a:r>
                  <a:rPr lang="vi-VN" sz="4000" dirty="0" smtClean="0">
                    <a:solidFill>
                      <a:srgbClr val="002060"/>
                    </a:solidFill>
                    <a:latin typeface="Arial" panose="020B0604020202020204" pitchFamily="34" charset="0"/>
                    <a:cs typeface="Arial" panose="020B0604020202020204" pitchFamily="34" charset="0"/>
                  </a:rPr>
                  <a:t>≈</a:t>
                </a:r>
                <a:r>
                  <a:rPr lang="en-US" sz="4000" dirty="0" smtClean="0">
                    <a:solidFill>
                      <a:srgbClr val="002060"/>
                    </a:solidFill>
                    <a:latin typeface="Arial" panose="020B0604020202020204" pitchFamily="34" charset="0"/>
                    <a:cs typeface="Arial" panose="020B0604020202020204" pitchFamily="34" charset="0"/>
                  </a:rPr>
                  <a:t> </a:t>
                </a:r>
                <a:r>
                  <a:rPr lang="vi-VN" sz="4000" dirty="0" smtClean="0">
                    <a:solidFill>
                      <a:srgbClr val="002060"/>
                    </a:solidFill>
                    <a:latin typeface="Arial" panose="020B0604020202020204" pitchFamily="34" charset="0"/>
                    <a:cs typeface="Arial" panose="020B0604020202020204" pitchFamily="34" charset="0"/>
                  </a:rPr>
                  <a:t>1,4 </a:t>
                </a:r>
                <a:r>
                  <a:rPr lang="vi-VN" sz="4000" dirty="0">
                    <a:solidFill>
                      <a:srgbClr val="002060"/>
                    </a:solidFill>
                    <a:latin typeface="Arial" panose="020B0604020202020204" pitchFamily="34" charset="0"/>
                    <a:cs typeface="Arial" panose="020B0604020202020204" pitchFamily="34" charset="0"/>
                  </a:rPr>
                  <a:t>và </a:t>
                </a:r>
                <a:r>
                  <a:rPr lang="vi-VN" sz="4000" dirty="0" smtClean="0">
                    <a:solidFill>
                      <a:srgbClr val="002060"/>
                    </a:solidFill>
                    <a:latin typeface="Arial" panose="020B0604020202020204" pitchFamily="34" charset="0"/>
                    <a:cs typeface="Arial" panose="020B0604020202020204" pitchFamily="34" charset="0"/>
                  </a:rPr>
                  <a:t>b</a:t>
                </a:r>
                <a:r>
                  <a:rPr lang="en-US" sz="4000" dirty="0" smtClean="0">
                    <a:solidFill>
                      <a:srgbClr val="002060"/>
                    </a:solidFill>
                    <a:latin typeface="Arial" panose="020B0604020202020204" pitchFamily="34" charset="0"/>
                    <a:cs typeface="Arial" panose="020B0604020202020204" pitchFamily="34" charset="0"/>
                  </a:rPr>
                  <a:t> </a:t>
                </a:r>
                <a:r>
                  <a:rPr lang="vi-VN" sz="4000" dirty="0" smtClean="0">
                    <a:solidFill>
                      <a:srgbClr val="002060"/>
                    </a:solidFill>
                    <a:latin typeface="Arial" panose="020B0604020202020204" pitchFamily="34" charset="0"/>
                    <a:cs typeface="Arial" panose="020B0604020202020204" pitchFamily="34" charset="0"/>
                  </a:rPr>
                  <a:t>=</a:t>
                </a:r>
                <a:r>
                  <a:rPr lang="en-US" sz="4000" dirty="0" smtClean="0">
                    <a:solidFill>
                      <a:srgbClr val="002060"/>
                    </a:solidFill>
                    <a:latin typeface="Arial" panose="020B0604020202020204" pitchFamily="34" charset="0"/>
                    <a:cs typeface="Arial" panose="020B0604020202020204" pitchFamily="34" charset="0"/>
                  </a:rPr>
                  <a:t> </a:t>
                </a:r>
                <a14:m>
                  <m:oMath xmlns:m="http://schemas.openxmlformats.org/officeDocument/2006/math">
                    <m:rad>
                      <m:radPr>
                        <m:degHide m:val="on"/>
                        <m:ctrlPr>
                          <a:rPr lang="en-US" sz="4000" i="1" smtClean="0">
                            <a:solidFill>
                              <a:srgbClr val="002060"/>
                            </a:solidFill>
                            <a:latin typeface="Cambria Math"/>
                            <a:cs typeface="Arial" panose="020B0604020202020204" pitchFamily="34" charset="0"/>
                          </a:rPr>
                        </m:ctrlPr>
                      </m:radPr>
                      <m:deg/>
                      <m:e>
                        <m:r>
                          <a:rPr lang="en-US" sz="4000" b="0" i="1" smtClean="0">
                            <a:solidFill>
                              <a:srgbClr val="002060"/>
                            </a:solidFill>
                            <a:latin typeface="Cambria Math" panose="02040503050406030204" pitchFamily="18" charset="0"/>
                            <a:cs typeface="Arial" panose="020B0604020202020204" pitchFamily="34" charset="0"/>
                          </a:rPr>
                          <m:t>5</m:t>
                        </m:r>
                      </m:e>
                    </m:rad>
                  </m:oMath>
                </a14:m>
                <a:r>
                  <a:rPr lang="en-US" sz="4000" dirty="0" smtClean="0">
                    <a:solidFill>
                      <a:srgbClr val="002060"/>
                    </a:solidFill>
                    <a:latin typeface="Arial" panose="020B0604020202020204" pitchFamily="34" charset="0"/>
                    <a:cs typeface="Arial" panose="020B0604020202020204" pitchFamily="34" charset="0"/>
                  </a:rPr>
                  <a:t> </a:t>
                </a:r>
                <a:r>
                  <a:rPr lang="vi-VN" sz="4000" dirty="0" smtClean="0">
                    <a:solidFill>
                      <a:srgbClr val="002060"/>
                    </a:solidFill>
                    <a:latin typeface="Arial" panose="020B0604020202020204" pitchFamily="34" charset="0"/>
                    <a:cs typeface="Arial" panose="020B0604020202020204" pitchFamily="34" charset="0"/>
                  </a:rPr>
                  <a:t>=</a:t>
                </a:r>
                <a:r>
                  <a:rPr lang="en-US" sz="4000" dirty="0" smtClean="0">
                    <a:solidFill>
                      <a:srgbClr val="002060"/>
                    </a:solidFill>
                    <a:latin typeface="Arial" panose="020B0604020202020204" pitchFamily="34" charset="0"/>
                    <a:cs typeface="Arial" panose="020B0604020202020204" pitchFamily="34" charset="0"/>
                  </a:rPr>
                  <a:t> </a:t>
                </a:r>
                <a:r>
                  <a:rPr lang="vi-VN" sz="4000" dirty="0" smtClean="0">
                    <a:solidFill>
                      <a:srgbClr val="002060"/>
                    </a:solidFill>
                    <a:latin typeface="Arial" panose="020B0604020202020204" pitchFamily="34" charset="0"/>
                    <a:cs typeface="Arial" panose="020B0604020202020204" pitchFamily="34" charset="0"/>
                  </a:rPr>
                  <a:t>2,2360679</a:t>
                </a:r>
                <a:r>
                  <a:rPr lang="en-US" sz="4000" dirty="0" smtClean="0">
                    <a:solidFill>
                      <a:srgbClr val="002060"/>
                    </a:solidFill>
                    <a:latin typeface="Arial" panose="020B0604020202020204" pitchFamily="34" charset="0"/>
                    <a:cs typeface="Arial" panose="020B0604020202020204" pitchFamily="34" charset="0"/>
                  </a:rPr>
                  <a:t> </a:t>
                </a:r>
                <a:r>
                  <a:rPr lang="vi-VN" sz="4000" dirty="0" smtClean="0">
                    <a:solidFill>
                      <a:srgbClr val="002060"/>
                    </a:solidFill>
                    <a:latin typeface="Arial" panose="020B0604020202020204" pitchFamily="34" charset="0"/>
                    <a:cs typeface="Arial" panose="020B0604020202020204" pitchFamily="34" charset="0"/>
                  </a:rPr>
                  <a:t>≈</a:t>
                </a:r>
                <a:r>
                  <a:rPr lang="en-US" sz="4000" dirty="0" smtClean="0">
                    <a:solidFill>
                      <a:srgbClr val="002060"/>
                    </a:solidFill>
                    <a:latin typeface="Arial" panose="020B0604020202020204" pitchFamily="34" charset="0"/>
                    <a:cs typeface="Arial" panose="020B0604020202020204" pitchFamily="34" charset="0"/>
                  </a:rPr>
                  <a:t> </a:t>
                </a:r>
                <a:r>
                  <a:rPr lang="vi-VN" sz="4000" dirty="0" smtClean="0">
                    <a:solidFill>
                      <a:srgbClr val="002060"/>
                    </a:solidFill>
                    <a:latin typeface="Arial" panose="020B0604020202020204" pitchFamily="34" charset="0"/>
                    <a:cs typeface="Arial" panose="020B0604020202020204" pitchFamily="34" charset="0"/>
                  </a:rPr>
                  <a:t>2,2</a:t>
                </a:r>
                <a:r>
                  <a:rPr lang="vi-VN" sz="4000" dirty="0">
                    <a:solidFill>
                      <a:srgbClr val="002060"/>
                    </a:solidFill>
                    <a:latin typeface="Arial" panose="020B0604020202020204" pitchFamily="34" charset="0"/>
                    <a:cs typeface="Arial" panose="020B0604020202020204" pitchFamily="34" charset="0"/>
                  </a:rPr>
                  <a:t>.</a:t>
                </a:r>
              </a:p>
              <a:p>
                <a:pPr>
                  <a:lnSpc>
                    <a:spcPct val="150000"/>
                  </a:lnSpc>
                </a:pPr>
                <a:r>
                  <a:rPr lang="vi-VN" sz="4000" dirty="0">
                    <a:solidFill>
                      <a:srgbClr val="002060"/>
                    </a:solidFill>
                    <a:latin typeface="Arial" panose="020B0604020202020204" pitchFamily="34" charset="0"/>
                    <a:cs typeface="Arial" panose="020B0604020202020204" pitchFamily="34" charset="0"/>
                  </a:rPr>
                  <a:t>Tổng hai số nhận được là </a:t>
                </a:r>
                <a:r>
                  <a:rPr lang="en-US" sz="4000" dirty="0" smtClean="0">
                    <a:solidFill>
                      <a:srgbClr val="002060"/>
                    </a:solidFill>
                    <a:latin typeface="Arial" panose="020B0604020202020204" pitchFamily="34" charset="0"/>
                    <a:cs typeface="Arial" panose="020B0604020202020204" pitchFamily="34" charset="0"/>
                  </a:rPr>
                  <a:t>1,4 + 2,2 = 3,6</a:t>
                </a:r>
                <a:r>
                  <a:rPr lang="vi-VN" sz="4000" dirty="0" smtClean="0">
                    <a:solidFill>
                      <a:srgbClr val="002060"/>
                    </a:solidFill>
                    <a:latin typeface="Arial" panose="020B0604020202020204" pitchFamily="34" charset="0"/>
                    <a:cs typeface="Arial" panose="020B0604020202020204" pitchFamily="34" charset="0"/>
                  </a:rPr>
                  <a:t>.</a:t>
                </a:r>
                <a:endParaRPr lang="vi-VN" sz="4000" dirty="0">
                  <a:solidFill>
                    <a:srgbClr val="002060"/>
                  </a:solidFill>
                  <a:latin typeface="Arial" panose="020B0604020202020204" pitchFamily="34" charset="0"/>
                  <a:cs typeface="Arial" panose="020B0604020202020204" pitchFamily="34" charset="0"/>
                </a:endParaRPr>
              </a:p>
            </p:txBody>
          </p:sp>
        </mc:Choice>
        <mc:Fallback xmlns="">
          <p:sp>
            <p:nvSpPr>
              <p:cNvPr id="15" name="Rectangle 14"/>
              <p:cNvSpPr>
                <a:spLocks noRot="1" noChangeAspect="1" noMove="1" noResize="1" noEditPoints="1" noAdjustHandles="1" noChangeArrowheads="1" noChangeShapeType="1" noTextEdit="1"/>
              </p:cNvSpPr>
              <p:nvPr/>
            </p:nvSpPr>
            <p:spPr>
              <a:xfrm>
                <a:off x="4259164" y="7646423"/>
                <a:ext cx="13286397" cy="1921295"/>
              </a:xfrm>
              <a:prstGeom prst="rect">
                <a:avLst/>
              </a:prstGeom>
              <a:blipFill rotWithShape="0">
                <a:blip r:embed="rId12"/>
                <a:stretch>
                  <a:fillRect l="-1652" b="-12342"/>
                </a:stretch>
              </a:blipFill>
            </p:spPr>
            <p:txBody>
              <a:bodyPr/>
              <a:lstStyle/>
              <a:p>
                <a:r>
                  <a:rPr lang="en-US">
                    <a:noFill/>
                  </a:rPr>
                  <a:t> </a:t>
                </a:r>
              </a:p>
            </p:txBody>
          </p:sp>
        </mc:Fallback>
      </mc:AlternateContent>
      <p:sp>
        <p:nvSpPr>
          <p:cNvPr id="16" name="Oval Callout 15"/>
          <p:cNvSpPr/>
          <p:nvPr/>
        </p:nvSpPr>
        <p:spPr>
          <a:xfrm>
            <a:off x="1676400" y="7621579"/>
            <a:ext cx="1981200" cy="1378239"/>
          </a:xfrm>
          <a:prstGeom prst="wedgeEllipseCallout">
            <a:avLst>
              <a:gd name="adj1" fmla="val 40705"/>
              <a:gd name="adj2" fmla="val 46282"/>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smtClean="0">
                <a:solidFill>
                  <a:srgbClr val="C00000"/>
                </a:solidFill>
                <a:latin typeface="Arial" panose="020B0604020202020204" pitchFamily="34" charset="0"/>
                <a:cs typeface="Arial" panose="020B0604020202020204" pitchFamily="34" charset="0"/>
              </a:rPr>
              <a:t>Giải</a:t>
            </a:r>
            <a:endParaRPr lang="en-US" sz="4000" b="1" dirty="0">
              <a:solidFill>
                <a:srgbClr val="C00000"/>
              </a:solidFill>
              <a:latin typeface="Arial" panose="020B0604020202020204" pitchFamily="34" charset="0"/>
              <a:cs typeface="Arial" panose="020B0604020202020204" pitchFamily="34"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ppt_x</p:attrName>
                                        </p:attrNameLst>
                                      </p:cBhvr>
                                      <p:tavLst>
                                        <p:tav tm="0">
                                          <p:val>
                                            <p:strVal val="#ppt_x"/>
                                          </p:val>
                                        </p:tav>
                                        <p:tav tm="100000">
                                          <p:val>
                                            <p:strVal val="#ppt_x"/>
                                          </p:val>
                                        </p:tav>
                                      </p:tavLst>
                                    </p:anim>
                                    <p:anim calcmode="lin" valueType="num">
                                      <p:cBhvr>
                                        <p:cTn id="8" dur="500" fill="hold"/>
                                        <p:tgtEl>
                                          <p:spTgt spid="10"/>
                                        </p:tgtEl>
                                        <p:attrNameLst>
                                          <p:attrName>ppt_y</p:attrName>
                                        </p:attrNameLst>
                                      </p:cBhvr>
                                      <p:tavLst>
                                        <p:tav tm="0">
                                          <p:val>
                                            <p:strVal val="#ppt_y-#ppt_h/2"/>
                                          </p:val>
                                        </p:tav>
                                        <p:tav tm="100000">
                                          <p:val>
                                            <p:strVal val="#ppt_y"/>
                                          </p:val>
                                        </p:tav>
                                      </p:tavLst>
                                    </p:anim>
                                    <p:anim calcmode="lin" valueType="num">
                                      <p:cBhvr>
                                        <p:cTn id="9" dur="500" fill="hold"/>
                                        <p:tgtEl>
                                          <p:spTgt spid="10"/>
                                        </p:tgtEl>
                                        <p:attrNameLst>
                                          <p:attrName>ppt_w</p:attrName>
                                        </p:attrNameLst>
                                      </p:cBhvr>
                                      <p:tavLst>
                                        <p:tav tm="0">
                                          <p:val>
                                            <p:strVal val="#ppt_w"/>
                                          </p:val>
                                        </p:tav>
                                        <p:tav tm="100000">
                                          <p:val>
                                            <p:strVal val="#ppt_w"/>
                                          </p:val>
                                        </p:tav>
                                      </p:tavLst>
                                    </p:anim>
                                    <p:anim calcmode="lin" valueType="num">
                                      <p:cBhvr>
                                        <p:cTn id="10" dur="500" fill="hold"/>
                                        <p:tgtEl>
                                          <p:spTgt spid="10"/>
                                        </p:tgtEl>
                                        <p:attrNameLst>
                                          <p:attrName>ppt_h</p:attrName>
                                        </p:attrNameLst>
                                      </p:cBhvr>
                                      <p:tavLst>
                                        <p:tav tm="0">
                                          <p:val>
                                            <p:fltVal val="0"/>
                                          </p:val>
                                        </p:tav>
                                        <p:tav tm="100000">
                                          <p:val>
                                            <p:strVal val="#ppt_h"/>
                                          </p:val>
                                        </p:tav>
                                      </p:tavLst>
                                    </p:anim>
                                  </p:childTnLst>
                                </p:cTn>
                              </p:par>
                              <p:par>
                                <p:cTn id="11" presetID="17" presetClass="entr" presetSubtype="1"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ppt_x</p:attrName>
                                        </p:attrNameLst>
                                      </p:cBhvr>
                                      <p:tavLst>
                                        <p:tav tm="0">
                                          <p:val>
                                            <p:strVal val="#ppt_x"/>
                                          </p:val>
                                        </p:tav>
                                        <p:tav tm="100000">
                                          <p:val>
                                            <p:strVal val="#ppt_x"/>
                                          </p:val>
                                        </p:tav>
                                      </p:tavLst>
                                    </p:anim>
                                    <p:anim calcmode="lin" valueType="num">
                                      <p:cBhvr>
                                        <p:cTn id="14" dur="500" fill="hold"/>
                                        <p:tgtEl>
                                          <p:spTgt spid="9"/>
                                        </p:tgtEl>
                                        <p:attrNameLst>
                                          <p:attrName>ppt_y</p:attrName>
                                        </p:attrNameLst>
                                      </p:cBhvr>
                                      <p:tavLst>
                                        <p:tav tm="0">
                                          <p:val>
                                            <p:strVal val="#ppt_y-#ppt_h/2"/>
                                          </p:val>
                                        </p:tav>
                                        <p:tav tm="100000">
                                          <p:val>
                                            <p:strVal val="#ppt_y"/>
                                          </p:val>
                                        </p:tav>
                                      </p:tavLst>
                                    </p:anim>
                                    <p:anim calcmode="lin" valueType="num">
                                      <p:cBhvr>
                                        <p:cTn id="15" dur="500" fill="hold"/>
                                        <p:tgtEl>
                                          <p:spTgt spid="9"/>
                                        </p:tgtEl>
                                        <p:attrNameLst>
                                          <p:attrName>ppt_w</p:attrName>
                                        </p:attrNameLst>
                                      </p:cBhvr>
                                      <p:tavLst>
                                        <p:tav tm="0">
                                          <p:val>
                                            <p:strVal val="#ppt_w"/>
                                          </p:val>
                                        </p:tav>
                                        <p:tav tm="100000">
                                          <p:val>
                                            <p:strVal val="#ppt_w"/>
                                          </p:val>
                                        </p:tav>
                                      </p:tavLst>
                                    </p:anim>
                                    <p:anim calcmode="lin" valueType="num">
                                      <p:cBhvr>
                                        <p:cTn id="16"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left)">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18" presetClass="entr" presetSubtype="9"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strips(upLeft)">
                                      <p:cBhvr>
                                        <p:cTn id="26" dur="50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50" presetClass="entr" presetSubtype="0" decel="10000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strVal val="#ppt_w+.3"/>
                                          </p:val>
                                        </p:tav>
                                        <p:tav tm="100000">
                                          <p:val>
                                            <p:strVal val="#ppt_w"/>
                                          </p:val>
                                        </p:tav>
                                      </p:tavLst>
                                    </p:anim>
                                    <p:anim calcmode="lin" valueType="num">
                                      <p:cBhvr>
                                        <p:cTn id="32" dur="500" fill="hold"/>
                                        <p:tgtEl>
                                          <p:spTgt spid="15"/>
                                        </p:tgtEl>
                                        <p:attrNameLst>
                                          <p:attrName>ppt_h</p:attrName>
                                        </p:attrNameLst>
                                      </p:cBhvr>
                                      <p:tavLst>
                                        <p:tav tm="0">
                                          <p:val>
                                            <p:strVal val="#ppt_h"/>
                                          </p:val>
                                        </p:tav>
                                        <p:tav tm="100000">
                                          <p:val>
                                            <p:strVal val="#ppt_h"/>
                                          </p:val>
                                        </p:tav>
                                      </p:tavLst>
                                    </p:anim>
                                    <p:animEffect transition="in" filter="fade">
                                      <p:cBhvr>
                                        <p:cTn id="33" dur="500"/>
                                        <p:tgtEl>
                                          <p:spTgt spid="15"/>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15">
                                            <p:txEl>
                                              <p:pRg st="1" end="1"/>
                                            </p:txEl>
                                          </p:spTgt>
                                        </p:tgtEl>
                                        <p:attrNameLst>
                                          <p:attrName>style.visibility</p:attrName>
                                        </p:attrNameLst>
                                      </p:cBhvr>
                                      <p:to>
                                        <p:strVal val="visible"/>
                                      </p:to>
                                    </p:set>
                                    <p:anim calcmode="lin" valueType="num">
                                      <p:cBhvr additive="base">
                                        <p:cTn id="38" dur="500" fill="hold"/>
                                        <p:tgtEl>
                                          <p:spTgt spid="15">
                                            <p:txEl>
                                              <p:pRg st="1" end="1"/>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1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4" grpId="0"/>
      <p:bldP spid="15" grpId="0"/>
      <p:bldP spid="1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947</Words>
  <Application>Microsoft Office PowerPoint</Application>
  <PresentationFormat>Custom</PresentationFormat>
  <Paragraphs>79</Paragraphs>
  <Slides>19</Slides>
  <Notes>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19</vt:i4>
      </vt:variant>
    </vt:vector>
  </HeadingPairs>
  <TitlesOfParts>
    <vt:vector size="27" baseType="lpstr">
      <vt:lpstr>Arial</vt:lpstr>
      <vt:lpstr>Calibri</vt:lpstr>
      <vt:lpstr>Cambria Math</vt:lpstr>
      <vt:lpstr>Calibri Light</vt:lpstr>
      <vt:lpstr>Times New Roman</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thuvienhoclieu.com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thuvienhoclieu.com</dc:title>
  <dc:creator>thuvienhoclieu.com</dc:creator>
  <cp:keywords>thuvienhoclieu.com</cp:keywords>
  <dc:description>thuvienhoclieu.com</dc:description>
  <cp:lastModifiedBy/>
  <cp:revision>1</cp:revision>
  <dcterms:created xsi:type="dcterms:W3CDTF">2022-09-23T05:42:24Z</dcterms:created>
  <dcterms:modified xsi:type="dcterms:W3CDTF">2022-09-23T05:42:38Z</dcterms:modified>
  <dc:identifier/>
</cp:coreProperties>
</file>