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92" r:id="rId2"/>
    <p:sldId id="341" r:id="rId3"/>
    <p:sldId id="324" r:id="rId4"/>
    <p:sldId id="368" r:id="rId5"/>
    <p:sldId id="354" r:id="rId6"/>
    <p:sldId id="369" r:id="rId7"/>
    <p:sldId id="370" r:id="rId8"/>
    <p:sldId id="371" r:id="rId9"/>
    <p:sldId id="372" r:id="rId10"/>
    <p:sldId id="373" r:id="rId11"/>
    <p:sldId id="374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08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92"/>
            <p14:sldId id="341"/>
            <p14:sldId id="324"/>
            <p14:sldId id="368"/>
            <p14:sldId id="354"/>
            <p14:sldId id="369"/>
            <p14:sldId id="370"/>
            <p14:sldId id="371"/>
            <p14:sldId id="372"/>
            <p14:sldId id="373"/>
            <p14:sldId id="374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08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D00000"/>
    <a:srgbClr val="F20000"/>
    <a:srgbClr val="FD35C9"/>
    <a:srgbClr val="FF0101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911B-64DD-45BE-A1B4-3E95391CEA7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E7-CD26-4626-92F3-9496B53F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39.emf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2.emf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3.emf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5" y="389661"/>
            <a:ext cx="5981695" cy="962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CÁC EM HỌC SINH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36" y="3365152"/>
            <a:ext cx="7966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viên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Dương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Minh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Chí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33" y="1543050"/>
            <a:ext cx="378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9989" y="2393602"/>
            <a:ext cx="2185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7A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3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3525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2886" y="3486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33550"/>
            <a:ext cx="6324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3867150"/>
            <a:ext cx="655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FG,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327" name="Oval 3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483411" y="51435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21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4861" y="971550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763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724150"/>
            <a:ext cx="205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2149792"/>
            <a:ext cx="2049441" cy="1582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657350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GFB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399" y="3182600"/>
            <a:ext cx="6144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ABCD, BCGF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FG=BC=AD=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8cm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ADHE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AE=DH=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6,5cm 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3109" y="3112353"/>
            <a:ext cx="614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5811"/>
            <a:ext cx="2032022" cy="1612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71550"/>
            <a:ext cx="1921238" cy="1921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71700"/>
            <a:ext cx="2102427" cy="1720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278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1024" y="2647950"/>
            <a:ext cx="3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5823" y="4095750"/>
            <a:ext cx="21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0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2004358"/>
            <a:ext cx="274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62" y="1562218"/>
            <a:ext cx="5448342" cy="316147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6103870" y="609600"/>
            <a:ext cx="2438400" cy="838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1" y="1581150"/>
            <a:ext cx="556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40" y="1571128"/>
            <a:ext cx="2781760" cy="1405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3" y="2976230"/>
            <a:ext cx="1637647" cy="15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504950"/>
            <a:ext cx="548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8).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BC, CC’.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49180" y="51435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1" y="1352550"/>
            <a:ext cx="5486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BC=CC’=AB=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CA’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00150"/>
            <a:ext cx="24669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435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4006"/>
            <a:ext cx="1587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Untitle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77" y="1352550"/>
            <a:ext cx="16129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2630356"/>
            <a:ext cx="419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4571" y="2647950"/>
            <a:ext cx="42108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ABCD.A’B’C’D’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5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96" y="1047750"/>
            <a:ext cx="8717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AB, BC, CD, AD, EF, FG, GH, EH, AE, BF, CG, DH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AB=DC=HG=EF; BC=FG=EH=AD;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Untitl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38350"/>
            <a:ext cx="190500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26604"/>
            <a:ext cx="1801091" cy="634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600474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AA’D’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D’A’B’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DCC’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AC’, BD’, CA’, DB’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88" y="699707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Untitle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4" y="1276571"/>
            <a:ext cx="1939636" cy="15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Untitled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45" y="1276350"/>
            <a:ext cx="1798559" cy="14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479107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23950"/>
            <a:ext cx="2362200" cy="1707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66933"/>
            <a:ext cx="2362200" cy="137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85984"/>
            <a:ext cx="2071161" cy="135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40" y="2985983"/>
            <a:ext cx="2090920" cy="1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" y="3008596"/>
            <a:ext cx="704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" y="4019550"/>
            <a:ext cx="71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" y="40195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42" name="Picture 2" descr="Untitle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6624"/>
            <a:ext cx="3399617" cy="11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7" name="Picture 3" descr="Untitle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94" y="1878747"/>
            <a:ext cx="4124806" cy="14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4"/>
            <a:ext cx="1752600" cy="577935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46129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3461298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00200" y="3461298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266" name="Picture 2" descr="Untitle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7496"/>
            <a:ext cx="4079702" cy="14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32699"/>
            <a:ext cx="2144376" cy="548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SGK.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1, 2, 4, 5 SBT</a:t>
            </a:r>
          </a:p>
        </p:txBody>
      </p:sp>
    </p:spTree>
    <p:extLst>
      <p:ext uri="{BB962C8B-B14F-4D97-AF65-F5344CB8AC3E}">
        <p14:creationId xmlns:p14="http://schemas.microsoft.com/office/powerpoint/2010/main" val="15897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00051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355" y="1824336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7A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134" y="2747666"/>
            <a:ext cx="799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Dương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Minh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Chí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5" y="389661"/>
            <a:ext cx="5981695" cy="962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CHÀO CÁC EM HỌC SINH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36" y="3365152"/>
            <a:ext cx="79665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viên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Dương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Minh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Chí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33" y="1543050"/>
            <a:ext cx="3782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Môn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Toán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7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9989" y="2393602"/>
            <a:ext cx="21855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7A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1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b="1" dirty="0" smtClean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3123499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885499"/>
            <a:ext cx="2907552" cy="743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35116"/>
            <a:ext cx="2273620" cy="74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47776"/>
            <a:ext cx="2273620" cy="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327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…………………………………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…………………………………..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24" y="1504950"/>
            <a:ext cx="21224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327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24" y="742950"/>
            <a:ext cx="21224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65" y="2425700"/>
            <a:ext cx="2096135" cy="1667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……………………………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………………………………..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4950"/>
            <a:ext cx="1828800" cy="19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143595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4315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400800" y="555704"/>
            <a:ext cx="2209800" cy="796846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1248462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6605"/>
            <a:ext cx="1676400" cy="55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742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42950"/>
            <a:ext cx="1828800" cy="19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90" y="2460473"/>
            <a:ext cx="1907510" cy="194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9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59055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0477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34717"/>
            <a:ext cx="1543685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52400" y="142875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EFGH.MNPQ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11).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MN=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EF, NF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94828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377045"/>
            <a:ext cx="455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30" name="Picture 6" descr="Untitled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7550"/>
            <a:ext cx="361237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7" grpId="0"/>
      <p:bldP spid="23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10477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34717"/>
            <a:ext cx="1543685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52400" y="142875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EF=NF=MN=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EP, FQ, GM, HN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2800350"/>
            <a:ext cx="1552575" cy="1624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0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104775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" y="2800350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Untitled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213044"/>
            <a:ext cx="4477261" cy="151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59055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8953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00150"/>
            <a:ext cx="617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4cm,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F, C, D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28765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257550"/>
            <a:ext cx="6096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endParaRPr lang="en-US" sz="2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Cho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</a:t>
            </a:r>
            <a:r>
              <a:rPr lang="en-US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4cm,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P, Q.</a:t>
            </a:r>
            <a:endParaRPr lang="en-US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1195388"/>
            <a:ext cx="21907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0840"/>
            <a:ext cx="16637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7" grpId="0"/>
      <p:bldP spid="23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8953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36523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ABCD.EFGH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AB=EF=HG=DC=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5cm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BC=FG=EH=AD=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AE=BF=CG=DH=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3cm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AG, BH, CE, DF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BFG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BFE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EFG.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DCG.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CDH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19150"/>
            <a:ext cx="21907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1750"/>
            <a:ext cx="23288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7010"/>
            <a:ext cx="1524000" cy="50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895350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7635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AB=BC=CD=AD=MN=NP=PQ=MQ</a:t>
            </a:r>
          </a:p>
          <a:p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=AM=BN=CP=DQ=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4cm 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MNPQ, NBCP, ABCD, ADMQ, ABNM, DCPQ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d) </a:t>
            </a: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NBC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NBA.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NPQ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NPC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QPC.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00545"/>
            <a:ext cx="16652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24150"/>
            <a:ext cx="1828800" cy="19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" y="997863"/>
            <a:ext cx="137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443" y="2571750"/>
            <a:ext cx="707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18152"/>
            <a:ext cx="1714500" cy="5653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7" y="971550"/>
            <a:ext cx="3698443" cy="14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81350"/>
            <a:ext cx="3810000" cy="16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37" y="1352550"/>
            <a:ext cx="3200136" cy="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04775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rubic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7026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47026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3470261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146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60" y="1581149"/>
            <a:ext cx="1821640" cy="17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561"/>
            <a:ext cx="1752600" cy="577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861" y="857546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0766"/>
            <a:ext cx="1376363" cy="137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48" y="1382498"/>
            <a:ext cx="1376363" cy="1376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44398"/>
            <a:ext cx="1376362" cy="137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80" y="3075280"/>
            <a:ext cx="1308898" cy="1308898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07" y="3173132"/>
            <a:ext cx="1672834" cy="111319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3007673"/>
            <a:ext cx="1562100" cy="1278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7999" y="2547371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6174" y="4288532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8648" y="64310"/>
            <a:ext cx="6271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III – CÁC HÌNH KHỐI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17827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04775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7026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47026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0200" y="3470261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989138"/>
            <a:ext cx="4541837" cy="98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8786" y="1047750"/>
            <a:ext cx="7118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38" y="2190750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AB=CD=MN=BC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2800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AM=BN=CP=DQ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1999" y="28003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0750"/>
            <a:ext cx="2362200" cy="18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6138" y="3329285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AD=AB=MQ=NP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8" y="386268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AM=BN=CB=DQ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8786" y="1047750"/>
            <a:ext cx="7118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38" y="2190750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DCPQ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9" y="28003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ABNM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DCPQ</a:t>
            </a:r>
          </a:p>
        </p:txBody>
      </p:sp>
      <p:sp>
        <p:nvSpPr>
          <p:cNvPr id="8" name="Oval 7"/>
          <p:cNvSpPr/>
          <p:nvPr/>
        </p:nvSpPr>
        <p:spPr>
          <a:xfrm>
            <a:off x="761999" y="3862685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0750"/>
            <a:ext cx="2362200" cy="18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6138" y="3329285"/>
            <a:ext cx="378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DAMQ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CBNP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8" y="386268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MNPQ</a:t>
            </a:r>
          </a:p>
        </p:txBody>
      </p:sp>
    </p:spTree>
    <p:extLst>
      <p:ext uri="{BB962C8B-B14F-4D97-AF65-F5344CB8AC3E}">
        <p14:creationId xmlns:p14="http://schemas.microsoft.com/office/powerpoint/2010/main" val="1554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2804"/>
            <a:ext cx="2438400" cy="5712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8786" y="1047750"/>
            <a:ext cx="7118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138" y="1962150"/>
            <a:ext cx="484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ABNM,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DCPQ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8" y="2419350"/>
            <a:ext cx="487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DAMQ,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CBNP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1999" y="3714750"/>
            <a:ext cx="495300" cy="461665"/>
          </a:xfrm>
          <a:prstGeom prst="ellipse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90750"/>
            <a:ext cx="2362200" cy="18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6138" y="2876550"/>
            <a:ext cx="484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ABNM,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DAMQ,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CBNP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8" y="3714750"/>
            <a:ext cx="502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ABNM,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DCPQ,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DAMQ,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CBNP</a:t>
            </a:r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489" y="64310"/>
            <a:ext cx="6648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99"/>
            <a:ext cx="2144376" cy="5484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58115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0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400051"/>
            <a:ext cx="8001000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0355" y="1824336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7A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134" y="2747666"/>
            <a:ext cx="799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Dương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Minh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Chí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90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209549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6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8" y="1352550"/>
            <a:ext cx="3693871" cy="749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114550"/>
            <a:ext cx="2127328" cy="74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48" y="2876550"/>
            <a:ext cx="2273620" cy="749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48" y="3638550"/>
            <a:ext cx="2907552" cy="7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1" y="241935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1440" y="3333750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09" y="1042631"/>
            <a:ext cx="3810000" cy="1200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1440" y="3978593"/>
            <a:ext cx="306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1" y="2004358"/>
            <a:ext cx="2743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34" y="1657350"/>
            <a:ext cx="5564666" cy="2820542"/>
          </a:xfrm>
          <a:prstGeom prst="rect">
            <a:avLst/>
          </a:prstGeom>
        </p:spPr>
      </p:pic>
      <p:sp>
        <p:nvSpPr>
          <p:cNvPr id="626" name="Oval 6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7" name="Oval 6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4" name="Oval 6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0" name="Oval 7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" name="Oval 8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2" name="Oval 8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3" name="Oval 8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4" name="Oval 8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" name="Oval 8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6" name="Oval 8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7" name="Oval 8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Oval 8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" name="Oval 8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0" name="Oval 8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1" name="Oval 8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2" name="Oval 8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3" name="Oval 8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4" name="Oval 8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5" name="Oval 8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6" name="Oval 8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7" name="Oval 8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8" name="Oval 8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" name="Oval 8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" name="Oval 8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" name="Oval 8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" name="Oval 8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" name="Oval 8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" name="Oval 8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" name="Oval 8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" name="Oval 8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7" name="Oval 82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" name="Oval 82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" name="Oval 82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0" name="Oval 82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" name="Oval 83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2" name="Oval 83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3" name="Oval 83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4" name="Oval 83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" name="Oval 83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6" name="Oval 83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7" name="Oval 83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8" name="Oval 83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" name="Oval 83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0" name="Oval 83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1" name="Oval 84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" name="Oval 84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3" name="Oval 84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4" name="Oval 84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5" name="Oval 84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6" name="Oval 84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7" name="Oval 84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8" name="Oval 84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" name="Oval 84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" name="Oval 84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1" name="Oval 85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2" name="Oval 85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3" name="Oval 85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4" name="Oval 85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5" name="Oval 85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6" name="Oval 85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7" name="Oval 85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8" name="Oval 85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9" name="Oval 85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" name="Oval 85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1" name="Oval 86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2" name="Oval 86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3" name="Oval 86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4" name="Oval 86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5" name="Oval 86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6" name="Oval 86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7" name="Oval 86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5" name="Oval 87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6" name="Oval 87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7" name="Oval 87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8" name="Oval 87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9" name="Oval 87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" name="Oval 87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1" name="Oval 88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2" name="Oval 88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3" name="Oval 88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4" name="Oval 88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5" name="Oval 88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6" name="Oval 88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7" name="Oval 88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8" name="Oval 88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9" name="Oval 88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" name="Oval 88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1" name="Oval 89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2" name="Oval 89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3" name="Oval 89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4" name="Oval 89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5" name="Oval 89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6" name="Oval 89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7" name="Oval 89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8" name="Oval 89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9" name="Oval 89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0" name="Oval 89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" name="Oval 90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2" name="Oval 90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3" name="Oval 90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4" name="Oval 90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5" name="Oval 90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6" name="Oval 90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7" name="Oval 90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8" name="Oval 90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9" name="Oval 90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0" name="Oval 90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" name="Oval 91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" name="Oval 91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3" name="Oval 91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4" name="Oval 91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5" name="Oval 91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6" name="Oval 91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7" name="Oval 916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8" name="Oval 917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9" name="Oval 918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0" name="Oval 919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" name="Oval 920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" name="Oval 921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" name="Oval 922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" name="Oval 923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" name="Oval 924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" name="Oval 925"/>
          <p:cNvSpPr/>
          <p:nvPr/>
        </p:nvSpPr>
        <p:spPr>
          <a:xfrm>
            <a:off x="6705600" y="556915"/>
            <a:ext cx="1981200" cy="7194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858" grpId="0" animBg="1"/>
      <p:bldP spid="859" grpId="0" animBg="1"/>
      <p:bldP spid="860" grpId="0" animBg="1"/>
      <p:bldP spid="861" grpId="0" animBg="1"/>
      <p:bldP spid="862" grpId="0" animBg="1"/>
      <p:bldP spid="863" grpId="0" animBg="1"/>
      <p:bldP spid="864" grpId="0" animBg="1"/>
      <p:bldP spid="865" grpId="0" animBg="1"/>
      <p:bldP spid="866" grpId="0" animBg="1"/>
      <p:bldP spid="867" grpId="0" animBg="1"/>
      <p:bldP spid="868" grpId="0" animBg="1"/>
      <p:bldP spid="869" grpId="0" animBg="1"/>
      <p:bldP spid="870" grpId="0" animBg="1"/>
      <p:bldP spid="871" grpId="0" animBg="1"/>
      <p:bldP spid="872" grpId="0" animBg="1"/>
      <p:bldP spid="873" grpId="0" animBg="1"/>
      <p:bldP spid="874" grpId="0" animBg="1"/>
      <p:bldP spid="875" grpId="0" animBg="1"/>
      <p:bldP spid="876" grpId="0" animBg="1"/>
      <p:bldP spid="877" grpId="0" animBg="1"/>
      <p:bldP spid="878" grpId="0" animBg="1"/>
      <p:bldP spid="879" grpId="0" animBg="1"/>
      <p:bldP spid="880" grpId="0" animBg="1"/>
      <p:bldP spid="881" grpId="0" animBg="1"/>
      <p:bldP spid="882" grpId="0" animBg="1"/>
      <p:bldP spid="883" grpId="0" animBg="1"/>
      <p:bldP spid="884" grpId="0" animBg="1"/>
      <p:bldP spid="885" grpId="0" animBg="1"/>
      <p:bldP spid="886" grpId="0" animBg="1"/>
      <p:bldP spid="887" grpId="0" animBg="1"/>
      <p:bldP spid="888" grpId="0" animBg="1"/>
      <p:bldP spid="889" grpId="0" animBg="1"/>
      <p:bldP spid="890" grpId="0" animBg="1"/>
      <p:bldP spid="891" grpId="0" animBg="1"/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6122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ABCD.MNPQ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B, C, D, M, N, P, 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AB, BC, CD, AD, MN, NP, PQ, MQ, AM, BN, CP, DQ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CBN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AP, BQ, CM, DN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4950"/>
            <a:ext cx="2756756" cy="8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3" y="2405673"/>
            <a:ext cx="2346286" cy="1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8176" y="64310"/>
            <a:ext cx="5272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/>
          </a:p>
        </p:txBody>
      </p:sp>
      <p:pic>
        <p:nvPicPr>
          <p:cNvPr id="11" name="Picture 10" descr="Anima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" y="451708"/>
            <a:ext cx="9144000" cy="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4350"/>
            <a:ext cx="2602752" cy="52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2962" y="514350"/>
            <a:ext cx="297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14400" y="1531440"/>
            <a:ext cx="753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861" y="1069775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40945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2, 4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1066800" y="340995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3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3773</Words>
  <Application>Microsoft Office PowerPoint</Application>
  <PresentationFormat>On-screen Show (16:9)</PresentationFormat>
  <Paragraphs>1298</Paragraphs>
  <Slides>45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2022-08-30T02:38:25Z</dcterms:created>
  <dcterms:modified xsi:type="dcterms:W3CDTF">2022-08-30T02:38:28Z</dcterms:modified>
</cp:coreProperties>
</file>