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74" r:id="rId1"/>
    <p:sldMasterId id="2147483675" r:id="rId2"/>
    <p:sldMasterId id="2147483687" r:id="rId3"/>
  </p:sldMasterIdLst>
  <p:notesMasterIdLst>
    <p:notesMasterId r:id="rId29"/>
  </p:notesMasterIdLst>
  <p:sldIdLst>
    <p:sldId id="311" r:id="rId4"/>
    <p:sldId id="257" r:id="rId5"/>
    <p:sldId id="303" r:id="rId6"/>
    <p:sldId id="304" r:id="rId7"/>
    <p:sldId id="305" r:id="rId8"/>
    <p:sldId id="306" r:id="rId9"/>
    <p:sldId id="256" r:id="rId10"/>
    <p:sldId id="271" r:id="rId11"/>
    <p:sldId id="265" r:id="rId12"/>
    <p:sldId id="266" r:id="rId13"/>
    <p:sldId id="277" r:id="rId14"/>
    <p:sldId id="274" r:id="rId15"/>
    <p:sldId id="275" r:id="rId16"/>
    <p:sldId id="302" r:id="rId17"/>
    <p:sldId id="269" r:id="rId18"/>
    <p:sldId id="270" r:id="rId19"/>
    <p:sldId id="262" r:id="rId20"/>
    <p:sldId id="307" r:id="rId21"/>
    <p:sldId id="308" r:id="rId22"/>
    <p:sldId id="309" r:id="rId23"/>
    <p:sldId id="261" r:id="rId24"/>
    <p:sldId id="310" r:id="rId25"/>
    <p:sldId id="260" r:id="rId26"/>
    <p:sldId id="259" r:id="rId27"/>
    <p:sldId id="258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8803A"/>
    <a:srgbClr val="461715"/>
    <a:srgbClr val="CC2442"/>
    <a:srgbClr val="F4B340"/>
    <a:srgbClr val="0070C0"/>
    <a:srgbClr val="D2A16C"/>
    <a:srgbClr val="D9654D"/>
    <a:srgbClr val="6D69A9"/>
    <a:srgbClr val="B77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19B2B75-567E-4434-AE5B-BD043EBB7D41}">
  <a:tblStyle styleId="{A19B2B75-567E-4434-AE5B-BD043EBB7D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33"/>
  </p:normalViewPr>
  <p:slideViewPr>
    <p:cSldViewPr snapToGrid="0">
      <p:cViewPr>
        <p:scale>
          <a:sx n="100" d="100"/>
          <a:sy n="100" d="100"/>
        </p:scale>
        <p:origin x="-51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61105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8744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ge4957916ed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6" name="Google Shape;1516;ge4957916ed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e4957916ed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e4957916ed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11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fb8fffbcc2_0_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fb8fffbcc2_0_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fb8fffbcc2_0_1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fb8fffbcc2_0_1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fb8fffbcc2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1" name="Google Shape;671;gfb8fffbcc2_0_1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fb8fffbcc2_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fb8fffbcc2_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fb8fffbcc2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fb8fffbcc2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fb8fffbcc2_0_1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fb8fffbcc2_0_1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51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fac96f8ef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fac96f8ef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e4957916e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e4957916e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fb8fffbcc2_0_1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fb8fffbcc2_0_1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fb8fffbcc2_0_1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fb8fffbcc2_0_1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ge4957916ed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9" name="Google Shape;1469;ge4957916ed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18066" y="-1075606"/>
            <a:ext cx="11660106" cy="7484807"/>
            <a:chOff x="-1718066" y="-1075606"/>
            <a:chExt cx="11660106" cy="7484807"/>
          </a:xfrm>
        </p:grpSpPr>
        <p:sp>
          <p:nvSpPr>
            <p:cNvPr id="10" name="Google Shape;10;p2"/>
            <p:cNvSpPr/>
            <p:nvPr/>
          </p:nvSpPr>
          <p:spPr>
            <a:xfrm rot="-4499721" flipH="1">
              <a:off x="6731569" y="-1072250"/>
              <a:ext cx="1482325" cy="2200401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4900079">
              <a:off x="6478246" y="-457389"/>
              <a:ext cx="3351410" cy="2431658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234289">
              <a:off x="-748566" y="-206416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60888" y="-584175"/>
              <a:ext cx="2053028" cy="1564448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93154" y="38477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142069" y="218678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234289">
              <a:off x="-921346" y="-265312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>
              <a:off x="6505688" y="4089031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5752433" y="4860801"/>
              <a:ext cx="2060478" cy="1338766"/>
            </a:xfrm>
            <a:custGeom>
              <a:avLst/>
              <a:gdLst/>
              <a:ahLst/>
              <a:cxnLst/>
              <a:rect l="l" t="t" r="r" b="b"/>
              <a:pathLst>
                <a:path w="130824" h="85001" extrusionOk="0">
                  <a:moveTo>
                    <a:pt x="31051" y="1"/>
                  </a:moveTo>
                  <a:cubicBezTo>
                    <a:pt x="26383" y="1"/>
                    <a:pt x="21726" y="1457"/>
                    <a:pt x="17752" y="3917"/>
                  </a:cubicBezTo>
                  <a:cubicBezTo>
                    <a:pt x="11946" y="7534"/>
                    <a:pt x="7691" y="13218"/>
                    <a:pt x="4833" y="19389"/>
                  </a:cubicBezTo>
                  <a:cubicBezTo>
                    <a:pt x="1794" y="25985"/>
                    <a:pt x="0" y="33523"/>
                    <a:pt x="1156" y="40818"/>
                  </a:cubicBezTo>
                  <a:cubicBezTo>
                    <a:pt x="1216" y="41243"/>
                    <a:pt x="1307" y="41608"/>
                    <a:pt x="1368" y="42033"/>
                  </a:cubicBezTo>
                  <a:cubicBezTo>
                    <a:pt x="1885" y="46866"/>
                    <a:pt x="3587" y="51608"/>
                    <a:pt x="6931" y="55134"/>
                  </a:cubicBezTo>
                  <a:cubicBezTo>
                    <a:pt x="11794" y="60271"/>
                    <a:pt x="19059" y="61061"/>
                    <a:pt x="25016" y="64344"/>
                  </a:cubicBezTo>
                  <a:cubicBezTo>
                    <a:pt x="31430" y="67839"/>
                    <a:pt x="35563" y="74010"/>
                    <a:pt x="40943" y="78782"/>
                  </a:cubicBezTo>
                  <a:cubicBezTo>
                    <a:pt x="43436" y="80970"/>
                    <a:pt x="46202" y="82946"/>
                    <a:pt x="49393" y="84101"/>
                  </a:cubicBezTo>
                  <a:cubicBezTo>
                    <a:pt x="51164" y="84712"/>
                    <a:pt x="52994" y="85000"/>
                    <a:pt x="54830" y="85000"/>
                  </a:cubicBezTo>
                  <a:cubicBezTo>
                    <a:pt x="56461" y="85000"/>
                    <a:pt x="58096" y="84773"/>
                    <a:pt x="59698" y="84344"/>
                  </a:cubicBezTo>
                  <a:cubicBezTo>
                    <a:pt x="66932" y="82460"/>
                    <a:pt x="72555" y="77323"/>
                    <a:pt x="78817" y="73554"/>
                  </a:cubicBezTo>
                  <a:cubicBezTo>
                    <a:pt x="82008" y="71639"/>
                    <a:pt x="85382" y="70119"/>
                    <a:pt x="89060" y="69511"/>
                  </a:cubicBezTo>
                  <a:cubicBezTo>
                    <a:pt x="91440" y="69114"/>
                    <a:pt x="93831" y="69049"/>
                    <a:pt x="96227" y="69049"/>
                  </a:cubicBezTo>
                  <a:cubicBezTo>
                    <a:pt x="97396" y="69049"/>
                    <a:pt x="98567" y="69065"/>
                    <a:pt x="99738" y="69065"/>
                  </a:cubicBezTo>
                  <a:cubicBezTo>
                    <a:pt x="100211" y="69065"/>
                    <a:pt x="100684" y="69062"/>
                    <a:pt x="101157" y="69055"/>
                  </a:cubicBezTo>
                  <a:cubicBezTo>
                    <a:pt x="104653" y="68964"/>
                    <a:pt x="108088" y="68538"/>
                    <a:pt x="111401" y="67383"/>
                  </a:cubicBezTo>
                  <a:cubicBezTo>
                    <a:pt x="114349" y="66319"/>
                    <a:pt x="117024" y="64800"/>
                    <a:pt x="119456" y="62885"/>
                  </a:cubicBezTo>
                  <a:cubicBezTo>
                    <a:pt x="124592" y="58873"/>
                    <a:pt x="128210" y="53128"/>
                    <a:pt x="129486" y="46684"/>
                  </a:cubicBezTo>
                  <a:cubicBezTo>
                    <a:pt x="130824" y="40027"/>
                    <a:pt x="129790" y="32824"/>
                    <a:pt x="126325" y="26988"/>
                  </a:cubicBezTo>
                  <a:cubicBezTo>
                    <a:pt x="123255" y="21547"/>
                    <a:pt x="118240" y="17261"/>
                    <a:pt x="112525" y="14829"/>
                  </a:cubicBezTo>
                  <a:cubicBezTo>
                    <a:pt x="109547" y="13583"/>
                    <a:pt x="106385" y="12854"/>
                    <a:pt x="103194" y="12671"/>
                  </a:cubicBezTo>
                  <a:cubicBezTo>
                    <a:pt x="102479" y="12622"/>
                    <a:pt x="101765" y="12599"/>
                    <a:pt x="101051" y="12599"/>
                  </a:cubicBezTo>
                  <a:cubicBezTo>
                    <a:pt x="98272" y="12599"/>
                    <a:pt x="95501" y="12948"/>
                    <a:pt x="92768" y="13431"/>
                  </a:cubicBezTo>
                  <a:cubicBezTo>
                    <a:pt x="85686" y="14647"/>
                    <a:pt x="78725" y="16866"/>
                    <a:pt x="71522" y="16987"/>
                  </a:cubicBezTo>
                  <a:cubicBezTo>
                    <a:pt x="71420" y="16988"/>
                    <a:pt x="71319" y="16989"/>
                    <a:pt x="71218" y="16989"/>
                  </a:cubicBezTo>
                  <a:cubicBezTo>
                    <a:pt x="67854" y="16989"/>
                    <a:pt x="64497" y="16494"/>
                    <a:pt x="61369" y="15255"/>
                  </a:cubicBezTo>
                  <a:cubicBezTo>
                    <a:pt x="58391" y="14069"/>
                    <a:pt x="55716" y="12367"/>
                    <a:pt x="53132" y="10544"/>
                  </a:cubicBezTo>
                  <a:cubicBezTo>
                    <a:pt x="48117" y="6987"/>
                    <a:pt x="43254" y="2793"/>
                    <a:pt x="37235" y="908"/>
                  </a:cubicBezTo>
                  <a:cubicBezTo>
                    <a:pt x="35212" y="290"/>
                    <a:pt x="33130" y="1"/>
                    <a:pt x="3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6505688" y="4256156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>
              <a:off x="6163893" y="4603489"/>
              <a:ext cx="452419" cy="452419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10800000">
              <a:off x="8417161" y="3125395"/>
              <a:ext cx="1311266" cy="1929816"/>
            </a:xfrm>
            <a:custGeom>
              <a:avLst/>
              <a:gdLst/>
              <a:ahLst/>
              <a:cxnLst/>
              <a:rect l="l" t="t" r="r" b="b"/>
              <a:pathLst>
                <a:path w="83255" h="122528" extrusionOk="0">
                  <a:moveTo>
                    <a:pt x="47302" y="1"/>
                  </a:moveTo>
                  <a:cubicBezTo>
                    <a:pt x="41432" y="1"/>
                    <a:pt x="35593" y="1601"/>
                    <a:pt x="30518" y="5048"/>
                  </a:cubicBezTo>
                  <a:cubicBezTo>
                    <a:pt x="12129" y="16720"/>
                    <a:pt x="7113" y="39942"/>
                    <a:pt x="4408" y="60095"/>
                  </a:cubicBezTo>
                  <a:cubicBezTo>
                    <a:pt x="1" y="86296"/>
                    <a:pt x="12342" y="121342"/>
                    <a:pt x="42859" y="122527"/>
                  </a:cubicBezTo>
                  <a:cubicBezTo>
                    <a:pt x="65960" y="122223"/>
                    <a:pt x="75777" y="102405"/>
                    <a:pt x="69121" y="81736"/>
                  </a:cubicBezTo>
                  <a:cubicBezTo>
                    <a:pt x="62434" y="62466"/>
                    <a:pt x="83255" y="48301"/>
                    <a:pt x="83012" y="29730"/>
                  </a:cubicBezTo>
                  <a:cubicBezTo>
                    <a:pt x="82677" y="19881"/>
                    <a:pt x="75382" y="11948"/>
                    <a:pt x="67631" y="6720"/>
                  </a:cubicBezTo>
                  <a:cubicBezTo>
                    <a:pt x="61697" y="2391"/>
                    <a:pt x="54476" y="1"/>
                    <a:pt x="47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-8848673">
              <a:off x="-1657327" y="4164190"/>
              <a:ext cx="3788258" cy="1331025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-8848769">
              <a:off x="1070396" y="4598664"/>
              <a:ext cx="841912" cy="84229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044575" y="1186225"/>
            <a:ext cx="5498100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ubTitle" idx="1"/>
          </p:nvPr>
        </p:nvSpPr>
        <p:spPr>
          <a:xfrm>
            <a:off x="1044575" y="3218125"/>
            <a:ext cx="5498100" cy="4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None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3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165" name="Google Shape;165;p13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13"/>
          <p:cNvSpPr txBox="1">
            <a:spLocks noGrp="1"/>
          </p:cNvSpPr>
          <p:nvPr>
            <p:ph type="title"/>
          </p:nvPr>
        </p:nvSpPr>
        <p:spPr>
          <a:xfrm>
            <a:off x="1310400" y="1984725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2" hasCustomPrompt="1"/>
          </p:nvPr>
        </p:nvSpPr>
        <p:spPr>
          <a:xfrm>
            <a:off x="2541600" y="1359375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 txBox="1">
            <a:spLocks noGrp="1"/>
          </p:cNvSpPr>
          <p:nvPr>
            <p:ph type="subTitle" idx="1"/>
          </p:nvPr>
        </p:nvSpPr>
        <p:spPr>
          <a:xfrm>
            <a:off x="1517550" y="2323125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title" idx="3"/>
          </p:nvPr>
        </p:nvSpPr>
        <p:spPr>
          <a:xfrm>
            <a:off x="4867200" y="1984725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title" idx="4" hasCustomPrompt="1"/>
          </p:nvPr>
        </p:nvSpPr>
        <p:spPr>
          <a:xfrm>
            <a:off x="6098400" y="1359375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3" name="Google Shape;183;p13"/>
          <p:cNvSpPr txBox="1">
            <a:spLocks noGrp="1"/>
          </p:cNvSpPr>
          <p:nvPr>
            <p:ph type="subTitle" idx="5"/>
          </p:nvPr>
        </p:nvSpPr>
        <p:spPr>
          <a:xfrm>
            <a:off x="5074350" y="2323125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4" name="Google Shape;184;p13"/>
          <p:cNvSpPr txBox="1">
            <a:spLocks noGrp="1"/>
          </p:cNvSpPr>
          <p:nvPr>
            <p:ph type="title" idx="6"/>
          </p:nvPr>
        </p:nvSpPr>
        <p:spPr>
          <a:xfrm>
            <a:off x="1310400" y="3761100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title" idx="7" hasCustomPrompt="1"/>
          </p:nvPr>
        </p:nvSpPr>
        <p:spPr>
          <a:xfrm>
            <a:off x="2541600" y="31357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8"/>
          </p:nvPr>
        </p:nvSpPr>
        <p:spPr>
          <a:xfrm>
            <a:off x="1517550" y="4099500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9"/>
          </p:nvPr>
        </p:nvSpPr>
        <p:spPr>
          <a:xfrm>
            <a:off x="4867200" y="3761100"/>
            <a:ext cx="29664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13" hasCustomPrompt="1"/>
          </p:nvPr>
        </p:nvSpPr>
        <p:spPr>
          <a:xfrm>
            <a:off x="6098400" y="3135750"/>
            <a:ext cx="504000" cy="41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14"/>
          </p:nvPr>
        </p:nvSpPr>
        <p:spPr>
          <a:xfrm>
            <a:off x="5074350" y="4099500"/>
            <a:ext cx="25521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5"/>
          <p:cNvGrpSpPr/>
          <p:nvPr/>
        </p:nvGrpSpPr>
        <p:grpSpPr>
          <a:xfrm>
            <a:off x="-1064062" y="-1056080"/>
            <a:ext cx="11975877" cy="6954656"/>
            <a:chOff x="-1064062" y="-1056080"/>
            <a:chExt cx="11975877" cy="6954656"/>
          </a:xfrm>
        </p:grpSpPr>
        <p:sp>
          <p:nvSpPr>
            <p:cNvPr id="213" name="Google Shape;213;p15"/>
            <p:cNvSpPr/>
            <p:nvPr/>
          </p:nvSpPr>
          <p:spPr>
            <a:xfrm flipH="1">
              <a:off x="6486638" y="-653405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 flipH="1">
              <a:off x="5742908" y="-1056080"/>
              <a:ext cx="2060478" cy="1338766"/>
            </a:xfrm>
            <a:custGeom>
              <a:avLst/>
              <a:gdLst/>
              <a:ahLst/>
              <a:cxnLst/>
              <a:rect l="l" t="t" r="r" b="b"/>
              <a:pathLst>
                <a:path w="130824" h="85001" extrusionOk="0">
                  <a:moveTo>
                    <a:pt x="31051" y="1"/>
                  </a:moveTo>
                  <a:cubicBezTo>
                    <a:pt x="26383" y="1"/>
                    <a:pt x="21726" y="1457"/>
                    <a:pt x="17752" y="3917"/>
                  </a:cubicBezTo>
                  <a:cubicBezTo>
                    <a:pt x="11946" y="7534"/>
                    <a:pt x="7691" y="13218"/>
                    <a:pt x="4833" y="19389"/>
                  </a:cubicBezTo>
                  <a:cubicBezTo>
                    <a:pt x="1794" y="25985"/>
                    <a:pt x="0" y="33523"/>
                    <a:pt x="1156" y="40818"/>
                  </a:cubicBezTo>
                  <a:cubicBezTo>
                    <a:pt x="1216" y="41243"/>
                    <a:pt x="1307" y="41608"/>
                    <a:pt x="1368" y="42033"/>
                  </a:cubicBezTo>
                  <a:cubicBezTo>
                    <a:pt x="1885" y="46866"/>
                    <a:pt x="3587" y="51608"/>
                    <a:pt x="6931" y="55134"/>
                  </a:cubicBezTo>
                  <a:cubicBezTo>
                    <a:pt x="11794" y="60271"/>
                    <a:pt x="19059" y="61061"/>
                    <a:pt x="25016" y="64344"/>
                  </a:cubicBezTo>
                  <a:cubicBezTo>
                    <a:pt x="31430" y="67839"/>
                    <a:pt x="35563" y="74010"/>
                    <a:pt x="40943" y="78782"/>
                  </a:cubicBezTo>
                  <a:cubicBezTo>
                    <a:pt x="43436" y="80970"/>
                    <a:pt x="46202" y="82946"/>
                    <a:pt x="49393" y="84101"/>
                  </a:cubicBezTo>
                  <a:cubicBezTo>
                    <a:pt x="51164" y="84712"/>
                    <a:pt x="52994" y="85000"/>
                    <a:pt x="54830" y="85000"/>
                  </a:cubicBezTo>
                  <a:cubicBezTo>
                    <a:pt x="56461" y="85000"/>
                    <a:pt x="58096" y="84773"/>
                    <a:pt x="59698" y="84344"/>
                  </a:cubicBezTo>
                  <a:cubicBezTo>
                    <a:pt x="66932" y="82460"/>
                    <a:pt x="72555" y="77323"/>
                    <a:pt x="78817" y="73554"/>
                  </a:cubicBezTo>
                  <a:cubicBezTo>
                    <a:pt x="82008" y="71639"/>
                    <a:pt x="85382" y="70119"/>
                    <a:pt x="89060" y="69511"/>
                  </a:cubicBezTo>
                  <a:cubicBezTo>
                    <a:pt x="91440" y="69114"/>
                    <a:pt x="93831" y="69049"/>
                    <a:pt x="96227" y="69049"/>
                  </a:cubicBezTo>
                  <a:cubicBezTo>
                    <a:pt x="97396" y="69049"/>
                    <a:pt x="98567" y="69065"/>
                    <a:pt x="99738" y="69065"/>
                  </a:cubicBezTo>
                  <a:cubicBezTo>
                    <a:pt x="100211" y="69065"/>
                    <a:pt x="100684" y="69062"/>
                    <a:pt x="101157" y="69055"/>
                  </a:cubicBezTo>
                  <a:cubicBezTo>
                    <a:pt x="104653" y="68964"/>
                    <a:pt x="108088" y="68538"/>
                    <a:pt x="111401" y="67383"/>
                  </a:cubicBezTo>
                  <a:cubicBezTo>
                    <a:pt x="114349" y="66319"/>
                    <a:pt x="117024" y="64800"/>
                    <a:pt x="119456" y="62885"/>
                  </a:cubicBezTo>
                  <a:cubicBezTo>
                    <a:pt x="124592" y="58873"/>
                    <a:pt x="128210" y="53128"/>
                    <a:pt x="129486" y="46684"/>
                  </a:cubicBezTo>
                  <a:cubicBezTo>
                    <a:pt x="130824" y="40027"/>
                    <a:pt x="129790" y="32824"/>
                    <a:pt x="126325" y="26988"/>
                  </a:cubicBezTo>
                  <a:cubicBezTo>
                    <a:pt x="123255" y="21547"/>
                    <a:pt x="118240" y="17261"/>
                    <a:pt x="112525" y="14829"/>
                  </a:cubicBezTo>
                  <a:cubicBezTo>
                    <a:pt x="109547" y="13583"/>
                    <a:pt x="106385" y="12854"/>
                    <a:pt x="103194" y="12671"/>
                  </a:cubicBezTo>
                  <a:cubicBezTo>
                    <a:pt x="102479" y="12622"/>
                    <a:pt x="101765" y="12599"/>
                    <a:pt x="101051" y="12599"/>
                  </a:cubicBezTo>
                  <a:cubicBezTo>
                    <a:pt x="98272" y="12599"/>
                    <a:pt x="95501" y="12948"/>
                    <a:pt x="92768" y="13431"/>
                  </a:cubicBezTo>
                  <a:cubicBezTo>
                    <a:pt x="85686" y="14647"/>
                    <a:pt x="78725" y="16866"/>
                    <a:pt x="71522" y="16987"/>
                  </a:cubicBezTo>
                  <a:cubicBezTo>
                    <a:pt x="71420" y="16988"/>
                    <a:pt x="71319" y="16989"/>
                    <a:pt x="71218" y="16989"/>
                  </a:cubicBezTo>
                  <a:cubicBezTo>
                    <a:pt x="67854" y="16989"/>
                    <a:pt x="64497" y="16494"/>
                    <a:pt x="61369" y="15255"/>
                  </a:cubicBezTo>
                  <a:cubicBezTo>
                    <a:pt x="58391" y="14069"/>
                    <a:pt x="55716" y="12367"/>
                    <a:pt x="53132" y="10544"/>
                  </a:cubicBezTo>
                  <a:cubicBezTo>
                    <a:pt x="48117" y="6987"/>
                    <a:pt x="43254" y="2793"/>
                    <a:pt x="37235" y="908"/>
                  </a:cubicBezTo>
                  <a:cubicBezTo>
                    <a:pt x="35212" y="290"/>
                    <a:pt x="33130" y="1"/>
                    <a:pt x="3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 flipH="1">
              <a:off x="6486638" y="-820530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 flipH="1">
              <a:off x="1318375" y="4656767"/>
              <a:ext cx="1237052" cy="945425"/>
            </a:xfrm>
            <a:custGeom>
              <a:avLst/>
              <a:gdLst/>
              <a:ahLst/>
              <a:cxnLst/>
              <a:rect l="l" t="t" r="r" b="b"/>
              <a:pathLst>
                <a:path w="78543" h="60027" extrusionOk="0">
                  <a:moveTo>
                    <a:pt x="37077" y="1"/>
                  </a:moveTo>
                  <a:cubicBezTo>
                    <a:pt x="34550" y="1"/>
                    <a:pt x="32005" y="329"/>
                    <a:pt x="29484" y="1030"/>
                  </a:cubicBezTo>
                  <a:cubicBezTo>
                    <a:pt x="0" y="9693"/>
                    <a:pt x="1459" y="50727"/>
                    <a:pt x="31004" y="58022"/>
                  </a:cubicBezTo>
                  <a:cubicBezTo>
                    <a:pt x="36077" y="59164"/>
                    <a:pt x="42150" y="60026"/>
                    <a:pt x="48224" y="60026"/>
                  </a:cubicBezTo>
                  <a:cubicBezTo>
                    <a:pt x="61074" y="60026"/>
                    <a:pt x="73931" y="56166"/>
                    <a:pt x="77357" y="42916"/>
                  </a:cubicBezTo>
                  <a:cubicBezTo>
                    <a:pt x="77469" y="43057"/>
                    <a:pt x="77548" y="43115"/>
                    <a:pt x="77601" y="43115"/>
                  </a:cubicBezTo>
                  <a:cubicBezTo>
                    <a:pt x="77824" y="43115"/>
                    <a:pt x="77607" y="42109"/>
                    <a:pt x="77509" y="41913"/>
                  </a:cubicBezTo>
                  <a:cubicBezTo>
                    <a:pt x="78543" y="32551"/>
                    <a:pt x="73102" y="23858"/>
                    <a:pt x="67266" y="17049"/>
                  </a:cubicBezTo>
                  <a:cubicBezTo>
                    <a:pt x="60520" y="7294"/>
                    <a:pt x="48995" y="1"/>
                    <a:pt x="37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 flipH="1">
              <a:off x="-938162" y="3578781"/>
              <a:ext cx="2677169" cy="2130345"/>
            </a:xfrm>
            <a:custGeom>
              <a:avLst/>
              <a:gdLst/>
              <a:ahLst/>
              <a:cxnLst/>
              <a:rect l="l" t="t" r="r" b="b"/>
              <a:pathLst>
                <a:path w="169979" h="135260" extrusionOk="0">
                  <a:moveTo>
                    <a:pt x="126842" y="1"/>
                  </a:moveTo>
                  <a:cubicBezTo>
                    <a:pt x="117650" y="1"/>
                    <a:pt x="108598" y="3521"/>
                    <a:pt x="102530" y="11057"/>
                  </a:cubicBezTo>
                  <a:cubicBezTo>
                    <a:pt x="91314" y="25374"/>
                    <a:pt x="91740" y="46620"/>
                    <a:pt x="77484" y="58991"/>
                  </a:cubicBezTo>
                  <a:cubicBezTo>
                    <a:pt x="70636" y="64754"/>
                    <a:pt x="62750" y="66079"/>
                    <a:pt x="54523" y="66079"/>
                  </a:cubicBezTo>
                  <a:cubicBezTo>
                    <a:pt x="47518" y="66079"/>
                    <a:pt x="40265" y="65118"/>
                    <a:pt x="33194" y="65118"/>
                  </a:cubicBezTo>
                  <a:cubicBezTo>
                    <a:pt x="27633" y="65118"/>
                    <a:pt x="22184" y="65713"/>
                    <a:pt x="17057" y="67836"/>
                  </a:cubicBezTo>
                  <a:cubicBezTo>
                    <a:pt x="8395" y="71240"/>
                    <a:pt x="2711" y="79812"/>
                    <a:pt x="1799" y="88900"/>
                  </a:cubicBezTo>
                  <a:cubicBezTo>
                    <a:pt x="1" y="122882"/>
                    <a:pt x="39983" y="135259"/>
                    <a:pt x="68378" y="135259"/>
                  </a:cubicBezTo>
                  <a:cubicBezTo>
                    <a:pt x="69267" y="135259"/>
                    <a:pt x="70145" y="135247"/>
                    <a:pt x="71010" y="135223"/>
                  </a:cubicBezTo>
                  <a:cubicBezTo>
                    <a:pt x="71056" y="135223"/>
                    <a:pt x="71103" y="135223"/>
                    <a:pt x="71149" y="135223"/>
                  </a:cubicBezTo>
                  <a:cubicBezTo>
                    <a:pt x="111679" y="135223"/>
                    <a:pt x="151359" y="108764"/>
                    <a:pt x="163443" y="69478"/>
                  </a:cubicBezTo>
                  <a:cubicBezTo>
                    <a:pt x="169978" y="49599"/>
                    <a:pt x="168063" y="25191"/>
                    <a:pt x="152166" y="10237"/>
                  </a:cubicBezTo>
                  <a:cubicBezTo>
                    <a:pt x="145527" y="3582"/>
                    <a:pt x="136113" y="1"/>
                    <a:pt x="126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 flipH="1">
              <a:off x="6182943" y="87578"/>
              <a:ext cx="452419" cy="452419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 flipH="1">
              <a:off x="9" y="3516250"/>
              <a:ext cx="326531" cy="326603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 flipH="1">
              <a:off x="-1064062" y="3656719"/>
              <a:ext cx="2677169" cy="2130345"/>
            </a:xfrm>
            <a:custGeom>
              <a:avLst/>
              <a:gdLst/>
              <a:ahLst/>
              <a:cxnLst/>
              <a:rect l="l" t="t" r="r" b="b"/>
              <a:pathLst>
                <a:path w="169979" h="135260" extrusionOk="0">
                  <a:moveTo>
                    <a:pt x="126842" y="1"/>
                  </a:moveTo>
                  <a:cubicBezTo>
                    <a:pt x="117650" y="1"/>
                    <a:pt x="108598" y="3521"/>
                    <a:pt x="102530" y="11057"/>
                  </a:cubicBezTo>
                  <a:cubicBezTo>
                    <a:pt x="91314" y="25374"/>
                    <a:pt x="91740" y="46620"/>
                    <a:pt x="77484" y="58991"/>
                  </a:cubicBezTo>
                  <a:cubicBezTo>
                    <a:pt x="70636" y="64754"/>
                    <a:pt x="62750" y="66079"/>
                    <a:pt x="54523" y="66079"/>
                  </a:cubicBezTo>
                  <a:cubicBezTo>
                    <a:pt x="47518" y="66079"/>
                    <a:pt x="40265" y="65118"/>
                    <a:pt x="33194" y="65118"/>
                  </a:cubicBezTo>
                  <a:cubicBezTo>
                    <a:pt x="27633" y="65118"/>
                    <a:pt x="22184" y="65713"/>
                    <a:pt x="17057" y="67836"/>
                  </a:cubicBezTo>
                  <a:cubicBezTo>
                    <a:pt x="8395" y="71240"/>
                    <a:pt x="2711" y="79812"/>
                    <a:pt x="1799" y="88900"/>
                  </a:cubicBezTo>
                  <a:cubicBezTo>
                    <a:pt x="1" y="122882"/>
                    <a:pt x="39983" y="135259"/>
                    <a:pt x="68378" y="135259"/>
                  </a:cubicBezTo>
                  <a:cubicBezTo>
                    <a:pt x="69267" y="135259"/>
                    <a:pt x="70145" y="135247"/>
                    <a:pt x="71010" y="135223"/>
                  </a:cubicBezTo>
                  <a:cubicBezTo>
                    <a:pt x="71056" y="135223"/>
                    <a:pt x="71103" y="135223"/>
                    <a:pt x="71149" y="135223"/>
                  </a:cubicBezTo>
                  <a:cubicBezTo>
                    <a:pt x="111679" y="135223"/>
                    <a:pt x="151359" y="108764"/>
                    <a:pt x="163443" y="69478"/>
                  </a:cubicBezTo>
                  <a:cubicBezTo>
                    <a:pt x="169978" y="49599"/>
                    <a:pt x="168063" y="25191"/>
                    <a:pt x="152166" y="10237"/>
                  </a:cubicBezTo>
                  <a:cubicBezTo>
                    <a:pt x="145527" y="3582"/>
                    <a:pt x="136113" y="1"/>
                    <a:pt x="1268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 flipH="1">
              <a:off x="8422136" y="69225"/>
              <a:ext cx="1311266" cy="1929816"/>
            </a:xfrm>
            <a:custGeom>
              <a:avLst/>
              <a:gdLst/>
              <a:ahLst/>
              <a:cxnLst/>
              <a:rect l="l" t="t" r="r" b="b"/>
              <a:pathLst>
                <a:path w="83255" h="122528" extrusionOk="0">
                  <a:moveTo>
                    <a:pt x="47302" y="1"/>
                  </a:moveTo>
                  <a:cubicBezTo>
                    <a:pt x="41432" y="1"/>
                    <a:pt x="35593" y="1601"/>
                    <a:pt x="30518" y="5048"/>
                  </a:cubicBezTo>
                  <a:cubicBezTo>
                    <a:pt x="12129" y="16720"/>
                    <a:pt x="7113" y="39942"/>
                    <a:pt x="4408" y="60095"/>
                  </a:cubicBezTo>
                  <a:cubicBezTo>
                    <a:pt x="1" y="86296"/>
                    <a:pt x="12342" y="121342"/>
                    <a:pt x="42859" y="122527"/>
                  </a:cubicBezTo>
                  <a:cubicBezTo>
                    <a:pt x="65960" y="122223"/>
                    <a:pt x="75777" y="102405"/>
                    <a:pt x="69121" y="81736"/>
                  </a:cubicBezTo>
                  <a:cubicBezTo>
                    <a:pt x="62434" y="62466"/>
                    <a:pt x="83255" y="48301"/>
                    <a:pt x="83012" y="29730"/>
                  </a:cubicBezTo>
                  <a:cubicBezTo>
                    <a:pt x="82677" y="19881"/>
                    <a:pt x="75382" y="11948"/>
                    <a:pt x="67631" y="6720"/>
                  </a:cubicBezTo>
                  <a:cubicBezTo>
                    <a:pt x="61697" y="2391"/>
                    <a:pt x="54476" y="1"/>
                    <a:pt x="47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 rot="900279" flipH="1">
              <a:off x="8181270" y="3543752"/>
              <a:ext cx="1482325" cy="2200401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 rot="10300079">
              <a:off x="7402064" y="2973018"/>
              <a:ext cx="3351410" cy="2431658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 rot="-5400000" flipH="1">
              <a:off x="-107245" y="-508202"/>
              <a:ext cx="1388823" cy="1607276"/>
            </a:xfrm>
            <a:custGeom>
              <a:avLst/>
              <a:gdLst/>
              <a:ahLst/>
              <a:cxnLst/>
              <a:rect l="l" t="t" r="r" b="b"/>
              <a:pathLst>
                <a:path w="72495" h="83898" extrusionOk="0">
                  <a:moveTo>
                    <a:pt x="49829" y="1"/>
                  </a:moveTo>
                  <a:cubicBezTo>
                    <a:pt x="48172" y="1"/>
                    <a:pt x="46519" y="89"/>
                    <a:pt x="44895" y="246"/>
                  </a:cubicBezTo>
                  <a:cubicBezTo>
                    <a:pt x="40457" y="702"/>
                    <a:pt x="36080" y="1766"/>
                    <a:pt x="31916" y="3377"/>
                  </a:cubicBezTo>
                  <a:cubicBezTo>
                    <a:pt x="27691" y="4958"/>
                    <a:pt x="23709" y="7146"/>
                    <a:pt x="20092" y="9791"/>
                  </a:cubicBezTo>
                  <a:cubicBezTo>
                    <a:pt x="16475" y="12465"/>
                    <a:pt x="13253" y="15566"/>
                    <a:pt x="10518" y="19092"/>
                  </a:cubicBezTo>
                  <a:cubicBezTo>
                    <a:pt x="7691" y="22709"/>
                    <a:pt x="5472" y="26691"/>
                    <a:pt x="3800" y="30916"/>
                  </a:cubicBezTo>
                  <a:cubicBezTo>
                    <a:pt x="2128" y="35141"/>
                    <a:pt x="973" y="39609"/>
                    <a:pt x="487" y="44138"/>
                  </a:cubicBezTo>
                  <a:cubicBezTo>
                    <a:pt x="1" y="48667"/>
                    <a:pt x="62" y="53226"/>
                    <a:pt x="821" y="57694"/>
                  </a:cubicBezTo>
                  <a:cubicBezTo>
                    <a:pt x="1551" y="62101"/>
                    <a:pt x="2919" y="66448"/>
                    <a:pt x="5016" y="70399"/>
                  </a:cubicBezTo>
                  <a:cubicBezTo>
                    <a:pt x="7022" y="74229"/>
                    <a:pt x="9819" y="77694"/>
                    <a:pt x="13405" y="80187"/>
                  </a:cubicBezTo>
                  <a:cubicBezTo>
                    <a:pt x="16749" y="82527"/>
                    <a:pt x="20731" y="83804"/>
                    <a:pt x="24834" y="83895"/>
                  </a:cubicBezTo>
                  <a:cubicBezTo>
                    <a:pt x="24937" y="83897"/>
                    <a:pt x="25040" y="83897"/>
                    <a:pt x="25143" y="83897"/>
                  </a:cubicBezTo>
                  <a:cubicBezTo>
                    <a:pt x="28964" y="83897"/>
                    <a:pt x="32817" y="82797"/>
                    <a:pt x="35807" y="80400"/>
                  </a:cubicBezTo>
                  <a:cubicBezTo>
                    <a:pt x="39424" y="77451"/>
                    <a:pt x="41248" y="72983"/>
                    <a:pt x="42251" y="68576"/>
                  </a:cubicBezTo>
                  <a:cubicBezTo>
                    <a:pt x="43406" y="63378"/>
                    <a:pt x="43649" y="57968"/>
                    <a:pt x="45382" y="52892"/>
                  </a:cubicBezTo>
                  <a:cubicBezTo>
                    <a:pt x="46871" y="48545"/>
                    <a:pt x="49303" y="44563"/>
                    <a:pt x="52160" y="40976"/>
                  </a:cubicBezTo>
                  <a:cubicBezTo>
                    <a:pt x="52494" y="40521"/>
                    <a:pt x="52889" y="40065"/>
                    <a:pt x="53254" y="39609"/>
                  </a:cubicBezTo>
                  <a:cubicBezTo>
                    <a:pt x="56081" y="37238"/>
                    <a:pt x="59029" y="35110"/>
                    <a:pt x="61856" y="32709"/>
                  </a:cubicBezTo>
                  <a:cubicBezTo>
                    <a:pt x="65503" y="29578"/>
                    <a:pt x="68786" y="26052"/>
                    <a:pt x="70580" y="21584"/>
                  </a:cubicBezTo>
                  <a:cubicBezTo>
                    <a:pt x="72251" y="17420"/>
                    <a:pt x="72494" y="12678"/>
                    <a:pt x="70154" y="8727"/>
                  </a:cubicBezTo>
                  <a:cubicBezTo>
                    <a:pt x="67814" y="4715"/>
                    <a:pt x="63558" y="2222"/>
                    <a:pt x="59151" y="1098"/>
                  </a:cubicBezTo>
                  <a:cubicBezTo>
                    <a:pt x="56143" y="321"/>
                    <a:pt x="52979" y="1"/>
                    <a:pt x="49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 flipH="1">
              <a:off x="349878" y="412169"/>
              <a:ext cx="384706" cy="357434"/>
            </a:xfrm>
            <a:custGeom>
              <a:avLst/>
              <a:gdLst/>
              <a:ahLst/>
              <a:cxnLst/>
              <a:rect l="l" t="t" r="r" b="b"/>
              <a:pathLst>
                <a:path w="27479" h="25531" extrusionOk="0">
                  <a:moveTo>
                    <a:pt x="13718" y="1"/>
                  </a:moveTo>
                  <a:cubicBezTo>
                    <a:pt x="7570" y="1"/>
                    <a:pt x="2168" y="4445"/>
                    <a:pt x="1155" y="10714"/>
                  </a:cubicBezTo>
                  <a:cubicBezTo>
                    <a:pt x="0" y="17675"/>
                    <a:pt x="4742" y="24240"/>
                    <a:pt x="11703" y="25365"/>
                  </a:cubicBezTo>
                  <a:cubicBezTo>
                    <a:pt x="12395" y="25477"/>
                    <a:pt x="13083" y="25531"/>
                    <a:pt x="13762" y="25531"/>
                  </a:cubicBezTo>
                  <a:cubicBezTo>
                    <a:pt x="19915" y="25531"/>
                    <a:pt x="25341" y="21086"/>
                    <a:pt x="26354" y="14817"/>
                  </a:cubicBezTo>
                  <a:cubicBezTo>
                    <a:pt x="27478" y="7857"/>
                    <a:pt x="22736" y="1291"/>
                    <a:pt x="15776" y="167"/>
                  </a:cubicBezTo>
                  <a:cubicBezTo>
                    <a:pt x="15084" y="55"/>
                    <a:pt x="14396" y="1"/>
                    <a:pt x="13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5"/>
          <p:cNvSpPr txBox="1">
            <a:spLocks noGrp="1"/>
          </p:cNvSpPr>
          <p:nvPr>
            <p:ph type="title"/>
          </p:nvPr>
        </p:nvSpPr>
        <p:spPr>
          <a:xfrm>
            <a:off x="2028300" y="540000"/>
            <a:ext cx="50874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body" idx="1"/>
          </p:nvPr>
        </p:nvSpPr>
        <p:spPr>
          <a:xfrm>
            <a:off x="2028425" y="1216800"/>
            <a:ext cx="5087400" cy="33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1"/>
          <p:cNvSpPr txBox="1">
            <a:spLocks noGrp="1"/>
          </p:cNvSpPr>
          <p:nvPr>
            <p:ph type="title" hasCustomPrompt="1"/>
          </p:nvPr>
        </p:nvSpPr>
        <p:spPr>
          <a:xfrm>
            <a:off x="1683000" y="629500"/>
            <a:ext cx="57780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5" name="Google Shape;335;p21"/>
          <p:cNvSpPr txBox="1">
            <a:spLocks noGrp="1"/>
          </p:cNvSpPr>
          <p:nvPr>
            <p:ph type="subTitle" idx="1"/>
          </p:nvPr>
        </p:nvSpPr>
        <p:spPr>
          <a:xfrm>
            <a:off x="1683000" y="1475500"/>
            <a:ext cx="5778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6" name="Google Shape;336;p21"/>
          <p:cNvSpPr txBox="1">
            <a:spLocks noGrp="1"/>
          </p:cNvSpPr>
          <p:nvPr>
            <p:ph type="title" idx="2" hasCustomPrompt="1"/>
          </p:nvPr>
        </p:nvSpPr>
        <p:spPr>
          <a:xfrm>
            <a:off x="1683000" y="1848900"/>
            <a:ext cx="57780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7" name="Google Shape;337;p21"/>
          <p:cNvSpPr txBox="1">
            <a:spLocks noGrp="1"/>
          </p:cNvSpPr>
          <p:nvPr>
            <p:ph type="subTitle" idx="3"/>
          </p:nvPr>
        </p:nvSpPr>
        <p:spPr>
          <a:xfrm>
            <a:off x="1683000" y="2694900"/>
            <a:ext cx="5778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38" name="Google Shape;338;p21"/>
          <p:cNvSpPr txBox="1">
            <a:spLocks noGrp="1"/>
          </p:cNvSpPr>
          <p:nvPr>
            <p:ph type="title" idx="4" hasCustomPrompt="1"/>
          </p:nvPr>
        </p:nvSpPr>
        <p:spPr>
          <a:xfrm>
            <a:off x="1683000" y="3068300"/>
            <a:ext cx="5778000" cy="8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39" name="Google Shape;339;p21"/>
          <p:cNvSpPr txBox="1">
            <a:spLocks noGrp="1"/>
          </p:cNvSpPr>
          <p:nvPr>
            <p:ph type="subTitle" idx="5"/>
          </p:nvPr>
        </p:nvSpPr>
        <p:spPr>
          <a:xfrm>
            <a:off x="1683000" y="3914300"/>
            <a:ext cx="57780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40" name="Google Shape;340;p21"/>
          <p:cNvGrpSpPr/>
          <p:nvPr/>
        </p:nvGrpSpPr>
        <p:grpSpPr>
          <a:xfrm rot="10800000">
            <a:off x="-752758" y="-1014356"/>
            <a:ext cx="10821767" cy="7711651"/>
            <a:chOff x="-924208" y="-1547756"/>
            <a:chExt cx="10821767" cy="7711651"/>
          </a:xfrm>
        </p:grpSpPr>
        <p:sp>
          <p:nvSpPr>
            <p:cNvPr id="341" name="Google Shape;341;p21"/>
            <p:cNvSpPr/>
            <p:nvPr/>
          </p:nvSpPr>
          <p:spPr>
            <a:xfrm rot="-2288484">
              <a:off x="-767236" y="-611668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>
              <a:off x="31660" y="696582"/>
              <a:ext cx="614219" cy="615889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 rot="-2288484">
              <a:off x="-812531" y="-669343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>
              <a:off x="-167655" y="3969108"/>
              <a:ext cx="1447220" cy="1464760"/>
            </a:xfrm>
            <a:custGeom>
              <a:avLst/>
              <a:gdLst/>
              <a:ahLst/>
              <a:cxnLst/>
              <a:rect l="l" t="t" r="r" b="b"/>
              <a:pathLst>
                <a:path w="91887" h="92677" extrusionOk="0">
                  <a:moveTo>
                    <a:pt x="22815" y="1"/>
                  </a:moveTo>
                  <a:cubicBezTo>
                    <a:pt x="14089" y="1"/>
                    <a:pt x="5415" y="6305"/>
                    <a:pt x="4438" y="15753"/>
                  </a:cubicBezTo>
                  <a:cubicBezTo>
                    <a:pt x="3070" y="26422"/>
                    <a:pt x="10213" y="36027"/>
                    <a:pt x="9757" y="46665"/>
                  </a:cubicBezTo>
                  <a:cubicBezTo>
                    <a:pt x="9241" y="57912"/>
                    <a:pt x="0" y="68702"/>
                    <a:pt x="4772" y="80101"/>
                  </a:cubicBezTo>
                  <a:cubicBezTo>
                    <a:pt x="9738" y="89261"/>
                    <a:pt x="18154" y="91082"/>
                    <a:pt x="27334" y="91082"/>
                  </a:cubicBezTo>
                  <a:cubicBezTo>
                    <a:pt x="33393" y="91082"/>
                    <a:pt x="39785" y="90288"/>
                    <a:pt x="45737" y="90288"/>
                  </a:cubicBezTo>
                  <a:cubicBezTo>
                    <a:pt x="48539" y="90288"/>
                    <a:pt x="51244" y="90464"/>
                    <a:pt x="53770" y="90982"/>
                  </a:cubicBezTo>
                  <a:cubicBezTo>
                    <a:pt x="58491" y="91686"/>
                    <a:pt x="63366" y="92677"/>
                    <a:pt x="68173" y="92677"/>
                  </a:cubicBezTo>
                  <a:cubicBezTo>
                    <a:pt x="71042" y="92677"/>
                    <a:pt x="73886" y="92324"/>
                    <a:pt x="76658" y="91347"/>
                  </a:cubicBezTo>
                  <a:cubicBezTo>
                    <a:pt x="85443" y="88247"/>
                    <a:pt x="91887" y="79462"/>
                    <a:pt x="91795" y="70070"/>
                  </a:cubicBezTo>
                  <a:cubicBezTo>
                    <a:pt x="88695" y="35905"/>
                    <a:pt x="51612" y="56422"/>
                    <a:pt x="43101" y="19279"/>
                  </a:cubicBezTo>
                  <a:cubicBezTo>
                    <a:pt x="41734" y="13322"/>
                    <a:pt x="38542" y="7942"/>
                    <a:pt x="33892" y="4081"/>
                  </a:cubicBezTo>
                  <a:cubicBezTo>
                    <a:pt x="33770" y="3960"/>
                    <a:pt x="33648" y="3899"/>
                    <a:pt x="33527" y="3777"/>
                  </a:cubicBezTo>
                  <a:cubicBezTo>
                    <a:pt x="30356" y="1175"/>
                    <a:pt x="26581" y="1"/>
                    <a:pt x="22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>
              <a:off x="-130105" y="3665478"/>
              <a:ext cx="852170" cy="855130"/>
            </a:xfrm>
            <a:custGeom>
              <a:avLst/>
              <a:gdLst/>
              <a:ahLst/>
              <a:cxnLst/>
              <a:rect l="l" t="t" r="r" b="b"/>
              <a:pathLst>
                <a:path w="54106" h="54105" extrusionOk="0">
                  <a:moveTo>
                    <a:pt x="27053" y="0"/>
                  </a:moveTo>
                  <a:cubicBezTo>
                    <a:pt x="12098" y="0"/>
                    <a:pt x="1" y="12098"/>
                    <a:pt x="1" y="27052"/>
                  </a:cubicBezTo>
                  <a:cubicBezTo>
                    <a:pt x="1" y="41977"/>
                    <a:pt x="12098" y="54105"/>
                    <a:pt x="27053" y="54105"/>
                  </a:cubicBezTo>
                  <a:cubicBezTo>
                    <a:pt x="42008" y="54105"/>
                    <a:pt x="54105" y="41977"/>
                    <a:pt x="54105" y="27052"/>
                  </a:cubicBezTo>
                  <a:cubicBezTo>
                    <a:pt x="54105" y="12098"/>
                    <a:pt x="42008" y="0"/>
                    <a:pt x="27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 rot="-5400000">
              <a:off x="7198567" y="-1049845"/>
              <a:ext cx="1396474" cy="1836415"/>
            </a:xfrm>
            <a:custGeom>
              <a:avLst/>
              <a:gdLst/>
              <a:ahLst/>
              <a:cxnLst/>
              <a:rect l="l" t="t" r="r" b="b"/>
              <a:pathLst>
                <a:path w="88665" h="116192" extrusionOk="0">
                  <a:moveTo>
                    <a:pt x="40470" y="1"/>
                  </a:moveTo>
                  <a:cubicBezTo>
                    <a:pt x="39334" y="1"/>
                    <a:pt x="38184" y="58"/>
                    <a:pt x="37022" y="177"/>
                  </a:cubicBezTo>
                  <a:cubicBezTo>
                    <a:pt x="22341" y="1332"/>
                    <a:pt x="11490" y="15588"/>
                    <a:pt x="11399" y="29782"/>
                  </a:cubicBezTo>
                  <a:cubicBezTo>
                    <a:pt x="11581" y="36743"/>
                    <a:pt x="14529" y="43278"/>
                    <a:pt x="14955" y="50239"/>
                  </a:cubicBezTo>
                  <a:cubicBezTo>
                    <a:pt x="15867" y="60907"/>
                    <a:pt x="6930" y="68415"/>
                    <a:pt x="3648" y="77838"/>
                  </a:cubicBezTo>
                  <a:cubicBezTo>
                    <a:pt x="0" y="87564"/>
                    <a:pt x="1155" y="99327"/>
                    <a:pt x="8207" y="107230"/>
                  </a:cubicBezTo>
                  <a:cubicBezTo>
                    <a:pt x="14674" y="113548"/>
                    <a:pt x="22615" y="116191"/>
                    <a:pt x="30852" y="116191"/>
                  </a:cubicBezTo>
                  <a:cubicBezTo>
                    <a:pt x="47819" y="116191"/>
                    <a:pt x="66042" y="104979"/>
                    <a:pt x="75230" y="91577"/>
                  </a:cubicBezTo>
                  <a:cubicBezTo>
                    <a:pt x="86780" y="75497"/>
                    <a:pt x="88664" y="53795"/>
                    <a:pt x="82099" y="35375"/>
                  </a:cubicBezTo>
                  <a:cubicBezTo>
                    <a:pt x="75947" y="17552"/>
                    <a:pt x="60279" y="1"/>
                    <a:pt x="40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 rot="-5400000">
              <a:off x="7325088" y="-740173"/>
              <a:ext cx="2606247" cy="1616393"/>
            </a:xfrm>
            <a:custGeom>
              <a:avLst/>
              <a:gdLst/>
              <a:ahLst/>
              <a:cxnLst/>
              <a:rect l="l" t="t" r="r" b="b"/>
              <a:pathLst>
                <a:path w="165476" h="102271" extrusionOk="0">
                  <a:moveTo>
                    <a:pt x="106127" y="1"/>
                  </a:moveTo>
                  <a:cubicBezTo>
                    <a:pt x="100217" y="1"/>
                    <a:pt x="94031" y="1247"/>
                    <a:pt x="87723" y="4000"/>
                  </a:cubicBezTo>
                  <a:cubicBezTo>
                    <a:pt x="71248" y="9349"/>
                    <a:pt x="66081" y="27982"/>
                    <a:pt x="52616" y="37252"/>
                  </a:cubicBezTo>
                  <a:cubicBezTo>
                    <a:pt x="37357" y="47009"/>
                    <a:pt x="11369" y="42906"/>
                    <a:pt x="5168" y="63970"/>
                  </a:cubicBezTo>
                  <a:cubicBezTo>
                    <a:pt x="1" y="79989"/>
                    <a:pt x="12250" y="96585"/>
                    <a:pt x="27752" y="100627"/>
                  </a:cubicBezTo>
                  <a:cubicBezTo>
                    <a:pt x="31338" y="101790"/>
                    <a:pt x="34860" y="102271"/>
                    <a:pt x="38338" y="102271"/>
                  </a:cubicBezTo>
                  <a:cubicBezTo>
                    <a:pt x="53045" y="102271"/>
                    <a:pt x="66956" y="93665"/>
                    <a:pt x="81583" y="91600"/>
                  </a:cubicBezTo>
                  <a:cubicBezTo>
                    <a:pt x="82839" y="91462"/>
                    <a:pt x="84087" y="91399"/>
                    <a:pt x="85329" y="91399"/>
                  </a:cubicBezTo>
                  <a:cubicBezTo>
                    <a:pt x="96921" y="91399"/>
                    <a:pt x="107941" y="96834"/>
                    <a:pt x="119524" y="96834"/>
                  </a:cubicBezTo>
                  <a:cubicBezTo>
                    <a:pt x="120631" y="96834"/>
                    <a:pt x="121742" y="96784"/>
                    <a:pt x="122860" y="96676"/>
                  </a:cubicBezTo>
                  <a:cubicBezTo>
                    <a:pt x="135079" y="95399"/>
                    <a:pt x="145535" y="86493"/>
                    <a:pt x="150459" y="75460"/>
                  </a:cubicBezTo>
                  <a:cubicBezTo>
                    <a:pt x="165476" y="42134"/>
                    <a:pt x="140484" y="1"/>
                    <a:pt x="106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1292126" y="-408136"/>
              <a:ext cx="1582245" cy="952314"/>
            </a:xfrm>
            <a:custGeom>
              <a:avLst/>
              <a:gdLst/>
              <a:ahLst/>
              <a:cxnLst/>
              <a:rect l="l" t="t" r="r" b="b"/>
              <a:pathLst>
                <a:path w="100460" h="60254" extrusionOk="0">
                  <a:moveTo>
                    <a:pt x="53871" y="0"/>
                  </a:moveTo>
                  <a:cubicBezTo>
                    <a:pt x="45191" y="0"/>
                    <a:pt x="36609" y="1556"/>
                    <a:pt x="30062" y="4425"/>
                  </a:cubicBezTo>
                  <a:cubicBezTo>
                    <a:pt x="18755" y="8650"/>
                    <a:pt x="1" y="20352"/>
                    <a:pt x="10487" y="33939"/>
                  </a:cubicBezTo>
                  <a:cubicBezTo>
                    <a:pt x="15989" y="39106"/>
                    <a:pt x="22220" y="43635"/>
                    <a:pt x="28725" y="47495"/>
                  </a:cubicBezTo>
                  <a:cubicBezTo>
                    <a:pt x="39410" y="55309"/>
                    <a:pt x="50533" y="60254"/>
                    <a:pt x="60595" y="60254"/>
                  </a:cubicBezTo>
                  <a:cubicBezTo>
                    <a:pt x="72256" y="60254"/>
                    <a:pt x="82491" y="53612"/>
                    <a:pt x="88969" y="37100"/>
                  </a:cubicBezTo>
                  <a:cubicBezTo>
                    <a:pt x="100460" y="10877"/>
                    <a:pt x="76823" y="0"/>
                    <a:pt x="53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2082075" y="70960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389817" y="4601568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 rot="5165711" flipH="1">
              <a:off x="6962699" y="312457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 rot="5826147" flipH="1">
              <a:off x="7967792" y="3592808"/>
              <a:ext cx="2053141" cy="1564526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 rot="5400000" flipH="1">
              <a:off x="7501111" y="3709859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 rot="5400000" flipH="1">
              <a:off x="8424084" y="3716756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 rot="5165711" flipH="1">
              <a:off x="6802845" y="329735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8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24"/>
          <p:cNvGrpSpPr/>
          <p:nvPr/>
        </p:nvGrpSpPr>
        <p:grpSpPr>
          <a:xfrm rot="10800000">
            <a:off x="-652787" y="-560150"/>
            <a:ext cx="11219172" cy="6263976"/>
            <a:chOff x="-1433837" y="-560150"/>
            <a:chExt cx="11219172" cy="6263976"/>
          </a:xfrm>
        </p:grpSpPr>
        <p:sp>
          <p:nvSpPr>
            <p:cNvPr id="401" name="Google Shape;401;p24"/>
            <p:cNvSpPr/>
            <p:nvPr/>
          </p:nvSpPr>
          <p:spPr>
            <a:xfrm>
              <a:off x="8427588" y="3756779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1057884" y="4696973"/>
              <a:ext cx="2815927" cy="968685"/>
            </a:xfrm>
            <a:custGeom>
              <a:avLst/>
              <a:gdLst/>
              <a:ahLst/>
              <a:cxnLst/>
              <a:rect l="l" t="t" r="r" b="b"/>
              <a:pathLst>
                <a:path w="178789" h="61582" extrusionOk="0">
                  <a:moveTo>
                    <a:pt x="142343" y="1"/>
                  </a:moveTo>
                  <a:cubicBezTo>
                    <a:pt x="138923" y="1"/>
                    <a:pt x="135505" y="395"/>
                    <a:pt x="132161" y="1183"/>
                  </a:cubicBezTo>
                  <a:cubicBezTo>
                    <a:pt x="127815" y="2186"/>
                    <a:pt x="123620" y="3828"/>
                    <a:pt x="119547" y="5682"/>
                  </a:cubicBezTo>
                  <a:cubicBezTo>
                    <a:pt x="111006" y="9572"/>
                    <a:pt x="102617" y="14344"/>
                    <a:pt x="93194" y="15773"/>
                  </a:cubicBezTo>
                  <a:cubicBezTo>
                    <a:pt x="90838" y="16120"/>
                    <a:pt x="88493" y="16273"/>
                    <a:pt x="86159" y="16273"/>
                  </a:cubicBezTo>
                  <a:cubicBezTo>
                    <a:pt x="80938" y="16273"/>
                    <a:pt x="75776" y="15507"/>
                    <a:pt x="70671" y="14436"/>
                  </a:cubicBezTo>
                  <a:cubicBezTo>
                    <a:pt x="63133" y="12490"/>
                    <a:pt x="55686" y="10363"/>
                    <a:pt x="48117" y="9177"/>
                  </a:cubicBezTo>
                  <a:cubicBezTo>
                    <a:pt x="43677" y="8363"/>
                    <a:pt x="39217" y="7769"/>
                    <a:pt x="34705" y="7769"/>
                  </a:cubicBezTo>
                  <a:cubicBezTo>
                    <a:pt x="33657" y="7769"/>
                    <a:pt x="32606" y="7801"/>
                    <a:pt x="31551" y="7870"/>
                  </a:cubicBezTo>
                  <a:cubicBezTo>
                    <a:pt x="23466" y="8356"/>
                    <a:pt x="15138" y="10940"/>
                    <a:pt x="9180" y="16594"/>
                  </a:cubicBezTo>
                  <a:cubicBezTo>
                    <a:pt x="5806" y="19816"/>
                    <a:pt x="3435" y="24132"/>
                    <a:pt x="2493" y="28691"/>
                  </a:cubicBezTo>
                  <a:cubicBezTo>
                    <a:pt x="1" y="35743"/>
                    <a:pt x="548" y="43767"/>
                    <a:pt x="5350" y="49725"/>
                  </a:cubicBezTo>
                  <a:cubicBezTo>
                    <a:pt x="10639" y="56290"/>
                    <a:pt x="19302" y="59147"/>
                    <a:pt x="27509" y="59239"/>
                  </a:cubicBezTo>
                  <a:cubicBezTo>
                    <a:pt x="27593" y="59239"/>
                    <a:pt x="27678" y="59239"/>
                    <a:pt x="27762" y="59239"/>
                  </a:cubicBezTo>
                  <a:cubicBezTo>
                    <a:pt x="38096" y="59239"/>
                    <a:pt x="47985" y="55569"/>
                    <a:pt x="57844" y="52856"/>
                  </a:cubicBezTo>
                  <a:cubicBezTo>
                    <a:pt x="63011" y="51427"/>
                    <a:pt x="68239" y="50272"/>
                    <a:pt x="73589" y="49998"/>
                  </a:cubicBezTo>
                  <a:cubicBezTo>
                    <a:pt x="74655" y="49937"/>
                    <a:pt x="75723" y="49908"/>
                    <a:pt x="76791" y="49908"/>
                  </a:cubicBezTo>
                  <a:cubicBezTo>
                    <a:pt x="81018" y="49908"/>
                    <a:pt x="85245" y="50365"/>
                    <a:pt x="89395" y="51093"/>
                  </a:cubicBezTo>
                  <a:cubicBezTo>
                    <a:pt x="99851" y="52916"/>
                    <a:pt x="109912" y="56351"/>
                    <a:pt x="120246" y="58783"/>
                  </a:cubicBezTo>
                  <a:cubicBezTo>
                    <a:pt x="126894" y="60355"/>
                    <a:pt x="133830" y="61581"/>
                    <a:pt x="140717" y="61581"/>
                  </a:cubicBezTo>
                  <a:cubicBezTo>
                    <a:pt x="143813" y="61581"/>
                    <a:pt x="146898" y="61333"/>
                    <a:pt x="149943" y="60758"/>
                  </a:cubicBezTo>
                  <a:cubicBezTo>
                    <a:pt x="157542" y="59299"/>
                    <a:pt x="164989" y="55865"/>
                    <a:pt x="170460" y="50302"/>
                  </a:cubicBezTo>
                  <a:cubicBezTo>
                    <a:pt x="175901" y="44770"/>
                    <a:pt x="178788" y="37323"/>
                    <a:pt x="178059" y="29573"/>
                  </a:cubicBezTo>
                  <a:cubicBezTo>
                    <a:pt x="177420" y="21852"/>
                    <a:pt x="173651" y="14436"/>
                    <a:pt x="167967" y="9208"/>
                  </a:cubicBezTo>
                  <a:cubicBezTo>
                    <a:pt x="161797" y="3493"/>
                    <a:pt x="153438" y="575"/>
                    <a:pt x="145140" y="89"/>
                  </a:cubicBezTo>
                  <a:cubicBezTo>
                    <a:pt x="144209" y="30"/>
                    <a:pt x="143276" y="1"/>
                    <a:pt x="142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4"/>
            <p:cNvSpPr/>
            <p:nvPr/>
          </p:nvSpPr>
          <p:spPr>
            <a:xfrm>
              <a:off x="-800837" y="283276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7842387" y="-3340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7904992" y="-89057"/>
              <a:ext cx="630992" cy="630175"/>
            </a:xfrm>
            <a:custGeom>
              <a:avLst/>
              <a:gdLst/>
              <a:ahLst/>
              <a:cxnLst/>
              <a:rect l="l" t="t" r="r" b="b"/>
              <a:pathLst>
                <a:path w="40063" h="40062" extrusionOk="0">
                  <a:moveTo>
                    <a:pt x="20032" y="0"/>
                  </a:moveTo>
                  <a:cubicBezTo>
                    <a:pt x="8968" y="0"/>
                    <a:pt x="1" y="8967"/>
                    <a:pt x="1" y="20031"/>
                  </a:cubicBezTo>
                  <a:cubicBezTo>
                    <a:pt x="1" y="31095"/>
                    <a:pt x="8968" y="40061"/>
                    <a:pt x="20032" y="40061"/>
                  </a:cubicBezTo>
                  <a:cubicBezTo>
                    <a:pt x="31096" y="40061"/>
                    <a:pt x="40062" y="31095"/>
                    <a:pt x="40062" y="20031"/>
                  </a:cubicBezTo>
                  <a:cubicBezTo>
                    <a:pt x="40062" y="8967"/>
                    <a:pt x="31096" y="0"/>
                    <a:pt x="200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2604671" y="4789150"/>
              <a:ext cx="288330" cy="288855"/>
            </a:xfrm>
            <a:custGeom>
              <a:avLst/>
              <a:gdLst/>
              <a:ahLst/>
              <a:cxnLst/>
              <a:rect l="l" t="t" r="r" b="b"/>
              <a:pathLst>
                <a:path w="16476" h="16506" extrusionOk="0">
                  <a:moveTo>
                    <a:pt x="8238" y="0"/>
                  </a:moveTo>
                  <a:cubicBezTo>
                    <a:pt x="3679" y="0"/>
                    <a:pt x="1" y="3709"/>
                    <a:pt x="1" y="8268"/>
                  </a:cubicBezTo>
                  <a:cubicBezTo>
                    <a:pt x="1" y="12827"/>
                    <a:pt x="3679" y="16505"/>
                    <a:pt x="8238" y="16505"/>
                  </a:cubicBezTo>
                  <a:cubicBezTo>
                    <a:pt x="12797" y="16505"/>
                    <a:pt x="16475" y="12827"/>
                    <a:pt x="16475" y="8268"/>
                  </a:cubicBezTo>
                  <a:cubicBezTo>
                    <a:pt x="16475" y="3709"/>
                    <a:pt x="12797" y="0"/>
                    <a:pt x="8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7971887" y="-398289"/>
              <a:ext cx="1726326" cy="1606599"/>
            </a:xfrm>
            <a:custGeom>
              <a:avLst/>
              <a:gdLst/>
              <a:ahLst/>
              <a:cxnLst/>
              <a:rect l="l" t="t" r="r" b="b"/>
              <a:pathLst>
                <a:path w="109608" h="102136" extrusionOk="0">
                  <a:moveTo>
                    <a:pt x="37215" y="1"/>
                  </a:moveTo>
                  <a:cubicBezTo>
                    <a:pt x="33721" y="1"/>
                    <a:pt x="30226" y="196"/>
                    <a:pt x="26779" y="681"/>
                  </a:cubicBezTo>
                  <a:cubicBezTo>
                    <a:pt x="20700" y="1532"/>
                    <a:pt x="14743" y="3508"/>
                    <a:pt x="9819" y="7308"/>
                  </a:cubicBezTo>
                  <a:cubicBezTo>
                    <a:pt x="5624" y="10529"/>
                    <a:pt x="2189" y="15180"/>
                    <a:pt x="1247" y="20499"/>
                  </a:cubicBezTo>
                  <a:cubicBezTo>
                    <a:pt x="1156" y="20955"/>
                    <a:pt x="1095" y="21411"/>
                    <a:pt x="1065" y="21867"/>
                  </a:cubicBezTo>
                  <a:cubicBezTo>
                    <a:pt x="1004" y="21928"/>
                    <a:pt x="974" y="22049"/>
                    <a:pt x="974" y="22110"/>
                  </a:cubicBezTo>
                  <a:cubicBezTo>
                    <a:pt x="1" y="27581"/>
                    <a:pt x="1855" y="33478"/>
                    <a:pt x="5776" y="37430"/>
                  </a:cubicBezTo>
                  <a:cubicBezTo>
                    <a:pt x="10031" y="41715"/>
                    <a:pt x="16141" y="43205"/>
                    <a:pt x="21582" y="45424"/>
                  </a:cubicBezTo>
                  <a:cubicBezTo>
                    <a:pt x="26992" y="47582"/>
                    <a:pt x="31947" y="50895"/>
                    <a:pt x="36050" y="55029"/>
                  </a:cubicBezTo>
                  <a:cubicBezTo>
                    <a:pt x="40306" y="59284"/>
                    <a:pt x="43528" y="64360"/>
                    <a:pt x="45686" y="69983"/>
                  </a:cubicBezTo>
                  <a:cubicBezTo>
                    <a:pt x="48056" y="76123"/>
                    <a:pt x="49394" y="82658"/>
                    <a:pt x="52312" y="88585"/>
                  </a:cubicBezTo>
                  <a:cubicBezTo>
                    <a:pt x="54804" y="93692"/>
                    <a:pt x="58543" y="98403"/>
                    <a:pt x="63923" y="100622"/>
                  </a:cubicBezTo>
                  <a:cubicBezTo>
                    <a:pt x="66433" y="101666"/>
                    <a:pt x="69099" y="102135"/>
                    <a:pt x="71774" y="102135"/>
                  </a:cubicBezTo>
                  <a:cubicBezTo>
                    <a:pt x="75254" y="102135"/>
                    <a:pt x="78752" y="101341"/>
                    <a:pt x="81948" y="99984"/>
                  </a:cubicBezTo>
                  <a:cubicBezTo>
                    <a:pt x="87480" y="97613"/>
                    <a:pt x="92343" y="93692"/>
                    <a:pt x="96386" y="89254"/>
                  </a:cubicBezTo>
                  <a:cubicBezTo>
                    <a:pt x="100307" y="84938"/>
                    <a:pt x="103437" y="79923"/>
                    <a:pt x="105656" y="74512"/>
                  </a:cubicBezTo>
                  <a:cubicBezTo>
                    <a:pt x="107906" y="69041"/>
                    <a:pt x="109182" y="63205"/>
                    <a:pt x="109365" y="57278"/>
                  </a:cubicBezTo>
                  <a:cubicBezTo>
                    <a:pt x="109608" y="51077"/>
                    <a:pt x="108605" y="44876"/>
                    <a:pt x="106599" y="39071"/>
                  </a:cubicBezTo>
                  <a:cubicBezTo>
                    <a:pt x="104623" y="33326"/>
                    <a:pt x="101614" y="27977"/>
                    <a:pt x="97723" y="23296"/>
                  </a:cubicBezTo>
                  <a:cubicBezTo>
                    <a:pt x="93863" y="18706"/>
                    <a:pt x="89243" y="14815"/>
                    <a:pt x="84197" y="11685"/>
                  </a:cubicBezTo>
                  <a:cubicBezTo>
                    <a:pt x="78939" y="8402"/>
                    <a:pt x="73255" y="5909"/>
                    <a:pt x="67327" y="4116"/>
                  </a:cubicBezTo>
                  <a:cubicBezTo>
                    <a:pt x="60701" y="2110"/>
                    <a:pt x="53892" y="955"/>
                    <a:pt x="47023" y="438"/>
                  </a:cubicBezTo>
                  <a:cubicBezTo>
                    <a:pt x="43783" y="173"/>
                    <a:pt x="40499" y="1"/>
                    <a:pt x="3721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-878249" y="2975414"/>
              <a:ext cx="2499950" cy="2690239"/>
            </a:xfrm>
            <a:custGeom>
              <a:avLst/>
              <a:gdLst/>
              <a:ahLst/>
              <a:cxnLst/>
              <a:rect l="l" t="t" r="r" b="b"/>
              <a:pathLst>
                <a:path w="158727" h="171026" extrusionOk="0">
                  <a:moveTo>
                    <a:pt x="27145" y="1"/>
                  </a:moveTo>
                  <a:cubicBezTo>
                    <a:pt x="18335" y="1"/>
                    <a:pt x="8427" y="6134"/>
                    <a:pt x="7538" y="16144"/>
                  </a:cubicBezTo>
                  <a:cubicBezTo>
                    <a:pt x="5350" y="33865"/>
                    <a:pt x="18602" y="48880"/>
                    <a:pt x="18967" y="66327"/>
                  </a:cubicBezTo>
                  <a:cubicBezTo>
                    <a:pt x="19423" y="89124"/>
                    <a:pt x="0" y="107939"/>
                    <a:pt x="3131" y="131039"/>
                  </a:cubicBezTo>
                  <a:cubicBezTo>
                    <a:pt x="6106" y="150959"/>
                    <a:pt x="20231" y="153930"/>
                    <a:pt x="35651" y="153930"/>
                  </a:cubicBezTo>
                  <a:cubicBezTo>
                    <a:pt x="41501" y="153930"/>
                    <a:pt x="47538" y="153502"/>
                    <a:pt x="53223" y="153410"/>
                  </a:cubicBezTo>
                  <a:cubicBezTo>
                    <a:pt x="74814" y="154596"/>
                    <a:pt x="98590" y="171026"/>
                    <a:pt x="120391" y="171026"/>
                  </a:cubicBezTo>
                  <a:cubicBezTo>
                    <a:pt x="129343" y="171026"/>
                    <a:pt x="137962" y="168256"/>
                    <a:pt x="145961" y="160523"/>
                  </a:cubicBezTo>
                  <a:cubicBezTo>
                    <a:pt x="158727" y="145113"/>
                    <a:pt x="150398" y="124687"/>
                    <a:pt x="129851" y="124504"/>
                  </a:cubicBezTo>
                  <a:cubicBezTo>
                    <a:pt x="116629" y="124322"/>
                    <a:pt x="97358" y="123836"/>
                    <a:pt x="95777" y="106784"/>
                  </a:cubicBezTo>
                  <a:cubicBezTo>
                    <a:pt x="94501" y="76297"/>
                    <a:pt x="77570" y="82680"/>
                    <a:pt x="57266" y="71069"/>
                  </a:cubicBezTo>
                  <a:cubicBezTo>
                    <a:pt x="35077" y="54807"/>
                    <a:pt x="57722" y="21038"/>
                    <a:pt x="36597" y="3135"/>
                  </a:cubicBezTo>
                  <a:cubicBezTo>
                    <a:pt x="34065" y="996"/>
                    <a:pt x="30694" y="1"/>
                    <a:pt x="271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-424489" y="-560150"/>
              <a:ext cx="1482374" cy="2200312"/>
            </a:xfrm>
            <a:custGeom>
              <a:avLst/>
              <a:gdLst/>
              <a:ahLst/>
              <a:cxnLst/>
              <a:rect l="l" t="t" r="r" b="b"/>
              <a:pathLst>
                <a:path w="94119" h="139880" extrusionOk="0">
                  <a:moveTo>
                    <a:pt x="52819" y="0"/>
                  </a:moveTo>
                  <a:cubicBezTo>
                    <a:pt x="44322" y="0"/>
                    <a:pt x="35590" y="2865"/>
                    <a:pt x="28177" y="9327"/>
                  </a:cubicBezTo>
                  <a:cubicBezTo>
                    <a:pt x="21582" y="15103"/>
                    <a:pt x="16445" y="24525"/>
                    <a:pt x="15685" y="33917"/>
                  </a:cubicBezTo>
                  <a:cubicBezTo>
                    <a:pt x="14621" y="46562"/>
                    <a:pt x="20882" y="58781"/>
                    <a:pt x="19211" y="71456"/>
                  </a:cubicBezTo>
                  <a:cubicBezTo>
                    <a:pt x="17296" y="85894"/>
                    <a:pt x="3709" y="95529"/>
                    <a:pt x="1794" y="109937"/>
                  </a:cubicBezTo>
                  <a:cubicBezTo>
                    <a:pt x="1" y="124071"/>
                    <a:pt x="11399" y="137688"/>
                    <a:pt x="25290" y="139451"/>
                  </a:cubicBezTo>
                  <a:cubicBezTo>
                    <a:pt x="27007" y="139740"/>
                    <a:pt x="28711" y="139879"/>
                    <a:pt x="30393" y="139879"/>
                  </a:cubicBezTo>
                  <a:cubicBezTo>
                    <a:pt x="47267" y="139879"/>
                    <a:pt x="61952" y="125899"/>
                    <a:pt x="65351" y="109481"/>
                  </a:cubicBezTo>
                  <a:cubicBezTo>
                    <a:pt x="67357" y="100970"/>
                    <a:pt x="66476" y="92155"/>
                    <a:pt x="67753" y="83523"/>
                  </a:cubicBezTo>
                  <a:cubicBezTo>
                    <a:pt x="69516" y="67869"/>
                    <a:pt x="83406" y="57504"/>
                    <a:pt x="87723" y="42793"/>
                  </a:cubicBezTo>
                  <a:cubicBezTo>
                    <a:pt x="94119" y="18165"/>
                    <a:pt x="74214" y="0"/>
                    <a:pt x="52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-1433837" y="-403710"/>
              <a:ext cx="3351143" cy="2431543"/>
            </a:xfrm>
            <a:custGeom>
              <a:avLst/>
              <a:gdLst/>
              <a:ahLst/>
              <a:cxnLst/>
              <a:rect l="l" t="t" r="r" b="b"/>
              <a:pathLst>
                <a:path w="212771" h="154580" extrusionOk="0">
                  <a:moveTo>
                    <a:pt x="187965" y="1"/>
                  </a:moveTo>
                  <a:cubicBezTo>
                    <a:pt x="182819" y="1"/>
                    <a:pt x="177866" y="1692"/>
                    <a:pt x="173225" y="3773"/>
                  </a:cubicBezTo>
                  <a:cubicBezTo>
                    <a:pt x="167724" y="6235"/>
                    <a:pt x="162465" y="9335"/>
                    <a:pt x="156872" y="11706"/>
                  </a:cubicBezTo>
                  <a:cubicBezTo>
                    <a:pt x="150849" y="14263"/>
                    <a:pt x="144485" y="15541"/>
                    <a:pt x="137917" y="15541"/>
                  </a:cubicBezTo>
                  <a:cubicBezTo>
                    <a:pt x="137690" y="15541"/>
                    <a:pt x="137464" y="15539"/>
                    <a:pt x="137237" y="15536"/>
                  </a:cubicBezTo>
                  <a:cubicBezTo>
                    <a:pt x="123194" y="15384"/>
                    <a:pt x="109820" y="10491"/>
                    <a:pt x="96537" y="6296"/>
                  </a:cubicBezTo>
                  <a:cubicBezTo>
                    <a:pt x="86703" y="3192"/>
                    <a:pt x="76463" y="372"/>
                    <a:pt x="66100" y="372"/>
                  </a:cubicBezTo>
                  <a:cubicBezTo>
                    <a:pt x="63778" y="372"/>
                    <a:pt x="61451" y="513"/>
                    <a:pt x="59120" y="825"/>
                  </a:cubicBezTo>
                  <a:cubicBezTo>
                    <a:pt x="48968" y="2193"/>
                    <a:pt x="38724" y="6752"/>
                    <a:pt x="32676" y="15354"/>
                  </a:cubicBezTo>
                  <a:cubicBezTo>
                    <a:pt x="25533" y="25536"/>
                    <a:pt x="26444" y="38606"/>
                    <a:pt x="25563" y="50461"/>
                  </a:cubicBezTo>
                  <a:cubicBezTo>
                    <a:pt x="25077" y="57178"/>
                    <a:pt x="23709" y="63652"/>
                    <a:pt x="21277" y="69944"/>
                  </a:cubicBezTo>
                  <a:cubicBezTo>
                    <a:pt x="18754" y="76449"/>
                    <a:pt x="15472" y="82558"/>
                    <a:pt x="12189" y="88729"/>
                  </a:cubicBezTo>
                  <a:cubicBezTo>
                    <a:pt x="6171" y="100127"/>
                    <a:pt x="0" y="112194"/>
                    <a:pt x="122" y="125477"/>
                  </a:cubicBezTo>
                  <a:cubicBezTo>
                    <a:pt x="152" y="131343"/>
                    <a:pt x="1429" y="137270"/>
                    <a:pt x="4438" y="142407"/>
                  </a:cubicBezTo>
                  <a:cubicBezTo>
                    <a:pt x="7113" y="146936"/>
                    <a:pt x="11186" y="150553"/>
                    <a:pt x="15958" y="152620"/>
                  </a:cubicBezTo>
                  <a:cubicBezTo>
                    <a:pt x="18752" y="153868"/>
                    <a:pt x="21786" y="154580"/>
                    <a:pt x="24822" y="154580"/>
                  </a:cubicBezTo>
                  <a:cubicBezTo>
                    <a:pt x="26740" y="154580"/>
                    <a:pt x="28658" y="154296"/>
                    <a:pt x="30517" y="153684"/>
                  </a:cubicBezTo>
                  <a:cubicBezTo>
                    <a:pt x="34469" y="152407"/>
                    <a:pt x="37752" y="149824"/>
                    <a:pt x="40396" y="146663"/>
                  </a:cubicBezTo>
                  <a:cubicBezTo>
                    <a:pt x="45989" y="139976"/>
                    <a:pt x="48876" y="131465"/>
                    <a:pt x="53466" y="124140"/>
                  </a:cubicBezTo>
                  <a:cubicBezTo>
                    <a:pt x="55746" y="120492"/>
                    <a:pt x="58512" y="117027"/>
                    <a:pt x="62190" y="114717"/>
                  </a:cubicBezTo>
                  <a:cubicBezTo>
                    <a:pt x="66436" y="112070"/>
                    <a:pt x="71270" y="111321"/>
                    <a:pt x="76127" y="111321"/>
                  </a:cubicBezTo>
                  <a:cubicBezTo>
                    <a:pt x="76902" y="111321"/>
                    <a:pt x="77678" y="111340"/>
                    <a:pt x="78452" y="111373"/>
                  </a:cubicBezTo>
                  <a:cubicBezTo>
                    <a:pt x="82809" y="111531"/>
                    <a:pt x="87167" y="112109"/>
                    <a:pt x="91524" y="112109"/>
                  </a:cubicBezTo>
                  <a:cubicBezTo>
                    <a:pt x="93033" y="112109"/>
                    <a:pt x="94542" y="112040"/>
                    <a:pt x="96051" y="111860"/>
                  </a:cubicBezTo>
                  <a:cubicBezTo>
                    <a:pt x="101370" y="111252"/>
                    <a:pt x="106112" y="109003"/>
                    <a:pt x="109759" y="105112"/>
                  </a:cubicBezTo>
                  <a:cubicBezTo>
                    <a:pt x="117297" y="96996"/>
                    <a:pt x="118939" y="85568"/>
                    <a:pt x="122951" y="75689"/>
                  </a:cubicBezTo>
                  <a:cubicBezTo>
                    <a:pt x="125079" y="70461"/>
                    <a:pt x="128057" y="65294"/>
                    <a:pt x="132677" y="61859"/>
                  </a:cubicBezTo>
                  <a:cubicBezTo>
                    <a:pt x="137601" y="58217"/>
                    <a:pt x="143726" y="57172"/>
                    <a:pt x="149687" y="57172"/>
                  </a:cubicBezTo>
                  <a:cubicBezTo>
                    <a:pt x="149945" y="57172"/>
                    <a:pt x="150202" y="57174"/>
                    <a:pt x="150459" y="57178"/>
                  </a:cubicBezTo>
                  <a:cubicBezTo>
                    <a:pt x="156538" y="57330"/>
                    <a:pt x="166052" y="59275"/>
                    <a:pt x="171614" y="59458"/>
                  </a:cubicBezTo>
                  <a:cubicBezTo>
                    <a:pt x="172712" y="59530"/>
                    <a:pt x="173807" y="59569"/>
                    <a:pt x="174898" y="59569"/>
                  </a:cubicBezTo>
                  <a:cubicBezTo>
                    <a:pt x="179760" y="59569"/>
                    <a:pt x="184538" y="58799"/>
                    <a:pt x="189031" y="56813"/>
                  </a:cubicBezTo>
                  <a:cubicBezTo>
                    <a:pt x="194776" y="54291"/>
                    <a:pt x="199639" y="50248"/>
                    <a:pt x="203074" y="45172"/>
                  </a:cubicBezTo>
                  <a:cubicBezTo>
                    <a:pt x="206265" y="41494"/>
                    <a:pt x="208758" y="37239"/>
                    <a:pt x="210065" y="32558"/>
                  </a:cubicBezTo>
                  <a:cubicBezTo>
                    <a:pt x="212770" y="23044"/>
                    <a:pt x="209761" y="12284"/>
                    <a:pt x="202314" y="5597"/>
                  </a:cubicBezTo>
                  <a:cubicBezTo>
                    <a:pt x="198667" y="2284"/>
                    <a:pt x="194107" y="308"/>
                    <a:pt x="189213" y="34"/>
                  </a:cubicBezTo>
                  <a:cubicBezTo>
                    <a:pt x="188796" y="12"/>
                    <a:pt x="188380" y="1"/>
                    <a:pt x="1879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7062663" y="4322360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_1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25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414" name="Google Shape;414;p25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5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5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5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5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5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5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5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5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5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5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6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55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533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4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1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8" name="Google Shape;48;p4"/>
          <p:cNvGrpSpPr/>
          <p:nvPr/>
        </p:nvGrpSpPr>
        <p:grpSpPr>
          <a:xfrm>
            <a:off x="-1508862" y="-790902"/>
            <a:ext cx="11294197" cy="6577966"/>
            <a:chOff x="-1508862" y="-790902"/>
            <a:chExt cx="11294197" cy="6577966"/>
          </a:xfrm>
        </p:grpSpPr>
        <p:sp>
          <p:nvSpPr>
            <p:cNvPr id="49" name="Google Shape;49;p4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 flipH="1">
              <a:off x="1318375" y="4656767"/>
              <a:ext cx="1237052" cy="945425"/>
            </a:xfrm>
            <a:custGeom>
              <a:avLst/>
              <a:gdLst/>
              <a:ahLst/>
              <a:cxnLst/>
              <a:rect l="l" t="t" r="r" b="b"/>
              <a:pathLst>
                <a:path w="78543" h="60027" extrusionOk="0">
                  <a:moveTo>
                    <a:pt x="37077" y="1"/>
                  </a:moveTo>
                  <a:cubicBezTo>
                    <a:pt x="34550" y="1"/>
                    <a:pt x="32005" y="329"/>
                    <a:pt x="29484" y="1030"/>
                  </a:cubicBezTo>
                  <a:cubicBezTo>
                    <a:pt x="0" y="9693"/>
                    <a:pt x="1459" y="50727"/>
                    <a:pt x="31004" y="58022"/>
                  </a:cubicBezTo>
                  <a:cubicBezTo>
                    <a:pt x="36077" y="59164"/>
                    <a:pt x="42150" y="60026"/>
                    <a:pt x="48224" y="60026"/>
                  </a:cubicBezTo>
                  <a:cubicBezTo>
                    <a:pt x="61074" y="60026"/>
                    <a:pt x="73931" y="56166"/>
                    <a:pt x="77357" y="42916"/>
                  </a:cubicBezTo>
                  <a:cubicBezTo>
                    <a:pt x="77469" y="43057"/>
                    <a:pt x="77548" y="43115"/>
                    <a:pt x="77601" y="43115"/>
                  </a:cubicBezTo>
                  <a:cubicBezTo>
                    <a:pt x="77824" y="43115"/>
                    <a:pt x="77607" y="42109"/>
                    <a:pt x="77509" y="41913"/>
                  </a:cubicBezTo>
                  <a:cubicBezTo>
                    <a:pt x="78543" y="32551"/>
                    <a:pt x="73102" y="23858"/>
                    <a:pt x="67266" y="17049"/>
                  </a:cubicBezTo>
                  <a:cubicBezTo>
                    <a:pt x="60520" y="7294"/>
                    <a:pt x="48995" y="1"/>
                    <a:pt x="37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flipH="1">
              <a:off x="-938162" y="3578781"/>
              <a:ext cx="2677169" cy="2130345"/>
            </a:xfrm>
            <a:custGeom>
              <a:avLst/>
              <a:gdLst/>
              <a:ahLst/>
              <a:cxnLst/>
              <a:rect l="l" t="t" r="r" b="b"/>
              <a:pathLst>
                <a:path w="169979" h="135260" extrusionOk="0">
                  <a:moveTo>
                    <a:pt x="126842" y="1"/>
                  </a:moveTo>
                  <a:cubicBezTo>
                    <a:pt x="117650" y="1"/>
                    <a:pt x="108598" y="3521"/>
                    <a:pt x="102530" y="11057"/>
                  </a:cubicBezTo>
                  <a:cubicBezTo>
                    <a:pt x="91314" y="25374"/>
                    <a:pt x="91740" y="46620"/>
                    <a:pt x="77484" y="58991"/>
                  </a:cubicBezTo>
                  <a:cubicBezTo>
                    <a:pt x="70636" y="64754"/>
                    <a:pt x="62750" y="66079"/>
                    <a:pt x="54523" y="66079"/>
                  </a:cubicBezTo>
                  <a:cubicBezTo>
                    <a:pt x="47518" y="66079"/>
                    <a:pt x="40265" y="65118"/>
                    <a:pt x="33194" y="65118"/>
                  </a:cubicBezTo>
                  <a:cubicBezTo>
                    <a:pt x="27633" y="65118"/>
                    <a:pt x="22184" y="65713"/>
                    <a:pt x="17057" y="67836"/>
                  </a:cubicBezTo>
                  <a:cubicBezTo>
                    <a:pt x="8395" y="71240"/>
                    <a:pt x="2711" y="79812"/>
                    <a:pt x="1799" y="88900"/>
                  </a:cubicBezTo>
                  <a:cubicBezTo>
                    <a:pt x="1" y="122882"/>
                    <a:pt x="39983" y="135259"/>
                    <a:pt x="68378" y="135259"/>
                  </a:cubicBezTo>
                  <a:cubicBezTo>
                    <a:pt x="69267" y="135259"/>
                    <a:pt x="70145" y="135247"/>
                    <a:pt x="71010" y="135223"/>
                  </a:cubicBezTo>
                  <a:cubicBezTo>
                    <a:pt x="71056" y="135223"/>
                    <a:pt x="71103" y="135223"/>
                    <a:pt x="71149" y="135223"/>
                  </a:cubicBezTo>
                  <a:cubicBezTo>
                    <a:pt x="111679" y="135223"/>
                    <a:pt x="151359" y="108764"/>
                    <a:pt x="163443" y="69478"/>
                  </a:cubicBezTo>
                  <a:cubicBezTo>
                    <a:pt x="169978" y="49599"/>
                    <a:pt x="168063" y="25191"/>
                    <a:pt x="152166" y="10237"/>
                  </a:cubicBezTo>
                  <a:cubicBezTo>
                    <a:pt x="145527" y="3582"/>
                    <a:pt x="136113" y="1"/>
                    <a:pt x="126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 flipH="1">
              <a:off x="9" y="3516250"/>
              <a:ext cx="326531" cy="326603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flipH="1">
              <a:off x="-1064062" y="3656719"/>
              <a:ext cx="2677169" cy="2130345"/>
            </a:xfrm>
            <a:custGeom>
              <a:avLst/>
              <a:gdLst/>
              <a:ahLst/>
              <a:cxnLst/>
              <a:rect l="l" t="t" r="r" b="b"/>
              <a:pathLst>
                <a:path w="169979" h="135260" extrusionOk="0">
                  <a:moveTo>
                    <a:pt x="126842" y="1"/>
                  </a:moveTo>
                  <a:cubicBezTo>
                    <a:pt x="117650" y="1"/>
                    <a:pt x="108598" y="3521"/>
                    <a:pt x="102530" y="11057"/>
                  </a:cubicBezTo>
                  <a:cubicBezTo>
                    <a:pt x="91314" y="25374"/>
                    <a:pt x="91740" y="46620"/>
                    <a:pt x="77484" y="58991"/>
                  </a:cubicBezTo>
                  <a:cubicBezTo>
                    <a:pt x="70636" y="64754"/>
                    <a:pt x="62750" y="66079"/>
                    <a:pt x="54523" y="66079"/>
                  </a:cubicBezTo>
                  <a:cubicBezTo>
                    <a:pt x="47518" y="66079"/>
                    <a:pt x="40265" y="65118"/>
                    <a:pt x="33194" y="65118"/>
                  </a:cubicBezTo>
                  <a:cubicBezTo>
                    <a:pt x="27633" y="65118"/>
                    <a:pt x="22184" y="65713"/>
                    <a:pt x="17057" y="67836"/>
                  </a:cubicBezTo>
                  <a:cubicBezTo>
                    <a:pt x="8395" y="71240"/>
                    <a:pt x="2711" y="79812"/>
                    <a:pt x="1799" y="88900"/>
                  </a:cubicBezTo>
                  <a:cubicBezTo>
                    <a:pt x="1" y="122882"/>
                    <a:pt x="39983" y="135259"/>
                    <a:pt x="68378" y="135259"/>
                  </a:cubicBezTo>
                  <a:cubicBezTo>
                    <a:pt x="69267" y="135259"/>
                    <a:pt x="70145" y="135247"/>
                    <a:pt x="71010" y="135223"/>
                  </a:cubicBezTo>
                  <a:cubicBezTo>
                    <a:pt x="71056" y="135223"/>
                    <a:pt x="71103" y="135223"/>
                    <a:pt x="71149" y="135223"/>
                  </a:cubicBezTo>
                  <a:cubicBezTo>
                    <a:pt x="111679" y="135223"/>
                    <a:pt x="151359" y="108764"/>
                    <a:pt x="163443" y="69478"/>
                  </a:cubicBezTo>
                  <a:cubicBezTo>
                    <a:pt x="169978" y="49599"/>
                    <a:pt x="168063" y="25191"/>
                    <a:pt x="152166" y="10237"/>
                  </a:cubicBezTo>
                  <a:cubicBezTo>
                    <a:pt x="145527" y="3582"/>
                    <a:pt x="136113" y="1"/>
                    <a:pt x="1268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427588" y="3756779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062663" y="4322360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 rot="5400000">
              <a:off x="7863942" y="-508202"/>
              <a:ext cx="1388823" cy="1607276"/>
            </a:xfrm>
            <a:custGeom>
              <a:avLst/>
              <a:gdLst/>
              <a:ahLst/>
              <a:cxnLst/>
              <a:rect l="l" t="t" r="r" b="b"/>
              <a:pathLst>
                <a:path w="72495" h="83898" extrusionOk="0">
                  <a:moveTo>
                    <a:pt x="49829" y="1"/>
                  </a:moveTo>
                  <a:cubicBezTo>
                    <a:pt x="48172" y="1"/>
                    <a:pt x="46519" y="89"/>
                    <a:pt x="44895" y="246"/>
                  </a:cubicBezTo>
                  <a:cubicBezTo>
                    <a:pt x="40457" y="702"/>
                    <a:pt x="36080" y="1766"/>
                    <a:pt x="31916" y="3377"/>
                  </a:cubicBezTo>
                  <a:cubicBezTo>
                    <a:pt x="27691" y="4958"/>
                    <a:pt x="23709" y="7146"/>
                    <a:pt x="20092" y="9791"/>
                  </a:cubicBezTo>
                  <a:cubicBezTo>
                    <a:pt x="16475" y="12465"/>
                    <a:pt x="13253" y="15566"/>
                    <a:pt x="10518" y="19092"/>
                  </a:cubicBezTo>
                  <a:cubicBezTo>
                    <a:pt x="7691" y="22709"/>
                    <a:pt x="5472" y="26691"/>
                    <a:pt x="3800" y="30916"/>
                  </a:cubicBezTo>
                  <a:cubicBezTo>
                    <a:pt x="2128" y="35141"/>
                    <a:pt x="973" y="39609"/>
                    <a:pt x="487" y="44138"/>
                  </a:cubicBezTo>
                  <a:cubicBezTo>
                    <a:pt x="1" y="48667"/>
                    <a:pt x="62" y="53226"/>
                    <a:pt x="821" y="57694"/>
                  </a:cubicBezTo>
                  <a:cubicBezTo>
                    <a:pt x="1551" y="62101"/>
                    <a:pt x="2919" y="66448"/>
                    <a:pt x="5016" y="70399"/>
                  </a:cubicBezTo>
                  <a:cubicBezTo>
                    <a:pt x="7022" y="74229"/>
                    <a:pt x="9819" y="77694"/>
                    <a:pt x="13405" y="80187"/>
                  </a:cubicBezTo>
                  <a:cubicBezTo>
                    <a:pt x="16749" y="82527"/>
                    <a:pt x="20731" y="83804"/>
                    <a:pt x="24834" y="83895"/>
                  </a:cubicBezTo>
                  <a:cubicBezTo>
                    <a:pt x="24937" y="83897"/>
                    <a:pt x="25040" y="83897"/>
                    <a:pt x="25143" y="83897"/>
                  </a:cubicBezTo>
                  <a:cubicBezTo>
                    <a:pt x="28964" y="83897"/>
                    <a:pt x="32817" y="82797"/>
                    <a:pt x="35807" y="80400"/>
                  </a:cubicBezTo>
                  <a:cubicBezTo>
                    <a:pt x="39424" y="77451"/>
                    <a:pt x="41248" y="72983"/>
                    <a:pt x="42251" y="68576"/>
                  </a:cubicBezTo>
                  <a:cubicBezTo>
                    <a:pt x="43406" y="63378"/>
                    <a:pt x="43649" y="57968"/>
                    <a:pt x="45382" y="52892"/>
                  </a:cubicBezTo>
                  <a:cubicBezTo>
                    <a:pt x="46871" y="48545"/>
                    <a:pt x="49303" y="44563"/>
                    <a:pt x="52160" y="40976"/>
                  </a:cubicBezTo>
                  <a:cubicBezTo>
                    <a:pt x="52494" y="40521"/>
                    <a:pt x="52889" y="40065"/>
                    <a:pt x="53254" y="39609"/>
                  </a:cubicBezTo>
                  <a:cubicBezTo>
                    <a:pt x="56081" y="37238"/>
                    <a:pt x="59029" y="35110"/>
                    <a:pt x="61856" y="32709"/>
                  </a:cubicBezTo>
                  <a:cubicBezTo>
                    <a:pt x="65503" y="29578"/>
                    <a:pt x="68786" y="26052"/>
                    <a:pt x="70580" y="21584"/>
                  </a:cubicBezTo>
                  <a:cubicBezTo>
                    <a:pt x="72251" y="17420"/>
                    <a:pt x="72494" y="12678"/>
                    <a:pt x="70154" y="8727"/>
                  </a:cubicBezTo>
                  <a:cubicBezTo>
                    <a:pt x="67814" y="4715"/>
                    <a:pt x="63558" y="2222"/>
                    <a:pt x="59151" y="1098"/>
                  </a:cubicBezTo>
                  <a:cubicBezTo>
                    <a:pt x="56143" y="321"/>
                    <a:pt x="52979" y="1"/>
                    <a:pt x="49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410936" y="412169"/>
              <a:ext cx="384706" cy="357434"/>
            </a:xfrm>
            <a:custGeom>
              <a:avLst/>
              <a:gdLst/>
              <a:ahLst/>
              <a:cxnLst/>
              <a:rect l="l" t="t" r="r" b="b"/>
              <a:pathLst>
                <a:path w="27479" h="25531" extrusionOk="0">
                  <a:moveTo>
                    <a:pt x="13718" y="1"/>
                  </a:moveTo>
                  <a:cubicBezTo>
                    <a:pt x="7570" y="1"/>
                    <a:pt x="2168" y="4445"/>
                    <a:pt x="1155" y="10714"/>
                  </a:cubicBezTo>
                  <a:cubicBezTo>
                    <a:pt x="0" y="17675"/>
                    <a:pt x="4742" y="24240"/>
                    <a:pt x="11703" y="25365"/>
                  </a:cubicBezTo>
                  <a:cubicBezTo>
                    <a:pt x="12395" y="25477"/>
                    <a:pt x="13083" y="25531"/>
                    <a:pt x="13762" y="25531"/>
                  </a:cubicBezTo>
                  <a:cubicBezTo>
                    <a:pt x="19915" y="25531"/>
                    <a:pt x="25341" y="21086"/>
                    <a:pt x="26354" y="14817"/>
                  </a:cubicBezTo>
                  <a:cubicBezTo>
                    <a:pt x="27478" y="7857"/>
                    <a:pt x="22736" y="1291"/>
                    <a:pt x="15776" y="167"/>
                  </a:cubicBezTo>
                  <a:cubicBezTo>
                    <a:pt x="15084" y="55"/>
                    <a:pt x="14396" y="1"/>
                    <a:pt x="13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64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46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4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53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46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239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45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418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2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1508862" y="-790902"/>
            <a:ext cx="11419215" cy="6448744"/>
            <a:chOff x="-1508862" y="-790902"/>
            <a:chExt cx="11419215" cy="6448744"/>
          </a:xfrm>
        </p:grpSpPr>
        <p:sp>
          <p:nvSpPr>
            <p:cNvPr id="63" name="Google Shape;63;p5"/>
            <p:cNvSpPr/>
            <p:nvPr/>
          </p:nvSpPr>
          <p:spPr>
            <a:xfrm>
              <a:off x="901082" y="4593012"/>
              <a:ext cx="958905" cy="95935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06248" y="3632164"/>
              <a:ext cx="613746" cy="614024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8422200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-1362586" y="3230983"/>
              <a:ext cx="2693329" cy="2394767"/>
            </a:xfrm>
            <a:custGeom>
              <a:avLst/>
              <a:gdLst/>
              <a:ahLst/>
              <a:cxnLst/>
              <a:rect l="l" t="t" r="r" b="b"/>
              <a:pathLst>
                <a:path w="171005" h="152097" extrusionOk="0">
                  <a:moveTo>
                    <a:pt x="50732" y="1"/>
                  </a:moveTo>
                  <a:cubicBezTo>
                    <a:pt x="22434" y="1"/>
                    <a:pt x="1" y="35046"/>
                    <a:pt x="21154" y="65467"/>
                  </a:cubicBezTo>
                  <a:cubicBezTo>
                    <a:pt x="32096" y="81060"/>
                    <a:pt x="50637" y="88720"/>
                    <a:pt x="62826" y="103158"/>
                  </a:cubicBezTo>
                  <a:cubicBezTo>
                    <a:pt x="78298" y="122915"/>
                    <a:pt x="90821" y="151760"/>
                    <a:pt x="119940" y="152064"/>
                  </a:cubicBezTo>
                  <a:cubicBezTo>
                    <a:pt x="120453" y="152086"/>
                    <a:pt x="120967" y="152097"/>
                    <a:pt x="121480" y="152097"/>
                  </a:cubicBezTo>
                  <a:cubicBezTo>
                    <a:pt x="136636" y="152097"/>
                    <a:pt x="151835" y="142630"/>
                    <a:pt x="156627" y="127930"/>
                  </a:cubicBezTo>
                  <a:cubicBezTo>
                    <a:pt x="171004" y="78993"/>
                    <a:pt x="98845" y="84799"/>
                    <a:pt x="89270" y="47503"/>
                  </a:cubicBezTo>
                  <a:cubicBezTo>
                    <a:pt x="86869" y="35527"/>
                    <a:pt x="88085" y="21880"/>
                    <a:pt x="78875" y="12457"/>
                  </a:cubicBezTo>
                  <a:cubicBezTo>
                    <a:pt x="69737" y="3700"/>
                    <a:pt x="59925" y="1"/>
                    <a:pt x="507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7062663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8573713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8280302" y="-324398"/>
              <a:ext cx="1276884" cy="1638110"/>
            </a:xfrm>
            <a:custGeom>
              <a:avLst/>
              <a:gdLst/>
              <a:ahLst/>
              <a:cxnLst/>
              <a:rect l="l" t="t" r="r" b="b"/>
              <a:pathLst>
                <a:path w="81072" h="104040" extrusionOk="0">
                  <a:moveTo>
                    <a:pt x="32047" y="1"/>
                  </a:moveTo>
                  <a:cubicBezTo>
                    <a:pt x="29824" y="1"/>
                    <a:pt x="27549" y="193"/>
                    <a:pt x="25229" y="596"/>
                  </a:cubicBezTo>
                  <a:cubicBezTo>
                    <a:pt x="12797" y="2541"/>
                    <a:pt x="912" y="12724"/>
                    <a:pt x="304" y="25855"/>
                  </a:cubicBezTo>
                  <a:cubicBezTo>
                    <a:pt x="0" y="38439"/>
                    <a:pt x="16718" y="44426"/>
                    <a:pt x="14256" y="57679"/>
                  </a:cubicBezTo>
                  <a:cubicBezTo>
                    <a:pt x="12463" y="70384"/>
                    <a:pt x="3465" y="85035"/>
                    <a:pt x="15533" y="95491"/>
                  </a:cubicBezTo>
                  <a:cubicBezTo>
                    <a:pt x="22740" y="101447"/>
                    <a:pt x="30549" y="104040"/>
                    <a:pt x="38153" y="104040"/>
                  </a:cubicBezTo>
                  <a:cubicBezTo>
                    <a:pt x="59537" y="104040"/>
                    <a:pt x="79307" y="83534"/>
                    <a:pt x="79576" y="59655"/>
                  </a:cubicBezTo>
                  <a:cubicBezTo>
                    <a:pt x="81072" y="32395"/>
                    <a:pt x="60875" y="1"/>
                    <a:pt x="320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8233887" y="159580"/>
              <a:ext cx="380230" cy="380425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7062663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5"/>
          <p:cNvSpPr txBox="1">
            <a:spLocks noGrp="1"/>
          </p:cNvSpPr>
          <p:nvPr>
            <p:ph type="subTitle" idx="1"/>
          </p:nvPr>
        </p:nvSpPr>
        <p:spPr>
          <a:xfrm>
            <a:off x="4892400" y="2611771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2"/>
          </p:nvPr>
        </p:nvSpPr>
        <p:spPr>
          <a:xfrm>
            <a:off x="1364400" y="2610596"/>
            <a:ext cx="28872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ebas Neue"/>
              <a:buNone/>
              <a:defRPr sz="2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3"/>
          </p:nvPr>
        </p:nvSpPr>
        <p:spPr>
          <a:xfrm>
            <a:off x="4892400" y="2950171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subTitle" idx="4"/>
          </p:nvPr>
        </p:nvSpPr>
        <p:spPr>
          <a:xfrm>
            <a:off x="1364400" y="2948996"/>
            <a:ext cx="28872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941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9864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2439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18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68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552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3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1530320" y="-960551"/>
            <a:ext cx="12178231" cy="7715177"/>
            <a:chOff x="-1530320" y="-960551"/>
            <a:chExt cx="12178231" cy="7715177"/>
          </a:xfrm>
        </p:grpSpPr>
        <p:sp>
          <p:nvSpPr>
            <p:cNvPr id="83" name="Google Shape;83;p6"/>
            <p:cNvSpPr/>
            <p:nvPr/>
          </p:nvSpPr>
          <p:spPr>
            <a:xfrm>
              <a:off x="1228050" y="-727275"/>
              <a:ext cx="1364286" cy="1286054"/>
            </a:xfrm>
            <a:custGeom>
              <a:avLst/>
              <a:gdLst/>
              <a:ahLst/>
              <a:cxnLst/>
              <a:rect l="l" t="t" r="r" b="b"/>
              <a:pathLst>
                <a:path w="97449" h="91861" extrusionOk="0">
                  <a:moveTo>
                    <a:pt x="7782" y="49667"/>
                  </a:moveTo>
                  <a:lnTo>
                    <a:pt x="7782" y="49667"/>
                  </a:lnTo>
                  <a:cubicBezTo>
                    <a:pt x="8724" y="50578"/>
                    <a:pt x="9757" y="51460"/>
                    <a:pt x="10821" y="52250"/>
                  </a:cubicBezTo>
                  <a:cubicBezTo>
                    <a:pt x="14894" y="55290"/>
                    <a:pt x="19484" y="57600"/>
                    <a:pt x="23344" y="60883"/>
                  </a:cubicBezTo>
                  <a:cubicBezTo>
                    <a:pt x="19089" y="57995"/>
                    <a:pt x="14499" y="55533"/>
                    <a:pt x="10517" y="52220"/>
                  </a:cubicBezTo>
                  <a:cubicBezTo>
                    <a:pt x="9575" y="51430"/>
                    <a:pt x="8633" y="50578"/>
                    <a:pt x="7782" y="49667"/>
                  </a:cubicBezTo>
                  <a:close/>
                  <a:moveTo>
                    <a:pt x="44416" y="1"/>
                  </a:moveTo>
                  <a:cubicBezTo>
                    <a:pt x="40082" y="1"/>
                    <a:pt x="35751" y="502"/>
                    <a:pt x="31521" y="1520"/>
                  </a:cubicBezTo>
                  <a:cubicBezTo>
                    <a:pt x="25138" y="3101"/>
                    <a:pt x="18937" y="5836"/>
                    <a:pt x="13648" y="9818"/>
                  </a:cubicBezTo>
                  <a:cubicBezTo>
                    <a:pt x="8542" y="13739"/>
                    <a:pt x="4347" y="18846"/>
                    <a:pt x="2189" y="25016"/>
                  </a:cubicBezTo>
                  <a:cubicBezTo>
                    <a:pt x="0" y="31277"/>
                    <a:pt x="213" y="38177"/>
                    <a:pt x="3283" y="44135"/>
                  </a:cubicBezTo>
                  <a:cubicBezTo>
                    <a:pt x="6323" y="50062"/>
                    <a:pt x="11733" y="53983"/>
                    <a:pt x="17235" y="57417"/>
                  </a:cubicBezTo>
                  <a:cubicBezTo>
                    <a:pt x="20001" y="59180"/>
                    <a:pt x="22858" y="60883"/>
                    <a:pt x="25533" y="62858"/>
                  </a:cubicBezTo>
                  <a:cubicBezTo>
                    <a:pt x="29819" y="67296"/>
                    <a:pt x="31825" y="73254"/>
                    <a:pt x="34864" y="78542"/>
                  </a:cubicBezTo>
                  <a:cubicBezTo>
                    <a:pt x="36384" y="81217"/>
                    <a:pt x="38238" y="83679"/>
                    <a:pt x="40609" y="85655"/>
                  </a:cubicBezTo>
                  <a:cubicBezTo>
                    <a:pt x="42858" y="87509"/>
                    <a:pt x="45381" y="88968"/>
                    <a:pt x="48086" y="89941"/>
                  </a:cubicBezTo>
                  <a:cubicBezTo>
                    <a:pt x="51618" y="91246"/>
                    <a:pt x="55356" y="91860"/>
                    <a:pt x="59093" y="91860"/>
                  </a:cubicBezTo>
                  <a:cubicBezTo>
                    <a:pt x="61274" y="91860"/>
                    <a:pt x="63455" y="91651"/>
                    <a:pt x="65594" y="91248"/>
                  </a:cubicBezTo>
                  <a:cubicBezTo>
                    <a:pt x="71339" y="90154"/>
                    <a:pt x="76810" y="87691"/>
                    <a:pt x="81491" y="84226"/>
                  </a:cubicBezTo>
                  <a:cubicBezTo>
                    <a:pt x="86172" y="80792"/>
                    <a:pt x="90063" y="76354"/>
                    <a:pt x="92798" y="71217"/>
                  </a:cubicBezTo>
                  <a:cubicBezTo>
                    <a:pt x="95960" y="65290"/>
                    <a:pt x="97449" y="58573"/>
                    <a:pt x="97449" y="51886"/>
                  </a:cubicBezTo>
                  <a:cubicBezTo>
                    <a:pt x="97449" y="45259"/>
                    <a:pt x="96051" y="38663"/>
                    <a:pt x="93437" y="32584"/>
                  </a:cubicBezTo>
                  <a:cubicBezTo>
                    <a:pt x="91127" y="27113"/>
                    <a:pt x="87874" y="22007"/>
                    <a:pt x="83893" y="17599"/>
                  </a:cubicBezTo>
                  <a:cubicBezTo>
                    <a:pt x="79880" y="13192"/>
                    <a:pt x="75199" y="9392"/>
                    <a:pt x="70002" y="6505"/>
                  </a:cubicBezTo>
                  <a:cubicBezTo>
                    <a:pt x="64318" y="3344"/>
                    <a:pt x="58056" y="1338"/>
                    <a:pt x="51582" y="456"/>
                  </a:cubicBezTo>
                  <a:cubicBezTo>
                    <a:pt x="49203" y="153"/>
                    <a:pt x="46809" y="1"/>
                    <a:pt x="444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6344362" y="4726794"/>
              <a:ext cx="1014930" cy="1174572"/>
            </a:xfrm>
            <a:custGeom>
              <a:avLst/>
              <a:gdLst/>
              <a:ahLst/>
              <a:cxnLst/>
              <a:rect l="l" t="t" r="r" b="b"/>
              <a:pathLst>
                <a:path w="72495" h="83898" extrusionOk="0">
                  <a:moveTo>
                    <a:pt x="49829" y="1"/>
                  </a:moveTo>
                  <a:cubicBezTo>
                    <a:pt x="48172" y="1"/>
                    <a:pt x="46519" y="89"/>
                    <a:pt x="44895" y="246"/>
                  </a:cubicBezTo>
                  <a:cubicBezTo>
                    <a:pt x="40457" y="702"/>
                    <a:pt x="36080" y="1766"/>
                    <a:pt x="31916" y="3377"/>
                  </a:cubicBezTo>
                  <a:cubicBezTo>
                    <a:pt x="27691" y="4958"/>
                    <a:pt x="23709" y="7146"/>
                    <a:pt x="20092" y="9791"/>
                  </a:cubicBezTo>
                  <a:cubicBezTo>
                    <a:pt x="16475" y="12465"/>
                    <a:pt x="13253" y="15566"/>
                    <a:pt x="10518" y="19092"/>
                  </a:cubicBezTo>
                  <a:cubicBezTo>
                    <a:pt x="7691" y="22709"/>
                    <a:pt x="5472" y="26691"/>
                    <a:pt x="3800" y="30916"/>
                  </a:cubicBezTo>
                  <a:cubicBezTo>
                    <a:pt x="2128" y="35141"/>
                    <a:pt x="973" y="39609"/>
                    <a:pt x="487" y="44138"/>
                  </a:cubicBezTo>
                  <a:cubicBezTo>
                    <a:pt x="1" y="48667"/>
                    <a:pt x="62" y="53226"/>
                    <a:pt x="821" y="57694"/>
                  </a:cubicBezTo>
                  <a:cubicBezTo>
                    <a:pt x="1551" y="62101"/>
                    <a:pt x="2919" y="66448"/>
                    <a:pt x="5016" y="70399"/>
                  </a:cubicBezTo>
                  <a:cubicBezTo>
                    <a:pt x="7022" y="74229"/>
                    <a:pt x="9819" y="77694"/>
                    <a:pt x="13405" y="80187"/>
                  </a:cubicBezTo>
                  <a:cubicBezTo>
                    <a:pt x="16749" y="82527"/>
                    <a:pt x="20731" y="83804"/>
                    <a:pt x="24834" y="83895"/>
                  </a:cubicBezTo>
                  <a:cubicBezTo>
                    <a:pt x="24937" y="83897"/>
                    <a:pt x="25040" y="83897"/>
                    <a:pt x="25143" y="83897"/>
                  </a:cubicBezTo>
                  <a:cubicBezTo>
                    <a:pt x="28964" y="83897"/>
                    <a:pt x="32817" y="82797"/>
                    <a:pt x="35807" y="80400"/>
                  </a:cubicBezTo>
                  <a:cubicBezTo>
                    <a:pt x="39424" y="77451"/>
                    <a:pt x="41248" y="72983"/>
                    <a:pt x="42251" y="68576"/>
                  </a:cubicBezTo>
                  <a:cubicBezTo>
                    <a:pt x="43406" y="63378"/>
                    <a:pt x="43649" y="57968"/>
                    <a:pt x="45382" y="52892"/>
                  </a:cubicBezTo>
                  <a:cubicBezTo>
                    <a:pt x="46871" y="48545"/>
                    <a:pt x="49303" y="44563"/>
                    <a:pt x="52160" y="40976"/>
                  </a:cubicBezTo>
                  <a:cubicBezTo>
                    <a:pt x="52494" y="40521"/>
                    <a:pt x="52889" y="40065"/>
                    <a:pt x="53254" y="39609"/>
                  </a:cubicBezTo>
                  <a:cubicBezTo>
                    <a:pt x="56081" y="37238"/>
                    <a:pt x="59029" y="35110"/>
                    <a:pt x="61856" y="32709"/>
                  </a:cubicBezTo>
                  <a:cubicBezTo>
                    <a:pt x="65503" y="29578"/>
                    <a:pt x="68786" y="26052"/>
                    <a:pt x="70580" y="21584"/>
                  </a:cubicBezTo>
                  <a:cubicBezTo>
                    <a:pt x="72251" y="17420"/>
                    <a:pt x="72494" y="12678"/>
                    <a:pt x="70154" y="8727"/>
                  </a:cubicBezTo>
                  <a:cubicBezTo>
                    <a:pt x="67814" y="4715"/>
                    <a:pt x="63558" y="2222"/>
                    <a:pt x="59151" y="1098"/>
                  </a:cubicBezTo>
                  <a:cubicBezTo>
                    <a:pt x="56143" y="321"/>
                    <a:pt x="52979" y="1"/>
                    <a:pt x="49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7594096" y="-254973"/>
              <a:ext cx="1874096" cy="1454824"/>
            </a:xfrm>
            <a:custGeom>
              <a:avLst/>
              <a:gdLst/>
              <a:ahLst/>
              <a:cxnLst/>
              <a:rect l="l" t="t" r="r" b="b"/>
              <a:pathLst>
                <a:path w="133864" h="103916" extrusionOk="0">
                  <a:moveTo>
                    <a:pt x="51937" y="0"/>
                  </a:moveTo>
                  <a:cubicBezTo>
                    <a:pt x="51403" y="0"/>
                    <a:pt x="50870" y="3"/>
                    <a:pt x="50336" y="8"/>
                  </a:cubicBezTo>
                  <a:cubicBezTo>
                    <a:pt x="45230" y="38"/>
                    <a:pt x="40123" y="312"/>
                    <a:pt x="35047" y="676"/>
                  </a:cubicBezTo>
                  <a:cubicBezTo>
                    <a:pt x="30275" y="1071"/>
                    <a:pt x="25533" y="1375"/>
                    <a:pt x="20852" y="2318"/>
                  </a:cubicBezTo>
                  <a:cubicBezTo>
                    <a:pt x="16627" y="3199"/>
                    <a:pt x="12402" y="4628"/>
                    <a:pt x="8907" y="7272"/>
                  </a:cubicBezTo>
                  <a:cubicBezTo>
                    <a:pt x="5928" y="9552"/>
                    <a:pt x="3436" y="12591"/>
                    <a:pt x="2341" y="16178"/>
                  </a:cubicBezTo>
                  <a:cubicBezTo>
                    <a:pt x="1" y="23686"/>
                    <a:pt x="4773" y="30829"/>
                    <a:pt x="10882" y="34780"/>
                  </a:cubicBezTo>
                  <a:cubicBezTo>
                    <a:pt x="18694" y="39795"/>
                    <a:pt x="28451" y="39583"/>
                    <a:pt x="37388" y="40312"/>
                  </a:cubicBezTo>
                  <a:cubicBezTo>
                    <a:pt x="45382" y="41011"/>
                    <a:pt x="54227" y="42622"/>
                    <a:pt x="59972" y="48762"/>
                  </a:cubicBezTo>
                  <a:cubicBezTo>
                    <a:pt x="64592" y="53686"/>
                    <a:pt x="65777" y="60252"/>
                    <a:pt x="66233" y="66848"/>
                  </a:cubicBezTo>
                  <a:cubicBezTo>
                    <a:pt x="66263" y="68246"/>
                    <a:pt x="66324" y="69614"/>
                    <a:pt x="66324" y="70981"/>
                  </a:cubicBezTo>
                  <a:cubicBezTo>
                    <a:pt x="66385" y="79401"/>
                    <a:pt x="66507" y="88702"/>
                    <a:pt x="72282" y="95480"/>
                  </a:cubicBezTo>
                  <a:cubicBezTo>
                    <a:pt x="77111" y="101155"/>
                    <a:pt x="84512" y="103916"/>
                    <a:pt x="91825" y="103916"/>
                  </a:cubicBezTo>
                  <a:cubicBezTo>
                    <a:pt x="92658" y="103916"/>
                    <a:pt x="93491" y="103880"/>
                    <a:pt x="94319" y="103809"/>
                  </a:cubicBezTo>
                  <a:cubicBezTo>
                    <a:pt x="102738" y="103079"/>
                    <a:pt x="110763" y="99188"/>
                    <a:pt x="117115" y="93656"/>
                  </a:cubicBezTo>
                  <a:cubicBezTo>
                    <a:pt x="122921" y="88580"/>
                    <a:pt x="127450" y="82045"/>
                    <a:pt x="130186" y="74872"/>
                  </a:cubicBezTo>
                  <a:cubicBezTo>
                    <a:pt x="132982" y="67486"/>
                    <a:pt x="133863" y="59522"/>
                    <a:pt x="132648" y="51711"/>
                  </a:cubicBezTo>
                  <a:cubicBezTo>
                    <a:pt x="131310" y="43595"/>
                    <a:pt x="127815" y="35874"/>
                    <a:pt x="122951" y="29218"/>
                  </a:cubicBezTo>
                  <a:cubicBezTo>
                    <a:pt x="117967" y="22379"/>
                    <a:pt x="111492" y="16756"/>
                    <a:pt x="104228" y="12439"/>
                  </a:cubicBezTo>
                  <a:cubicBezTo>
                    <a:pt x="96629" y="7910"/>
                    <a:pt x="88240" y="4841"/>
                    <a:pt x="79607" y="2865"/>
                  </a:cubicBezTo>
                  <a:cubicBezTo>
                    <a:pt x="70553" y="767"/>
                    <a:pt x="61227" y="0"/>
                    <a:pt x="51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 rot="-702917">
              <a:off x="-1162512" y="-585558"/>
              <a:ext cx="3192065" cy="1845700"/>
            </a:xfrm>
            <a:custGeom>
              <a:avLst/>
              <a:gdLst/>
              <a:ahLst/>
              <a:cxnLst/>
              <a:rect l="l" t="t" r="r" b="b"/>
              <a:pathLst>
                <a:path w="228019" h="131844" extrusionOk="0">
                  <a:moveTo>
                    <a:pt x="129039" y="0"/>
                  </a:moveTo>
                  <a:cubicBezTo>
                    <a:pt x="86311" y="0"/>
                    <a:pt x="41847" y="15171"/>
                    <a:pt x="19899" y="52516"/>
                  </a:cubicBezTo>
                  <a:cubicBezTo>
                    <a:pt x="1" y="86192"/>
                    <a:pt x="20471" y="131843"/>
                    <a:pt x="58842" y="131843"/>
                  </a:cubicBezTo>
                  <a:cubicBezTo>
                    <a:pt x="62203" y="131843"/>
                    <a:pt x="65702" y="131493"/>
                    <a:pt x="69323" y="130754"/>
                  </a:cubicBezTo>
                  <a:cubicBezTo>
                    <a:pt x="92728" y="125161"/>
                    <a:pt x="102637" y="100693"/>
                    <a:pt x="121634" y="88382"/>
                  </a:cubicBezTo>
                  <a:cubicBezTo>
                    <a:pt x="130272" y="82796"/>
                    <a:pt x="139618" y="81315"/>
                    <a:pt x="149237" y="81315"/>
                  </a:cubicBezTo>
                  <a:cubicBezTo>
                    <a:pt x="160094" y="81315"/>
                    <a:pt x="171300" y="83202"/>
                    <a:pt x="182228" y="83202"/>
                  </a:cubicBezTo>
                  <a:cubicBezTo>
                    <a:pt x="189488" y="83202"/>
                    <a:pt x="196626" y="82369"/>
                    <a:pt x="203459" y="79598"/>
                  </a:cubicBezTo>
                  <a:cubicBezTo>
                    <a:pt x="222213" y="73215"/>
                    <a:pt x="228019" y="50266"/>
                    <a:pt x="217988" y="34096"/>
                  </a:cubicBezTo>
                  <a:cubicBezTo>
                    <a:pt x="207410" y="15859"/>
                    <a:pt x="185708" y="8442"/>
                    <a:pt x="166255" y="3883"/>
                  </a:cubicBezTo>
                  <a:cubicBezTo>
                    <a:pt x="154437" y="1357"/>
                    <a:pt x="141816" y="0"/>
                    <a:pt x="1290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7312910" y="3744785"/>
              <a:ext cx="3177552" cy="2264304"/>
            </a:xfrm>
            <a:custGeom>
              <a:avLst/>
              <a:gdLst/>
              <a:ahLst/>
              <a:cxnLst/>
              <a:rect l="l" t="t" r="r" b="b"/>
              <a:pathLst>
                <a:path w="226968" h="161736" extrusionOk="0">
                  <a:moveTo>
                    <a:pt x="142428" y="1"/>
                  </a:moveTo>
                  <a:cubicBezTo>
                    <a:pt x="135871" y="1"/>
                    <a:pt x="129179" y="1303"/>
                    <a:pt x="122512" y="4158"/>
                  </a:cubicBezTo>
                  <a:cubicBezTo>
                    <a:pt x="97344" y="20328"/>
                    <a:pt x="107223" y="60450"/>
                    <a:pt x="80232" y="75162"/>
                  </a:cubicBezTo>
                  <a:cubicBezTo>
                    <a:pt x="61082" y="86773"/>
                    <a:pt x="36644" y="85101"/>
                    <a:pt x="17921" y="97685"/>
                  </a:cubicBezTo>
                  <a:cubicBezTo>
                    <a:pt x="9349" y="103187"/>
                    <a:pt x="3118" y="112305"/>
                    <a:pt x="2145" y="122518"/>
                  </a:cubicBezTo>
                  <a:cubicBezTo>
                    <a:pt x="1" y="150392"/>
                    <a:pt x="20687" y="161735"/>
                    <a:pt x="43295" y="161735"/>
                  </a:cubicBezTo>
                  <a:cubicBezTo>
                    <a:pt x="54659" y="161735"/>
                    <a:pt x="66509" y="158869"/>
                    <a:pt x="76189" y="153795"/>
                  </a:cubicBezTo>
                  <a:cubicBezTo>
                    <a:pt x="88651" y="148506"/>
                    <a:pt x="100597" y="141971"/>
                    <a:pt x="113545" y="137898"/>
                  </a:cubicBezTo>
                  <a:cubicBezTo>
                    <a:pt x="121294" y="135136"/>
                    <a:pt x="129329" y="134311"/>
                    <a:pt x="137419" y="134311"/>
                  </a:cubicBezTo>
                  <a:cubicBezTo>
                    <a:pt x="143037" y="134311"/>
                    <a:pt x="148682" y="134709"/>
                    <a:pt x="154276" y="135132"/>
                  </a:cubicBezTo>
                  <a:cubicBezTo>
                    <a:pt x="155843" y="135292"/>
                    <a:pt x="157405" y="135370"/>
                    <a:pt x="158957" y="135370"/>
                  </a:cubicBezTo>
                  <a:cubicBezTo>
                    <a:pt x="178975" y="135370"/>
                    <a:pt x="197331" y="122391"/>
                    <a:pt x="205766" y="104281"/>
                  </a:cubicBezTo>
                  <a:cubicBezTo>
                    <a:pt x="226968" y="62754"/>
                    <a:pt x="187951" y="1"/>
                    <a:pt x="1424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8062203" y="12958"/>
              <a:ext cx="504280" cy="504266"/>
            </a:xfrm>
            <a:custGeom>
              <a:avLst/>
              <a:gdLst/>
              <a:ahLst/>
              <a:cxnLst/>
              <a:rect l="l" t="t" r="r" b="b"/>
              <a:pathLst>
                <a:path w="36020" h="36019" extrusionOk="0">
                  <a:moveTo>
                    <a:pt x="18025" y="0"/>
                  </a:moveTo>
                  <a:cubicBezTo>
                    <a:pt x="8086" y="0"/>
                    <a:pt x="1" y="8085"/>
                    <a:pt x="1" y="18025"/>
                  </a:cubicBezTo>
                  <a:cubicBezTo>
                    <a:pt x="1" y="27964"/>
                    <a:pt x="8086" y="36019"/>
                    <a:pt x="18025" y="36019"/>
                  </a:cubicBezTo>
                  <a:cubicBezTo>
                    <a:pt x="27965" y="36019"/>
                    <a:pt x="36019" y="27964"/>
                    <a:pt x="36019" y="18025"/>
                  </a:cubicBezTo>
                  <a:cubicBezTo>
                    <a:pt x="36019" y="8085"/>
                    <a:pt x="27965" y="0"/>
                    <a:pt x="180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702917">
              <a:off x="-1376184" y="-655704"/>
              <a:ext cx="3192065" cy="1845700"/>
            </a:xfrm>
            <a:custGeom>
              <a:avLst/>
              <a:gdLst/>
              <a:ahLst/>
              <a:cxnLst/>
              <a:rect l="l" t="t" r="r" b="b"/>
              <a:pathLst>
                <a:path w="228019" h="131844" extrusionOk="0">
                  <a:moveTo>
                    <a:pt x="129039" y="0"/>
                  </a:moveTo>
                  <a:cubicBezTo>
                    <a:pt x="86311" y="0"/>
                    <a:pt x="41847" y="15171"/>
                    <a:pt x="19899" y="52516"/>
                  </a:cubicBezTo>
                  <a:cubicBezTo>
                    <a:pt x="1" y="86192"/>
                    <a:pt x="20471" y="131843"/>
                    <a:pt x="58842" y="131843"/>
                  </a:cubicBezTo>
                  <a:cubicBezTo>
                    <a:pt x="62203" y="131843"/>
                    <a:pt x="65702" y="131493"/>
                    <a:pt x="69323" y="130754"/>
                  </a:cubicBezTo>
                  <a:cubicBezTo>
                    <a:pt x="92728" y="125161"/>
                    <a:pt x="102637" y="100693"/>
                    <a:pt x="121634" y="88382"/>
                  </a:cubicBezTo>
                  <a:cubicBezTo>
                    <a:pt x="130272" y="82796"/>
                    <a:pt x="139618" y="81315"/>
                    <a:pt x="149237" y="81315"/>
                  </a:cubicBezTo>
                  <a:cubicBezTo>
                    <a:pt x="160094" y="81315"/>
                    <a:pt x="171300" y="83202"/>
                    <a:pt x="182228" y="83202"/>
                  </a:cubicBezTo>
                  <a:cubicBezTo>
                    <a:pt x="189488" y="83202"/>
                    <a:pt x="196626" y="82369"/>
                    <a:pt x="203459" y="79598"/>
                  </a:cubicBezTo>
                  <a:cubicBezTo>
                    <a:pt x="222213" y="73215"/>
                    <a:pt x="228019" y="50266"/>
                    <a:pt x="217988" y="34096"/>
                  </a:cubicBezTo>
                  <a:cubicBezTo>
                    <a:pt x="207410" y="15859"/>
                    <a:pt x="185708" y="8442"/>
                    <a:pt x="166255" y="3883"/>
                  </a:cubicBezTo>
                  <a:cubicBezTo>
                    <a:pt x="154437" y="1357"/>
                    <a:pt x="141816" y="0"/>
                    <a:pt x="1290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7382506" y="4698219"/>
              <a:ext cx="384706" cy="357434"/>
            </a:xfrm>
            <a:custGeom>
              <a:avLst/>
              <a:gdLst/>
              <a:ahLst/>
              <a:cxnLst/>
              <a:rect l="l" t="t" r="r" b="b"/>
              <a:pathLst>
                <a:path w="27479" h="25531" extrusionOk="0">
                  <a:moveTo>
                    <a:pt x="13718" y="1"/>
                  </a:moveTo>
                  <a:cubicBezTo>
                    <a:pt x="7570" y="1"/>
                    <a:pt x="2168" y="4445"/>
                    <a:pt x="1155" y="10714"/>
                  </a:cubicBezTo>
                  <a:cubicBezTo>
                    <a:pt x="0" y="17675"/>
                    <a:pt x="4742" y="24240"/>
                    <a:pt x="11703" y="25365"/>
                  </a:cubicBezTo>
                  <a:cubicBezTo>
                    <a:pt x="12395" y="25477"/>
                    <a:pt x="13083" y="25531"/>
                    <a:pt x="13762" y="25531"/>
                  </a:cubicBezTo>
                  <a:cubicBezTo>
                    <a:pt x="19915" y="25531"/>
                    <a:pt x="25341" y="21086"/>
                    <a:pt x="26354" y="14817"/>
                  </a:cubicBezTo>
                  <a:cubicBezTo>
                    <a:pt x="27478" y="7857"/>
                    <a:pt x="22736" y="1291"/>
                    <a:pt x="15776" y="167"/>
                  </a:cubicBezTo>
                  <a:cubicBezTo>
                    <a:pt x="15084" y="55"/>
                    <a:pt x="14396" y="1"/>
                    <a:pt x="1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7470360" y="3850285"/>
              <a:ext cx="3177552" cy="2264304"/>
            </a:xfrm>
            <a:custGeom>
              <a:avLst/>
              <a:gdLst/>
              <a:ahLst/>
              <a:cxnLst/>
              <a:rect l="l" t="t" r="r" b="b"/>
              <a:pathLst>
                <a:path w="226968" h="161736" extrusionOk="0">
                  <a:moveTo>
                    <a:pt x="142428" y="1"/>
                  </a:moveTo>
                  <a:cubicBezTo>
                    <a:pt x="135871" y="1"/>
                    <a:pt x="129179" y="1303"/>
                    <a:pt x="122512" y="4158"/>
                  </a:cubicBezTo>
                  <a:cubicBezTo>
                    <a:pt x="97344" y="20328"/>
                    <a:pt x="107223" y="60450"/>
                    <a:pt x="80232" y="75162"/>
                  </a:cubicBezTo>
                  <a:cubicBezTo>
                    <a:pt x="61082" y="86773"/>
                    <a:pt x="36644" y="85101"/>
                    <a:pt x="17921" y="97685"/>
                  </a:cubicBezTo>
                  <a:cubicBezTo>
                    <a:pt x="9349" y="103187"/>
                    <a:pt x="3118" y="112305"/>
                    <a:pt x="2145" y="122518"/>
                  </a:cubicBezTo>
                  <a:cubicBezTo>
                    <a:pt x="1" y="150392"/>
                    <a:pt x="20687" y="161735"/>
                    <a:pt x="43295" y="161735"/>
                  </a:cubicBezTo>
                  <a:cubicBezTo>
                    <a:pt x="54659" y="161735"/>
                    <a:pt x="66509" y="158869"/>
                    <a:pt x="76189" y="153795"/>
                  </a:cubicBezTo>
                  <a:cubicBezTo>
                    <a:pt x="88651" y="148506"/>
                    <a:pt x="100597" y="141971"/>
                    <a:pt x="113545" y="137898"/>
                  </a:cubicBezTo>
                  <a:cubicBezTo>
                    <a:pt x="121294" y="135136"/>
                    <a:pt x="129329" y="134311"/>
                    <a:pt x="137419" y="134311"/>
                  </a:cubicBezTo>
                  <a:cubicBezTo>
                    <a:pt x="143037" y="134311"/>
                    <a:pt x="148682" y="134709"/>
                    <a:pt x="154276" y="135132"/>
                  </a:cubicBezTo>
                  <a:cubicBezTo>
                    <a:pt x="155843" y="135292"/>
                    <a:pt x="157405" y="135370"/>
                    <a:pt x="158957" y="135370"/>
                  </a:cubicBezTo>
                  <a:cubicBezTo>
                    <a:pt x="178975" y="135370"/>
                    <a:pt x="197331" y="122391"/>
                    <a:pt x="205766" y="104281"/>
                  </a:cubicBezTo>
                  <a:cubicBezTo>
                    <a:pt x="226968" y="62754"/>
                    <a:pt x="187951" y="1"/>
                    <a:pt x="14242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2379416" y="268274"/>
              <a:ext cx="248962" cy="248962"/>
            </a:xfrm>
            <a:custGeom>
              <a:avLst/>
              <a:gdLst/>
              <a:ahLst/>
              <a:cxnLst/>
              <a:rect l="l" t="t" r="r" b="b"/>
              <a:pathLst>
                <a:path w="17783" h="17783" extrusionOk="0">
                  <a:moveTo>
                    <a:pt x="8876" y="1"/>
                  </a:moveTo>
                  <a:cubicBezTo>
                    <a:pt x="3982" y="1"/>
                    <a:pt x="1" y="3983"/>
                    <a:pt x="1" y="8907"/>
                  </a:cubicBezTo>
                  <a:cubicBezTo>
                    <a:pt x="1" y="13801"/>
                    <a:pt x="3982" y="17782"/>
                    <a:pt x="8876" y="17782"/>
                  </a:cubicBezTo>
                  <a:cubicBezTo>
                    <a:pt x="13800" y="17782"/>
                    <a:pt x="17782" y="13801"/>
                    <a:pt x="17782" y="8907"/>
                  </a:cubicBezTo>
                  <a:cubicBezTo>
                    <a:pt x="17782" y="3983"/>
                    <a:pt x="13800" y="1"/>
                    <a:pt x="8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 rot="-8848673">
              <a:off x="-1469577" y="4509615"/>
              <a:ext cx="3788258" cy="1331025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 rot="-8848769">
              <a:off x="3596" y="4484364"/>
              <a:ext cx="841912" cy="842291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508862" y="-790902"/>
            <a:ext cx="11294197" cy="6577966"/>
            <a:chOff x="-1508862" y="-790902"/>
            <a:chExt cx="11294197" cy="6577966"/>
          </a:xfrm>
        </p:grpSpPr>
        <p:sp>
          <p:nvSpPr>
            <p:cNvPr id="98" name="Google Shape;98;p7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 flipH="1">
              <a:off x="1318375" y="4656767"/>
              <a:ext cx="1237052" cy="945425"/>
            </a:xfrm>
            <a:custGeom>
              <a:avLst/>
              <a:gdLst/>
              <a:ahLst/>
              <a:cxnLst/>
              <a:rect l="l" t="t" r="r" b="b"/>
              <a:pathLst>
                <a:path w="78543" h="60027" extrusionOk="0">
                  <a:moveTo>
                    <a:pt x="37077" y="1"/>
                  </a:moveTo>
                  <a:cubicBezTo>
                    <a:pt x="34550" y="1"/>
                    <a:pt x="32005" y="329"/>
                    <a:pt x="29484" y="1030"/>
                  </a:cubicBezTo>
                  <a:cubicBezTo>
                    <a:pt x="0" y="9693"/>
                    <a:pt x="1459" y="50727"/>
                    <a:pt x="31004" y="58022"/>
                  </a:cubicBezTo>
                  <a:cubicBezTo>
                    <a:pt x="36077" y="59164"/>
                    <a:pt x="42150" y="60026"/>
                    <a:pt x="48224" y="60026"/>
                  </a:cubicBezTo>
                  <a:cubicBezTo>
                    <a:pt x="61074" y="60026"/>
                    <a:pt x="73931" y="56166"/>
                    <a:pt x="77357" y="42916"/>
                  </a:cubicBezTo>
                  <a:cubicBezTo>
                    <a:pt x="77469" y="43057"/>
                    <a:pt x="77548" y="43115"/>
                    <a:pt x="77601" y="43115"/>
                  </a:cubicBezTo>
                  <a:cubicBezTo>
                    <a:pt x="77824" y="43115"/>
                    <a:pt x="77607" y="42109"/>
                    <a:pt x="77509" y="41913"/>
                  </a:cubicBezTo>
                  <a:cubicBezTo>
                    <a:pt x="78543" y="32551"/>
                    <a:pt x="73102" y="23858"/>
                    <a:pt x="67266" y="17049"/>
                  </a:cubicBezTo>
                  <a:cubicBezTo>
                    <a:pt x="60520" y="7294"/>
                    <a:pt x="48995" y="1"/>
                    <a:pt x="37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 flipH="1">
              <a:off x="-938162" y="3578781"/>
              <a:ext cx="2677169" cy="2130345"/>
            </a:xfrm>
            <a:custGeom>
              <a:avLst/>
              <a:gdLst/>
              <a:ahLst/>
              <a:cxnLst/>
              <a:rect l="l" t="t" r="r" b="b"/>
              <a:pathLst>
                <a:path w="169979" h="135260" extrusionOk="0">
                  <a:moveTo>
                    <a:pt x="126842" y="1"/>
                  </a:moveTo>
                  <a:cubicBezTo>
                    <a:pt x="117650" y="1"/>
                    <a:pt x="108598" y="3521"/>
                    <a:pt x="102530" y="11057"/>
                  </a:cubicBezTo>
                  <a:cubicBezTo>
                    <a:pt x="91314" y="25374"/>
                    <a:pt x="91740" y="46620"/>
                    <a:pt x="77484" y="58991"/>
                  </a:cubicBezTo>
                  <a:cubicBezTo>
                    <a:pt x="70636" y="64754"/>
                    <a:pt x="62750" y="66079"/>
                    <a:pt x="54523" y="66079"/>
                  </a:cubicBezTo>
                  <a:cubicBezTo>
                    <a:pt x="47518" y="66079"/>
                    <a:pt x="40265" y="65118"/>
                    <a:pt x="33194" y="65118"/>
                  </a:cubicBezTo>
                  <a:cubicBezTo>
                    <a:pt x="27633" y="65118"/>
                    <a:pt x="22184" y="65713"/>
                    <a:pt x="17057" y="67836"/>
                  </a:cubicBezTo>
                  <a:cubicBezTo>
                    <a:pt x="8395" y="71240"/>
                    <a:pt x="2711" y="79812"/>
                    <a:pt x="1799" y="88900"/>
                  </a:cubicBezTo>
                  <a:cubicBezTo>
                    <a:pt x="1" y="122882"/>
                    <a:pt x="39983" y="135259"/>
                    <a:pt x="68378" y="135259"/>
                  </a:cubicBezTo>
                  <a:cubicBezTo>
                    <a:pt x="69267" y="135259"/>
                    <a:pt x="70145" y="135247"/>
                    <a:pt x="71010" y="135223"/>
                  </a:cubicBezTo>
                  <a:cubicBezTo>
                    <a:pt x="71056" y="135223"/>
                    <a:pt x="71103" y="135223"/>
                    <a:pt x="71149" y="135223"/>
                  </a:cubicBezTo>
                  <a:cubicBezTo>
                    <a:pt x="111679" y="135223"/>
                    <a:pt x="151359" y="108764"/>
                    <a:pt x="163443" y="69478"/>
                  </a:cubicBezTo>
                  <a:cubicBezTo>
                    <a:pt x="169978" y="49599"/>
                    <a:pt x="168063" y="25191"/>
                    <a:pt x="152166" y="10237"/>
                  </a:cubicBezTo>
                  <a:cubicBezTo>
                    <a:pt x="145527" y="3582"/>
                    <a:pt x="136113" y="1"/>
                    <a:pt x="1268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 flipH="1">
              <a:off x="9" y="3516250"/>
              <a:ext cx="326531" cy="326603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 flipH="1">
              <a:off x="-1064062" y="3656719"/>
              <a:ext cx="2677169" cy="2130345"/>
            </a:xfrm>
            <a:custGeom>
              <a:avLst/>
              <a:gdLst/>
              <a:ahLst/>
              <a:cxnLst/>
              <a:rect l="l" t="t" r="r" b="b"/>
              <a:pathLst>
                <a:path w="169979" h="135260" extrusionOk="0">
                  <a:moveTo>
                    <a:pt x="126842" y="1"/>
                  </a:moveTo>
                  <a:cubicBezTo>
                    <a:pt x="117650" y="1"/>
                    <a:pt x="108598" y="3521"/>
                    <a:pt x="102530" y="11057"/>
                  </a:cubicBezTo>
                  <a:cubicBezTo>
                    <a:pt x="91314" y="25374"/>
                    <a:pt x="91740" y="46620"/>
                    <a:pt x="77484" y="58991"/>
                  </a:cubicBezTo>
                  <a:cubicBezTo>
                    <a:pt x="70636" y="64754"/>
                    <a:pt x="62750" y="66079"/>
                    <a:pt x="54523" y="66079"/>
                  </a:cubicBezTo>
                  <a:cubicBezTo>
                    <a:pt x="47518" y="66079"/>
                    <a:pt x="40265" y="65118"/>
                    <a:pt x="33194" y="65118"/>
                  </a:cubicBezTo>
                  <a:cubicBezTo>
                    <a:pt x="27633" y="65118"/>
                    <a:pt x="22184" y="65713"/>
                    <a:pt x="17057" y="67836"/>
                  </a:cubicBezTo>
                  <a:cubicBezTo>
                    <a:pt x="8395" y="71240"/>
                    <a:pt x="2711" y="79812"/>
                    <a:pt x="1799" y="88900"/>
                  </a:cubicBezTo>
                  <a:cubicBezTo>
                    <a:pt x="1" y="122882"/>
                    <a:pt x="39983" y="135259"/>
                    <a:pt x="68378" y="135259"/>
                  </a:cubicBezTo>
                  <a:cubicBezTo>
                    <a:pt x="69267" y="135259"/>
                    <a:pt x="70145" y="135247"/>
                    <a:pt x="71010" y="135223"/>
                  </a:cubicBezTo>
                  <a:cubicBezTo>
                    <a:pt x="71056" y="135223"/>
                    <a:pt x="71103" y="135223"/>
                    <a:pt x="71149" y="135223"/>
                  </a:cubicBezTo>
                  <a:cubicBezTo>
                    <a:pt x="111679" y="135223"/>
                    <a:pt x="151359" y="108764"/>
                    <a:pt x="163443" y="69478"/>
                  </a:cubicBezTo>
                  <a:cubicBezTo>
                    <a:pt x="169978" y="49599"/>
                    <a:pt x="168063" y="25191"/>
                    <a:pt x="152166" y="10237"/>
                  </a:cubicBezTo>
                  <a:cubicBezTo>
                    <a:pt x="145527" y="3582"/>
                    <a:pt x="136113" y="1"/>
                    <a:pt x="12684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8427588" y="3756779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7062663" y="4322360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5400000">
              <a:off x="7863942" y="-508202"/>
              <a:ext cx="1388823" cy="1607276"/>
            </a:xfrm>
            <a:custGeom>
              <a:avLst/>
              <a:gdLst/>
              <a:ahLst/>
              <a:cxnLst/>
              <a:rect l="l" t="t" r="r" b="b"/>
              <a:pathLst>
                <a:path w="72495" h="83898" extrusionOk="0">
                  <a:moveTo>
                    <a:pt x="49829" y="1"/>
                  </a:moveTo>
                  <a:cubicBezTo>
                    <a:pt x="48172" y="1"/>
                    <a:pt x="46519" y="89"/>
                    <a:pt x="44895" y="246"/>
                  </a:cubicBezTo>
                  <a:cubicBezTo>
                    <a:pt x="40457" y="702"/>
                    <a:pt x="36080" y="1766"/>
                    <a:pt x="31916" y="3377"/>
                  </a:cubicBezTo>
                  <a:cubicBezTo>
                    <a:pt x="27691" y="4958"/>
                    <a:pt x="23709" y="7146"/>
                    <a:pt x="20092" y="9791"/>
                  </a:cubicBezTo>
                  <a:cubicBezTo>
                    <a:pt x="16475" y="12465"/>
                    <a:pt x="13253" y="15566"/>
                    <a:pt x="10518" y="19092"/>
                  </a:cubicBezTo>
                  <a:cubicBezTo>
                    <a:pt x="7691" y="22709"/>
                    <a:pt x="5472" y="26691"/>
                    <a:pt x="3800" y="30916"/>
                  </a:cubicBezTo>
                  <a:cubicBezTo>
                    <a:pt x="2128" y="35141"/>
                    <a:pt x="973" y="39609"/>
                    <a:pt x="487" y="44138"/>
                  </a:cubicBezTo>
                  <a:cubicBezTo>
                    <a:pt x="1" y="48667"/>
                    <a:pt x="62" y="53226"/>
                    <a:pt x="821" y="57694"/>
                  </a:cubicBezTo>
                  <a:cubicBezTo>
                    <a:pt x="1551" y="62101"/>
                    <a:pt x="2919" y="66448"/>
                    <a:pt x="5016" y="70399"/>
                  </a:cubicBezTo>
                  <a:cubicBezTo>
                    <a:pt x="7022" y="74229"/>
                    <a:pt x="9819" y="77694"/>
                    <a:pt x="13405" y="80187"/>
                  </a:cubicBezTo>
                  <a:cubicBezTo>
                    <a:pt x="16749" y="82527"/>
                    <a:pt x="20731" y="83804"/>
                    <a:pt x="24834" y="83895"/>
                  </a:cubicBezTo>
                  <a:cubicBezTo>
                    <a:pt x="24937" y="83897"/>
                    <a:pt x="25040" y="83897"/>
                    <a:pt x="25143" y="83897"/>
                  </a:cubicBezTo>
                  <a:cubicBezTo>
                    <a:pt x="28964" y="83897"/>
                    <a:pt x="32817" y="82797"/>
                    <a:pt x="35807" y="80400"/>
                  </a:cubicBezTo>
                  <a:cubicBezTo>
                    <a:pt x="39424" y="77451"/>
                    <a:pt x="41248" y="72983"/>
                    <a:pt x="42251" y="68576"/>
                  </a:cubicBezTo>
                  <a:cubicBezTo>
                    <a:pt x="43406" y="63378"/>
                    <a:pt x="43649" y="57968"/>
                    <a:pt x="45382" y="52892"/>
                  </a:cubicBezTo>
                  <a:cubicBezTo>
                    <a:pt x="46871" y="48545"/>
                    <a:pt x="49303" y="44563"/>
                    <a:pt x="52160" y="40976"/>
                  </a:cubicBezTo>
                  <a:cubicBezTo>
                    <a:pt x="52494" y="40521"/>
                    <a:pt x="52889" y="40065"/>
                    <a:pt x="53254" y="39609"/>
                  </a:cubicBezTo>
                  <a:cubicBezTo>
                    <a:pt x="56081" y="37238"/>
                    <a:pt x="59029" y="35110"/>
                    <a:pt x="61856" y="32709"/>
                  </a:cubicBezTo>
                  <a:cubicBezTo>
                    <a:pt x="65503" y="29578"/>
                    <a:pt x="68786" y="26052"/>
                    <a:pt x="70580" y="21584"/>
                  </a:cubicBezTo>
                  <a:cubicBezTo>
                    <a:pt x="72251" y="17420"/>
                    <a:pt x="72494" y="12678"/>
                    <a:pt x="70154" y="8727"/>
                  </a:cubicBezTo>
                  <a:cubicBezTo>
                    <a:pt x="67814" y="4715"/>
                    <a:pt x="63558" y="2222"/>
                    <a:pt x="59151" y="1098"/>
                  </a:cubicBezTo>
                  <a:cubicBezTo>
                    <a:pt x="56143" y="321"/>
                    <a:pt x="52979" y="1"/>
                    <a:pt x="49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8410936" y="412169"/>
              <a:ext cx="384706" cy="357434"/>
            </a:xfrm>
            <a:custGeom>
              <a:avLst/>
              <a:gdLst/>
              <a:ahLst/>
              <a:cxnLst/>
              <a:rect l="l" t="t" r="r" b="b"/>
              <a:pathLst>
                <a:path w="27479" h="25531" extrusionOk="0">
                  <a:moveTo>
                    <a:pt x="13718" y="1"/>
                  </a:moveTo>
                  <a:cubicBezTo>
                    <a:pt x="7570" y="1"/>
                    <a:pt x="2168" y="4445"/>
                    <a:pt x="1155" y="10714"/>
                  </a:cubicBezTo>
                  <a:cubicBezTo>
                    <a:pt x="0" y="17675"/>
                    <a:pt x="4742" y="24240"/>
                    <a:pt x="11703" y="25365"/>
                  </a:cubicBezTo>
                  <a:cubicBezTo>
                    <a:pt x="12395" y="25477"/>
                    <a:pt x="13083" y="25531"/>
                    <a:pt x="13762" y="25531"/>
                  </a:cubicBezTo>
                  <a:cubicBezTo>
                    <a:pt x="19915" y="25531"/>
                    <a:pt x="25341" y="21086"/>
                    <a:pt x="26354" y="14817"/>
                  </a:cubicBezTo>
                  <a:cubicBezTo>
                    <a:pt x="27478" y="7857"/>
                    <a:pt x="22736" y="1291"/>
                    <a:pt x="15776" y="167"/>
                  </a:cubicBezTo>
                  <a:cubicBezTo>
                    <a:pt x="15084" y="55"/>
                    <a:pt x="14396" y="1"/>
                    <a:pt x="13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" name="Google Shape;110;p7"/>
          <p:cNvSpPr txBox="1">
            <a:spLocks noGrp="1"/>
          </p:cNvSpPr>
          <p:nvPr>
            <p:ph type="subTitle" idx="1"/>
          </p:nvPr>
        </p:nvSpPr>
        <p:spPr>
          <a:xfrm>
            <a:off x="720000" y="2582988"/>
            <a:ext cx="25986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title"/>
          </p:nvPr>
        </p:nvSpPr>
        <p:spPr>
          <a:xfrm>
            <a:off x="720000" y="1458263"/>
            <a:ext cx="2598600" cy="11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-1508862" y="-1235100"/>
            <a:ext cx="11450902" cy="7434666"/>
            <a:chOff x="-1508862" y="-1235100"/>
            <a:chExt cx="11450902" cy="7434666"/>
          </a:xfrm>
        </p:grpSpPr>
        <p:sp>
          <p:nvSpPr>
            <p:cNvPr id="114" name="Google Shape;114;p8"/>
            <p:cNvSpPr/>
            <p:nvPr/>
          </p:nvSpPr>
          <p:spPr>
            <a:xfrm>
              <a:off x="-167655" y="3969108"/>
              <a:ext cx="1447220" cy="1464760"/>
            </a:xfrm>
            <a:custGeom>
              <a:avLst/>
              <a:gdLst/>
              <a:ahLst/>
              <a:cxnLst/>
              <a:rect l="l" t="t" r="r" b="b"/>
              <a:pathLst>
                <a:path w="91887" h="92677" extrusionOk="0">
                  <a:moveTo>
                    <a:pt x="22815" y="1"/>
                  </a:moveTo>
                  <a:cubicBezTo>
                    <a:pt x="14089" y="1"/>
                    <a:pt x="5415" y="6305"/>
                    <a:pt x="4438" y="15753"/>
                  </a:cubicBezTo>
                  <a:cubicBezTo>
                    <a:pt x="3070" y="26422"/>
                    <a:pt x="10213" y="36027"/>
                    <a:pt x="9757" y="46665"/>
                  </a:cubicBezTo>
                  <a:cubicBezTo>
                    <a:pt x="9241" y="57912"/>
                    <a:pt x="0" y="68702"/>
                    <a:pt x="4772" y="80101"/>
                  </a:cubicBezTo>
                  <a:cubicBezTo>
                    <a:pt x="9738" y="89261"/>
                    <a:pt x="18154" y="91082"/>
                    <a:pt x="27334" y="91082"/>
                  </a:cubicBezTo>
                  <a:cubicBezTo>
                    <a:pt x="33393" y="91082"/>
                    <a:pt x="39785" y="90288"/>
                    <a:pt x="45737" y="90288"/>
                  </a:cubicBezTo>
                  <a:cubicBezTo>
                    <a:pt x="48539" y="90288"/>
                    <a:pt x="51244" y="90464"/>
                    <a:pt x="53770" y="90982"/>
                  </a:cubicBezTo>
                  <a:cubicBezTo>
                    <a:pt x="58491" y="91686"/>
                    <a:pt x="63366" y="92677"/>
                    <a:pt x="68173" y="92677"/>
                  </a:cubicBezTo>
                  <a:cubicBezTo>
                    <a:pt x="71042" y="92677"/>
                    <a:pt x="73886" y="92324"/>
                    <a:pt x="76658" y="91347"/>
                  </a:cubicBezTo>
                  <a:cubicBezTo>
                    <a:pt x="85443" y="88247"/>
                    <a:pt x="91887" y="79462"/>
                    <a:pt x="91795" y="70070"/>
                  </a:cubicBezTo>
                  <a:cubicBezTo>
                    <a:pt x="88695" y="35905"/>
                    <a:pt x="51612" y="56422"/>
                    <a:pt x="43101" y="19279"/>
                  </a:cubicBezTo>
                  <a:cubicBezTo>
                    <a:pt x="41734" y="13322"/>
                    <a:pt x="38542" y="7942"/>
                    <a:pt x="33892" y="4081"/>
                  </a:cubicBezTo>
                  <a:cubicBezTo>
                    <a:pt x="33770" y="3960"/>
                    <a:pt x="33648" y="3899"/>
                    <a:pt x="33527" y="3777"/>
                  </a:cubicBezTo>
                  <a:cubicBezTo>
                    <a:pt x="30356" y="1175"/>
                    <a:pt x="26581" y="1"/>
                    <a:pt x="22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-130105" y="3665478"/>
              <a:ext cx="852170" cy="855130"/>
            </a:xfrm>
            <a:custGeom>
              <a:avLst/>
              <a:gdLst/>
              <a:ahLst/>
              <a:cxnLst/>
              <a:rect l="l" t="t" r="r" b="b"/>
              <a:pathLst>
                <a:path w="54106" h="54105" extrusionOk="0">
                  <a:moveTo>
                    <a:pt x="27053" y="0"/>
                  </a:moveTo>
                  <a:cubicBezTo>
                    <a:pt x="12098" y="0"/>
                    <a:pt x="1" y="12098"/>
                    <a:pt x="1" y="27052"/>
                  </a:cubicBezTo>
                  <a:cubicBezTo>
                    <a:pt x="1" y="41977"/>
                    <a:pt x="12098" y="54105"/>
                    <a:pt x="27053" y="54105"/>
                  </a:cubicBezTo>
                  <a:cubicBezTo>
                    <a:pt x="42008" y="54105"/>
                    <a:pt x="54105" y="41977"/>
                    <a:pt x="54105" y="27052"/>
                  </a:cubicBezTo>
                  <a:cubicBezTo>
                    <a:pt x="54105" y="12098"/>
                    <a:pt x="42008" y="0"/>
                    <a:pt x="27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8"/>
            <p:cNvSpPr/>
            <p:nvPr/>
          </p:nvSpPr>
          <p:spPr>
            <a:xfrm rot="-5400000">
              <a:off x="7198567" y="-1049845"/>
              <a:ext cx="1396474" cy="1836415"/>
            </a:xfrm>
            <a:custGeom>
              <a:avLst/>
              <a:gdLst/>
              <a:ahLst/>
              <a:cxnLst/>
              <a:rect l="l" t="t" r="r" b="b"/>
              <a:pathLst>
                <a:path w="88665" h="116192" extrusionOk="0">
                  <a:moveTo>
                    <a:pt x="40470" y="1"/>
                  </a:moveTo>
                  <a:cubicBezTo>
                    <a:pt x="39334" y="1"/>
                    <a:pt x="38184" y="58"/>
                    <a:pt x="37022" y="177"/>
                  </a:cubicBezTo>
                  <a:cubicBezTo>
                    <a:pt x="22341" y="1332"/>
                    <a:pt x="11490" y="15588"/>
                    <a:pt x="11399" y="29782"/>
                  </a:cubicBezTo>
                  <a:cubicBezTo>
                    <a:pt x="11581" y="36743"/>
                    <a:pt x="14529" y="43278"/>
                    <a:pt x="14955" y="50239"/>
                  </a:cubicBezTo>
                  <a:cubicBezTo>
                    <a:pt x="15867" y="60907"/>
                    <a:pt x="6930" y="68415"/>
                    <a:pt x="3648" y="77838"/>
                  </a:cubicBezTo>
                  <a:cubicBezTo>
                    <a:pt x="0" y="87564"/>
                    <a:pt x="1155" y="99327"/>
                    <a:pt x="8207" y="107230"/>
                  </a:cubicBezTo>
                  <a:cubicBezTo>
                    <a:pt x="14674" y="113548"/>
                    <a:pt x="22615" y="116191"/>
                    <a:pt x="30852" y="116191"/>
                  </a:cubicBezTo>
                  <a:cubicBezTo>
                    <a:pt x="47819" y="116191"/>
                    <a:pt x="66042" y="104979"/>
                    <a:pt x="75230" y="91577"/>
                  </a:cubicBezTo>
                  <a:cubicBezTo>
                    <a:pt x="86780" y="75497"/>
                    <a:pt x="88664" y="53795"/>
                    <a:pt x="82099" y="35375"/>
                  </a:cubicBezTo>
                  <a:cubicBezTo>
                    <a:pt x="75947" y="17552"/>
                    <a:pt x="60279" y="1"/>
                    <a:pt x="40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8"/>
            <p:cNvSpPr/>
            <p:nvPr/>
          </p:nvSpPr>
          <p:spPr>
            <a:xfrm rot="-5400000">
              <a:off x="7325088" y="-740173"/>
              <a:ext cx="2606247" cy="1616393"/>
            </a:xfrm>
            <a:custGeom>
              <a:avLst/>
              <a:gdLst/>
              <a:ahLst/>
              <a:cxnLst/>
              <a:rect l="l" t="t" r="r" b="b"/>
              <a:pathLst>
                <a:path w="165476" h="102271" extrusionOk="0">
                  <a:moveTo>
                    <a:pt x="106127" y="1"/>
                  </a:moveTo>
                  <a:cubicBezTo>
                    <a:pt x="100217" y="1"/>
                    <a:pt x="94031" y="1247"/>
                    <a:pt x="87723" y="4000"/>
                  </a:cubicBezTo>
                  <a:cubicBezTo>
                    <a:pt x="71248" y="9349"/>
                    <a:pt x="66081" y="27982"/>
                    <a:pt x="52616" y="37252"/>
                  </a:cubicBezTo>
                  <a:cubicBezTo>
                    <a:pt x="37357" y="47009"/>
                    <a:pt x="11369" y="42906"/>
                    <a:pt x="5168" y="63970"/>
                  </a:cubicBezTo>
                  <a:cubicBezTo>
                    <a:pt x="1" y="79989"/>
                    <a:pt x="12250" y="96585"/>
                    <a:pt x="27752" y="100627"/>
                  </a:cubicBezTo>
                  <a:cubicBezTo>
                    <a:pt x="31338" y="101790"/>
                    <a:pt x="34860" y="102271"/>
                    <a:pt x="38338" y="102271"/>
                  </a:cubicBezTo>
                  <a:cubicBezTo>
                    <a:pt x="53045" y="102271"/>
                    <a:pt x="66956" y="93665"/>
                    <a:pt x="81583" y="91600"/>
                  </a:cubicBezTo>
                  <a:cubicBezTo>
                    <a:pt x="82839" y="91462"/>
                    <a:pt x="84087" y="91399"/>
                    <a:pt x="85329" y="91399"/>
                  </a:cubicBezTo>
                  <a:cubicBezTo>
                    <a:pt x="96921" y="91399"/>
                    <a:pt x="107941" y="96834"/>
                    <a:pt x="119524" y="96834"/>
                  </a:cubicBezTo>
                  <a:cubicBezTo>
                    <a:pt x="120631" y="96834"/>
                    <a:pt x="121742" y="96784"/>
                    <a:pt x="122860" y="96676"/>
                  </a:cubicBezTo>
                  <a:cubicBezTo>
                    <a:pt x="135079" y="95399"/>
                    <a:pt x="145535" y="86493"/>
                    <a:pt x="150459" y="75460"/>
                  </a:cubicBezTo>
                  <a:cubicBezTo>
                    <a:pt x="165476" y="42134"/>
                    <a:pt x="140484" y="1"/>
                    <a:pt x="106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389817" y="4601568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8"/>
            <p:cNvSpPr/>
            <p:nvPr/>
          </p:nvSpPr>
          <p:spPr>
            <a:xfrm rot="10800000">
              <a:off x="6505688" y="4089031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8"/>
            <p:cNvSpPr/>
            <p:nvPr/>
          </p:nvSpPr>
          <p:spPr>
            <a:xfrm rot="10800000">
              <a:off x="5752433" y="4860801"/>
              <a:ext cx="2060478" cy="1338766"/>
            </a:xfrm>
            <a:custGeom>
              <a:avLst/>
              <a:gdLst/>
              <a:ahLst/>
              <a:cxnLst/>
              <a:rect l="l" t="t" r="r" b="b"/>
              <a:pathLst>
                <a:path w="130824" h="85001" extrusionOk="0">
                  <a:moveTo>
                    <a:pt x="31051" y="1"/>
                  </a:moveTo>
                  <a:cubicBezTo>
                    <a:pt x="26383" y="1"/>
                    <a:pt x="21726" y="1457"/>
                    <a:pt x="17752" y="3917"/>
                  </a:cubicBezTo>
                  <a:cubicBezTo>
                    <a:pt x="11946" y="7534"/>
                    <a:pt x="7691" y="13218"/>
                    <a:pt x="4833" y="19389"/>
                  </a:cubicBezTo>
                  <a:cubicBezTo>
                    <a:pt x="1794" y="25985"/>
                    <a:pt x="0" y="33523"/>
                    <a:pt x="1156" y="40818"/>
                  </a:cubicBezTo>
                  <a:cubicBezTo>
                    <a:pt x="1216" y="41243"/>
                    <a:pt x="1307" y="41608"/>
                    <a:pt x="1368" y="42033"/>
                  </a:cubicBezTo>
                  <a:cubicBezTo>
                    <a:pt x="1885" y="46866"/>
                    <a:pt x="3587" y="51608"/>
                    <a:pt x="6931" y="55134"/>
                  </a:cubicBezTo>
                  <a:cubicBezTo>
                    <a:pt x="11794" y="60271"/>
                    <a:pt x="19059" y="61061"/>
                    <a:pt x="25016" y="64344"/>
                  </a:cubicBezTo>
                  <a:cubicBezTo>
                    <a:pt x="31430" y="67839"/>
                    <a:pt x="35563" y="74010"/>
                    <a:pt x="40943" y="78782"/>
                  </a:cubicBezTo>
                  <a:cubicBezTo>
                    <a:pt x="43436" y="80970"/>
                    <a:pt x="46202" y="82946"/>
                    <a:pt x="49393" y="84101"/>
                  </a:cubicBezTo>
                  <a:cubicBezTo>
                    <a:pt x="51164" y="84712"/>
                    <a:pt x="52994" y="85000"/>
                    <a:pt x="54830" y="85000"/>
                  </a:cubicBezTo>
                  <a:cubicBezTo>
                    <a:pt x="56461" y="85000"/>
                    <a:pt x="58096" y="84773"/>
                    <a:pt x="59698" y="84344"/>
                  </a:cubicBezTo>
                  <a:cubicBezTo>
                    <a:pt x="66932" y="82460"/>
                    <a:pt x="72555" y="77323"/>
                    <a:pt x="78817" y="73554"/>
                  </a:cubicBezTo>
                  <a:cubicBezTo>
                    <a:pt x="82008" y="71639"/>
                    <a:pt x="85382" y="70119"/>
                    <a:pt x="89060" y="69511"/>
                  </a:cubicBezTo>
                  <a:cubicBezTo>
                    <a:pt x="91440" y="69114"/>
                    <a:pt x="93831" y="69049"/>
                    <a:pt x="96227" y="69049"/>
                  </a:cubicBezTo>
                  <a:cubicBezTo>
                    <a:pt x="97396" y="69049"/>
                    <a:pt x="98567" y="69065"/>
                    <a:pt x="99738" y="69065"/>
                  </a:cubicBezTo>
                  <a:cubicBezTo>
                    <a:pt x="100211" y="69065"/>
                    <a:pt x="100684" y="69062"/>
                    <a:pt x="101157" y="69055"/>
                  </a:cubicBezTo>
                  <a:cubicBezTo>
                    <a:pt x="104653" y="68964"/>
                    <a:pt x="108088" y="68538"/>
                    <a:pt x="111401" y="67383"/>
                  </a:cubicBezTo>
                  <a:cubicBezTo>
                    <a:pt x="114349" y="66319"/>
                    <a:pt x="117024" y="64800"/>
                    <a:pt x="119456" y="62885"/>
                  </a:cubicBezTo>
                  <a:cubicBezTo>
                    <a:pt x="124592" y="58873"/>
                    <a:pt x="128210" y="53128"/>
                    <a:pt x="129486" y="46684"/>
                  </a:cubicBezTo>
                  <a:cubicBezTo>
                    <a:pt x="130824" y="40027"/>
                    <a:pt x="129790" y="32824"/>
                    <a:pt x="126325" y="26988"/>
                  </a:cubicBezTo>
                  <a:cubicBezTo>
                    <a:pt x="123255" y="21547"/>
                    <a:pt x="118240" y="17261"/>
                    <a:pt x="112525" y="14829"/>
                  </a:cubicBezTo>
                  <a:cubicBezTo>
                    <a:pt x="109547" y="13583"/>
                    <a:pt x="106385" y="12854"/>
                    <a:pt x="103194" y="12671"/>
                  </a:cubicBezTo>
                  <a:cubicBezTo>
                    <a:pt x="102479" y="12622"/>
                    <a:pt x="101765" y="12599"/>
                    <a:pt x="101051" y="12599"/>
                  </a:cubicBezTo>
                  <a:cubicBezTo>
                    <a:pt x="98272" y="12599"/>
                    <a:pt x="95501" y="12948"/>
                    <a:pt x="92768" y="13431"/>
                  </a:cubicBezTo>
                  <a:cubicBezTo>
                    <a:pt x="85686" y="14647"/>
                    <a:pt x="78725" y="16866"/>
                    <a:pt x="71522" y="16987"/>
                  </a:cubicBezTo>
                  <a:cubicBezTo>
                    <a:pt x="71420" y="16988"/>
                    <a:pt x="71319" y="16989"/>
                    <a:pt x="71218" y="16989"/>
                  </a:cubicBezTo>
                  <a:cubicBezTo>
                    <a:pt x="67854" y="16989"/>
                    <a:pt x="64497" y="16494"/>
                    <a:pt x="61369" y="15255"/>
                  </a:cubicBezTo>
                  <a:cubicBezTo>
                    <a:pt x="58391" y="14069"/>
                    <a:pt x="55716" y="12367"/>
                    <a:pt x="53132" y="10544"/>
                  </a:cubicBezTo>
                  <a:cubicBezTo>
                    <a:pt x="48117" y="6987"/>
                    <a:pt x="43254" y="2793"/>
                    <a:pt x="37235" y="908"/>
                  </a:cubicBezTo>
                  <a:cubicBezTo>
                    <a:pt x="35212" y="290"/>
                    <a:pt x="33130" y="1"/>
                    <a:pt x="310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8"/>
            <p:cNvSpPr/>
            <p:nvPr/>
          </p:nvSpPr>
          <p:spPr>
            <a:xfrm rot="10800000">
              <a:off x="6505688" y="4256156"/>
              <a:ext cx="3436351" cy="1688810"/>
            </a:xfrm>
            <a:custGeom>
              <a:avLst/>
              <a:gdLst/>
              <a:ahLst/>
              <a:cxnLst/>
              <a:rect l="l" t="t" r="r" b="b"/>
              <a:pathLst>
                <a:path w="218181" h="107226" extrusionOk="0">
                  <a:moveTo>
                    <a:pt x="179366" y="0"/>
                  </a:moveTo>
                  <a:cubicBezTo>
                    <a:pt x="154972" y="0"/>
                    <a:pt x="129399" y="16412"/>
                    <a:pt x="104926" y="17033"/>
                  </a:cubicBezTo>
                  <a:cubicBezTo>
                    <a:pt x="104377" y="17050"/>
                    <a:pt x="103828" y="17058"/>
                    <a:pt x="103279" y="17058"/>
                  </a:cubicBezTo>
                  <a:cubicBezTo>
                    <a:pt x="85695" y="17058"/>
                    <a:pt x="68544" y="8857"/>
                    <a:pt x="51123" y="8857"/>
                  </a:cubicBezTo>
                  <a:cubicBezTo>
                    <a:pt x="47018" y="8857"/>
                    <a:pt x="42899" y="9312"/>
                    <a:pt x="38755" y="10437"/>
                  </a:cubicBezTo>
                  <a:cubicBezTo>
                    <a:pt x="21429" y="15118"/>
                    <a:pt x="7052" y="30073"/>
                    <a:pt x="3496" y="47733"/>
                  </a:cubicBezTo>
                  <a:cubicBezTo>
                    <a:pt x="0" y="69982"/>
                    <a:pt x="9818" y="96913"/>
                    <a:pt x="32402" y="104907"/>
                  </a:cubicBezTo>
                  <a:cubicBezTo>
                    <a:pt x="38540" y="106518"/>
                    <a:pt x="43894" y="107226"/>
                    <a:pt x="48610" y="107226"/>
                  </a:cubicBezTo>
                  <a:cubicBezTo>
                    <a:pt x="80098" y="107226"/>
                    <a:pt x="83170" y="75696"/>
                    <a:pt x="101279" y="71228"/>
                  </a:cubicBezTo>
                  <a:cubicBezTo>
                    <a:pt x="102541" y="71001"/>
                    <a:pt x="103795" y="70903"/>
                    <a:pt x="105043" y="70903"/>
                  </a:cubicBezTo>
                  <a:cubicBezTo>
                    <a:pt x="112728" y="70903"/>
                    <a:pt x="120194" y="74614"/>
                    <a:pt x="127914" y="74614"/>
                  </a:cubicBezTo>
                  <a:cubicBezTo>
                    <a:pt x="129150" y="74614"/>
                    <a:pt x="130393" y="74519"/>
                    <a:pt x="131644" y="74298"/>
                  </a:cubicBezTo>
                  <a:cubicBezTo>
                    <a:pt x="144137" y="71928"/>
                    <a:pt x="150398" y="59222"/>
                    <a:pt x="160581" y="52930"/>
                  </a:cubicBezTo>
                  <a:cubicBezTo>
                    <a:pt x="164264" y="50622"/>
                    <a:pt x="168344" y="49456"/>
                    <a:pt x="172664" y="49456"/>
                  </a:cubicBezTo>
                  <a:cubicBezTo>
                    <a:pt x="173122" y="49456"/>
                    <a:pt x="173583" y="49469"/>
                    <a:pt x="174046" y="49496"/>
                  </a:cubicBezTo>
                  <a:cubicBezTo>
                    <a:pt x="181409" y="49897"/>
                    <a:pt x="189017" y="53001"/>
                    <a:pt x="196462" y="53001"/>
                  </a:cubicBezTo>
                  <a:cubicBezTo>
                    <a:pt x="199160" y="53001"/>
                    <a:pt x="201837" y="52593"/>
                    <a:pt x="204472" y="51502"/>
                  </a:cubicBezTo>
                  <a:cubicBezTo>
                    <a:pt x="212254" y="48280"/>
                    <a:pt x="217117" y="40012"/>
                    <a:pt x="217634" y="31805"/>
                  </a:cubicBezTo>
                  <a:cubicBezTo>
                    <a:pt x="218181" y="22565"/>
                    <a:pt x="212953" y="13933"/>
                    <a:pt x="205840" y="8370"/>
                  </a:cubicBezTo>
                  <a:cubicBezTo>
                    <a:pt x="197254" y="2247"/>
                    <a:pt x="188391" y="0"/>
                    <a:pt x="179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 rot="10800000">
              <a:off x="6163893" y="4603489"/>
              <a:ext cx="452419" cy="452419"/>
            </a:xfrm>
            <a:custGeom>
              <a:avLst/>
              <a:gdLst/>
              <a:ahLst/>
              <a:cxnLst/>
              <a:rect l="l" t="t" r="r" b="b"/>
              <a:pathLst>
                <a:path w="28725" h="28725" extrusionOk="0">
                  <a:moveTo>
                    <a:pt x="14378" y="0"/>
                  </a:moveTo>
                  <a:cubicBezTo>
                    <a:pt x="6445" y="0"/>
                    <a:pt x="1" y="6444"/>
                    <a:pt x="1" y="14377"/>
                  </a:cubicBezTo>
                  <a:cubicBezTo>
                    <a:pt x="1" y="22280"/>
                    <a:pt x="6445" y="28724"/>
                    <a:pt x="14378" y="28724"/>
                  </a:cubicBezTo>
                  <a:cubicBezTo>
                    <a:pt x="22281" y="28724"/>
                    <a:pt x="28725" y="22280"/>
                    <a:pt x="28725" y="14377"/>
                  </a:cubicBezTo>
                  <a:cubicBezTo>
                    <a:pt x="28725" y="6444"/>
                    <a:pt x="22281" y="0"/>
                    <a:pt x="14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 rot="10800000">
              <a:off x="8417161" y="3125395"/>
              <a:ext cx="1311266" cy="1929816"/>
            </a:xfrm>
            <a:custGeom>
              <a:avLst/>
              <a:gdLst/>
              <a:ahLst/>
              <a:cxnLst/>
              <a:rect l="l" t="t" r="r" b="b"/>
              <a:pathLst>
                <a:path w="83255" h="122528" extrusionOk="0">
                  <a:moveTo>
                    <a:pt x="47302" y="1"/>
                  </a:moveTo>
                  <a:cubicBezTo>
                    <a:pt x="41432" y="1"/>
                    <a:pt x="35593" y="1601"/>
                    <a:pt x="30518" y="5048"/>
                  </a:cubicBezTo>
                  <a:cubicBezTo>
                    <a:pt x="12129" y="16720"/>
                    <a:pt x="7113" y="39942"/>
                    <a:pt x="4408" y="60095"/>
                  </a:cubicBezTo>
                  <a:cubicBezTo>
                    <a:pt x="1" y="86296"/>
                    <a:pt x="12342" y="121342"/>
                    <a:pt x="42859" y="122527"/>
                  </a:cubicBezTo>
                  <a:cubicBezTo>
                    <a:pt x="65960" y="122223"/>
                    <a:pt x="75777" y="102405"/>
                    <a:pt x="69121" y="81736"/>
                  </a:cubicBezTo>
                  <a:cubicBezTo>
                    <a:pt x="62434" y="62466"/>
                    <a:pt x="83255" y="48301"/>
                    <a:pt x="83012" y="29730"/>
                  </a:cubicBezTo>
                  <a:cubicBezTo>
                    <a:pt x="82677" y="19881"/>
                    <a:pt x="75382" y="11948"/>
                    <a:pt x="67631" y="6720"/>
                  </a:cubicBezTo>
                  <a:cubicBezTo>
                    <a:pt x="61697" y="2391"/>
                    <a:pt x="54476" y="1"/>
                    <a:pt x="473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-1508862" y="-1984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-1396526" y="-704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-301566" y="1188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-1461526" y="-7909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8"/>
          <p:cNvSpPr txBox="1">
            <a:spLocks noGrp="1"/>
          </p:cNvSpPr>
          <p:nvPr>
            <p:ph type="title"/>
          </p:nvPr>
        </p:nvSpPr>
        <p:spPr>
          <a:xfrm>
            <a:off x="1683000" y="1224000"/>
            <a:ext cx="5778000" cy="24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8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"/>
          <p:cNvSpPr txBox="1">
            <a:spLocks noGrp="1"/>
          </p:cNvSpPr>
          <p:nvPr>
            <p:ph type="subTitle" idx="1"/>
          </p:nvPr>
        </p:nvSpPr>
        <p:spPr>
          <a:xfrm>
            <a:off x="720000" y="2063550"/>
            <a:ext cx="3225600" cy="20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720000" y="1386750"/>
            <a:ext cx="3225600" cy="67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 sz="41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2" name="Google Shape;132;p9"/>
          <p:cNvGrpSpPr/>
          <p:nvPr/>
        </p:nvGrpSpPr>
        <p:grpSpPr>
          <a:xfrm>
            <a:off x="-1356462" y="-638502"/>
            <a:ext cx="3900636" cy="6296344"/>
            <a:chOff x="-1356462" y="-638502"/>
            <a:chExt cx="3900636" cy="6296344"/>
          </a:xfrm>
        </p:grpSpPr>
        <p:sp>
          <p:nvSpPr>
            <p:cNvPr id="133" name="Google Shape;133;p9"/>
            <p:cNvSpPr/>
            <p:nvPr/>
          </p:nvSpPr>
          <p:spPr>
            <a:xfrm flipH="1">
              <a:off x="-577437" y="3156994"/>
              <a:ext cx="1305990" cy="1345253"/>
            </a:xfrm>
            <a:custGeom>
              <a:avLst/>
              <a:gdLst/>
              <a:ahLst/>
              <a:cxnLst/>
              <a:rect l="l" t="t" r="r" b="b"/>
              <a:pathLst>
                <a:path w="82920" h="85440" extrusionOk="0">
                  <a:moveTo>
                    <a:pt x="48336" y="1"/>
                  </a:moveTo>
                  <a:cubicBezTo>
                    <a:pt x="47287" y="1"/>
                    <a:pt x="46240" y="39"/>
                    <a:pt x="45199" y="116"/>
                  </a:cubicBezTo>
                  <a:cubicBezTo>
                    <a:pt x="39788" y="481"/>
                    <a:pt x="34469" y="1848"/>
                    <a:pt x="29514" y="4037"/>
                  </a:cubicBezTo>
                  <a:cubicBezTo>
                    <a:pt x="24712" y="6104"/>
                    <a:pt x="20213" y="8961"/>
                    <a:pt x="16323" y="12426"/>
                  </a:cubicBezTo>
                  <a:cubicBezTo>
                    <a:pt x="12402" y="15830"/>
                    <a:pt x="9028" y="19903"/>
                    <a:pt x="6383" y="24432"/>
                  </a:cubicBezTo>
                  <a:cubicBezTo>
                    <a:pt x="3800" y="28870"/>
                    <a:pt x="2037" y="33764"/>
                    <a:pt x="1155" y="38870"/>
                  </a:cubicBezTo>
                  <a:lnTo>
                    <a:pt x="1155" y="38992"/>
                  </a:lnTo>
                  <a:cubicBezTo>
                    <a:pt x="0" y="45709"/>
                    <a:pt x="152" y="52609"/>
                    <a:pt x="1581" y="59296"/>
                  </a:cubicBezTo>
                  <a:cubicBezTo>
                    <a:pt x="1581" y="59357"/>
                    <a:pt x="1611" y="59418"/>
                    <a:pt x="1611" y="59448"/>
                  </a:cubicBezTo>
                  <a:cubicBezTo>
                    <a:pt x="2857" y="65466"/>
                    <a:pt x="5441" y="71242"/>
                    <a:pt x="9484" y="75862"/>
                  </a:cubicBezTo>
                  <a:cubicBezTo>
                    <a:pt x="12827" y="79692"/>
                    <a:pt x="17234" y="82731"/>
                    <a:pt x="22098" y="84312"/>
                  </a:cubicBezTo>
                  <a:cubicBezTo>
                    <a:pt x="24451" y="85059"/>
                    <a:pt x="26903" y="85440"/>
                    <a:pt x="29349" y="85440"/>
                  </a:cubicBezTo>
                  <a:cubicBezTo>
                    <a:pt x="32179" y="85440"/>
                    <a:pt x="35003" y="84930"/>
                    <a:pt x="37660" y="83886"/>
                  </a:cubicBezTo>
                  <a:cubicBezTo>
                    <a:pt x="40183" y="82913"/>
                    <a:pt x="42524" y="81455"/>
                    <a:pt x="44469" y="79540"/>
                  </a:cubicBezTo>
                  <a:cubicBezTo>
                    <a:pt x="46384" y="77716"/>
                    <a:pt x="47782" y="75527"/>
                    <a:pt x="49028" y="73217"/>
                  </a:cubicBezTo>
                  <a:cubicBezTo>
                    <a:pt x="51551" y="68536"/>
                    <a:pt x="53375" y="63339"/>
                    <a:pt x="57326" y="59600"/>
                  </a:cubicBezTo>
                  <a:cubicBezTo>
                    <a:pt x="61643" y="55557"/>
                    <a:pt x="67418" y="53521"/>
                    <a:pt x="72251" y="50147"/>
                  </a:cubicBezTo>
                  <a:cubicBezTo>
                    <a:pt x="76354" y="47290"/>
                    <a:pt x="79394" y="43278"/>
                    <a:pt x="81035" y="38566"/>
                  </a:cubicBezTo>
                  <a:cubicBezTo>
                    <a:pt x="82616" y="34037"/>
                    <a:pt x="82920" y="29022"/>
                    <a:pt x="81947" y="24311"/>
                  </a:cubicBezTo>
                  <a:cubicBezTo>
                    <a:pt x="80822" y="19235"/>
                    <a:pt x="78178" y="14523"/>
                    <a:pt x="74561" y="10754"/>
                  </a:cubicBezTo>
                  <a:cubicBezTo>
                    <a:pt x="70883" y="6864"/>
                    <a:pt x="66293" y="3885"/>
                    <a:pt x="61217" y="2122"/>
                  </a:cubicBezTo>
                  <a:cubicBezTo>
                    <a:pt x="57099" y="676"/>
                    <a:pt x="52704" y="1"/>
                    <a:pt x="483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9"/>
            <p:cNvSpPr/>
            <p:nvPr/>
          </p:nvSpPr>
          <p:spPr>
            <a:xfrm flipH="1">
              <a:off x="-634581" y="40715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9"/>
            <p:cNvSpPr/>
            <p:nvPr/>
          </p:nvSpPr>
          <p:spPr>
            <a:xfrm flipH="1">
              <a:off x="-759600" y="4321154"/>
              <a:ext cx="1336640" cy="1336688"/>
            </a:xfrm>
            <a:custGeom>
              <a:avLst/>
              <a:gdLst/>
              <a:ahLst/>
              <a:cxnLst/>
              <a:rect l="l" t="t" r="r" b="b"/>
              <a:pathLst>
                <a:path w="84866" h="84896" extrusionOk="0">
                  <a:moveTo>
                    <a:pt x="42433" y="1"/>
                  </a:moveTo>
                  <a:cubicBezTo>
                    <a:pt x="18998" y="1"/>
                    <a:pt x="0" y="18998"/>
                    <a:pt x="0" y="42433"/>
                  </a:cubicBezTo>
                  <a:cubicBezTo>
                    <a:pt x="0" y="65868"/>
                    <a:pt x="18998" y="84895"/>
                    <a:pt x="42433" y="84895"/>
                  </a:cubicBezTo>
                  <a:cubicBezTo>
                    <a:pt x="65868" y="84895"/>
                    <a:pt x="84865" y="65868"/>
                    <a:pt x="84865" y="42433"/>
                  </a:cubicBezTo>
                  <a:cubicBezTo>
                    <a:pt x="84865" y="18998"/>
                    <a:pt x="65868" y="1"/>
                    <a:pt x="42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9"/>
            <p:cNvSpPr/>
            <p:nvPr/>
          </p:nvSpPr>
          <p:spPr>
            <a:xfrm flipH="1">
              <a:off x="-634581" y="4192285"/>
              <a:ext cx="2722671" cy="1381466"/>
            </a:xfrm>
            <a:custGeom>
              <a:avLst/>
              <a:gdLst/>
              <a:ahLst/>
              <a:cxnLst/>
              <a:rect l="l" t="t" r="r" b="b"/>
              <a:pathLst>
                <a:path w="172868" h="87740" extrusionOk="0">
                  <a:moveTo>
                    <a:pt x="113579" y="0"/>
                  </a:moveTo>
                  <a:cubicBezTo>
                    <a:pt x="107589" y="0"/>
                    <a:pt x="101490" y="1451"/>
                    <a:pt x="95595" y="4702"/>
                  </a:cubicBezTo>
                  <a:cubicBezTo>
                    <a:pt x="84592" y="12969"/>
                    <a:pt x="82920" y="26647"/>
                    <a:pt x="67996" y="31632"/>
                  </a:cubicBezTo>
                  <a:cubicBezTo>
                    <a:pt x="51157" y="37620"/>
                    <a:pt x="31460" y="30386"/>
                    <a:pt x="15715" y="40173"/>
                  </a:cubicBezTo>
                  <a:cubicBezTo>
                    <a:pt x="1186" y="48988"/>
                    <a:pt x="1" y="71420"/>
                    <a:pt x="13527" y="81663"/>
                  </a:cubicBezTo>
                  <a:cubicBezTo>
                    <a:pt x="19230" y="86191"/>
                    <a:pt x="26023" y="87739"/>
                    <a:pt x="33003" y="87739"/>
                  </a:cubicBezTo>
                  <a:cubicBezTo>
                    <a:pt x="39565" y="87739"/>
                    <a:pt x="46292" y="86371"/>
                    <a:pt x="52433" y="84825"/>
                  </a:cubicBezTo>
                  <a:cubicBezTo>
                    <a:pt x="58894" y="82097"/>
                    <a:pt x="65444" y="81121"/>
                    <a:pt x="71997" y="81121"/>
                  </a:cubicBezTo>
                  <a:cubicBezTo>
                    <a:pt x="88489" y="81121"/>
                    <a:pt x="104999" y="87303"/>
                    <a:pt x="120146" y="87303"/>
                  </a:cubicBezTo>
                  <a:cubicBezTo>
                    <a:pt x="132450" y="87303"/>
                    <a:pt x="143855" y="83224"/>
                    <a:pt x="153621" y="68441"/>
                  </a:cubicBezTo>
                  <a:cubicBezTo>
                    <a:pt x="172867" y="39202"/>
                    <a:pt x="144715" y="0"/>
                    <a:pt x="11357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-1356462" y="-46077"/>
              <a:ext cx="2243351" cy="1861610"/>
            </a:xfrm>
            <a:custGeom>
              <a:avLst/>
              <a:gdLst/>
              <a:ahLst/>
              <a:cxnLst/>
              <a:rect l="l" t="t" r="r" b="b"/>
              <a:pathLst>
                <a:path w="142435" h="118235" extrusionOk="0">
                  <a:moveTo>
                    <a:pt x="75255" y="0"/>
                  </a:moveTo>
                  <a:cubicBezTo>
                    <a:pt x="72811" y="0"/>
                    <a:pt x="70368" y="102"/>
                    <a:pt x="67935" y="307"/>
                  </a:cubicBezTo>
                  <a:cubicBezTo>
                    <a:pt x="59333" y="1037"/>
                    <a:pt x="50883" y="3043"/>
                    <a:pt x="42980" y="6417"/>
                  </a:cubicBezTo>
                  <a:cubicBezTo>
                    <a:pt x="35259" y="9699"/>
                    <a:pt x="28116" y="14289"/>
                    <a:pt x="22007" y="20064"/>
                  </a:cubicBezTo>
                  <a:cubicBezTo>
                    <a:pt x="16110" y="25657"/>
                    <a:pt x="11156" y="32283"/>
                    <a:pt x="7508" y="39517"/>
                  </a:cubicBezTo>
                  <a:cubicBezTo>
                    <a:pt x="3952" y="46630"/>
                    <a:pt x="1581" y="54351"/>
                    <a:pt x="821" y="62284"/>
                  </a:cubicBezTo>
                  <a:cubicBezTo>
                    <a:pt x="0" y="70673"/>
                    <a:pt x="1034" y="79275"/>
                    <a:pt x="3921" y="87208"/>
                  </a:cubicBezTo>
                  <a:cubicBezTo>
                    <a:pt x="6809" y="95141"/>
                    <a:pt x="11612" y="102406"/>
                    <a:pt x="18207" y="107725"/>
                  </a:cubicBezTo>
                  <a:cubicBezTo>
                    <a:pt x="24165" y="112558"/>
                    <a:pt x="31399" y="115780"/>
                    <a:pt x="38937" y="117117"/>
                  </a:cubicBezTo>
                  <a:cubicBezTo>
                    <a:pt x="42104" y="117843"/>
                    <a:pt x="45350" y="118235"/>
                    <a:pt x="48617" y="118235"/>
                  </a:cubicBezTo>
                  <a:cubicBezTo>
                    <a:pt x="49867" y="118235"/>
                    <a:pt x="51120" y="118177"/>
                    <a:pt x="52372" y="118060"/>
                  </a:cubicBezTo>
                  <a:cubicBezTo>
                    <a:pt x="60488" y="117300"/>
                    <a:pt x="68421" y="114260"/>
                    <a:pt x="74956" y="109367"/>
                  </a:cubicBezTo>
                  <a:cubicBezTo>
                    <a:pt x="78148" y="106935"/>
                    <a:pt x="80975" y="104078"/>
                    <a:pt x="83437" y="100917"/>
                  </a:cubicBezTo>
                  <a:cubicBezTo>
                    <a:pt x="85747" y="97938"/>
                    <a:pt x="87874" y="94807"/>
                    <a:pt x="90276" y="91859"/>
                  </a:cubicBezTo>
                  <a:cubicBezTo>
                    <a:pt x="92586" y="88971"/>
                    <a:pt x="95230" y="86266"/>
                    <a:pt x="98452" y="84442"/>
                  </a:cubicBezTo>
                  <a:cubicBezTo>
                    <a:pt x="100185" y="83439"/>
                    <a:pt x="102130" y="82801"/>
                    <a:pt x="104106" y="82466"/>
                  </a:cubicBezTo>
                  <a:cubicBezTo>
                    <a:pt x="106659" y="82041"/>
                    <a:pt x="109243" y="82132"/>
                    <a:pt x="111796" y="82071"/>
                  </a:cubicBezTo>
                  <a:cubicBezTo>
                    <a:pt x="115778" y="82041"/>
                    <a:pt x="119577" y="81403"/>
                    <a:pt x="123225" y="79792"/>
                  </a:cubicBezTo>
                  <a:cubicBezTo>
                    <a:pt x="126598" y="78333"/>
                    <a:pt x="129729" y="76114"/>
                    <a:pt x="132343" y="73469"/>
                  </a:cubicBezTo>
                  <a:cubicBezTo>
                    <a:pt x="137723" y="68029"/>
                    <a:pt x="141067" y="60855"/>
                    <a:pt x="141705" y="53196"/>
                  </a:cubicBezTo>
                  <a:cubicBezTo>
                    <a:pt x="142435" y="44806"/>
                    <a:pt x="140125" y="36326"/>
                    <a:pt x="135869" y="29122"/>
                  </a:cubicBezTo>
                  <a:cubicBezTo>
                    <a:pt x="131583" y="21736"/>
                    <a:pt x="125200" y="15779"/>
                    <a:pt x="117966" y="11341"/>
                  </a:cubicBezTo>
                  <a:cubicBezTo>
                    <a:pt x="110610" y="6842"/>
                    <a:pt x="102312" y="3803"/>
                    <a:pt x="93893" y="1979"/>
                  </a:cubicBezTo>
                  <a:cubicBezTo>
                    <a:pt x="87773" y="668"/>
                    <a:pt x="81511" y="0"/>
                    <a:pt x="752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-1244126" y="-5525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-149166" y="271275"/>
              <a:ext cx="841904" cy="842259"/>
            </a:xfrm>
            <a:custGeom>
              <a:avLst/>
              <a:gdLst/>
              <a:ahLst/>
              <a:cxnLst/>
              <a:rect l="l" t="t" r="r" b="b"/>
              <a:pathLst>
                <a:path w="38968" h="38998" extrusionOk="0">
                  <a:moveTo>
                    <a:pt x="19484" y="0"/>
                  </a:moveTo>
                  <a:cubicBezTo>
                    <a:pt x="8724" y="0"/>
                    <a:pt x="1" y="8754"/>
                    <a:pt x="1" y="19514"/>
                  </a:cubicBezTo>
                  <a:cubicBezTo>
                    <a:pt x="1" y="30274"/>
                    <a:pt x="8724" y="38998"/>
                    <a:pt x="19484" y="38998"/>
                  </a:cubicBezTo>
                  <a:cubicBezTo>
                    <a:pt x="30244" y="38998"/>
                    <a:pt x="38968" y="30274"/>
                    <a:pt x="38968" y="19514"/>
                  </a:cubicBezTo>
                  <a:cubicBezTo>
                    <a:pt x="38968" y="8754"/>
                    <a:pt x="30244" y="0"/>
                    <a:pt x="194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-1309126" y="-638502"/>
              <a:ext cx="3788300" cy="1330909"/>
            </a:xfrm>
            <a:custGeom>
              <a:avLst/>
              <a:gdLst/>
              <a:ahLst/>
              <a:cxnLst/>
              <a:rect l="l" t="t" r="r" b="b"/>
              <a:pathLst>
                <a:path w="240527" h="84529" extrusionOk="0">
                  <a:moveTo>
                    <a:pt x="195356" y="0"/>
                  </a:moveTo>
                  <a:cubicBezTo>
                    <a:pt x="189393" y="0"/>
                    <a:pt x="183402" y="1263"/>
                    <a:pt x="177905" y="4074"/>
                  </a:cubicBezTo>
                  <a:cubicBezTo>
                    <a:pt x="159192" y="13503"/>
                    <a:pt x="147409" y="17421"/>
                    <a:pt x="135888" y="17421"/>
                  </a:cubicBezTo>
                  <a:cubicBezTo>
                    <a:pt x="123269" y="17421"/>
                    <a:pt x="110965" y="12720"/>
                    <a:pt x="90214" y="5411"/>
                  </a:cubicBezTo>
                  <a:cubicBezTo>
                    <a:pt x="85671" y="3826"/>
                    <a:pt x="80855" y="3094"/>
                    <a:pt x="75950" y="3094"/>
                  </a:cubicBezTo>
                  <a:cubicBezTo>
                    <a:pt x="40322" y="3094"/>
                    <a:pt x="1" y="41737"/>
                    <a:pt x="25623" y="72890"/>
                  </a:cubicBezTo>
                  <a:cubicBezTo>
                    <a:pt x="31316" y="79835"/>
                    <a:pt x="40780" y="84529"/>
                    <a:pt x="49681" y="84529"/>
                  </a:cubicBezTo>
                  <a:cubicBezTo>
                    <a:pt x="52660" y="84529"/>
                    <a:pt x="55577" y="84003"/>
                    <a:pt x="58268" y="82859"/>
                  </a:cubicBezTo>
                  <a:cubicBezTo>
                    <a:pt x="62706" y="81066"/>
                    <a:pt x="66201" y="77722"/>
                    <a:pt x="69727" y="74561"/>
                  </a:cubicBezTo>
                  <a:cubicBezTo>
                    <a:pt x="75897" y="68336"/>
                    <a:pt x="82981" y="66144"/>
                    <a:pt x="90413" y="66144"/>
                  </a:cubicBezTo>
                  <a:cubicBezTo>
                    <a:pt x="103304" y="66144"/>
                    <a:pt x="117242" y="72738"/>
                    <a:pt x="129272" y="76324"/>
                  </a:cubicBezTo>
                  <a:cubicBezTo>
                    <a:pt x="134030" y="77855"/>
                    <a:pt x="138230" y="78511"/>
                    <a:pt x="142056" y="78511"/>
                  </a:cubicBezTo>
                  <a:cubicBezTo>
                    <a:pt x="157907" y="78511"/>
                    <a:pt x="167333" y="67248"/>
                    <a:pt x="183346" y="60245"/>
                  </a:cubicBezTo>
                  <a:cubicBezTo>
                    <a:pt x="191735" y="57145"/>
                    <a:pt x="201280" y="58361"/>
                    <a:pt x="210155" y="57449"/>
                  </a:cubicBezTo>
                  <a:cubicBezTo>
                    <a:pt x="220733" y="56324"/>
                    <a:pt x="229882" y="49333"/>
                    <a:pt x="233347" y="39302"/>
                  </a:cubicBezTo>
                  <a:cubicBezTo>
                    <a:pt x="240527" y="18439"/>
                    <a:pt x="218146" y="0"/>
                    <a:pt x="195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2183850" y="1396800"/>
            <a:ext cx="4776300" cy="152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subTitle" idx="1"/>
          </p:nvPr>
        </p:nvSpPr>
        <p:spPr>
          <a:xfrm>
            <a:off x="2571750" y="2922525"/>
            <a:ext cx="4000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46" name="Google Shape;146;p11"/>
          <p:cNvGrpSpPr/>
          <p:nvPr/>
        </p:nvGrpSpPr>
        <p:grpSpPr>
          <a:xfrm flipH="1">
            <a:off x="-752400" y="-1685881"/>
            <a:ext cx="10821767" cy="7711651"/>
            <a:chOff x="-924208" y="-1547756"/>
            <a:chExt cx="10821767" cy="7711651"/>
          </a:xfrm>
        </p:grpSpPr>
        <p:sp>
          <p:nvSpPr>
            <p:cNvPr id="147" name="Google Shape;147;p11"/>
            <p:cNvSpPr/>
            <p:nvPr/>
          </p:nvSpPr>
          <p:spPr>
            <a:xfrm rot="-2288484">
              <a:off x="-767236" y="-611668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31660" y="696582"/>
              <a:ext cx="614219" cy="615889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 rot="-2288484">
              <a:off x="-812531" y="-669343"/>
              <a:ext cx="3372770" cy="1527483"/>
            </a:xfrm>
            <a:custGeom>
              <a:avLst/>
              <a:gdLst/>
              <a:ahLst/>
              <a:cxnLst/>
              <a:rect l="l" t="t" r="r" b="b"/>
              <a:pathLst>
                <a:path w="214139" h="96643" extrusionOk="0">
                  <a:moveTo>
                    <a:pt x="41620" y="1"/>
                  </a:moveTo>
                  <a:cubicBezTo>
                    <a:pt x="36507" y="1"/>
                    <a:pt x="31391" y="663"/>
                    <a:pt x="26293" y="2276"/>
                  </a:cubicBezTo>
                  <a:cubicBezTo>
                    <a:pt x="10791" y="6805"/>
                    <a:pt x="1" y="21881"/>
                    <a:pt x="274" y="39875"/>
                  </a:cubicBezTo>
                  <a:cubicBezTo>
                    <a:pt x="700" y="66593"/>
                    <a:pt x="38390" y="66897"/>
                    <a:pt x="59120" y="71517"/>
                  </a:cubicBezTo>
                  <a:cubicBezTo>
                    <a:pt x="68817" y="73614"/>
                    <a:pt x="77297" y="78903"/>
                    <a:pt x="84774" y="85225"/>
                  </a:cubicBezTo>
                  <a:cubicBezTo>
                    <a:pt x="94159" y="93398"/>
                    <a:pt x="102730" y="96642"/>
                    <a:pt x="110766" y="96642"/>
                  </a:cubicBezTo>
                  <a:cubicBezTo>
                    <a:pt x="132975" y="96642"/>
                    <a:pt x="151098" y="71864"/>
                    <a:pt x="171007" y="57869"/>
                  </a:cubicBezTo>
                  <a:cubicBezTo>
                    <a:pt x="181615" y="49936"/>
                    <a:pt x="198181" y="51395"/>
                    <a:pt x="205597" y="39237"/>
                  </a:cubicBezTo>
                  <a:cubicBezTo>
                    <a:pt x="214138" y="23340"/>
                    <a:pt x="199852" y="5680"/>
                    <a:pt x="183621" y="3431"/>
                  </a:cubicBezTo>
                  <a:cubicBezTo>
                    <a:pt x="180555" y="2993"/>
                    <a:pt x="177577" y="2799"/>
                    <a:pt x="174667" y="2799"/>
                  </a:cubicBezTo>
                  <a:cubicBezTo>
                    <a:pt x="152045" y="2799"/>
                    <a:pt x="133590" y="14525"/>
                    <a:pt x="110856" y="14525"/>
                  </a:cubicBezTo>
                  <a:cubicBezTo>
                    <a:pt x="103838" y="14525"/>
                    <a:pt x="96412" y="13407"/>
                    <a:pt x="88331" y="10483"/>
                  </a:cubicBezTo>
                  <a:cubicBezTo>
                    <a:pt x="73197" y="6326"/>
                    <a:pt x="57422" y="1"/>
                    <a:pt x="416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-167655" y="3969108"/>
              <a:ext cx="1447220" cy="1464760"/>
            </a:xfrm>
            <a:custGeom>
              <a:avLst/>
              <a:gdLst/>
              <a:ahLst/>
              <a:cxnLst/>
              <a:rect l="l" t="t" r="r" b="b"/>
              <a:pathLst>
                <a:path w="91887" h="92677" extrusionOk="0">
                  <a:moveTo>
                    <a:pt x="22815" y="1"/>
                  </a:moveTo>
                  <a:cubicBezTo>
                    <a:pt x="14089" y="1"/>
                    <a:pt x="5415" y="6305"/>
                    <a:pt x="4438" y="15753"/>
                  </a:cubicBezTo>
                  <a:cubicBezTo>
                    <a:pt x="3070" y="26422"/>
                    <a:pt x="10213" y="36027"/>
                    <a:pt x="9757" y="46665"/>
                  </a:cubicBezTo>
                  <a:cubicBezTo>
                    <a:pt x="9241" y="57912"/>
                    <a:pt x="0" y="68702"/>
                    <a:pt x="4772" y="80101"/>
                  </a:cubicBezTo>
                  <a:cubicBezTo>
                    <a:pt x="9738" y="89261"/>
                    <a:pt x="18154" y="91082"/>
                    <a:pt x="27334" y="91082"/>
                  </a:cubicBezTo>
                  <a:cubicBezTo>
                    <a:pt x="33393" y="91082"/>
                    <a:pt x="39785" y="90288"/>
                    <a:pt x="45737" y="90288"/>
                  </a:cubicBezTo>
                  <a:cubicBezTo>
                    <a:pt x="48539" y="90288"/>
                    <a:pt x="51244" y="90464"/>
                    <a:pt x="53770" y="90982"/>
                  </a:cubicBezTo>
                  <a:cubicBezTo>
                    <a:pt x="58491" y="91686"/>
                    <a:pt x="63366" y="92677"/>
                    <a:pt x="68173" y="92677"/>
                  </a:cubicBezTo>
                  <a:cubicBezTo>
                    <a:pt x="71042" y="92677"/>
                    <a:pt x="73886" y="92324"/>
                    <a:pt x="76658" y="91347"/>
                  </a:cubicBezTo>
                  <a:cubicBezTo>
                    <a:pt x="85443" y="88247"/>
                    <a:pt x="91887" y="79462"/>
                    <a:pt x="91795" y="70070"/>
                  </a:cubicBezTo>
                  <a:cubicBezTo>
                    <a:pt x="88695" y="35905"/>
                    <a:pt x="51612" y="56422"/>
                    <a:pt x="43101" y="19279"/>
                  </a:cubicBezTo>
                  <a:cubicBezTo>
                    <a:pt x="41734" y="13322"/>
                    <a:pt x="38542" y="7942"/>
                    <a:pt x="33892" y="4081"/>
                  </a:cubicBezTo>
                  <a:cubicBezTo>
                    <a:pt x="33770" y="3960"/>
                    <a:pt x="33648" y="3899"/>
                    <a:pt x="33527" y="3777"/>
                  </a:cubicBezTo>
                  <a:cubicBezTo>
                    <a:pt x="30356" y="1175"/>
                    <a:pt x="26581" y="1"/>
                    <a:pt x="22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-130105" y="3665478"/>
              <a:ext cx="852170" cy="855130"/>
            </a:xfrm>
            <a:custGeom>
              <a:avLst/>
              <a:gdLst/>
              <a:ahLst/>
              <a:cxnLst/>
              <a:rect l="l" t="t" r="r" b="b"/>
              <a:pathLst>
                <a:path w="54106" h="54105" extrusionOk="0">
                  <a:moveTo>
                    <a:pt x="27053" y="0"/>
                  </a:moveTo>
                  <a:cubicBezTo>
                    <a:pt x="12098" y="0"/>
                    <a:pt x="1" y="12098"/>
                    <a:pt x="1" y="27052"/>
                  </a:cubicBezTo>
                  <a:cubicBezTo>
                    <a:pt x="1" y="41977"/>
                    <a:pt x="12098" y="54105"/>
                    <a:pt x="27053" y="54105"/>
                  </a:cubicBezTo>
                  <a:cubicBezTo>
                    <a:pt x="42008" y="54105"/>
                    <a:pt x="54105" y="41977"/>
                    <a:pt x="54105" y="27052"/>
                  </a:cubicBezTo>
                  <a:cubicBezTo>
                    <a:pt x="54105" y="12098"/>
                    <a:pt x="42008" y="0"/>
                    <a:pt x="270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 rot="-5400000">
              <a:off x="7198567" y="-1049845"/>
              <a:ext cx="1396474" cy="1836415"/>
            </a:xfrm>
            <a:custGeom>
              <a:avLst/>
              <a:gdLst/>
              <a:ahLst/>
              <a:cxnLst/>
              <a:rect l="l" t="t" r="r" b="b"/>
              <a:pathLst>
                <a:path w="88665" h="116192" extrusionOk="0">
                  <a:moveTo>
                    <a:pt x="40470" y="1"/>
                  </a:moveTo>
                  <a:cubicBezTo>
                    <a:pt x="39334" y="1"/>
                    <a:pt x="38184" y="58"/>
                    <a:pt x="37022" y="177"/>
                  </a:cubicBezTo>
                  <a:cubicBezTo>
                    <a:pt x="22341" y="1332"/>
                    <a:pt x="11490" y="15588"/>
                    <a:pt x="11399" y="29782"/>
                  </a:cubicBezTo>
                  <a:cubicBezTo>
                    <a:pt x="11581" y="36743"/>
                    <a:pt x="14529" y="43278"/>
                    <a:pt x="14955" y="50239"/>
                  </a:cubicBezTo>
                  <a:cubicBezTo>
                    <a:pt x="15867" y="60907"/>
                    <a:pt x="6930" y="68415"/>
                    <a:pt x="3648" y="77838"/>
                  </a:cubicBezTo>
                  <a:cubicBezTo>
                    <a:pt x="0" y="87564"/>
                    <a:pt x="1155" y="99327"/>
                    <a:pt x="8207" y="107230"/>
                  </a:cubicBezTo>
                  <a:cubicBezTo>
                    <a:pt x="14674" y="113548"/>
                    <a:pt x="22615" y="116191"/>
                    <a:pt x="30852" y="116191"/>
                  </a:cubicBezTo>
                  <a:cubicBezTo>
                    <a:pt x="47819" y="116191"/>
                    <a:pt x="66042" y="104979"/>
                    <a:pt x="75230" y="91577"/>
                  </a:cubicBezTo>
                  <a:cubicBezTo>
                    <a:pt x="86780" y="75497"/>
                    <a:pt x="88664" y="53795"/>
                    <a:pt x="82099" y="35375"/>
                  </a:cubicBezTo>
                  <a:cubicBezTo>
                    <a:pt x="75947" y="17552"/>
                    <a:pt x="60279" y="1"/>
                    <a:pt x="404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1"/>
            <p:cNvSpPr/>
            <p:nvPr/>
          </p:nvSpPr>
          <p:spPr>
            <a:xfrm rot="-5400000">
              <a:off x="7325088" y="-740173"/>
              <a:ext cx="2606247" cy="1616393"/>
            </a:xfrm>
            <a:custGeom>
              <a:avLst/>
              <a:gdLst/>
              <a:ahLst/>
              <a:cxnLst/>
              <a:rect l="l" t="t" r="r" b="b"/>
              <a:pathLst>
                <a:path w="165476" h="102271" extrusionOk="0">
                  <a:moveTo>
                    <a:pt x="106127" y="1"/>
                  </a:moveTo>
                  <a:cubicBezTo>
                    <a:pt x="100217" y="1"/>
                    <a:pt x="94031" y="1247"/>
                    <a:pt x="87723" y="4000"/>
                  </a:cubicBezTo>
                  <a:cubicBezTo>
                    <a:pt x="71248" y="9349"/>
                    <a:pt x="66081" y="27982"/>
                    <a:pt x="52616" y="37252"/>
                  </a:cubicBezTo>
                  <a:cubicBezTo>
                    <a:pt x="37357" y="47009"/>
                    <a:pt x="11369" y="42906"/>
                    <a:pt x="5168" y="63970"/>
                  </a:cubicBezTo>
                  <a:cubicBezTo>
                    <a:pt x="1" y="79989"/>
                    <a:pt x="12250" y="96585"/>
                    <a:pt x="27752" y="100627"/>
                  </a:cubicBezTo>
                  <a:cubicBezTo>
                    <a:pt x="31338" y="101790"/>
                    <a:pt x="34860" y="102271"/>
                    <a:pt x="38338" y="102271"/>
                  </a:cubicBezTo>
                  <a:cubicBezTo>
                    <a:pt x="53045" y="102271"/>
                    <a:pt x="66956" y="93665"/>
                    <a:pt x="81583" y="91600"/>
                  </a:cubicBezTo>
                  <a:cubicBezTo>
                    <a:pt x="82839" y="91462"/>
                    <a:pt x="84087" y="91399"/>
                    <a:pt x="85329" y="91399"/>
                  </a:cubicBezTo>
                  <a:cubicBezTo>
                    <a:pt x="96921" y="91399"/>
                    <a:pt x="107941" y="96834"/>
                    <a:pt x="119524" y="96834"/>
                  </a:cubicBezTo>
                  <a:cubicBezTo>
                    <a:pt x="120631" y="96834"/>
                    <a:pt x="121742" y="96784"/>
                    <a:pt x="122860" y="96676"/>
                  </a:cubicBezTo>
                  <a:cubicBezTo>
                    <a:pt x="135079" y="95399"/>
                    <a:pt x="145535" y="86493"/>
                    <a:pt x="150459" y="75460"/>
                  </a:cubicBezTo>
                  <a:cubicBezTo>
                    <a:pt x="165476" y="42134"/>
                    <a:pt x="140484" y="1"/>
                    <a:pt x="106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1"/>
            <p:cNvSpPr/>
            <p:nvPr/>
          </p:nvSpPr>
          <p:spPr>
            <a:xfrm>
              <a:off x="1292126" y="-408136"/>
              <a:ext cx="1582245" cy="952314"/>
            </a:xfrm>
            <a:custGeom>
              <a:avLst/>
              <a:gdLst/>
              <a:ahLst/>
              <a:cxnLst/>
              <a:rect l="l" t="t" r="r" b="b"/>
              <a:pathLst>
                <a:path w="100460" h="60254" extrusionOk="0">
                  <a:moveTo>
                    <a:pt x="53871" y="0"/>
                  </a:moveTo>
                  <a:cubicBezTo>
                    <a:pt x="45191" y="0"/>
                    <a:pt x="36609" y="1556"/>
                    <a:pt x="30062" y="4425"/>
                  </a:cubicBezTo>
                  <a:cubicBezTo>
                    <a:pt x="18755" y="8650"/>
                    <a:pt x="1" y="20352"/>
                    <a:pt x="10487" y="33939"/>
                  </a:cubicBezTo>
                  <a:cubicBezTo>
                    <a:pt x="15989" y="39106"/>
                    <a:pt x="22220" y="43635"/>
                    <a:pt x="28725" y="47495"/>
                  </a:cubicBezTo>
                  <a:cubicBezTo>
                    <a:pt x="39410" y="55309"/>
                    <a:pt x="50533" y="60254"/>
                    <a:pt x="60595" y="60254"/>
                  </a:cubicBezTo>
                  <a:cubicBezTo>
                    <a:pt x="72256" y="60254"/>
                    <a:pt x="82491" y="53612"/>
                    <a:pt x="88969" y="37100"/>
                  </a:cubicBezTo>
                  <a:cubicBezTo>
                    <a:pt x="100460" y="10877"/>
                    <a:pt x="76823" y="0"/>
                    <a:pt x="538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2082075" y="70960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389817" y="4601568"/>
              <a:ext cx="332263" cy="333176"/>
            </a:xfrm>
            <a:custGeom>
              <a:avLst/>
              <a:gdLst/>
              <a:ahLst/>
              <a:cxnLst/>
              <a:rect l="l" t="t" r="r" b="b"/>
              <a:pathLst>
                <a:path w="38998" h="38968" extrusionOk="0">
                  <a:moveTo>
                    <a:pt x="19514" y="0"/>
                  </a:moveTo>
                  <a:cubicBezTo>
                    <a:pt x="8724" y="0"/>
                    <a:pt x="0" y="8724"/>
                    <a:pt x="0" y="19484"/>
                  </a:cubicBezTo>
                  <a:cubicBezTo>
                    <a:pt x="0" y="30244"/>
                    <a:pt x="8724" y="38968"/>
                    <a:pt x="19514" y="38968"/>
                  </a:cubicBezTo>
                  <a:cubicBezTo>
                    <a:pt x="30274" y="38968"/>
                    <a:pt x="38998" y="30244"/>
                    <a:pt x="38998" y="19484"/>
                  </a:cubicBezTo>
                  <a:cubicBezTo>
                    <a:pt x="38998" y="8724"/>
                    <a:pt x="30274" y="0"/>
                    <a:pt x="195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 rot="5165711" flipH="1">
              <a:off x="6962699" y="312457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 rot="5826147" flipH="1">
              <a:off x="7967792" y="3592808"/>
              <a:ext cx="2053141" cy="1564526"/>
            </a:xfrm>
            <a:custGeom>
              <a:avLst/>
              <a:gdLst/>
              <a:ahLst/>
              <a:cxnLst/>
              <a:rect l="l" t="t" r="r" b="b"/>
              <a:pathLst>
                <a:path w="130351" h="99267" extrusionOk="0">
                  <a:moveTo>
                    <a:pt x="70376" y="0"/>
                  </a:moveTo>
                  <a:cubicBezTo>
                    <a:pt x="50007" y="0"/>
                    <a:pt x="30646" y="11346"/>
                    <a:pt x="18602" y="27503"/>
                  </a:cubicBezTo>
                  <a:cubicBezTo>
                    <a:pt x="5168" y="44646"/>
                    <a:pt x="0" y="71577"/>
                    <a:pt x="15836" y="88902"/>
                  </a:cubicBezTo>
                  <a:cubicBezTo>
                    <a:pt x="21606" y="95235"/>
                    <a:pt x="30234" y="99267"/>
                    <a:pt x="38757" y="99267"/>
                  </a:cubicBezTo>
                  <a:cubicBezTo>
                    <a:pt x="43121" y="99267"/>
                    <a:pt x="47458" y="98210"/>
                    <a:pt x="51369" y="95863"/>
                  </a:cubicBezTo>
                  <a:cubicBezTo>
                    <a:pt x="58056" y="92337"/>
                    <a:pt x="61430" y="85346"/>
                    <a:pt x="65503" y="79388"/>
                  </a:cubicBezTo>
                  <a:cubicBezTo>
                    <a:pt x="80762" y="61030"/>
                    <a:pt x="109303" y="84009"/>
                    <a:pt x="120854" y="54616"/>
                  </a:cubicBezTo>
                  <a:cubicBezTo>
                    <a:pt x="130351" y="25670"/>
                    <a:pt x="99352" y="25"/>
                    <a:pt x="72183" y="25"/>
                  </a:cubicBezTo>
                  <a:cubicBezTo>
                    <a:pt x="72134" y="25"/>
                    <a:pt x="72086" y="25"/>
                    <a:pt x="72038" y="26"/>
                  </a:cubicBezTo>
                  <a:cubicBezTo>
                    <a:pt x="71483" y="9"/>
                    <a:pt x="70929" y="0"/>
                    <a:pt x="703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 rot="5400000" flipH="1">
              <a:off x="7501111" y="3709859"/>
              <a:ext cx="1014442" cy="1613351"/>
            </a:xfrm>
            <a:custGeom>
              <a:avLst/>
              <a:gdLst/>
              <a:ahLst/>
              <a:cxnLst/>
              <a:rect l="l" t="t" r="r" b="b"/>
              <a:pathLst>
                <a:path w="64409" h="102370" extrusionOk="0">
                  <a:moveTo>
                    <a:pt x="34475" y="1"/>
                  </a:moveTo>
                  <a:cubicBezTo>
                    <a:pt x="19877" y="1"/>
                    <a:pt x="4992" y="8856"/>
                    <a:pt x="2341" y="24202"/>
                  </a:cubicBezTo>
                  <a:cubicBezTo>
                    <a:pt x="0" y="33655"/>
                    <a:pt x="5411" y="42166"/>
                    <a:pt x="8177" y="50828"/>
                  </a:cubicBezTo>
                  <a:cubicBezTo>
                    <a:pt x="11551" y="60859"/>
                    <a:pt x="4864" y="70373"/>
                    <a:pt x="5107" y="80403"/>
                  </a:cubicBezTo>
                  <a:cubicBezTo>
                    <a:pt x="4905" y="92913"/>
                    <a:pt x="15767" y="102370"/>
                    <a:pt x="26499" y="102370"/>
                  </a:cubicBezTo>
                  <a:cubicBezTo>
                    <a:pt x="31933" y="102370"/>
                    <a:pt x="37334" y="99945"/>
                    <a:pt x="41247" y="94264"/>
                  </a:cubicBezTo>
                  <a:cubicBezTo>
                    <a:pt x="49758" y="81710"/>
                    <a:pt x="34925" y="71497"/>
                    <a:pt x="42372" y="58822"/>
                  </a:cubicBezTo>
                  <a:cubicBezTo>
                    <a:pt x="46718" y="50190"/>
                    <a:pt x="55229" y="44688"/>
                    <a:pt x="59941" y="36360"/>
                  </a:cubicBezTo>
                  <a:cubicBezTo>
                    <a:pt x="64409" y="28609"/>
                    <a:pt x="63862" y="18305"/>
                    <a:pt x="58542" y="11071"/>
                  </a:cubicBezTo>
                  <a:cubicBezTo>
                    <a:pt x="52702" y="3495"/>
                    <a:pt x="43645" y="1"/>
                    <a:pt x="34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 rot="5400000" flipH="1">
              <a:off x="8424084" y="3716756"/>
              <a:ext cx="241763" cy="241932"/>
            </a:xfrm>
            <a:custGeom>
              <a:avLst/>
              <a:gdLst/>
              <a:ahLst/>
              <a:cxnLst/>
              <a:rect l="l" t="t" r="r" b="b"/>
              <a:pathLst>
                <a:path w="15350" h="15351" extrusionOk="0">
                  <a:moveTo>
                    <a:pt x="7690" y="1"/>
                  </a:moveTo>
                  <a:cubicBezTo>
                    <a:pt x="3435" y="1"/>
                    <a:pt x="0" y="3435"/>
                    <a:pt x="0" y="7660"/>
                  </a:cubicBezTo>
                  <a:cubicBezTo>
                    <a:pt x="0" y="11916"/>
                    <a:pt x="3435" y="15350"/>
                    <a:pt x="7690" y="15350"/>
                  </a:cubicBezTo>
                  <a:cubicBezTo>
                    <a:pt x="11915" y="15350"/>
                    <a:pt x="15350" y="11916"/>
                    <a:pt x="15350" y="7660"/>
                  </a:cubicBezTo>
                  <a:cubicBezTo>
                    <a:pt x="15350" y="3435"/>
                    <a:pt x="11915" y="1"/>
                    <a:pt x="7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 rot="5165711" flipH="1">
              <a:off x="6802845" y="3297353"/>
              <a:ext cx="1730523" cy="3751281"/>
            </a:xfrm>
            <a:custGeom>
              <a:avLst/>
              <a:gdLst/>
              <a:ahLst/>
              <a:cxnLst/>
              <a:rect l="l" t="t" r="r" b="b"/>
              <a:pathLst>
                <a:path w="109881" h="238040" extrusionOk="0">
                  <a:moveTo>
                    <a:pt x="55013" y="0"/>
                  </a:moveTo>
                  <a:cubicBezTo>
                    <a:pt x="36777" y="0"/>
                    <a:pt x="19001" y="11384"/>
                    <a:pt x="11551" y="28545"/>
                  </a:cubicBezTo>
                  <a:cubicBezTo>
                    <a:pt x="0" y="52558"/>
                    <a:pt x="11338" y="78455"/>
                    <a:pt x="17964" y="102164"/>
                  </a:cubicBezTo>
                  <a:cubicBezTo>
                    <a:pt x="21824" y="115507"/>
                    <a:pt x="22979" y="129641"/>
                    <a:pt x="19909" y="143228"/>
                  </a:cubicBezTo>
                  <a:cubicBezTo>
                    <a:pt x="14833" y="167696"/>
                    <a:pt x="2067" y="194536"/>
                    <a:pt x="14833" y="218670"/>
                  </a:cubicBezTo>
                  <a:cubicBezTo>
                    <a:pt x="22373" y="231930"/>
                    <a:pt x="36874" y="238039"/>
                    <a:pt x="51757" y="238039"/>
                  </a:cubicBezTo>
                  <a:cubicBezTo>
                    <a:pt x="71194" y="238039"/>
                    <a:pt x="91281" y="227618"/>
                    <a:pt x="97358" y="209095"/>
                  </a:cubicBezTo>
                  <a:cubicBezTo>
                    <a:pt x="109881" y="164262"/>
                    <a:pt x="35077" y="127817"/>
                    <a:pt x="72342" y="84868"/>
                  </a:cubicBezTo>
                  <a:cubicBezTo>
                    <a:pt x="79333" y="75780"/>
                    <a:pt x="87905" y="67695"/>
                    <a:pt x="92920" y="57269"/>
                  </a:cubicBezTo>
                  <a:cubicBezTo>
                    <a:pt x="103254" y="36783"/>
                    <a:pt x="91552" y="10065"/>
                    <a:pt x="70062" y="2740"/>
                  </a:cubicBezTo>
                  <a:cubicBezTo>
                    <a:pt x="65150" y="874"/>
                    <a:pt x="60064" y="0"/>
                    <a:pt x="55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="" xmlns:a16="http://schemas.microsoft.com/office/drawing/2014/main" id="{A7A5B5DB-49F1-655F-61F2-543A8D184156}"/>
              </a:ext>
            </a:extLst>
          </p:cNvPr>
          <p:cNvSpPr txBox="1"/>
          <p:nvPr userDrawn="1"/>
        </p:nvSpPr>
        <p:spPr>
          <a:xfrm>
            <a:off x="0" y="-1466165"/>
            <a:ext cx="9144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>
                <a:solidFill>
                  <a:srgbClr val="C3C3C3"/>
                </a:solidFill>
              </a:rPr>
              <a:t>www.9slide.vn</a:t>
            </a:r>
            <a:endParaRPr lang="x-none" sz="1500">
              <a:solidFill>
                <a:srgbClr val="C3C3C3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37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6800"/>
            <a:ext cx="7704000" cy="33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1" r:id="rId11"/>
    <p:sldLayoutId id="2147483667" r:id="rId12"/>
    <p:sldLayoutId id="2147483670" r:id="rId13"/>
    <p:sldLayoutId id="214748367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="" xmlns:a16="http://schemas.microsoft.com/office/drawing/2014/main" id="{642564C1-FA3E-DFD7-0B06-9A489BF42816}"/>
              </a:ext>
            </a:extLst>
          </p:cNvPr>
          <p:cNvSpPr txBox="1"/>
          <p:nvPr userDrawn="1"/>
        </p:nvSpPr>
        <p:spPr>
          <a:xfrm>
            <a:off x="0" y="-1466165"/>
            <a:ext cx="9144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>
                <a:solidFill>
                  <a:srgbClr val="C3C3C3"/>
                </a:solidFill>
              </a:rPr>
              <a:t>www.9slide.vn</a:t>
            </a:r>
            <a:endParaRPr lang="x-none" sz="1500">
              <a:solidFill>
                <a:srgbClr val="C3C3C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9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9Slide.vn - 2019">
            <a:extLst>
              <a:ext uri="{FF2B5EF4-FFF2-40B4-BE49-F238E27FC236}">
                <a16:creationId xmlns="" xmlns:a16="http://schemas.microsoft.com/office/drawing/2014/main" id="{F445E816-2465-AD8E-CC30-912621ED3523}"/>
              </a:ext>
            </a:extLst>
          </p:cNvPr>
          <p:cNvSpPr txBox="1"/>
          <p:nvPr userDrawn="1"/>
        </p:nvSpPr>
        <p:spPr>
          <a:xfrm>
            <a:off x="0" y="-1466165"/>
            <a:ext cx="9144000" cy="3231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500">
                <a:solidFill>
                  <a:srgbClr val="C3C3C3"/>
                </a:solidFill>
              </a:rPr>
              <a:t>www.9slide.vn</a:t>
            </a:r>
            <a:endParaRPr lang="x-none" sz="1500">
              <a:solidFill>
                <a:srgbClr val="C3C3C3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9/19/2022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7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5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slide" Target="slide19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1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22.jpe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7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0.png"/><Relationship Id="rId3" Type="http://schemas.microsoft.com/office/2007/relationships/media" Target="../media/media3.mp3"/><Relationship Id="rId7" Type="http://schemas.openxmlformats.org/officeDocument/2006/relationships/image" Target="../media/image28.jpeg"/><Relationship Id="rId12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6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2.xml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29"/>
          <p:cNvGrpSpPr/>
          <p:nvPr/>
        </p:nvGrpSpPr>
        <p:grpSpPr>
          <a:xfrm rot="-899956">
            <a:off x="6103584" y="204770"/>
            <a:ext cx="1552949" cy="1368402"/>
            <a:chOff x="-4669200" y="1539525"/>
            <a:chExt cx="1568750" cy="1382325"/>
          </a:xfrm>
        </p:grpSpPr>
        <p:sp>
          <p:nvSpPr>
            <p:cNvPr id="440" name="Google Shape;440;p29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29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442" name="Google Shape;442;p29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0" name="Google Shape;460;p29"/>
          <p:cNvGrpSpPr/>
          <p:nvPr/>
        </p:nvGrpSpPr>
        <p:grpSpPr>
          <a:xfrm rot="900046">
            <a:off x="2564492" y="3603876"/>
            <a:ext cx="1548987" cy="1260302"/>
            <a:chOff x="-4665350" y="238125"/>
            <a:chExt cx="1564900" cy="1273250"/>
          </a:xfrm>
        </p:grpSpPr>
        <p:sp>
          <p:nvSpPr>
            <p:cNvPr id="461" name="Google Shape;461;p29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29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463" name="Google Shape;463;p29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737;p35">
            <a:extLst>
              <a:ext uri="{FF2B5EF4-FFF2-40B4-BE49-F238E27FC236}">
                <a16:creationId xmlns="" xmlns:a16="http://schemas.microsoft.com/office/drawing/2014/main" id="{44DE57DA-A4E7-892A-919D-7CB16906F8D0}"/>
              </a:ext>
            </a:extLst>
          </p:cNvPr>
          <p:cNvGrpSpPr/>
          <p:nvPr/>
        </p:nvGrpSpPr>
        <p:grpSpPr>
          <a:xfrm>
            <a:off x="1382900" y="482028"/>
            <a:ext cx="1137207" cy="911991"/>
            <a:chOff x="4159040" y="2757547"/>
            <a:chExt cx="1463847" cy="1367971"/>
          </a:xfrm>
        </p:grpSpPr>
        <p:sp>
          <p:nvSpPr>
            <p:cNvPr id="5" name="Google Shape;738;p35">
              <a:extLst>
                <a:ext uri="{FF2B5EF4-FFF2-40B4-BE49-F238E27FC236}">
                  <a16:creationId xmlns="" xmlns:a16="http://schemas.microsoft.com/office/drawing/2014/main" id="{9507401A-6115-8B2D-F8F7-EAF14F663AE3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739;p35">
              <a:extLst>
                <a:ext uri="{FF2B5EF4-FFF2-40B4-BE49-F238E27FC236}">
                  <a16:creationId xmlns="" xmlns:a16="http://schemas.microsoft.com/office/drawing/2014/main" id="{D9AC497A-6549-CE9C-7B0A-6D55FFFAC15B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7" name="Google Shape;740;p35">
                <a:extLst>
                  <a:ext uri="{FF2B5EF4-FFF2-40B4-BE49-F238E27FC236}">
                    <a16:creationId xmlns="" xmlns:a16="http://schemas.microsoft.com/office/drawing/2014/main" id="{182F111D-53D0-A9D7-8317-967D551DA066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41;p35">
                <a:extLst>
                  <a:ext uri="{FF2B5EF4-FFF2-40B4-BE49-F238E27FC236}">
                    <a16:creationId xmlns="" xmlns:a16="http://schemas.microsoft.com/office/drawing/2014/main" id="{DE45665A-558D-52E1-DA01-2A97A7F73711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42;p35">
                <a:extLst>
                  <a:ext uri="{FF2B5EF4-FFF2-40B4-BE49-F238E27FC236}">
                    <a16:creationId xmlns="" xmlns:a16="http://schemas.microsoft.com/office/drawing/2014/main" id="{92673411-3265-415D-0783-48671844D506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43;p35">
                <a:extLst>
                  <a:ext uri="{FF2B5EF4-FFF2-40B4-BE49-F238E27FC236}">
                    <a16:creationId xmlns="" xmlns:a16="http://schemas.microsoft.com/office/drawing/2014/main" id="{74ED125A-3DCF-37F8-D72E-90D724C8B6A5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44;p35">
                <a:extLst>
                  <a:ext uri="{FF2B5EF4-FFF2-40B4-BE49-F238E27FC236}">
                    <a16:creationId xmlns="" xmlns:a16="http://schemas.microsoft.com/office/drawing/2014/main" id="{49FCBD92-156B-4FAC-BDD4-BEC0A32298ED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45;p35">
                <a:extLst>
                  <a:ext uri="{FF2B5EF4-FFF2-40B4-BE49-F238E27FC236}">
                    <a16:creationId xmlns="" xmlns:a16="http://schemas.microsoft.com/office/drawing/2014/main" id="{2B2643D3-B2C7-CEEF-F132-48A36F9B6DCD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46;p35">
                <a:extLst>
                  <a:ext uri="{FF2B5EF4-FFF2-40B4-BE49-F238E27FC236}">
                    <a16:creationId xmlns="" xmlns:a16="http://schemas.microsoft.com/office/drawing/2014/main" id="{F3981D9C-4757-21A3-927C-EEAC293392E1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47;p35">
                <a:extLst>
                  <a:ext uri="{FF2B5EF4-FFF2-40B4-BE49-F238E27FC236}">
                    <a16:creationId xmlns="" xmlns:a16="http://schemas.microsoft.com/office/drawing/2014/main" id="{6C91EDFB-9454-CF18-C450-FA55CF28FFDF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48;p35">
                <a:extLst>
                  <a:ext uri="{FF2B5EF4-FFF2-40B4-BE49-F238E27FC236}">
                    <a16:creationId xmlns="" xmlns:a16="http://schemas.microsoft.com/office/drawing/2014/main" id="{E617185C-162C-681B-E243-9EC1B264B5B2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49;p35">
                <a:extLst>
                  <a:ext uri="{FF2B5EF4-FFF2-40B4-BE49-F238E27FC236}">
                    <a16:creationId xmlns="" xmlns:a16="http://schemas.microsoft.com/office/drawing/2014/main" id="{D83E378D-C0FC-6199-6411-DE88651F3105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50;p35">
                <a:extLst>
                  <a:ext uri="{FF2B5EF4-FFF2-40B4-BE49-F238E27FC236}">
                    <a16:creationId xmlns="" xmlns:a16="http://schemas.microsoft.com/office/drawing/2014/main" id="{ED5BDE7C-D8B5-C0F1-4892-EDAE37B9C4C4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51;p35">
                <a:extLst>
                  <a:ext uri="{FF2B5EF4-FFF2-40B4-BE49-F238E27FC236}">
                    <a16:creationId xmlns="" xmlns:a16="http://schemas.microsoft.com/office/drawing/2014/main" id="{28D824EC-4971-B666-51D4-257F1F09303B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52;p35">
                <a:extLst>
                  <a:ext uri="{FF2B5EF4-FFF2-40B4-BE49-F238E27FC236}">
                    <a16:creationId xmlns="" xmlns:a16="http://schemas.microsoft.com/office/drawing/2014/main" id="{1AF6C392-3269-853C-4F58-E7415AC2FE00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53;p35">
                <a:extLst>
                  <a:ext uri="{FF2B5EF4-FFF2-40B4-BE49-F238E27FC236}">
                    <a16:creationId xmlns="" xmlns:a16="http://schemas.microsoft.com/office/drawing/2014/main" id="{811D94C3-AF9F-3371-E074-651408E4B8F7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54;p35">
                <a:extLst>
                  <a:ext uri="{FF2B5EF4-FFF2-40B4-BE49-F238E27FC236}">
                    <a16:creationId xmlns="" xmlns:a16="http://schemas.microsoft.com/office/drawing/2014/main" id="{F35EF33E-3238-CD14-98A9-AC3122E91654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55;p35">
                <a:extLst>
                  <a:ext uri="{FF2B5EF4-FFF2-40B4-BE49-F238E27FC236}">
                    <a16:creationId xmlns="" xmlns:a16="http://schemas.microsoft.com/office/drawing/2014/main" id="{82B3004E-4A88-5204-321F-4699E94ED954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56;p35">
                <a:extLst>
                  <a:ext uri="{FF2B5EF4-FFF2-40B4-BE49-F238E27FC236}">
                    <a16:creationId xmlns="" xmlns:a16="http://schemas.microsoft.com/office/drawing/2014/main" id="{3E496561-D958-CBA8-F676-6721F7E91F01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57;p35">
                <a:extLst>
                  <a:ext uri="{FF2B5EF4-FFF2-40B4-BE49-F238E27FC236}">
                    <a16:creationId xmlns="" xmlns:a16="http://schemas.microsoft.com/office/drawing/2014/main" id="{2767419F-F2C9-55D0-3258-BF40FB6B09F2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8;p35">
                <a:extLst>
                  <a:ext uri="{FF2B5EF4-FFF2-40B4-BE49-F238E27FC236}">
                    <a16:creationId xmlns="" xmlns:a16="http://schemas.microsoft.com/office/drawing/2014/main" id="{21E18C2E-A892-F016-B5F4-79F757D3A61D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59;p35">
                <a:extLst>
                  <a:ext uri="{FF2B5EF4-FFF2-40B4-BE49-F238E27FC236}">
                    <a16:creationId xmlns="" xmlns:a16="http://schemas.microsoft.com/office/drawing/2014/main" id="{88E1A859-8996-009A-0E4A-5A7181B2CEBC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60;p35">
                <a:extLst>
                  <a:ext uri="{FF2B5EF4-FFF2-40B4-BE49-F238E27FC236}">
                    <a16:creationId xmlns="" xmlns:a16="http://schemas.microsoft.com/office/drawing/2014/main" id="{C3384344-3D7E-B82B-962F-AC8526F60EAC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61;p35">
                <a:extLst>
                  <a:ext uri="{FF2B5EF4-FFF2-40B4-BE49-F238E27FC236}">
                    <a16:creationId xmlns="" xmlns:a16="http://schemas.microsoft.com/office/drawing/2014/main" id="{CB9F1A6C-339E-2B87-7AD5-F296BE8C3ECD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62;p35">
                <a:extLst>
                  <a:ext uri="{FF2B5EF4-FFF2-40B4-BE49-F238E27FC236}">
                    <a16:creationId xmlns="" xmlns:a16="http://schemas.microsoft.com/office/drawing/2014/main" id="{BDB3DA96-CFA9-A4B7-59F9-D619BD36D177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63;p35">
                <a:extLst>
                  <a:ext uri="{FF2B5EF4-FFF2-40B4-BE49-F238E27FC236}">
                    <a16:creationId xmlns="" xmlns:a16="http://schemas.microsoft.com/office/drawing/2014/main" id="{0EE97575-521D-3C10-0FF5-250DAD419927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64;p35">
                <a:extLst>
                  <a:ext uri="{FF2B5EF4-FFF2-40B4-BE49-F238E27FC236}">
                    <a16:creationId xmlns="" xmlns:a16="http://schemas.microsoft.com/office/drawing/2014/main" id="{0AB8B995-9915-03B9-57EB-0DC0CAE2E97F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B188352-5DBE-02E2-DB04-32F6484CE3CA}"/>
              </a:ext>
            </a:extLst>
          </p:cNvPr>
          <p:cNvSpPr/>
          <p:nvPr/>
        </p:nvSpPr>
        <p:spPr>
          <a:xfrm>
            <a:off x="1336847" y="1722134"/>
            <a:ext cx="6828466" cy="1322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các bức ảnh sau đây và cho biết tên loại hình nghệ thuật, tên tác phẩm của bức ảnh đó.  </a:t>
            </a:r>
          </a:p>
        </p:txBody>
      </p:sp>
    </p:spTree>
    <p:extLst>
      <p:ext uri="{BB962C8B-B14F-4D97-AF65-F5344CB8AC3E}">
        <p14:creationId xmlns:p14="http://schemas.microsoft.com/office/powerpoint/2010/main" val="200237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oogle Shape;1031;p39"/>
          <p:cNvGrpSpPr/>
          <p:nvPr/>
        </p:nvGrpSpPr>
        <p:grpSpPr>
          <a:xfrm rot="-899711">
            <a:off x="-267921" y="-57715"/>
            <a:ext cx="1548946" cy="1260888"/>
            <a:chOff x="-4665350" y="2921200"/>
            <a:chExt cx="1564900" cy="1273875"/>
          </a:xfrm>
        </p:grpSpPr>
        <p:sp>
          <p:nvSpPr>
            <p:cNvPr id="1032" name="Google Shape;1032;p39"/>
            <p:cNvSpPr/>
            <p:nvPr/>
          </p:nvSpPr>
          <p:spPr>
            <a:xfrm>
              <a:off x="-4657550" y="2924275"/>
              <a:ext cx="1551425" cy="1141050"/>
            </a:xfrm>
            <a:custGeom>
              <a:avLst/>
              <a:gdLst/>
              <a:ahLst/>
              <a:cxnLst/>
              <a:rect l="l" t="t" r="r" b="b"/>
              <a:pathLst>
                <a:path w="62057" h="45642" extrusionOk="0">
                  <a:moveTo>
                    <a:pt x="14607" y="1"/>
                  </a:moveTo>
                  <a:cubicBezTo>
                    <a:pt x="14240" y="1153"/>
                    <a:pt x="13921" y="2354"/>
                    <a:pt x="13651" y="3579"/>
                  </a:cubicBezTo>
                  <a:cubicBezTo>
                    <a:pt x="13382" y="4560"/>
                    <a:pt x="13137" y="5564"/>
                    <a:pt x="12916" y="6618"/>
                  </a:cubicBezTo>
                  <a:cubicBezTo>
                    <a:pt x="12372" y="6356"/>
                    <a:pt x="11785" y="6208"/>
                    <a:pt x="11166" y="6208"/>
                  </a:cubicBezTo>
                  <a:cubicBezTo>
                    <a:pt x="10977" y="6208"/>
                    <a:pt x="10784" y="6222"/>
                    <a:pt x="10588" y="6251"/>
                  </a:cubicBezTo>
                  <a:lnTo>
                    <a:pt x="10465" y="6275"/>
                  </a:lnTo>
                  <a:cubicBezTo>
                    <a:pt x="8358" y="6618"/>
                    <a:pt x="6887" y="8579"/>
                    <a:pt x="7181" y="10711"/>
                  </a:cubicBezTo>
                  <a:lnTo>
                    <a:pt x="7426" y="12427"/>
                  </a:lnTo>
                  <a:lnTo>
                    <a:pt x="6250" y="12427"/>
                  </a:lnTo>
                  <a:cubicBezTo>
                    <a:pt x="5539" y="12427"/>
                    <a:pt x="4951" y="13015"/>
                    <a:pt x="4951" y="13726"/>
                  </a:cubicBezTo>
                  <a:cubicBezTo>
                    <a:pt x="4951" y="13848"/>
                    <a:pt x="4975" y="13971"/>
                    <a:pt x="5024" y="14093"/>
                  </a:cubicBezTo>
                  <a:cubicBezTo>
                    <a:pt x="0" y="15932"/>
                    <a:pt x="760" y="23946"/>
                    <a:pt x="7500" y="27157"/>
                  </a:cubicBezTo>
                  <a:cubicBezTo>
                    <a:pt x="9632" y="28186"/>
                    <a:pt x="11813" y="28088"/>
                    <a:pt x="14362" y="28382"/>
                  </a:cubicBezTo>
                  <a:cubicBezTo>
                    <a:pt x="17818" y="38284"/>
                    <a:pt x="24925" y="45097"/>
                    <a:pt x="33160" y="45097"/>
                  </a:cubicBezTo>
                  <a:lnTo>
                    <a:pt x="33209" y="45097"/>
                  </a:lnTo>
                  <a:cubicBezTo>
                    <a:pt x="34876" y="45097"/>
                    <a:pt x="36518" y="44803"/>
                    <a:pt x="38062" y="44264"/>
                  </a:cubicBezTo>
                  <a:cubicBezTo>
                    <a:pt x="40199" y="45230"/>
                    <a:pt x="42206" y="45642"/>
                    <a:pt x="44017" y="45642"/>
                  </a:cubicBezTo>
                  <a:cubicBezTo>
                    <a:pt x="49143" y="45642"/>
                    <a:pt x="52701" y="42345"/>
                    <a:pt x="53209" y="38994"/>
                  </a:cubicBezTo>
                  <a:cubicBezTo>
                    <a:pt x="54042" y="33504"/>
                    <a:pt x="51517" y="32034"/>
                    <a:pt x="52130" y="28063"/>
                  </a:cubicBezTo>
                  <a:cubicBezTo>
                    <a:pt x="52449" y="27108"/>
                    <a:pt x="52743" y="26152"/>
                    <a:pt x="52988" y="25171"/>
                  </a:cubicBezTo>
                  <a:cubicBezTo>
                    <a:pt x="54728" y="21029"/>
                    <a:pt x="60169" y="20417"/>
                    <a:pt x="61394" y="18039"/>
                  </a:cubicBezTo>
                  <a:cubicBezTo>
                    <a:pt x="62056" y="16765"/>
                    <a:pt x="61517" y="15564"/>
                    <a:pt x="60929" y="14731"/>
                  </a:cubicBezTo>
                  <a:cubicBezTo>
                    <a:pt x="61223" y="14486"/>
                    <a:pt x="61443" y="14118"/>
                    <a:pt x="61443" y="13726"/>
                  </a:cubicBezTo>
                  <a:cubicBezTo>
                    <a:pt x="61443" y="13015"/>
                    <a:pt x="60855" y="12427"/>
                    <a:pt x="60169" y="12427"/>
                  </a:cubicBezTo>
                  <a:lnTo>
                    <a:pt x="58968" y="12427"/>
                  </a:lnTo>
                  <a:lnTo>
                    <a:pt x="59213" y="10711"/>
                  </a:lnTo>
                  <a:cubicBezTo>
                    <a:pt x="59507" y="8579"/>
                    <a:pt x="58037" y="6618"/>
                    <a:pt x="55929" y="6275"/>
                  </a:cubicBezTo>
                  <a:lnTo>
                    <a:pt x="55806" y="6251"/>
                  </a:lnTo>
                  <a:cubicBezTo>
                    <a:pt x="55613" y="6222"/>
                    <a:pt x="55421" y="6208"/>
                    <a:pt x="55231" y="6208"/>
                  </a:cubicBezTo>
                  <a:cubicBezTo>
                    <a:pt x="54603" y="6208"/>
                    <a:pt x="53999" y="6361"/>
                    <a:pt x="53454" y="6643"/>
                  </a:cubicBezTo>
                  <a:cubicBezTo>
                    <a:pt x="53233" y="5613"/>
                    <a:pt x="52988" y="4560"/>
                    <a:pt x="52718" y="3555"/>
                  </a:cubicBezTo>
                  <a:cubicBezTo>
                    <a:pt x="52449" y="2329"/>
                    <a:pt x="52130" y="1128"/>
                    <a:pt x="51787" y="1"/>
                  </a:cubicBezTo>
                  <a:cubicBezTo>
                    <a:pt x="45954" y="785"/>
                    <a:pt x="39704" y="1251"/>
                    <a:pt x="33209" y="1251"/>
                  </a:cubicBezTo>
                  <a:cubicBezTo>
                    <a:pt x="26715" y="1251"/>
                    <a:pt x="20465" y="785"/>
                    <a:pt x="14607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3" name="Google Shape;1033;p39"/>
            <p:cNvGrpSpPr/>
            <p:nvPr/>
          </p:nvGrpSpPr>
          <p:grpSpPr>
            <a:xfrm>
              <a:off x="-4665350" y="2921200"/>
              <a:ext cx="1564900" cy="1273875"/>
              <a:chOff x="-4712525" y="2921200"/>
              <a:chExt cx="1564900" cy="1273875"/>
            </a:xfrm>
          </p:grpSpPr>
          <p:sp>
            <p:nvSpPr>
              <p:cNvPr id="1034" name="Google Shape;1034;p39"/>
              <p:cNvSpPr/>
              <p:nvPr/>
            </p:nvSpPr>
            <p:spPr>
              <a:xfrm>
                <a:off x="-4712525" y="3264950"/>
                <a:ext cx="1564900" cy="930125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5" fill="none" extrusionOk="0">
                    <a:moveTo>
                      <a:pt x="6373" y="25"/>
                    </a:moveTo>
                    <a:cubicBezTo>
                      <a:pt x="0" y="932"/>
                      <a:pt x="344" y="9951"/>
                      <a:pt x="7598" y="13431"/>
                    </a:cubicBezTo>
                    <a:cubicBezTo>
                      <a:pt x="12941" y="15956"/>
                      <a:pt x="18455" y="11544"/>
                      <a:pt x="29411" y="23749"/>
                    </a:cubicBezTo>
                    <a:cubicBezTo>
                      <a:pt x="41518" y="37205"/>
                      <a:pt x="52400" y="31323"/>
                      <a:pt x="53307" y="25244"/>
                    </a:cubicBezTo>
                    <a:cubicBezTo>
                      <a:pt x="54287" y="18652"/>
                      <a:pt x="50488" y="17892"/>
                      <a:pt x="53037" y="11544"/>
                    </a:cubicBezTo>
                    <a:cubicBezTo>
                      <a:pt x="54728" y="7304"/>
                      <a:pt x="60267" y="6691"/>
                      <a:pt x="61493" y="4265"/>
                    </a:cubicBezTo>
                    <a:cubicBezTo>
                      <a:pt x="62596" y="2084"/>
                      <a:pt x="60120" y="0"/>
                      <a:pt x="60120" y="0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9"/>
              <p:cNvSpPr/>
              <p:nvPr/>
            </p:nvSpPr>
            <p:spPr>
              <a:xfrm>
                <a:off x="-4585700" y="3231850"/>
                <a:ext cx="1268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575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2011"/>
                      <a:pt x="564" y="2574"/>
                      <a:pt x="1275" y="2574"/>
                    </a:cubicBezTo>
                    <a:lnTo>
                      <a:pt x="3800" y="2574"/>
                    </a:lnTo>
                    <a:cubicBezTo>
                      <a:pt x="4486" y="2574"/>
                      <a:pt x="5074" y="2011"/>
                      <a:pt x="5074" y="1300"/>
                    </a:cubicBezTo>
                    <a:cubicBezTo>
                      <a:pt x="5074" y="589"/>
                      <a:pt x="4486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9"/>
              <p:cNvSpPr/>
              <p:nvPr/>
            </p:nvSpPr>
            <p:spPr>
              <a:xfrm>
                <a:off x="-3301450" y="3231850"/>
                <a:ext cx="1268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575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2011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1" y="2574"/>
                      <a:pt x="5074" y="2011"/>
                      <a:pt x="5074" y="1300"/>
                    </a:cubicBezTo>
                    <a:cubicBezTo>
                      <a:pt x="5074" y="589"/>
                      <a:pt x="4511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9"/>
              <p:cNvSpPr/>
              <p:nvPr/>
            </p:nvSpPr>
            <p:spPr>
              <a:xfrm>
                <a:off x="-4537900" y="3076375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307" y="0"/>
                    </a:moveTo>
                    <a:cubicBezTo>
                      <a:pt x="4115" y="0"/>
                      <a:pt x="3921" y="14"/>
                      <a:pt x="3726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5" y="13591"/>
                      <a:pt x="5032" y="13591"/>
                    </a:cubicBezTo>
                    <a:cubicBezTo>
                      <a:pt x="5223" y="13591"/>
                      <a:pt x="5417" y="13577"/>
                      <a:pt x="5613" y="13548"/>
                    </a:cubicBezTo>
                    <a:lnTo>
                      <a:pt x="5735" y="13523"/>
                    </a:lnTo>
                    <a:cubicBezTo>
                      <a:pt x="7843" y="13180"/>
                      <a:pt x="9314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3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9"/>
              <p:cNvSpPr/>
              <p:nvPr/>
            </p:nvSpPr>
            <p:spPr>
              <a:xfrm>
                <a:off x="-4510325" y="3117050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6"/>
                    </a:cubicBezTo>
                    <a:lnTo>
                      <a:pt x="907" y="6995"/>
                    </a:lnTo>
                    <a:cubicBezTo>
                      <a:pt x="1130" y="8441"/>
                      <a:pt x="2383" y="9504"/>
                      <a:pt x="3822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10"/>
                    </a:lnTo>
                    <a:cubicBezTo>
                      <a:pt x="5978" y="1063"/>
                      <a:pt x="4726" y="1"/>
                      <a:pt x="3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9"/>
              <p:cNvSpPr/>
              <p:nvPr/>
            </p:nvSpPr>
            <p:spPr>
              <a:xfrm>
                <a:off x="-4449675" y="3233675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320" y="1"/>
                    </a:moveTo>
                    <a:cubicBezTo>
                      <a:pt x="2307" y="1"/>
                      <a:pt x="2294" y="1"/>
                      <a:pt x="2280" y="1"/>
                    </a:cubicBezTo>
                    <a:lnTo>
                      <a:pt x="1079" y="1"/>
                    </a:lnTo>
                    <a:cubicBezTo>
                      <a:pt x="491" y="1"/>
                      <a:pt x="1" y="492"/>
                      <a:pt x="1" y="1080"/>
                    </a:cubicBezTo>
                    <a:cubicBezTo>
                      <a:pt x="1" y="1643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44" y="2134"/>
                      <a:pt x="3334" y="1643"/>
                      <a:pt x="3334" y="1080"/>
                    </a:cubicBezTo>
                    <a:cubicBezTo>
                      <a:pt x="3334" y="482"/>
                      <a:pt x="2867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9"/>
              <p:cNvSpPr/>
              <p:nvPr/>
            </p:nvSpPr>
            <p:spPr>
              <a:xfrm>
                <a:off x="-3455225" y="3076375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5007" y="0"/>
                    </a:moveTo>
                    <a:cubicBezTo>
                      <a:pt x="3110" y="0"/>
                      <a:pt x="1464" y="1391"/>
                      <a:pt x="1152" y="3328"/>
                    </a:cubicBezTo>
                    <a:lnTo>
                      <a:pt x="294" y="9087"/>
                    </a:lnTo>
                    <a:cubicBezTo>
                      <a:pt x="0" y="11220"/>
                      <a:pt x="1471" y="13180"/>
                      <a:pt x="3579" y="13523"/>
                    </a:cubicBezTo>
                    <a:lnTo>
                      <a:pt x="3701" y="13548"/>
                    </a:lnTo>
                    <a:cubicBezTo>
                      <a:pt x="3897" y="13577"/>
                      <a:pt x="4091" y="13591"/>
                      <a:pt x="4282" y="13591"/>
                    </a:cubicBezTo>
                    <a:cubicBezTo>
                      <a:pt x="6179" y="13591"/>
                      <a:pt x="7825" y="12201"/>
                      <a:pt x="8137" y="10264"/>
                    </a:cubicBezTo>
                    <a:lnTo>
                      <a:pt x="8995" y="4504"/>
                    </a:lnTo>
                    <a:cubicBezTo>
                      <a:pt x="9314" y="2372"/>
                      <a:pt x="7843" y="411"/>
                      <a:pt x="5711" y="68"/>
                    </a:cubicBezTo>
                    <a:lnTo>
                      <a:pt x="5588" y="44"/>
                    </a:lnTo>
                    <a:cubicBezTo>
                      <a:pt x="5393" y="14"/>
                      <a:pt x="5199" y="0"/>
                      <a:pt x="5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9"/>
              <p:cNvSpPr/>
              <p:nvPr/>
            </p:nvSpPr>
            <p:spPr>
              <a:xfrm>
                <a:off x="-3427050" y="3117050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112"/>
                    </a:lnTo>
                    <a:cubicBezTo>
                      <a:pt x="1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9" y="3416"/>
                    </a:lnTo>
                    <a:cubicBezTo>
                      <a:pt x="7084" y="1774"/>
                      <a:pt x="5932" y="279"/>
                      <a:pt x="4339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9"/>
              <p:cNvSpPr/>
              <p:nvPr/>
            </p:nvSpPr>
            <p:spPr>
              <a:xfrm>
                <a:off x="-3393950" y="3233675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1010" y="1"/>
                    </a:moveTo>
                    <a:cubicBezTo>
                      <a:pt x="420" y="1"/>
                      <a:pt x="0" y="482"/>
                      <a:pt x="0" y="1080"/>
                    </a:cubicBezTo>
                    <a:cubicBezTo>
                      <a:pt x="0" y="1643"/>
                      <a:pt x="490" y="2134"/>
                      <a:pt x="1054" y="2134"/>
                    </a:cubicBezTo>
                    <a:lnTo>
                      <a:pt x="2255" y="2134"/>
                    </a:lnTo>
                    <a:cubicBezTo>
                      <a:pt x="2843" y="2134"/>
                      <a:pt x="3333" y="1643"/>
                      <a:pt x="3333" y="1080"/>
                    </a:cubicBezTo>
                    <a:cubicBezTo>
                      <a:pt x="3333" y="492"/>
                      <a:pt x="2843" y="1"/>
                      <a:pt x="2255" y="1"/>
                    </a:cubicBezTo>
                    <a:lnTo>
                      <a:pt x="1054" y="1"/>
                    </a:lnTo>
                    <a:cubicBezTo>
                      <a:pt x="1039" y="1"/>
                      <a:pt x="1025" y="1"/>
                      <a:pt x="1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9"/>
              <p:cNvSpPr/>
              <p:nvPr/>
            </p:nvSpPr>
            <p:spPr>
              <a:xfrm>
                <a:off x="-4406775" y="2921200"/>
                <a:ext cx="1052675" cy="1127450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8" extrusionOk="0">
                    <a:moveTo>
                      <a:pt x="2451" y="1"/>
                    </a:moveTo>
                    <a:cubicBezTo>
                      <a:pt x="2084" y="1153"/>
                      <a:pt x="1765" y="2354"/>
                      <a:pt x="1495" y="3579"/>
                    </a:cubicBezTo>
                    <a:cubicBezTo>
                      <a:pt x="515" y="7035"/>
                      <a:pt x="0" y="10858"/>
                      <a:pt x="0" y="14853"/>
                    </a:cubicBezTo>
                    <a:cubicBezTo>
                      <a:pt x="0" y="31544"/>
                      <a:pt x="9412" y="45097"/>
                      <a:pt x="21053" y="45097"/>
                    </a:cubicBezTo>
                    <a:cubicBezTo>
                      <a:pt x="32646" y="45097"/>
                      <a:pt x="42106" y="31544"/>
                      <a:pt x="42106" y="14853"/>
                    </a:cubicBezTo>
                    <a:cubicBezTo>
                      <a:pt x="42106" y="10834"/>
                      <a:pt x="41542" y="7035"/>
                      <a:pt x="40562" y="3555"/>
                    </a:cubicBezTo>
                    <a:cubicBezTo>
                      <a:pt x="40293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9" y="785"/>
                      <a:pt x="24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9"/>
              <p:cNvSpPr/>
              <p:nvPr/>
            </p:nvSpPr>
            <p:spPr>
              <a:xfrm>
                <a:off x="-4170875" y="3522300"/>
                <a:ext cx="5827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789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789"/>
                    </a:cubicBezTo>
                    <a:cubicBezTo>
                      <a:pt x="1747" y="11062"/>
                      <a:pt x="7089" y="10693"/>
                      <a:pt x="12279" y="10693"/>
                    </a:cubicBezTo>
                    <a:cubicBezTo>
                      <a:pt x="17065" y="10693"/>
                      <a:pt x="21721" y="11007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9"/>
              <p:cNvSpPr/>
              <p:nvPr/>
            </p:nvSpPr>
            <p:spPr>
              <a:xfrm>
                <a:off x="-4116350" y="3522900"/>
                <a:ext cx="471825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46" extrusionOk="0">
                    <a:moveTo>
                      <a:pt x="9436" y="1"/>
                    </a:moveTo>
                    <a:cubicBezTo>
                      <a:pt x="5564" y="1"/>
                      <a:pt x="2133" y="2059"/>
                      <a:pt x="0" y="5245"/>
                    </a:cubicBezTo>
                    <a:cubicBezTo>
                      <a:pt x="2623" y="3652"/>
                      <a:pt x="5907" y="2696"/>
                      <a:pt x="9436" y="2696"/>
                    </a:cubicBezTo>
                    <a:cubicBezTo>
                      <a:pt x="12965" y="2696"/>
                      <a:pt x="16225" y="3652"/>
                      <a:pt x="18872" y="5221"/>
                    </a:cubicBezTo>
                    <a:cubicBezTo>
                      <a:pt x="16715" y="2059"/>
                      <a:pt x="13333" y="1"/>
                      <a:pt x="94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9"/>
              <p:cNvSpPr/>
              <p:nvPr/>
            </p:nvSpPr>
            <p:spPr>
              <a:xfrm>
                <a:off x="-4002375" y="32759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7" y="0"/>
                    </a:moveTo>
                    <a:cubicBezTo>
                      <a:pt x="3578" y="0"/>
                      <a:pt x="2549" y="1030"/>
                      <a:pt x="2549" y="2329"/>
                    </a:cubicBezTo>
                    <a:lnTo>
                      <a:pt x="2549" y="5956"/>
                    </a:lnTo>
                    <a:cubicBezTo>
                      <a:pt x="1127" y="5956"/>
                      <a:pt x="0" y="7108"/>
                      <a:pt x="0" y="8505"/>
                    </a:cubicBezTo>
                    <a:cubicBezTo>
                      <a:pt x="0" y="9927"/>
                      <a:pt x="1127" y="11054"/>
                      <a:pt x="2549" y="11054"/>
                    </a:cubicBezTo>
                    <a:cubicBezTo>
                      <a:pt x="2671" y="11054"/>
                      <a:pt x="2819" y="11054"/>
                      <a:pt x="2941" y="11029"/>
                    </a:cubicBezTo>
                    <a:cubicBezTo>
                      <a:pt x="3382" y="11642"/>
                      <a:pt x="4068" y="12059"/>
                      <a:pt x="4877" y="12059"/>
                    </a:cubicBezTo>
                    <a:cubicBezTo>
                      <a:pt x="5711" y="12059"/>
                      <a:pt x="6397" y="11642"/>
                      <a:pt x="6838" y="11029"/>
                    </a:cubicBezTo>
                    <a:cubicBezTo>
                      <a:pt x="6985" y="11054"/>
                      <a:pt x="7132" y="11054"/>
                      <a:pt x="7255" y="11054"/>
                    </a:cubicBezTo>
                    <a:cubicBezTo>
                      <a:pt x="8676" y="11054"/>
                      <a:pt x="9803" y="9927"/>
                      <a:pt x="9803" y="8505"/>
                    </a:cubicBezTo>
                    <a:cubicBezTo>
                      <a:pt x="9803" y="7108"/>
                      <a:pt x="8652" y="5956"/>
                      <a:pt x="7255" y="5956"/>
                    </a:cubicBezTo>
                    <a:lnTo>
                      <a:pt x="7206" y="5956"/>
                    </a:lnTo>
                    <a:lnTo>
                      <a:pt x="7206" y="2329"/>
                    </a:lnTo>
                    <a:cubicBezTo>
                      <a:pt x="7206" y="1030"/>
                      <a:pt x="6152" y="0"/>
                      <a:pt x="48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9"/>
              <p:cNvSpPr/>
              <p:nvPr/>
            </p:nvSpPr>
            <p:spPr>
              <a:xfrm>
                <a:off x="-4235225" y="3061825"/>
                <a:ext cx="2230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7" extrusionOk="0">
                    <a:moveTo>
                      <a:pt x="8140" y="1"/>
                    </a:moveTo>
                    <a:cubicBezTo>
                      <a:pt x="8066" y="1"/>
                      <a:pt x="7991" y="13"/>
                      <a:pt x="7917" y="37"/>
                    </a:cubicBezTo>
                    <a:lnTo>
                      <a:pt x="564" y="2709"/>
                    </a:lnTo>
                    <a:cubicBezTo>
                      <a:pt x="197" y="2831"/>
                      <a:pt x="1" y="3224"/>
                      <a:pt x="123" y="3591"/>
                    </a:cubicBezTo>
                    <a:cubicBezTo>
                      <a:pt x="218" y="3875"/>
                      <a:pt x="474" y="4057"/>
                      <a:pt x="755" y="4057"/>
                    </a:cubicBezTo>
                    <a:cubicBezTo>
                      <a:pt x="837" y="4057"/>
                      <a:pt x="922" y="4041"/>
                      <a:pt x="1006" y="4008"/>
                    </a:cubicBezTo>
                    <a:lnTo>
                      <a:pt x="8358" y="1361"/>
                    </a:lnTo>
                    <a:cubicBezTo>
                      <a:pt x="8726" y="1238"/>
                      <a:pt x="8922" y="846"/>
                      <a:pt x="8799" y="479"/>
                    </a:cubicBezTo>
                    <a:cubicBezTo>
                      <a:pt x="8701" y="185"/>
                      <a:pt x="8432" y="1"/>
                      <a:pt x="8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9"/>
              <p:cNvSpPr/>
              <p:nvPr/>
            </p:nvSpPr>
            <p:spPr>
              <a:xfrm>
                <a:off x="-3741375" y="3029200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791" y="0"/>
                    </a:moveTo>
                    <a:cubicBezTo>
                      <a:pt x="530" y="0"/>
                      <a:pt x="279" y="154"/>
                      <a:pt x="172" y="387"/>
                    </a:cubicBezTo>
                    <a:cubicBezTo>
                      <a:pt x="1" y="730"/>
                      <a:pt x="172" y="1171"/>
                      <a:pt x="491" y="1318"/>
                    </a:cubicBezTo>
                    <a:lnTo>
                      <a:pt x="7574" y="4627"/>
                    </a:lnTo>
                    <a:cubicBezTo>
                      <a:pt x="7664" y="4665"/>
                      <a:pt x="7758" y="4683"/>
                      <a:pt x="7852" y="4683"/>
                    </a:cubicBezTo>
                    <a:cubicBezTo>
                      <a:pt x="8118" y="4683"/>
                      <a:pt x="8379" y="4537"/>
                      <a:pt x="8505" y="4283"/>
                    </a:cubicBezTo>
                    <a:cubicBezTo>
                      <a:pt x="8652" y="3940"/>
                      <a:pt x="8505" y="3524"/>
                      <a:pt x="8162" y="3377"/>
                    </a:cubicBezTo>
                    <a:lnTo>
                      <a:pt x="1079" y="68"/>
                    </a:lnTo>
                    <a:cubicBezTo>
                      <a:pt x="986" y="21"/>
                      <a:pt x="888" y="0"/>
                      <a:pt x="7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9"/>
              <p:cNvSpPr/>
              <p:nvPr/>
            </p:nvSpPr>
            <p:spPr>
              <a:xfrm>
                <a:off x="-4234600" y="3156500"/>
                <a:ext cx="2267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579" extrusionOk="0">
                    <a:moveTo>
                      <a:pt x="4534" y="0"/>
                    </a:moveTo>
                    <a:cubicBezTo>
                      <a:pt x="2034" y="0"/>
                      <a:pt x="0" y="1912"/>
                      <a:pt x="0" y="4289"/>
                    </a:cubicBezTo>
                    <a:cubicBezTo>
                      <a:pt x="0" y="6642"/>
                      <a:pt x="2034" y="8578"/>
                      <a:pt x="4534" y="8578"/>
                    </a:cubicBezTo>
                    <a:cubicBezTo>
                      <a:pt x="7034" y="8578"/>
                      <a:pt x="9068" y="6642"/>
                      <a:pt x="9068" y="4289"/>
                    </a:cubicBezTo>
                    <a:cubicBezTo>
                      <a:pt x="9068" y="1912"/>
                      <a:pt x="7034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9"/>
              <p:cNvSpPr/>
              <p:nvPr/>
            </p:nvSpPr>
            <p:spPr>
              <a:xfrm>
                <a:off x="-3753625" y="3156500"/>
                <a:ext cx="2267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579" extrusionOk="0">
                    <a:moveTo>
                      <a:pt x="4535" y="0"/>
                    </a:moveTo>
                    <a:cubicBezTo>
                      <a:pt x="2035" y="0"/>
                      <a:pt x="1" y="1912"/>
                      <a:pt x="1" y="4289"/>
                    </a:cubicBezTo>
                    <a:cubicBezTo>
                      <a:pt x="1" y="6642"/>
                      <a:pt x="2035" y="8578"/>
                      <a:pt x="4535" y="8578"/>
                    </a:cubicBezTo>
                    <a:cubicBezTo>
                      <a:pt x="7035" y="8578"/>
                      <a:pt x="9069" y="6642"/>
                      <a:pt x="9069" y="4289"/>
                    </a:cubicBezTo>
                    <a:cubicBezTo>
                      <a:pt x="9069" y="1912"/>
                      <a:pt x="7035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9"/>
              <p:cNvSpPr/>
              <p:nvPr/>
            </p:nvSpPr>
            <p:spPr>
              <a:xfrm>
                <a:off x="-4171500" y="3746550"/>
                <a:ext cx="5827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23309" h="2868" extrusionOk="0">
                    <a:moveTo>
                      <a:pt x="11667" y="0"/>
                    </a:moveTo>
                    <a:cubicBezTo>
                      <a:pt x="7010" y="0"/>
                      <a:pt x="2868" y="319"/>
                      <a:pt x="295" y="834"/>
                    </a:cubicBezTo>
                    <a:cubicBezTo>
                      <a:pt x="148" y="1471"/>
                      <a:pt x="50" y="2157"/>
                      <a:pt x="1" y="2868"/>
                    </a:cubicBezTo>
                    <a:cubicBezTo>
                      <a:pt x="1748" y="2128"/>
                      <a:pt x="7090" y="1760"/>
                      <a:pt x="12280" y="1760"/>
                    </a:cubicBezTo>
                    <a:cubicBezTo>
                      <a:pt x="17065" y="1760"/>
                      <a:pt x="21721" y="2073"/>
                      <a:pt x="23308" y="2696"/>
                    </a:cubicBezTo>
                    <a:cubicBezTo>
                      <a:pt x="23259" y="2059"/>
                      <a:pt x="23161" y="1446"/>
                      <a:pt x="23039" y="834"/>
                    </a:cubicBezTo>
                    <a:cubicBezTo>
                      <a:pt x="20465" y="343"/>
                      <a:pt x="16323" y="0"/>
                      <a:pt x="11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9"/>
              <p:cNvSpPr/>
              <p:nvPr/>
            </p:nvSpPr>
            <p:spPr>
              <a:xfrm>
                <a:off x="-3492600" y="3009450"/>
                <a:ext cx="95600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1" extrusionOk="0">
                    <a:moveTo>
                      <a:pt x="662" y="0"/>
                    </a:moveTo>
                    <a:cubicBezTo>
                      <a:pt x="662" y="0"/>
                      <a:pt x="0" y="4657"/>
                      <a:pt x="221" y="5564"/>
                    </a:cubicBezTo>
                    <a:cubicBezTo>
                      <a:pt x="406" y="6348"/>
                      <a:pt x="1113" y="6871"/>
                      <a:pt x="1873" y="6871"/>
                    </a:cubicBezTo>
                    <a:cubicBezTo>
                      <a:pt x="2016" y="6871"/>
                      <a:pt x="2160" y="6852"/>
                      <a:pt x="2304" y="6814"/>
                    </a:cubicBezTo>
                    <a:cubicBezTo>
                      <a:pt x="3235" y="6618"/>
                      <a:pt x="3824" y="5662"/>
                      <a:pt x="3578" y="4730"/>
                    </a:cubicBezTo>
                    <a:cubicBezTo>
                      <a:pt x="3358" y="3824"/>
                      <a:pt x="662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3" name="Google Shape;1053;p39"/>
          <p:cNvGrpSpPr/>
          <p:nvPr/>
        </p:nvGrpSpPr>
        <p:grpSpPr>
          <a:xfrm rot="900046">
            <a:off x="7407638" y="246464"/>
            <a:ext cx="1551412" cy="1368244"/>
            <a:chOff x="-4667800" y="4223250"/>
            <a:chExt cx="1567350" cy="1382300"/>
          </a:xfrm>
        </p:grpSpPr>
        <p:sp>
          <p:nvSpPr>
            <p:cNvPr id="1054" name="Google Shape;1054;p39"/>
            <p:cNvSpPr/>
            <p:nvPr/>
          </p:nvSpPr>
          <p:spPr>
            <a:xfrm>
              <a:off x="-4664275" y="4226325"/>
              <a:ext cx="1558150" cy="1221400"/>
            </a:xfrm>
            <a:custGeom>
              <a:avLst/>
              <a:gdLst/>
              <a:ahLst/>
              <a:cxnLst/>
              <a:rect l="l" t="t" r="r" b="b"/>
              <a:pathLst>
                <a:path w="62326" h="48856" extrusionOk="0">
                  <a:moveTo>
                    <a:pt x="13063" y="0"/>
                  </a:moveTo>
                  <a:cubicBezTo>
                    <a:pt x="12696" y="1152"/>
                    <a:pt x="12377" y="2353"/>
                    <a:pt x="12107" y="3578"/>
                  </a:cubicBezTo>
                  <a:cubicBezTo>
                    <a:pt x="11838" y="4559"/>
                    <a:pt x="11593" y="5564"/>
                    <a:pt x="11372" y="6617"/>
                  </a:cubicBezTo>
                  <a:cubicBezTo>
                    <a:pt x="10828" y="6355"/>
                    <a:pt x="10241" y="6207"/>
                    <a:pt x="9622" y="6207"/>
                  </a:cubicBezTo>
                  <a:cubicBezTo>
                    <a:pt x="9432" y="6207"/>
                    <a:pt x="9239" y="6221"/>
                    <a:pt x="9044" y="6250"/>
                  </a:cubicBezTo>
                  <a:lnTo>
                    <a:pt x="8921" y="6274"/>
                  </a:lnTo>
                  <a:cubicBezTo>
                    <a:pt x="6813" y="6617"/>
                    <a:pt x="5343" y="8578"/>
                    <a:pt x="5637" y="10710"/>
                  </a:cubicBezTo>
                  <a:lnTo>
                    <a:pt x="5882" y="12426"/>
                  </a:lnTo>
                  <a:lnTo>
                    <a:pt x="4706" y="12426"/>
                  </a:lnTo>
                  <a:cubicBezTo>
                    <a:pt x="3995" y="12426"/>
                    <a:pt x="3407" y="13014"/>
                    <a:pt x="3407" y="13725"/>
                  </a:cubicBezTo>
                  <a:cubicBezTo>
                    <a:pt x="3407" y="14093"/>
                    <a:pt x="3554" y="14411"/>
                    <a:pt x="3848" y="14656"/>
                  </a:cubicBezTo>
                  <a:cubicBezTo>
                    <a:pt x="0" y="17695"/>
                    <a:pt x="1642" y="27107"/>
                    <a:pt x="7941" y="30097"/>
                  </a:cubicBezTo>
                  <a:cubicBezTo>
                    <a:pt x="10220" y="31175"/>
                    <a:pt x="11813" y="30930"/>
                    <a:pt x="14044" y="31396"/>
                  </a:cubicBezTo>
                  <a:cubicBezTo>
                    <a:pt x="17818" y="39631"/>
                    <a:pt x="24264" y="45096"/>
                    <a:pt x="31665" y="45096"/>
                  </a:cubicBezTo>
                  <a:lnTo>
                    <a:pt x="31690" y="45096"/>
                  </a:lnTo>
                  <a:cubicBezTo>
                    <a:pt x="32057" y="45096"/>
                    <a:pt x="32425" y="45096"/>
                    <a:pt x="32817" y="45072"/>
                  </a:cubicBezTo>
                  <a:cubicBezTo>
                    <a:pt x="36460" y="47794"/>
                    <a:pt x="39981" y="48855"/>
                    <a:pt x="43137" y="48855"/>
                  </a:cubicBezTo>
                  <a:cubicBezTo>
                    <a:pt x="50237" y="48855"/>
                    <a:pt x="55482" y="43484"/>
                    <a:pt x="56076" y="39582"/>
                  </a:cubicBezTo>
                  <a:cubicBezTo>
                    <a:pt x="57056" y="33013"/>
                    <a:pt x="52816" y="32254"/>
                    <a:pt x="55365" y="25906"/>
                  </a:cubicBezTo>
                  <a:cubicBezTo>
                    <a:pt x="57081" y="21617"/>
                    <a:pt x="62326" y="20563"/>
                    <a:pt x="62252" y="17818"/>
                  </a:cubicBezTo>
                  <a:cubicBezTo>
                    <a:pt x="62179" y="14754"/>
                    <a:pt x="60389" y="13921"/>
                    <a:pt x="59899" y="13749"/>
                  </a:cubicBezTo>
                  <a:lnTo>
                    <a:pt x="59899" y="13725"/>
                  </a:lnTo>
                  <a:cubicBezTo>
                    <a:pt x="59899" y="13014"/>
                    <a:pt x="59311" y="12426"/>
                    <a:pt x="58625" y="12426"/>
                  </a:cubicBezTo>
                  <a:lnTo>
                    <a:pt x="57424" y="12426"/>
                  </a:lnTo>
                  <a:lnTo>
                    <a:pt x="57669" y="10710"/>
                  </a:lnTo>
                  <a:cubicBezTo>
                    <a:pt x="57963" y="8578"/>
                    <a:pt x="56493" y="6617"/>
                    <a:pt x="54385" y="6274"/>
                  </a:cubicBezTo>
                  <a:lnTo>
                    <a:pt x="54262" y="6250"/>
                  </a:lnTo>
                  <a:cubicBezTo>
                    <a:pt x="54069" y="6221"/>
                    <a:pt x="53877" y="6207"/>
                    <a:pt x="53687" y="6207"/>
                  </a:cubicBezTo>
                  <a:cubicBezTo>
                    <a:pt x="53059" y="6207"/>
                    <a:pt x="52455" y="6360"/>
                    <a:pt x="51909" y="6642"/>
                  </a:cubicBezTo>
                  <a:cubicBezTo>
                    <a:pt x="51689" y="5588"/>
                    <a:pt x="51444" y="4559"/>
                    <a:pt x="51174" y="3554"/>
                  </a:cubicBezTo>
                  <a:cubicBezTo>
                    <a:pt x="50905" y="2328"/>
                    <a:pt x="50586" y="1127"/>
                    <a:pt x="50243" y="0"/>
                  </a:cubicBezTo>
                  <a:cubicBezTo>
                    <a:pt x="44410" y="784"/>
                    <a:pt x="38160" y="1250"/>
                    <a:pt x="31665" y="1250"/>
                  </a:cubicBezTo>
                  <a:cubicBezTo>
                    <a:pt x="25170" y="1250"/>
                    <a:pt x="18921" y="784"/>
                    <a:pt x="1306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5" name="Google Shape;1055;p39"/>
            <p:cNvGrpSpPr/>
            <p:nvPr/>
          </p:nvGrpSpPr>
          <p:grpSpPr>
            <a:xfrm>
              <a:off x="-4667800" y="4223250"/>
              <a:ext cx="1567350" cy="1382300"/>
              <a:chOff x="-4733975" y="4223250"/>
              <a:chExt cx="1567350" cy="1382300"/>
            </a:xfrm>
          </p:grpSpPr>
          <p:sp>
            <p:nvSpPr>
              <p:cNvPr id="1056" name="Google Shape;1056;p39"/>
              <p:cNvSpPr/>
              <p:nvPr/>
            </p:nvSpPr>
            <p:spPr>
              <a:xfrm>
                <a:off x="-4733975" y="4566350"/>
                <a:ext cx="1567350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94" h="41568" fill="none" extrusionOk="0">
                    <a:moveTo>
                      <a:pt x="6422" y="25"/>
                    </a:moveTo>
                    <a:cubicBezTo>
                      <a:pt x="1" y="908"/>
                      <a:pt x="1079" y="12917"/>
                      <a:pt x="8334" y="16397"/>
                    </a:cubicBezTo>
                    <a:cubicBezTo>
                      <a:pt x="13676" y="18922"/>
                      <a:pt x="15319" y="14069"/>
                      <a:pt x="30367" y="28897"/>
                    </a:cubicBezTo>
                    <a:cubicBezTo>
                      <a:pt x="43258" y="41568"/>
                      <a:pt x="55513" y="31911"/>
                      <a:pt x="56444" y="25858"/>
                    </a:cubicBezTo>
                    <a:cubicBezTo>
                      <a:pt x="57424" y="19289"/>
                      <a:pt x="53184" y="18530"/>
                      <a:pt x="55733" y="12182"/>
                    </a:cubicBezTo>
                    <a:cubicBezTo>
                      <a:pt x="57449" y="7893"/>
                      <a:pt x="62694" y="6839"/>
                      <a:pt x="62620" y="4094"/>
                    </a:cubicBezTo>
                    <a:cubicBezTo>
                      <a:pt x="62547" y="516"/>
                      <a:pt x="60145" y="1"/>
                      <a:pt x="60145" y="1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9"/>
              <p:cNvSpPr/>
              <p:nvPr/>
            </p:nvSpPr>
            <p:spPr>
              <a:xfrm>
                <a:off x="-463777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64" y="0"/>
                      <a:pt x="1" y="588"/>
                      <a:pt x="1" y="1299"/>
                    </a:cubicBezTo>
                    <a:cubicBezTo>
                      <a:pt x="1" y="2010"/>
                      <a:pt x="564" y="2573"/>
                      <a:pt x="1275" y="2573"/>
                    </a:cubicBezTo>
                    <a:lnTo>
                      <a:pt x="3799" y="2573"/>
                    </a:lnTo>
                    <a:cubicBezTo>
                      <a:pt x="4486" y="2573"/>
                      <a:pt x="5074" y="2010"/>
                      <a:pt x="5074" y="1299"/>
                    </a:cubicBezTo>
                    <a:cubicBezTo>
                      <a:pt x="5074" y="588"/>
                      <a:pt x="4486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9"/>
              <p:cNvSpPr/>
              <p:nvPr/>
            </p:nvSpPr>
            <p:spPr>
              <a:xfrm>
                <a:off x="-335352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9" y="0"/>
                      <a:pt x="1" y="588"/>
                      <a:pt x="1" y="1299"/>
                    </a:cubicBezTo>
                    <a:cubicBezTo>
                      <a:pt x="1" y="2010"/>
                      <a:pt x="589" y="2573"/>
                      <a:pt x="1275" y="2573"/>
                    </a:cubicBezTo>
                    <a:lnTo>
                      <a:pt x="3800" y="2573"/>
                    </a:lnTo>
                    <a:cubicBezTo>
                      <a:pt x="4510" y="2573"/>
                      <a:pt x="5074" y="2010"/>
                      <a:pt x="5074" y="1299"/>
                    </a:cubicBezTo>
                    <a:cubicBezTo>
                      <a:pt x="5074" y="588"/>
                      <a:pt x="451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9"/>
              <p:cNvSpPr/>
              <p:nvPr/>
            </p:nvSpPr>
            <p:spPr>
              <a:xfrm>
                <a:off x="-4589975" y="4378400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288" y="0"/>
                    </a:moveTo>
                    <a:cubicBezTo>
                      <a:pt x="4095" y="0"/>
                      <a:pt x="3899" y="15"/>
                      <a:pt x="3701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7"/>
                      <a:pt x="5613" y="13548"/>
                    </a:cubicBezTo>
                    <a:lnTo>
                      <a:pt x="5735" y="13524"/>
                    </a:lnTo>
                    <a:cubicBezTo>
                      <a:pt x="7843" y="13180"/>
                      <a:pt x="9313" y="11220"/>
                      <a:pt x="9019" y="9088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9"/>
              <p:cNvSpPr/>
              <p:nvPr/>
            </p:nvSpPr>
            <p:spPr>
              <a:xfrm>
                <a:off x="-4562400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7"/>
                    </a:cubicBezTo>
                    <a:lnTo>
                      <a:pt x="882" y="6995"/>
                    </a:lnTo>
                    <a:cubicBezTo>
                      <a:pt x="1105" y="8441"/>
                      <a:pt x="2378" y="9504"/>
                      <a:pt x="3821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088"/>
                    </a:cubicBezTo>
                    <a:lnTo>
                      <a:pt x="6201" y="2510"/>
                    </a:lnTo>
                    <a:cubicBezTo>
                      <a:pt x="5978" y="1063"/>
                      <a:pt x="4725" y="1"/>
                      <a:pt x="3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9"/>
              <p:cNvSpPr/>
              <p:nvPr/>
            </p:nvSpPr>
            <p:spPr>
              <a:xfrm>
                <a:off x="-4501750" y="45357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1"/>
                    </a:moveTo>
                    <a:cubicBezTo>
                      <a:pt x="2283" y="1"/>
                      <a:pt x="2269" y="1"/>
                      <a:pt x="2255" y="2"/>
                    </a:cubicBezTo>
                    <a:lnTo>
                      <a:pt x="1079" y="2"/>
                    </a:lnTo>
                    <a:cubicBezTo>
                      <a:pt x="491" y="2"/>
                      <a:pt x="0" y="49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55" y="2134"/>
                    </a:lnTo>
                    <a:cubicBezTo>
                      <a:pt x="2843" y="2134"/>
                      <a:pt x="3334" y="1644"/>
                      <a:pt x="3334" y="1080"/>
                    </a:cubicBezTo>
                    <a:cubicBezTo>
                      <a:pt x="3334" y="482"/>
                      <a:pt x="2867" y="1"/>
                      <a:pt x="2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9"/>
              <p:cNvSpPr/>
              <p:nvPr/>
            </p:nvSpPr>
            <p:spPr>
              <a:xfrm>
                <a:off x="-3507925" y="4378400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5032" y="0"/>
                    </a:moveTo>
                    <a:cubicBezTo>
                      <a:pt x="3135" y="0"/>
                      <a:pt x="1489" y="1391"/>
                      <a:pt x="1177" y="3328"/>
                    </a:cubicBezTo>
                    <a:lnTo>
                      <a:pt x="319" y="9088"/>
                    </a:lnTo>
                    <a:cubicBezTo>
                      <a:pt x="1" y="11220"/>
                      <a:pt x="1496" y="13180"/>
                      <a:pt x="3603" y="13524"/>
                    </a:cubicBezTo>
                    <a:lnTo>
                      <a:pt x="3726" y="13548"/>
                    </a:lnTo>
                    <a:cubicBezTo>
                      <a:pt x="3921" y="13577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4"/>
                    </a:cubicBezTo>
                    <a:lnTo>
                      <a:pt x="9020" y="4504"/>
                    </a:lnTo>
                    <a:cubicBezTo>
                      <a:pt x="9338" y="2372"/>
                      <a:pt x="7868" y="411"/>
                      <a:pt x="5736" y="68"/>
                    </a:cubicBezTo>
                    <a:lnTo>
                      <a:pt x="5613" y="44"/>
                    </a:lnTo>
                    <a:cubicBezTo>
                      <a:pt x="5417" y="15"/>
                      <a:pt x="5223" y="0"/>
                      <a:pt x="50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9"/>
              <p:cNvSpPr/>
              <p:nvPr/>
            </p:nvSpPr>
            <p:spPr>
              <a:xfrm>
                <a:off x="-3479125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088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8" y="3392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9"/>
              <p:cNvSpPr/>
              <p:nvPr/>
            </p:nvSpPr>
            <p:spPr>
              <a:xfrm>
                <a:off x="-3446650" y="45357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1"/>
                    </a:moveTo>
                    <a:cubicBezTo>
                      <a:pt x="491" y="1"/>
                      <a:pt x="0" y="48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68" y="2134"/>
                      <a:pt x="3358" y="1644"/>
                      <a:pt x="3358" y="1080"/>
                    </a:cubicBezTo>
                    <a:cubicBezTo>
                      <a:pt x="3358" y="492"/>
                      <a:pt x="2868" y="2"/>
                      <a:pt x="2280" y="2"/>
                    </a:cubicBezTo>
                    <a:lnTo>
                      <a:pt x="1079" y="2"/>
                    </a:lnTo>
                    <a:cubicBezTo>
                      <a:pt x="1065" y="1"/>
                      <a:pt x="1052" y="1"/>
                      <a:pt x="10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9"/>
              <p:cNvSpPr/>
              <p:nvPr/>
            </p:nvSpPr>
            <p:spPr>
              <a:xfrm>
                <a:off x="-4458850" y="4223250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0"/>
                    </a:moveTo>
                    <a:cubicBezTo>
                      <a:pt x="2083" y="1152"/>
                      <a:pt x="1765" y="2353"/>
                      <a:pt x="1495" y="3578"/>
                    </a:cubicBezTo>
                    <a:cubicBezTo>
                      <a:pt x="515" y="7034"/>
                      <a:pt x="0" y="10857"/>
                      <a:pt x="0" y="14852"/>
                    </a:cubicBezTo>
                    <a:cubicBezTo>
                      <a:pt x="0" y="31543"/>
                      <a:pt x="9411" y="45096"/>
                      <a:pt x="21053" y="45096"/>
                    </a:cubicBezTo>
                    <a:cubicBezTo>
                      <a:pt x="32670" y="45096"/>
                      <a:pt x="42106" y="31543"/>
                      <a:pt x="42106" y="14852"/>
                    </a:cubicBezTo>
                    <a:cubicBezTo>
                      <a:pt x="42106" y="10833"/>
                      <a:pt x="41542" y="7034"/>
                      <a:pt x="40562" y="3554"/>
                    </a:cubicBezTo>
                    <a:cubicBezTo>
                      <a:pt x="40292" y="2328"/>
                      <a:pt x="39974" y="1127"/>
                      <a:pt x="39655" y="0"/>
                    </a:cubicBezTo>
                    <a:cubicBezTo>
                      <a:pt x="33798" y="784"/>
                      <a:pt x="27548" y="1250"/>
                      <a:pt x="21053" y="1250"/>
                    </a:cubicBezTo>
                    <a:cubicBezTo>
                      <a:pt x="14558" y="1250"/>
                      <a:pt x="8308" y="784"/>
                      <a:pt x="2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9"/>
              <p:cNvSpPr/>
              <p:nvPr/>
            </p:nvSpPr>
            <p:spPr>
              <a:xfrm>
                <a:off x="-4054475" y="45780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1"/>
                    </a:moveTo>
                    <a:cubicBezTo>
                      <a:pt x="3628" y="1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108"/>
                      <a:pt x="1" y="8505"/>
                    </a:cubicBezTo>
                    <a:cubicBezTo>
                      <a:pt x="1" y="9902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05"/>
                    </a:cubicBezTo>
                    <a:cubicBezTo>
                      <a:pt x="3407" y="11667"/>
                      <a:pt x="4118" y="12059"/>
                      <a:pt x="4903" y="12059"/>
                    </a:cubicBezTo>
                    <a:cubicBezTo>
                      <a:pt x="5736" y="12059"/>
                      <a:pt x="6447" y="11618"/>
                      <a:pt x="6839" y="11005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02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1"/>
                      <a:pt x="4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9"/>
              <p:cNvSpPr/>
              <p:nvPr/>
            </p:nvSpPr>
            <p:spPr>
              <a:xfrm>
                <a:off x="-4287300" y="4365775"/>
                <a:ext cx="20712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5563" extrusionOk="0">
                    <a:moveTo>
                      <a:pt x="811" y="1"/>
                    </a:moveTo>
                    <a:cubicBezTo>
                      <a:pt x="581" y="1"/>
                      <a:pt x="361" y="110"/>
                      <a:pt x="221" y="328"/>
                    </a:cubicBezTo>
                    <a:cubicBezTo>
                      <a:pt x="0" y="696"/>
                      <a:pt x="123" y="1088"/>
                      <a:pt x="442" y="1309"/>
                    </a:cubicBezTo>
                    <a:lnTo>
                      <a:pt x="7083" y="5451"/>
                    </a:lnTo>
                    <a:cubicBezTo>
                      <a:pt x="7211" y="5527"/>
                      <a:pt x="7342" y="5562"/>
                      <a:pt x="7467" y="5562"/>
                    </a:cubicBezTo>
                    <a:cubicBezTo>
                      <a:pt x="7703" y="5562"/>
                      <a:pt x="7920" y="5438"/>
                      <a:pt x="8064" y="5230"/>
                    </a:cubicBezTo>
                    <a:cubicBezTo>
                      <a:pt x="8284" y="4862"/>
                      <a:pt x="8162" y="4470"/>
                      <a:pt x="7843" y="4250"/>
                    </a:cubicBezTo>
                    <a:lnTo>
                      <a:pt x="1201" y="108"/>
                    </a:lnTo>
                    <a:cubicBezTo>
                      <a:pt x="1077" y="36"/>
                      <a:pt x="942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9"/>
              <p:cNvSpPr/>
              <p:nvPr/>
            </p:nvSpPr>
            <p:spPr>
              <a:xfrm>
                <a:off x="-3794075" y="4366025"/>
                <a:ext cx="20100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5825" extrusionOk="0">
                    <a:moveTo>
                      <a:pt x="7225" y="1"/>
                    </a:moveTo>
                    <a:cubicBezTo>
                      <a:pt x="7080" y="1"/>
                      <a:pt x="6933" y="48"/>
                      <a:pt x="6814" y="147"/>
                    </a:cubicBezTo>
                    <a:lnTo>
                      <a:pt x="369" y="4534"/>
                    </a:lnTo>
                    <a:cubicBezTo>
                      <a:pt x="99" y="4754"/>
                      <a:pt x="1" y="5146"/>
                      <a:pt x="222" y="5539"/>
                    </a:cubicBezTo>
                    <a:cubicBezTo>
                      <a:pt x="356" y="5718"/>
                      <a:pt x="573" y="5825"/>
                      <a:pt x="794" y="5825"/>
                    </a:cubicBezTo>
                    <a:cubicBezTo>
                      <a:pt x="935" y="5825"/>
                      <a:pt x="1078" y="5781"/>
                      <a:pt x="1202" y="5686"/>
                    </a:cubicBezTo>
                    <a:lnTo>
                      <a:pt x="7623" y="1274"/>
                    </a:lnTo>
                    <a:cubicBezTo>
                      <a:pt x="7942" y="1053"/>
                      <a:pt x="8040" y="588"/>
                      <a:pt x="7770" y="294"/>
                    </a:cubicBezTo>
                    <a:cubicBezTo>
                      <a:pt x="7653" y="104"/>
                      <a:pt x="7440" y="1"/>
                      <a:pt x="7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9"/>
              <p:cNvSpPr/>
              <p:nvPr/>
            </p:nvSpPr>
            <p:spPr>
              <a:xfrm>
                <a:off x="-4284850" y="4502025"/>
                <a:ext cx="226725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69" extrusionOk="0">
                    <a:moveTo>
                      <a:pt x="4510" y="0"/>
                    </a:moveTo>
                    <a:cubicBezTo>
                      <a:pt x="4494" y="0"/>
                      <a:pt x="4478" y="0"/>
                      <a:pt x="4461" y="1"/>
                    </a:cubicBezTo>
                    <a:cubicBezTo>
                      <a:pt x="2133" y="25"/>
                      <a:pt x="246" y="1814"/>
                      <a:pt x="1" y="4069"/>
                    </a:cubicBezTo>
                    <a:cubicBezTo>
                      <a:pt x="1146" y="3341"/>
                      <a:pt x="2831" y="2866"/>
                      <a:pt x="4635" y="2866"/>
                    </a:cubicBezTo>
                    <a:cubicBezTo>
                      <a:pt x="6112" y="2866"/>
                      <a:pt x="7667" y="3185"/>
                      <a:pt x="9069" y="3946"/>
                    </a:cubicBezTo>
                    <a:cubicBezTo>
                      <a:pt x="8752" y="1708"/>
                      <a:pt x="6817" y="0"/>
                      <a:pt x="4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9"/>
              <p:cNvSpPr/>
              <p:nvPr/>
            </p:nvSpPr>
            <p:spPr>
              <a:xfrm>
                <a:off x="-3805700" y="4502025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59" y="1"/>
                    </a:moveTo>
                    <a:cubicBezTo>
                      <a:pt x="2255" y="1"/>
                      <a:pt x="319" y="1716"/>
                      <a:pt x="0" y="3971"/>
                    </a:cubicBezTo>
                    <a:cubicBezTo>
                      <a:pt x="1298" y="3221"/>
                      <a:pt x="2891" y="2864"/>
                      <a:pt x="4469" y="2864"/>
                    </a:cubicBezTo>
                    <a:cubicBezTo>
                      <a:pt x="6140" y="2864"/>
                      <a:pt x="7796" y="3264"/>
                      <a:pt x="9069" y="4020"/>
                    </a:cubicBezTo>
                    <a:cubicBezTo>
                      <a:pt x="8799" y="1765"/>
                      <a:pt x="6936" y="1"/>
                      <a:pt x="4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9"/>
              <p:cNvSpPr/>
              <p:nvPr/>
            </p:nvSpPr>
            <p:spPr>
              <a:xfrm>
                <a:off x="-4311075" y="4760775"/>
                <a:ext cx="759175" cy="302675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12107" extrusionOk="0">
                    <a:moveTo>
                      <a:pt x="333" y="1"/>
                    </a:moveTo>
                    <a:cubicBezTo>
                      <a:pt x="166" y="1"/>
                      <a:pt x="1" y="142"/>
                      <a:pt x="45" y="361"/>
                    </a:cubicBezTo>
                    <a:cubicBezTo>
                      <a:pt x="1295" y="8191"/>
                      <a:pt x="8237" y="12107"/>
                      <a:pt x="15182" y="12107"/>
                    </a:cubicBezTo>
                    <a:cubicBezTo>
                      <a:pt x="22127" y="12107"/>
                      <a:pt x="29075" y="8191"/>
                      <a:pt x="30337" y="361"/>
                    </a:cubicBezTo>
                    <a:cubicBezTo>
                      <a:pt x="30367" y="142"/>
                      <a:pt x="30195" y="1"/>
                      <a:pt x="30026" y="1"/>
                    </a:cubicBezTo>
                    <a:cubicBezTo>
                      <a:pt x="29912" y="1"/>
                      <a:pt x="29799" y="65"/>
                      <a:pt x="29749" y="214"/>
                    </a:cubicBezTo>
                    <a:cubicBezTo>
                      <a:pt x="27690" y="5900"/>
                      <a:pt x="21931" y="10017"/>
                      <a:pt x="15167" y="10017"/>
                    </a:cubicBezTo>
                    <a:cubicBezTo>
                      <a:pt x="8402" y="10017"/>
                      <a:pt x="2667" y="5924"/>
                      <a:pt x="608" y="214"/>
                    </a:cubicBezTo>
                    <a:cubicBezTo>
                      <a:pt x="559" y="65"/>
                      <a:pt x="445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2FB30E-70C1-D53F-3452-C3480E8130A0}"/>
              </a:ext>
            </a:extLst>
          </p:cNvPr>
          <p:cNvSpPr txBox="1"/>
          <p:nvPr/>
        </p:nvSpPr>
        <p:spPr>
          <a:xfrm>
            <a:off x="1256597" y="572729"/>
            <a:ext cx="3549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 + 4: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image3.png" descr="Text&#10;&#10;Description automatically generated">
            <a:extLst>
              <a:ext uri="{FF2B5EF4-FFF2-40B4-BE49-F238E27FC236}">
                <a16:creationId xmlns="" xmlns:a16="http://schemas.microsoft.com/office/drawing/2014/main" id="{0A54979E-340F-94BF-AA73-8B8595486102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2885" y="370597"/>
            <a:ext cx="3209763" cy="4540072"/>
          </a:xfrm>
          <a:prstGeom prst="rect">
            <a:avLst/>
          </a:prstGeom>
          <a:ln/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BE107321-4185-5F80-DCA9-B6BB1BA0762F}"/>
              </a:ext>
            </a:extLst>
          </p:cNvPr>
          <p:cNvSpPr/>
          <p:nvPr/>
        </p:nvSpPr>
        <p:spPr>
          <a:xfrm>
            <a:off x="1755176" y="1680725"/>
            <a:ext cx="3167085" cy="3167085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D1FD090-15CB-E87F-0BFD-A0375CCF1E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308" y="2640633"/>
            <a:ext cx="1549244" cy="11610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50"/>
          <p:cNvSpPr txBox="1">
            <a:spLocks noGrp="1"/>
          </p:cNvSpPr>
          <p:nvPr>
            <p:ph type="title"/>
          </p:nvPr>
        </p:nvSpPr>
        <p:spPr>
          <a:xfrm>
            <a:off x="2771543" y="-18755"/>
            <a:ext cx="3720936" cy="11250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>
                <a:latin typeface="+mj-lt"/>
              </a:rPr>
              <a:t>THẢO LUẬN NHÓM</a:t>
            </a:r>
            <a:endParaRPr sz="3200" dirty="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7B2EEB6-0A4D-7D19-DFB5-7CA03142A383}"/>
              </a:ext>
            </a:extLst>
          </p:cNvPr>
          <p:cNvGrpSpPr/>
          <p:nvPr/>
        </p:nvGrpSpPr>
        <p:grpSpPr>
          <a:xfrm>
            <a:off x="466344" y="868680"/>
            <a:ext cx="8174736" cy="3776472"/>
            <a:chOff x="3606792" y="1195579"/>
            <a:chExt cx="4816800" cy="2752342"/>
          </a:xfrm>
        </p:grpSpPr>
        <p:grpSp>
          <p:nvGrpSpPr>
            <p:cNvPr id="1609" name="Google Shape;1609;p50"/>
            <p:cNvGrpSpPr/>
            <p:nvPr/>
          </p:nvGrpSpPr>
          <p:grpSpPr>
            <a:xfrm>
              <a:off x="3606792" y="1195579"/>
              <a:ext cx="4816800" cy="2752342"/>
              <a:chOff x="3606792" y="1195579"/>
              <a:chExt cx="4816800" cy="2752342"/>
            </a:xfrm>
          </p:grpSpPr>
          <p:sp>
            <p:nvSpPr>
              <p:cNvPr id="1610" name="Google Shape;1610;p50"/>
              <p:cNvSpPr/>
              <p:nvPr/>
            </p:nvSpPr>
            <p:spPr>
              <a:xfrm>
                <a:off x="4064937" y="1195579"/>
                <a:ext cx="3900600" cy="2610600"/>
              </a:xfrm>
              <a:prstGeom prst="round2SameRect">
                <a:avLst>
                  <a:gd name="adj1" fmla="val 5556"/>
                  <a:gd name="adj2" fmla="val 1449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50"/>
              <p:cNvSpPr/>
              <p:nvPr/>
            </p:nvSpPr>
            <p:spPr>
              <a:xfrm>
                <a:off x="3606792" y="3806321"/>
                <a:ext cx="4816800" cy="141600"/>
              </a:xfrm>
              <a:prstGeom prst="round2SameRect">
                <a:avLst>
                  <a:gd name="adj1" fmla="val 5556"/>
                  <a:gd name="adj2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50"/>
              <p:cNvSpPr/>
              <p:nvPr/>
            </p:nvSpPr>
            <p:spPr>
              <a:xfrm>
                <a:off x="5631819" y="3806321"/>
                <a:ext cx="766800" cy="55200"/>
              </a:xfrm>
              <a:prstGeom prst="round2SameRect">
                <a:avLst>
                  <a:gd name="adj1" fmla="val 5556"/>
                  <a:gd name="adj2" fmla="val 5000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Rounded Rectangle 3">
              <a:extLst>
                <a:ext uri="{FF2B5EF4-FFF2-40B4-BE49-F238E27FC236}">
                  <a16:creationId xmlns="" xmlns:a16="http://schemas.microsoft.com/office/drawing/2014/main" id="{EECBF003-5A7E-1FE8-E9CF-988AA0E89DA4}"/>
                </a:ext>
              </a:extLst>
            </p:cNvPr>
            <p:cNvSpPr/>
            <p:nvPr/>
          </p:nvSpPr>
          <p:spPr>
            <a:xfrm>
              <a:off x="4190964" y="1281979"/>
              <a:ext cx="3648456" cy="2478024"/>
            </a:xfrm>
            <a:prstGeom prst="roundRect">
              <a:avLst>
                <a:gd name="adj" fmla="val 4121"/>
              </a:avLst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1FAAD074-7568-E7B9-0F13-A5E927DE34D1}"/>
                </a:ext>
              </a:extLst>
            </p:cNvPr>
            <p:cNvSpPr/>
            <p:nvPr/>
          </p:nvSpPr>
          <p:spPr>
            <a:xfrm>
              <a:off x="4782312" y="1399032"/>
              <a:ext cx="694944" cy="822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6A17C330-B56D-3E96-70E4-7ED1612558EE}"/>
                </a:ext>
              </a:extLst>
            </p:cNvPr>
            <p:cNvSpPr/>
            <p:nvPr/>
          </p:nvSpPr>
          <p:spPr>
            <a:xfrm>
              <a:off x="6398618" y="1399032"/>
              <a:ext cx="870861" cy="822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44A08F03-02EE-8CCD-98A3-B21486E620D9}"/>
                </a:ext>
              </a:extLst>
            </p:cNvPr>
            <p:cNvSpPr/>
            <p:nvPr/>
          </p:nvSpPr>
          <p:spPr>
            <a:xfrm>
              <a:off x="4846320" y="2571750"/>
              <a:ext cx="694944" cy="822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2F0A387B-E3FD-6DAE-1985-FA1040390A9F}"/>
                </a:ext>
              </a:extLst>
            </p:cNvPr>
            <p:cNvSpPr/>
            <p:nvPr/>
          </p:nvSpPr>
          <p:spPr>
            <a:xfrm>
              <a:off x="6442596" y="2612898"/>
              <a:ext cx="782903" cy="8229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4C8A98B-506A-C1D8-FDBA-18172359DD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3469" y="904867"/>
            <a:ext cx="3165810" cy="3604802"/>
          </a:xfrm>
          <a:prstGeom prst="rect">
            <a:avLst/>
          </a:prstGeom>
        </p:spPr>
      </p:pic>
      <p:grpSp>
        <p:nvGrpSpPr>
          <p:cNvPr id="1473" name="Google Shape;1473;p47"/>
          <p:cNvGrpSpPr/>
          <p:nvPr/>
        </p:nvGrpSpPr>
        <p:grpSpPr>
          <a:xfrm rot="900046">
            <a:off x="7672557" y="-163734"/>
            <a:ext cx="1551412" cy="1368244"/>
            <a:chOff x="-4667800" y="4223250"/>
            <a:chExt cx="1567350" cy="1382300"/>
          </a:xfrm>
        </p:grpSpPr>
        <p:sp>
          <p:nvSpPr>
            <p:cNvPr id="1474" name="Google Shape;1474;p47"/>
            <p:cNvSpPr/>
            <p:nvPr/>
          </p:nvSpPr>
          <p:spPr>
            <a:xfrm>
              <a:off x="-4664275" y="4226325"/>
              <a:ext cx="1558150" cy="1221400"/>
            </a:xfrm>
            <a:custGeom>
              <a:avLst/>
              <a:gdLst/>
              <a:ahLst/>
              <a:cxnLst/>
              <a:rect l="l" t="t" r="r" b="b"/>
              <a:pathLst>
                <a:path w="62326" h="48856" extrusionOk="0">
                  <a:moveTo>
                    <a:pt x="13063" y="0"/>
                  </a:moveTo>
                  <a:cubicBezTo>
                    <a:pt x="12696" y="1152"/>
                    <a:pt x="12377" y="2353"/>
                    <a:pt x="12107" y="3578"/>
                  </a:cubicBezTo>
                  <a:cubicBezTo>
                    <a:pt x="11838" y="4559"/>
                    <a:pt x="11593" y="5564"/>
                    <a:pt x="11372" y="6617"/>
                  </a:cubicBezTo>
                  <a:cubicBezTo>
                    <a:pt x="10828" y="6355"/>
                    <a:pt x="10241" y="6207"/>
                    <a:pt x="9622" y="6207"/>
                  </a:cubicBezTo>
                  <a:cubicBezTo>
                    <a:pt x="9432" y="6207"/>
                    <a:pt x="9239" y="6221"/>
                    <a:pt x="9044" y="6250"/>
                  </a:cubicBezTo>
                  <a:lnTo>
                    <a:pt x="8921" y="6274"/>
                  </a:lnTo>
                  <a:cubicBezTo>
                    <a:pt x="6813" y="6617"/>
                    <a:pt x="5343" y="8578"/>
                    <a:pt x="5637" y="10710"/>
                  </a:cubicBezTo>
                  <a:lnTo>
                    <a:pt x="5882" y="12426"/>
                  </a:lnTo>
                  <a:lnTo>
                    <a:pt x="4706" y="12426"/>
                  </a:lnTo>
                  <a:cubicBezTo>
                    <a:pt x="3995" y="12426"/>
                    <a:pt x="3407" y="13014"/>
                    <a:pt x="3407" y="13725"/>
                  </a:cubicBezTo>
                  <a:cubicBezTo>
                    <a:pt x="3407" y="14093"/>
                    <a:pt x="3554" y="14411"/>
                    <a:pt x="3848" y="14656"/>
                  </a:cubicBezTo>
                  <a:cubicBezTo>
                    <a:pt x="0" y="17695"/>
                    <a:pt x="1642" y="27107"/>
                    <a:pt x="7941" y="30097"/>
                  </a:cubicBezTo>
                  <a:cubicBezTo>
                    <a:pt x="10220" y="31175"/>
                    <a:pt x="11813" y="30930"/>
                    <a:pt x="14044" y="31396"/>
                  </a:cubicBezTo>
                  <a:cubicBezTo>
                    <a:pt x="17818" y="39631"/>
                    <a:pt x="24264" y="45096"/>
                    <a:pt x="31665" y="45096"/>
                  </a:cubicBezTo>
                  <a:lnTo>
                    <a:pt x="31690" y="45096"/>
                  </a:lnTo>
                  <a:cubicBezTo>
                    <a:pt x="32057" y="45096"/>
                    <a:pt x="32425" y="45096"/>
                    <a:pt x="32817" y="45072"/>
                  </a:cubicBezTo>
                  <a:cubicBezTo>
                    <a:pt x="36460" y="47794"/>
                    <a:pt x="39981" y="48855"/>
                    <a:pt x="43137" y="48855"/>
                  </a:cubicBezTo>
                  <a:cubicBezTo>
                    <a:pt x="50237" y="48855"/>
                    <a:pt x="55482" y="43484"/>
                    <a:pt x="56076" y="39582"/>
                  </a:cubicBezTo>
                  <a:cubicBezTo>
                    <a:pt x="57056" y="33013"/>
                    <a:pt x="52816" y="32254"/>
                    <a:pt x="55365" y="25906"/>
                  </a:cubicBezTo>
                  <a:cubicBezTo>
                    <a:pt x="57081" y="21617"/>
                    <a:pt x="62326" y="20563"/>
                    <a:pt x="62252" y="17818"/>
                  </a:cubicBezTo>
                  <a:cubicBezTo>
                    <a:pt x="62179" y="14754"/>
                    <a:pt x="60389" y="13921"/>
                    <a:pt x="59899" y="13749"/>
                  </a:cubicBezTo>
                  <a:lnTo>
                    <a:pt x="59899" y="13725"/>
                  </a:lnTo>
                  <a:cubicBezTo>
                    <a:pt x="59899" y="13014"/>
                    <a:pt x="59311" y="12426"/>
                    <a:pt x="58625" y="12426"/>
                  </a:cubicBezTo>
                  <a:lnTo>
                    <a:pt x="57424" y="12426"/>
                  </a:lnTo>
                  <a:lnTo>
                    <a:pt x="57669" y="10710"/>
                  </a:lnTo>
                  <a:cubicBezTo>
                    <a:pt x="57963" y="8578"/>
                    <a:pt x="56493" y="6617"/>
                    <a:pt x="54385" y="6274"/>
                  </a:cubicBezTo>
                  <a:lnTo>
                    <a:pt x="54262" y="6250"/>
                  </a:lnTo>
                  <a:cubicBezTo>
                    <a:pt x="54069" y="6221"/>
                    <a:pt x="53877" y="6207"/>
                    <a:pt x="53687" y="6207"/>
                  </a:cubicBezTo>
                  <a:cubicBezTo>
                    <a:pt x="53059" y="6207"/>
                    <a:pt x="52455" y="6360"/>
                    <a:pt x="51909" y="6642"/>
                  </a:cubicBezTo>
                  <a:cubicBezTo>
                    <a:pt x="51689" y="5588"/>
                    <a:pt x="51444" y="4559"/>
                    <a:pt x="51174" y="3554"/>
                  </a:cubicBezTo>
                  <a:cubicBezTo>
                    <a:pt x="50905" y="2328"/>
                    <a:pt x="50586" y="1127"/>
                    <a:pt x="50243" y="0"/>
                  </a:cubicBezTo>
                  <a:cubicBezTo>
                    <a:pt x="44410" y="784"/>
                    <a:pt x="38160" y="1250"/>
                    <a:pt x="31665" y="1250"/>
                  </a:cubicBezTo>
                  <a:cubicBezTo>
                    <a:pt x="25170" y="1250"/>
                    <a:pt x="18921" y="784"/>
                    <a:pt x="1306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5" name="Google Shape;1475;p47"/>
            <p:cNvGrpSpPr/>
            <p:nvPr/>
          </p:nvGrpSpPr>
          <p:grpSpPr>
            <a:xfrm>
              <a:off x="-4667800" y="4223250"/>
              <a:ext cx="1567350" cy="1382300"/>
              <a:chOff x="-4733975" y="4223250"/>
              <a:chExt cx="1567350" cy="1382300"/>
            </a:xfrm>
          </p:grpSpPr>
          <p:sp>
            <p:nvSpPr>
              <p:cNvPr id="1476" name="Google Shape;1476;p47"/>
              <p:cNvSpPr/>
              <p:nvPr/>
            </p:nvSpPr>
            <p:spPr>
              <a:xfrm>
                <a:off x="-4733975" y="4566350"/>
                <a:ext cx="1567350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94" h="41568" fill="none" extrusionOk="0">
                    <a:moveTo>
                      <a:pt x="6422" y="25"/>
                    </a:moveTo>
                    <a:cubicBezTo>
                      <a:pt x="1" y="908"/>
                      <a:pt x="1079" y="12917"/>
                      <a:pt x="8334" y="16397"/>
                    </a:cubicBezTo>
                    <a:cubicBezTo>
                      <a:pt x="13676" y="18922"/>
                      <a:pt x="15319" y="14069"/>
                      <a:pt x="30367" y="28897"/>
                    </a:cubicBezTo>
                    <a:cubicBezTo>
                      <a:pt x="43258" y="41568"/>
                      <a:pt x="55513" y="31911"/>
                      <a:pt x="56444" y="25858"/>
                    </a:cubicBezTo>
                    <a:cubicBezTo>
                      <a:pt x="57424" y="19289"/>
                      <a:pt x="53184" y="18530"/>
                      <a:pt x="55733" y="12182"/>
                    </a:cubicBezTo>
                    <a:cubicBezTo>
                      <a:pt x="57449" y="7893"/>
                      <a:pt x="62694" y="6839"/>
                      <a:pt x="62620" y="4094"/>
                    </a:cubicBezTo>
                    <a:cubicBezTo>
                      <a:pt x="62547" y="516"/>
                      <a:pt x="60145" y="1"/>
                      <a:pt x="60145" y="1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7"/>
              <p:cNvSpPr/>
              <p:nvPr/>
            </p:nvSpPr>
            <p:spPr>
              <a:xfrm>
                <a:off x="-463777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64" y="0"/>
                      <a:pt x="1" y="588"/>
                      <a:pt x="1" y="1299"/>
                    </a:cubicBezTo>
                    <a:cubicBezTo>
                      <a:pt x="1" y="2010"/>
                      <a:pt x="564" y="2573"/>
                      <a:pt x="1275" y="2573"/>
                    </a:cubicBezTo>
                    <a:lnTo>
                      <a:pt x="3799" y="2573"/>
                    </a:lnTo>
                    <a:cubicBezTo>
                      <a:pt x="4486" y="2573"/>
                      <a:pt x="5074" y="2010"/>
                      <a:pt x="5074" y="1299"/>
                    </a:cubicBezTo>
                    <a:cubicBezTo>
                      <a:pt x="5074" y="588"/>
                      <a:pt x="4486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7"/>
              <p:cNvSpPr/>
              <p:nvPr/>
            </p:nvSpPr>
            <p:spPr>
              <a:xfrm>
                <a:off x="-335352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9" y="0"/>
                      <a:pt x="1" y="588"/>
                      <a:pt x="1" y="1299"/>
                    </a:cubicBezTo>
                    <a:cubicBezTo>
                      <a:pt x="1" y="2010"/>
                      <a:pt x="589" y="2573"/>
                      <a:pt x="1275" y="2573"/>
                    </a:cubicBezTo>
                    <a:lnTo>
                      <a:pt x="3800" y="2573"/>
                    </a:lnTo>
                    <a:cubicBezTo>
                      <a:pt x="4510" y="2573"/>
                      <a:pt x="5074" y="2010"/>
                      <a:pt x="5074" y="1299"/>
                    </a:cubicBezTo>
                    <a:cubicBezTo>
                      <a:pt x="5074" y="588"/>
                      <a:pt x="451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7"/>
              <p:cNvSpPr/>
              <p:nvPr/>
            </p:nvSpPr>
            <p:spPr>
              <a:xfrm>
                <a:off x="-4589975" y="4378400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288" y="0"/>
                    </a:moveTo>
                    <a:cubicBezTo>
                      <a:pt x="4095" y="0"/>
                      <a:pt x="3899" y="15"/>
                      <a:pt x="3701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7"/>
                      <a:pt x="5613" y="13548"/>
                    </a:cubicBezTo>
                    <a:lnTo>
                      <a:pt x="5735" y="13524"/>
                    </a:lnTo>
                    <a:cubicBezTo>
                      <a:pt x="7843" y="13180"/>
                      <a:pt x="9313" y="11220"/>
                      <a:pt x="9019" y="9088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7"/>
              <p:cNvSpPr/>
              <p:nvPr/>
            </p:nvSpPr>
            <p:spPr>
              <a:xfrm>
                <a:off x="-4562400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7"/>
                    </a:cubicBezTo>
                    <a:lnTo>
                      <a:pt x="882" y="6995"/>
                    </a:lnTo>
                    <a:cubicBezTo>
                      <a:pt x="1105" y="8441"/>
                      <a:pt x="2378" y="9504"/>
                      <a:pt x="3821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088"/>
                    </a:cubicBezTo>
                    <a:lnTo>
                      <a:pt x="6201" y="2510"/>
                    </a:lnTo>
                    <a:cubicBezTo>
                      <a:pt x="5978" y="1063"/>
                      <a:pt x="4725" y="1"/>
                      <a:pt x="3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7"/>
              <p:cNvSpPr/>
              <p:nvPr/>
            </p:nvSpPr>
            <p:spPr>
              <a:xfrm>
                <a:off x="-4501750" y="45357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1"/>
                    </a:moveTo>
                    <a:cubicBezTo>
                      <a:pt x="2283" y="1"/>
                      <a:pt x="2269" y="1"/>
                      <a:pt x="2255" y="2"/>
                    </a:cubicBezTo>
                    <a:lnTo>
                      <a:pt x="1079" y="2"/>
                    </a:lnTo>
                    <a:cubicBezTo>
                      <a:pt x="491" y="2"/>
                      <a:pt x="0" y="49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55" y="2134"/>
                    </a:lnTo>
                    <a:cubicBezTo>
                      <a:pt x="2843" y="2134"/>
                      <a:pt x="3334" y="1644"/>
                      <a:pt x="3334" y="1080"/>
                    </a:cubicBezTo>
                    <a:cubicBezTo>
                      <a:pt x="3334" y="482"/>
                      <a:pt x="2867" y="1"/>
                      <a:pt x="2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7"/>
              <p:cNvSpPr/>
              <p:nvPr/>
            </p:nvSpPr>
            <p:spPr>
              <a:xfrm>
                <a:off x="-3507925" y="4378400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5032" y="0"/>
                    </a:moveTo>
                    <a:cubicBezTo>
                      <a:pt x="3135" y="0"/>
                      <a:pt x="1489" y="1391"/>
                      <a:pt x="1177" y="3328"/>
                    </a:cubicBezTo>
                    <a:lnTo>
                      <a:pt x="319" y="9088"/>
                    </a:lnTo>
                    <a:cubicBezTo>
                      <a:pt x="1" y="11220"/>
                      <a:pt x="1496" y="13180"/>
                      <a:pt x="3603" y="13524"/>
                    </a:cubicBezTo>
                    <a:lnTo>
                      <a:pt x="3726" y="13548"/>
                    </a:lnTo>
                    <a:cubicBezTo>
                      <a:pt x="3921" y="13577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4"/>
                    </a:cubicBezTo>
                    <a:lnTo>
                      <a:pt x="9020" y="4504"/>
                    </a:lnTo>
                    <a:cubicBezTo>
                      <a:pt x="9338" y="2372"/>
                      <a:pt x="7868" y="411"/>
                      <a:pt x="5736" y="68"/>
                    </a:cubicBezTo>
                    <a:lnTo>
                      <a:pt x="5613" y="44"/>
                    </a:lnTo>
                    <a:cubicBezTo>
                      <a:pt x="5417" y="15"/>
                      <a:pt x="5223" y="0"/>
                      <a:pt x="50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7"/>
              <p:cNvSpPr/>
              <p:nvPr/>
            </p:nvSpPr>
            <p:spPr>
              <a:xfrm>
                <a:off x="-3479125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088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8" y="3392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7"/>
              <p:cNvSpPr/>
              <p:nvPr/>
            </p:nvSpPr>
            <p:spPr>
              <a:xfrm>
                <a:off x="-3446650" y="45357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1"/>
                    </a:moveTo>
                    <a:cubicBezTo>
                      <a:pt x="491" y="1"/>
                      <a:pt x="0" y="48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68" y="2134"/>
                      <a:pt x="3358" y="1644"/>
                      <a:pt x="3358" y="1080"/>
                    </a:cubicBezTo>
                    <a:cubicBezTo>
                      <a:pt x="3358" y="492"/>
                      <a:pt x="2868" y="2"/>
                      <a:pt x="2280" y="2"/>
                    </a:cubicBezTo>
                    <a:lnTo>
                      <a:pt x="1079" y="2"/>
                    </a:lnTo>
                    <a:cubicBezTo>
                      <a:pt x="1065" y="1"/>
                      <a:pt x="1052" y="1"/>
                      <a:pt x="10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7"/>
              <p:cNvSpPr/>
              <p:nvPr/>
            </p:nvSpPr>
            <p:spPr>
              <a:xfrm>
                <a:off x="-4458850" y="4223250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0"/>
                    </a:moveTo>
                    <a:cubicBezTo>
                      <a:pt x="2083" y="1152"/>
                      <a:pt x="1765" y="2353"/>
                      <a:pt x="1495" y="3578"/>
                    </a:cubicBezTo>
                    <a:cubicBezTo>
                      <a:pt x="515" y="7034"/>
                      <a:pt x="0" y="10857"/>
                      <a:pt x="0" y="14852"/>
                    </a:cubicBezTo>
                    <a:cubicBezTo>
                      <a:pt x="0" y="31543"/>
                      <a:pt x="9411" y="45096"/>
                      <a:pt x="21053" y="45096"/>
                    </a:cubicBezTo>
                    <a:cubicBezTo>
                      <a:pt x="32670" y="45096"/>
                      <a:pt x="42106" y="31543"/>
                      <a:pt x="42106" y="14852"/>
                    </a:cubicBezTo>
                    <a:cubicBezTo>
                      <a:pt x="42106" y="10833"/>
                      <a:pt x="41542" y="7034"/>
                      <a:pt x="40562" y="3554"/>
                    </a:cubicBezTo>
                    <a:cubicBezTo>
                      <a:pt x="40292" y="2328"/>
                      <a:pt x="39974" y="1127"/>
                      <a:pt x="39655" y="0"/>
                    </a:cubicBezTo>
                    <a:cubicBezTo>
                      <a:pt x="33798" y="784"/>
                      <a:pt x="27548" y="1250"/>
                      <a:pt x="21053" y="1250"/>
                    </a:cubicBezTo>
                    <a:cubicBezTo>
                      <a:pt x="14558" y="1250"/>
                      <a:pt x="8308" y="784"/>
                      <a:pt x="2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7"/>
              <p:cNvSpPr/>
              <p:nvPr/>
            </p:nvSpPr>
            <p:spPr>
              <a:xfrm>
                <a:off x="-4054475" y="45780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1"/>
                    </a:moveTo>
                    <a:cubicBezTo>
                      <a:pt x="3628" y="1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108"/>
                      <a:pt x="1" y="8505"/>
                    </a:cubicBezTo>
                    <a:cubicBezTo>
                      <a:pt x="1" y="9902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05"/>
                    </a:cubicBezTo>
                    <a:cubicBezTo>
                      <a:pt x="3407" y="11667"/>
                      <a:pt x="4118" y="12059"/>
                      <a:pt x="4903" y="12059"/>
                    </a:cubicBezTo>
                    <a:cubicBezTo>
                      <a:pt x="5736" y="12059"/>
                      <a:pt x="6447" y="11618"/>
                      <a:pt x="6839" y="11005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02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1"/>
                      <a:pt x="4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7"/>
              <p:cNvSpPr/>
              <p:nvPr/>
            </p:nvSpPr>
            <p:spPr>
              <a:xfrm>
                <a:off x="-4287300" y="4365775"/>
                <a:ext cx="20712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5563" extrusionOk="0">
                    <a:moveTo>
                      <a:pt x="811" y="1"/>
                    </a:moveTo>
                    <a:cubicBezTo>
                      <a:pt x="581" y="1"/>
                      <a:pt x="361" y="110"/>
                      <a:pt x="221" y="328"/>
                    </a:cubicBezTo>
                    <a:cubicBezTo>
                      <a:pt x="0" y="696"/>
                      <a:pt x="123" y="1088"/>
                      <a:pt x="442" y="1309"/>
                    </a:cubicBezTo>
                    <a:lnTo>
                      <a:pt x="7083" y="5451"/>
                    </a:lnTo>
                    <a:cubicBezTo>
                      <a:pt x="7211" y="5527"/>
                      <a:pt x="7342" y="5562"/>
                      <a:pt x="7467" y="5562"/>
                    </a:cubicBezTo>
                    <a:cubicBezTo>
                      <a:pt x="7703" y="5562"/>
                      <a:pt x="7920" y="5438"/>
                      <a:pt x="8064" y="5230"/>
                    </a:cubicBezTo>
                    <a:cubicBezTo>
                      <a:pt x="8284" y="4862"/>
                      <a:pt x="8162" y="4470"/>
                      <a:pt x="7843" y="4250"/>
                    </a:cubicBezTo>
                    <a:lnTo>
                      <a:pt x="1201" y="108"/>
                    </a:lnTo>
                    <a:cubicBezTo>
                      <a:pt x="1077" y="36"/>
                      <a:pt x="942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7"/>
              <p:cNvSpPr/>
              <p:nvPr/>
            </p:nvSpPr>
            <p:spPr>
              <a:xfrm>
                <a:off x="-3794075" y="4366025"/>
                <a:ext cx="20100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5825" extrusionOk="0">
                    <a:moveTo>
                      <a:pt x="7225" y="1"/>
                    </a:moveTo>
                    <a:cubicBezTo>
                      <a:pt x="7080" y="1"/>
                      <a:pt x="6933" y="48"/>
                      <a:pt x="6814" y="147"/>
                    </a:cubicBezTo>
                    <a:lnTo>
                      <a:pt x="369" y="4534"/>
                    </a:lnTo>
                    <a:cubicBezTo>
                      <a:pt x="99" y="4754"/>
                      <a:pt x="1" y="5146"/>
                      <a:pt x="222" y="5539"/>
                    </a:cubicBezTo>
                    <a:cubicBezTo>
                      <a:pt x="356" y="5718"/>
                      <a:pt x="573" y="5825"/>
                      <a:pt x="794" y="5825"/>
                    </a:cubicBezTo>
                    <a:cubicBezTo>
                      <a:pt x="935" y="5825"/>
                      <a:pt x="1078" y="5781"/>
                      <a:pt x="1202" y="5686"/>
                    </a:cubicBezTo>
                    <a:lnTo>
                      <a:pt x="7623" y="1274"/>
                    </a:lnTo>
                    <a:cubicBezTo>
                      <a:pt x="7942" y="1053"/>
                      <a:pt x="8040" y="588"/>
                      <a:pt x="7770" y="294"/>
                    </a:cubicBezTo>
                    <a:cubicBezTo>
                      <a:pt x="7653" y="104"/>
                      <a:pt x="7440" y="1"/>
                      <a:pt x="7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7"/>
              <p:cNvSpPr/>
              <p:nvPr/>
            </p:nvSpPr>
            <p:spPr>
              <a:xfrm>
                <a:off x="-4284850" y="4502025"/>
                <a:ext cx="226725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69" extrusionOk="0">
                    <a:moveTo>
                      <a:pt x="4510" y="0"/>
                    </a:moveTo>
                    <a:cubicBezTo>
                      <a:pt x="4494" y="0"/>
                      <a:pt x="4478" y="0"/>
                      <a:pt x="4461" y="1"/>
                    </a:cubicBezTo>
                    <a:cubicBezTo>
                      <a:pt x="2133" y="25"/>
                      <a:pt x="246" y="1814"/>
                      <a:pt x="1" y="4069"/>
                    </a:cubicBezTo>
                    <a:cubicBezTo>
                      <a:pt x="1146" y="3341"/>
                      <a:pt x="2831" y="2866"/>
                      <a:pt x="4635" y="2866"/>
                    </a:cubicBezTo>
                    <a:cubicBezTo>
                      <a:pt x="6112" y="2866"/>
                      <a:pt x="7667" y="3185"/>
                      <a:pt x="9069" y="3946"/>
                    </a:cubicBezTo>
                    <a:cubicBezTo>
                      <a:pt x="8752" y="1708"/>
                      <a:pt x="6817" y="0"/>
                      <a:pt x="4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7"/>
              <p:cNvSpPr/>
              <p:nvPr/>
            </p:nvSpPr>
            <p:spPr>
              <a:xfrm>
                <a:off x="-3805700" y="4502025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59" y="1"/>
                    </a:moveTo>
                    <a:cubicBezTo>
                      <a:pt x="2255" y="1"/>
                      <a:pt x="319" y="1716"/>
                      <a:pt x="0" y="3971"/>
                    </a:cubicBezTo>
                    <a:cubicBezTo>
                      <a:pt x="1298" y="3221"/>
                      <a:pt x="2891" y="2864"/>
                      <a:pt x="4469" y="2864"/>
                    </a:cubicBezTo>
                    <a:cubicBezTo>
                      <a:pt x="6140" y="2864"/>
                      <a:pt x="7796" y="3264"/>
                      <a:pt x="9069" y="4020"/>
                    </a:cubicBezTo>
                    <a:cubicBezTo>
                      <a:pt x="8799" y="1765"/>
                      <a:pt x="6936" y="1"/>
                      <a:pt x="4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7"/>
              <p:cNvSpPr/>
              <p:nvPr/>
            </p:nvSpPr>
            <p:spPr>
              <a:xfrm>
                <a:off x="-4311075" y="4760775"/>
                <a:ext cx="759175" cy="302675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12107" extrusionOk="0">
                    <a:moveTo>
                      <a:pt x="333" y="1"/>
                    </a:moveTo>
                    <a:cubicBezTo>
                      <a:pt x="166" y="1"/>
                      <a:pt x="1" y="142"/>
                      <a:pt x="45" y="361"/>
                    </a:cubicBezTo>
                    <a:cubicBezTo>
                      <a:pt x="1295" y="8191"/>
                      <a:pt x="8237" y="12107"/>
                      <a:pt x="15182" y="12107"/>
                    </a:cubicBezTo>
                    <a:cubicBezTo>
                      <a:pt x="22127" y="12107"/>
                      <a:pt x="29075" y="8191"/>
                      <a:pt x="30337" y="361"/>
                    </a:cubicBezTo>
                    <a:cubicBezTo>
                      <a:pt x="30367" y="142"/>
                      <a:pt x="30195" y="1"/>
                      <a:pt x="30026" y="1"/>
                    </a:cubicBezTo>
                    <a:cubicBezTo>
                      <a:pt x="29912" y="1"/>
                      <a:pt x="29799" y="65"/>
                      <a:pt x="29749" y="214"/>
                    </a:cubicBezTo>
                    <a:cubicBezTo>
                      <a:pt x="27690" y="5900"/>
                      <a:pt x="21931" y="10017"/>
                      <a:pt x="15167" y="10017"/>
                    </a:cubicBezTo>
                    <a:cubicBezTo>
                      <a:pt x="8402" y="10017"/>
                      <a:pt x="2667" y="5924"/>
                      <a:pt x="608" y="214"/>
                    </a:cubicBezTo>
                    <a:cubicBezTo>
                      <a:pt x="559" y="65"/>
                      <a:pt x="445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92" name="Google Shape;1492;p47"/>
          <p:cNvGrpSpPr/>
          <p:nvPr/>
        </p:nvGrpSpPr>
        <p:grpSpPr>
          <a:xfrm rot="-899711">
            <a:off x="7926341" y="4060619"/>
            <a:ext cx="1548946" cy="1260888"/>
            <a:chOff x="-4665350" y="2921200"/>
            <a:chExt cx="1564900" cy="1273875"/>
          </a:xfrm>
        </p:grpSpPr>
        <p:sp>
          <p:nvSpPr>
            <p:cNvPr id="1493" name="Google Shape;1493;p47"/>
            <p:cNvSpPr/>
            <p:nvPr/>
          </p:nvSpPr>
          <p:spPr>
            <a:xfrm>
              <a:off x="-4657550" y="2924275"/>
              <a:ext cx="1551425" cy="1141050"/>
            </a:xfrm>
            <a:custGeom>
              <a:avLst/>
              <a:gdLst/>
              <a:ahLst/>
              <a:cxnLst/>
              <a:rect l="l" t="t" r="r" b="b"/>
              <a:pathLst>
                <a:path w="62057" h="45642" extrusionOk="0">
                  <a:moveTo>
                    <a:pt x="14607" y="1"/>
                  </a:moveTo>
                  <a:cubicBezTo>
                    <a:pt x="14240" y="1153"/>
                    <a:pt x="13921" y="2354"/>
                    <a:pt x="13651" y="3579"/>
                  </a:cubicBezTo>
                  <a:cubicBezTo>
                    <a:pt x="13382" y="4560"/>
                    <a:pt x="13137" y="5564"/>
                    <a:pt x="12916" y="6618"/>
                  </a:cubicBezTo>
                  <a:cubicBezTo>
                    <a:pt x="12372" y="6356"/>
                    <a:pt x="11785" y="6208"/>
                    <a:pt x="11166" y="6208"/>
                  </a:cubicBezTo>
                  <a:cubicBezTo>
                    <a:pt x="10977" y="6208"/>
                    <a:pt x="10784" y="6222"/>
                    <a:pt x="10588" y="6251"/>
                  </a:cubicBezTo>
                  <a:lnTo>
                    <a:pt x="10465" y="6275"/>
                  </a:lnTo>
                  <a:cubicBezTo>
                    <a:pt x="8358" y="6618"/>
                    <a:pt x="6887" y="8579"/>
                    <a:pt x="7181" y="10711"/>
                  </a:cubicBezTo>
                  <a:lnTo>
                    <a:pt x="7426" y="12427"/>
                  </a:lnTo>
                  <a:lnTo>
                    <a:pt x="6250" y="12427"/>
                  </a:lnTo>
                  <a:cubicBezTo>
                    <a:pt x="5539" y="12427"/>
                    <a:pt x="4951" y="13015"/>
                    <a:pt x="4951" y="13726"/>
                  </a:cubicBezTo>
                  <a:cubicBezTo>
                    <a:pt x="4951" y="13848"/>
                    <a:pt x="4975" y="13971"/>
                    <a:pt x="5024" y="14093"/>
                  </a:cubicBezTo>
                  <a:cubicBezTo>
                    <a:pt x="0" y="15932"/>
                    <a:pt x="760" y="23946"/>
                    <a:pt x="7500" y="27157"/>
                  </a:cubicBezTo>
                  <a:cubicBezTo>
                    <a:pt x="9632" y="28186"/>
                    <a:pt x="11813" y="28088"/>
                    <a:pt x="14362" y="28382"/>
                  </a:cubicBezTo>
                  <a:cubicBezTo>
                    <a:pt x="17818" y="38284"/>
                    <a:pt x="24925" y="45097"/>
                    <a:pt x="33160" y="45097"/>
                  </a:cubicBezTo>
                  <a:lnTo>
                    <a:pt x="33209" y="45097"/>
                  </a:lnTo>
                  <a:cubicBezTo>
                    <a:pt x="34876" y="45097"/>
                    <a:pt x="36518" y="44803"/>
                    <a:pt x="38062" y="44264"/>
                  </a:cubicBezTo>
                  <a:cubicBezTo>
                    <a:pt x="40199" y="45230"/>
                    <a:pt x="42206" y="45642"/>
                    <a:pt x="44017" y="45642"/>
                  </a:cubicBezTo>
                  <a:cubicBezTo>
                    <a:pt x="49143" y="45642"/>
                    <a:pt x="52701" y="42345"/>
                    <a:pt x="53209" y="38994"/>
                  </a:cubicBezTo>
                  <a:cubicBezTo>
                    <a:pt x="54042" y="33504"/>
                    <a:pt x="51517" y="32034"/>
                    <a:pt x="52130" y="28063"/>
                  </a:cubicBezTo>
                  <a:cubicBezTo>
                    <a:pt x="52449" y="27108"/>
                    <a:pt x="52743" y="26152"/>
                    <a:pt x="52988" y="25171"/>
                  </a:cubicBezTo>
                  <a:cubicBezTo>
                    <a:pt x="54728" y="21029"/>
                    <a:pt x="60169" y="20417"/>
                    <a:pt x="61394" y="18039"/>
                  </a:cubicBezTo>
                  <a:cubicBezTo>
                    <a:pt x="62056" y="16765"/>
                    <a:pt x="61517" y="15564"/>
                    <a:pt x="60929" y="14731"/>
                  </a:cubicBezTo>
                  <a:cubicBezTo>
                    <a:pt x="61223" y="14486"/>
                    <a:pt x="61443" y="14118"/>
                    <a:pt x="61443" y="13726"/>
                  </a:cubicBezTo>
                  <a:cubicBezTo>
                    <a:pt x="61443" y="13015"/>
                    <a:pt x="60855" y="12427"/>
                    <a:pt x="60169" y="12427"/>
                  </a:cubicBezTo>
                  <a:lnTo>
                    <a:pt x="58968" y="12427"/>
                  </a:lnTo>
                  <a:lnTo>
                    <a:pt x="59213" y="10711"/>
                  </a:lnTo>
                  <a:cubicBezTo>
                    <a:pt x="59507" y="8579"/>
                    <a:pt x="58037" y="6618"/>
                    <a:pt x="55929" y="6275"/>
                  </a:cubicBezTo>
                  <a:lnTo>
                    <a:pt x="55806" y="6251"/>
                  </a:lnTo>
                  <a:cubicBezTo>
                    <a:pt x="55613" y="6222"/>
                    <a:pt x="55421" y="6208"/>
                    <a:pt x="55231" y="6208"/>
                  </a:cubicBezTo>
                  <a:cubicBezTo>
                    <a:pt x="54603" y="6208"/>
                    <a:pt x="53999" y="6361"/>
                    <a:pt x="53454" y="6643"/>
                  </a:cubicBezTo>
                  <a:cubicBezTo>
                    <a:pt x="53233" y="5613"/>
                    <a:pt x="52988" y="4560"/>
                    <a:pt x="52718" y="3555"/>
                  </a:cubicBezTo>
                  <a:cubicBezTo>
                    <a:pt x="52449" y="2329"/>
                    <a:pt x="52130" y="1128"/>
                    <a:pt x="51787" y="1"/>
                  </a:cubicBezTo>
                  <a:cubicBezTo>
                    <a:pt x="45954" y="785"/>
                    <a:pt x="39704" y="1251"/>
                    <a:pt x="33209" y="1251"/>
                  </a:cubicBezTo>
                  <a:cubicBezTo>
                    <a:pt x="26715" y="1251"/>
                    <a:pt x="20465" y="785"/>
                    <a:pt x="14607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4" name="Google Shape;1494;p47"/>
            <p:cNvGrpSpPr/>
            <p:nvPr/>
          </p:nvGrpSpPr>
          <p:grpSpPr>
            <a:xfrm>
              <a:off x="-4665350" y="2921200"/>
              <a:ext cx="1564900" cy="1273875"/>
              <a:chOff x="-4712525" y="2921200"/>
              <a:chExt cx="1564900" cy="1273875"/>
            </a:xfrm>
          </p:grpSpPr>
          <p:sp>
            <p:nvSpPr>
              <p:cNvPr id="1495" name="Google Shape;1495;p47"/>
              <p:cNvSpPr/>
              <p:nvPr/>
            </p:nvSpPr>
            <p:spPr>
              <a:xfrm>
                <a:off x="-4712525" y="3264950"/>
                <a:ext cx="1564900" cy="930125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5" fill="none" extrusionOk="0">
                    <a:moveTo>
                      <a:pt x="6373" y="25"/>
                    </a:moveTo>
                    <a:cubicBezTo>
                      <a:pt x="0" y="932"/>
                      <a:pt x="344" y="9951"/>
                      <a:pt x="7598" y="13431"/>
                    </a:cubicBezTo>
                    <a:cubicBezTo>
                      <a:pt x="12941" y="15956"/>
                      <a:pt x="18455" y="11544"/>
                      <a:pt x="29411" y="23749"/>
                    </a:cubicBezTo>
                    <a:cubicBezTo>
                      <a:pt x="41518" y="37205"/>
                      <a:pt x="52400" y="31323"/>
                      <a:pt x="53307" y="25244"/>
                    </a:cubicBezTo>
                    <a:cubicBezTo>
                      <a:pt x="54287" y="18652"/>
                      <a:pt x="50488" y="17892"/>
                      <a:pt x="53037" y="11544"/>
                    </a:cubicBezTo>
                    <a:cubicBezTo>
                      <a:pt x="54728" y="7304"/>
                      <a:pt x="60267" y="6691"/>
                      <a:pt x="61493" y="4265"/>
                    </a:cubicBezTo>
                    <a:cubicBezTo>
                      <a:pt x="62596" y="2084"/>
                      <a:pt x="60120" y="0"/>
                      <a:pt x="60120" y="0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47"/>
              <p:cNvSpPr/>
              <p:nvPr/>
            </p:nvSpPr>
            <p:spPr>
              <a:xfrm>
                <a:off x="-4585700" y="3231850"/>
                <a:ext cx="1268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575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2011"/>
                      <a:pt x="564" y="2574"/>
                      <a:pt x="1275" y="2574"/>
                    </a:cubicBezTo>
                    <a:lnTo>
                      <a:pt x="3800" y="2574"/>
                    </a:lnTo>
                    <a:cubicBezTo>
                      <a:pt x="4486" y="2574"/>
                      <a:pt x="5074" y="2011"/>
                      <a:pt x="5074" y="1300"/>
                    </a:cubicBezTo>
                    <a:cubicBezTo>
                      <a:pt x="5074" y="589"/>
                      <a:pt x="4486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47"/>
              <p:cNvSpPr/>
              <p:nvPr/>
            </p:nvSpPr>
            <p:spPr>
              <a:xfrm>
                <a:off x="-3301450" y="3231850"/>
                <a:ext cx="1268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575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2011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1" y="2574"/>
                      <a:pt x="5074" y="2011"/>
                      <a:pt x="5074" y="1300"/>
                    </a:cubicBezTo>
                    <a:cubicBezTo>
                      <a:pt x="5074" y="589"/>
                      <a:pt x="4511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47"/>
              <p:cNvSpPr/>
              <p:nvPr/>
            </p:nvSpPr>
            <p:spPr>
              <a:xfrm>
                <a:off x="-4537900" y="3076375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307" y="0"/>
                    </a:moveTo>
                    <a:cubicBezTo>
                      <a:pt x="4115" y="0"/>
                      <a:pt x="3921" y="14"/>
                      <a:pt x="3726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5" y="13591"/>
                      <a:pt x="5032" y="13591"/>
                    </a:cubicBezTo>
                    <a:cubicBezTo>
                      <a:pt x="5223" y="13591"/>
                      <a:pt x="5417" y="13577"/>
                      <a:pt x="5613" y="13548"/>
                    </a:cubicBezTo>
                    <a:lnTo>
                      <a:pt x="5735" y="13523"/>
                    </a:lnTo>
                    <a:cubicBezTo>
                      <a:pt x="7843" y="13180"/>
                      <a:pt x="9314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3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47"/>
              <p:cNvSpPr/>
              <p:nvPr/>
            </p:nvSpPr>
            <p:spPr>
              <a:xfrm>
                <a:off x="-4510325" y="3117050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6"/>
                    </a:cubicBezTo>
                    <a:lnTo>
                      <a:pt x="907" y="6995"/>
                    </a:lnTo>
                    <a:cubicBezTo>
                      <a:pt x="1130" y="8441"/>
                      <a:pt x="2383" y="9504"/>
                      <a:pt x="3822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10"/>
                    </a:lnTo>
                    <a:cubicBezTo>
                      <a:pt x="5978" y="1063"/>
                      <a:pt x="4726" y="1"/>
                      <a:pt x="3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7"/>
              <p:cNvSpPr/>
              <p:nvPr/>
            </p:nvSpPr>
            <p:spPr>
              <a:xfrm>
                <a:off x="-4449675" y="3233675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320" y="1"/>
                    </a:moveTo>
                    <a:cubicBezTo>
                      <a:pt x="2307" y="1"/>
                      <a:pt x="2294" y="1"/>
                      <a:pt x="2280" y="1"/>
                    </a:cubicBezTo>
                    <a:lnTo>
                      <a:pt x="1079" y="1"/>
                    </a:lnTo>
                    <a:cubicBezTo>
                      <a:pt x="491" y="1"/>
                      <a:pt x="1" y="492"/>
                      <a:pt x="1" y="1080"/>
                    </a:cubicBezTo>
                    <a:cubicBezTo>
                      <a:pt x="1" y="1643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44" y="2134"/>
                      <a:pt x="3334" y="1643"/>
                      <a:pt x="3334" y="1080"/>
                    </a:cubicBezTo>
                    <a:cubicBezTo>
                      <a:pt x="3334" y="482"/>
                      <a:pt x="2867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47"/>
              <p:cNvSpPr/>
              <p:nvPr/>
            </p:nvSpPr>
            <p:spPr>
              <a:xfrm>
                <a:off x="-3455225" y="3076375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5007" y="0"/>
                    </a:moveTo>
                    <a:cubicBezTo>
                      <a:pt x="3110" y="0"/>
                      <a:pt x="1464" y="1391"/>
                      <a:pt x="1152" y="3328"/>
                    </a:cubicBezTo>
                    <a:lnTo>
                      <a:pt x="294" y="9087"/>
                    </a:lnTo>
                    <a:cubicBezTo>
                      <a:pt x="0" y="11220"/>
                      <a:pt x="1471" y="13180"/>
                      <a:pt x="3579" y="13523"/>
                    </a:cubicBezTo>
                    <a:lnTo>
                      <a:pt x="3701" y="13548"/>
                    </a:lnTo>
                    <a:cubicBezTo>
                      <a:pt x="3897" y="13577"/>
                      <a:pt x="4091" y="13591"/>
                      <a:pt x="4282" y="13591"/>
                    </a:cubicBezTo>
                    <a:cubicBezTo>
                      <a:pt x="6179" y="13591"/>
                      <a:pt x="7825" y="12201"/>
                      <a:pt x="8137" y="10264"/>
                    </a:cubicBezTo>
                    <a:lnTo>
                      <a:pt x="8995" y="4504"/>
                    </a:lnTo>
                    <a:cubicBezTo>
                      <a:pt x="9314" y="2372"/>
                      <a:pt x="7843" y="411"/>
                      <a:pt x="5711" y="68"/>
                    </a:cubicBezTo>
                    <a:lnTo>
                      <a:pt x="5588" y="44"/>
                    </a:lnTo>
                    <a:cubicBezTo>
                      <a:pt x="5393" y="14"/>
                      <a:pt x="5199" y="0"/>
                      <a:pt x="5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47"/>
              <p:cNvSpPr/>
              <p:nvPr/>
            </p:nvSpPr>
            <p:spPr>
              <a:xfrm>
                <a:off x="-3427050" y="3117050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112"/>
                    </a:lnTo>
                    <a:cubicBezTo>
                      <a:pt x="1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9" y="3416"/>
                    </a:lnTo>
                    <a:cubicBezTo>
                      <a:pt x="7084" y="1774"/>
                      <a:pt x="5932" y="279"/>
                      <a:pt x="4339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47"/>
              <p:cNvSpPr/>
              <p:nvPr/>
            </p:nvSpPr>
            <p:spPr>
              <a:xfrm>
                <a:off x="-3393950" y="3233675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1010" y="1"/>
                    </a:moveTo>
                    <a:cubicBezTo>
                      <a:pt x="420" y="1"/>
                      <a:pt x="0" y="482"/>
                      <a:pt x="0" y="1080"/>
                    </a:cubicBezTo>
                    <a:cubicBezTo>
                      <a:pt x="0" y="1643"/>
                      <a:pt x="490" y="2134"/>
                      <a:pt x="1054" y="2134"/>
                    </a:cubicBezTo>
                    <a:lnTo>
                      <a:pt x="2255" y="2134"/>
                    </a:lnTo>
                    <a:cubicBezTo>
                      <a:pt x="2843" y="2134"/>
                      <a:pt x="3333" y="1643"/>
                      <a:pt x="3333" y="1080"/>
                    </a:cubicBezTo>
                    <a:cubicBezTo>
                      <a:pt x="3333" y="492"/>
                      <a:pt x="2843" y="1"/>
                      <a:pt x="2255" y="1"/>
                    </a:cubicBezTo>
                    <a:lnTo>
                      <a:pt x="1054" y="1"/>
                    </a:lnTo>
                    <a:cubicBezTo>
                      <a:pt x="1039" y="1"/>
                      <a:pt x="1025" y="1"/>
                      <a:pt x="1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7"/>
              <p:cNvSpPr/>
              <p:nvPr/>
            </p:nvSpPr>
            <p:spPr>
              <a:xfrm>
                <a:off x="-4406775" y="2921200"/>
                <a:ext cx="1052675" cy="1127450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8" extrusionOk="0">
                    <a:moveTo>
                      <a:pt x="2451" y="1"/>
                    </a:moveTo>
                    <a:cubicBezTo>
                      <a:pt x="2084" y="1153"/>
                      <a:pt x="1765" y="2354"/>
                      <a:pt x="1495" y="3579"/>
                    </a:cubicBezTo>
                    <a:cubicBezTo>
                      <a:pt x="515" y="7035"/>
                      <a:pt x="0" y="10858"/>
                      <a:pt x="0" y="14853"/>
                    </a:cubicBezTo>
                    <a:cubicBezTo>
                      <a:pt x="0" y="31544"/>
                      <a:pt x="9412" y="45097"/>
                      <a:pt x="21053" y="45097"/>
                    </a:cubicBezTo>
                    <a:cubicBezTo>
                      <a:pt x="32646" y="45097"/>
                      <a:pt x="42106" y="31544"/>
                      <a:pt x="42106" y="14853"/>
                    </a:cubicBezTo>
                    <a:cubicBezTo>
                      <a:pt x="42106" y="10834"/>
                      <a:pt x="41542" y="7035"/>
                      <a:pt x="40562" y="3555"/>
                    </a:cubicBezTo>
                    <a:cubicBezTo>
                      <a:pt x="40293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9" y="785"/>
                      <a:pt x="24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47"/>
              <p:cNvSpPr/>
              <p:nvPr/>
            </p:nvSpPr>
            <p:spPr>
              <a:xfrm>
                <a:off x="-4170875" y="3522300"/>
                <a:ext cx="5827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789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789"/>
                    </a:cubicBezTo>
                    <a:cubicBezTo>
                      <a:pt x="1747" y="11062"/>
                      <a:pt x="7089" y="10693"/>
                      <a:pt x="12279" y="10693"/>
                    </a:cubicBezTo>
                    <a:cubicBezTo>
                      <a:pt x="17065" y="10693"/>
                      <a:pt x="21721" y="11007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47"/>
              <p:cNvSpPr/>
              <p:nvPr/>
            </p:nvSpPr>
            <p:spPr>
              <a:xfrm>
                <a:off x="-4116350" y="3522900"/>
                <a:ext cx="471825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46" extrusionOk="0">
                    <a:moveTo>
                      <a:pt x="9436" y="1"/>
                    </a:moveTo>
                    <a:cubicBezTo>
                      <a:pt x="5564" y="1"/>
                      <a:pt x="2133" y="2059"/>
                      <a:pt x="0" y="5245"/>
                    </a:cubicBezTo>
                    <a:cubicBezTo>
                      <a:pt x="2623" y="3652"/>
                      <a:pt x="5907" y="2696"/>
                      <a:pt x="9436" y="2696"/>
                    </a:cubicBezTo>
                    <a:cubicBezTo>
                      <a:pt x="12965" y="2696"/>
                      <a:pt x="16225" y="3652"/>
                      <a:pt x="18872" y="5221"/>
                    </a:cubicBezTo>
                    <a:cubicBezTo>
                      <a:pt x="16715" y="2059"/>
                      <a:pt x="13333" y="1"/>
                      <a:pt x="94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47"/>
              <p:cNvSpPr/>
              <p:nvPr/>
            </p:nvSpPr>
            <p:spPr>
              <a:xfrm>
                <a:off x="-4002375" y="32759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7" y="0"/>
                    </a:moveTo>
                    <a:cubicBezTo>
                      <a:pt x="3578" y="0"/>
                      <a:pt x="2549" y="1030"/>
                      <a:pt x="2549" y="2329"/>
                    </a:cubicBezTo>
                    <a:lnTo>
                      <a:pt x="2549" y="5956"/>
                    </a:lnTo>
                    <a:cubicBezTo>
                      <a:pt x="1127" y="5956"/>
                      <a:pt x="0" y="7108"/>
                      <a:pt x="0" y="8505"/>
                    </a:cubicBezTo>
                    <a:cubicBezTo>
                      <a:pt x="0" y="9927"/>
                      <a:pt x="1127" y="11054"/>
                      <a:pt x="2549" y="11054"/>
                    </a:cubicBezTo>
                    <a:cubicBezTo>
                      <a:pt x="2671" y="11054"/>
                      <a:pt x="2819" y="11054"/>
                      <a:pt x="2941" y="11029"/>
                    </a:cubicBezTo>
                    <a:cubicBezTo>
                      <a:pt x="3382" y="11642"/>
                      <a:pt x="4068" y="12059"/>
                      <a:pt x="4877" y="12059"/>
                    </a:cubicBezTo>
                    <a:cubicBezTo>
                      <a:pt x="5711" y="12059"/>
                      <a:pt x="6397" y="11642"/>
                      <a:pt x="6838" y="11029"/>
                    </a:cubicBezTo>
                    <a:cubicBezTo>
                      <a:pt x="6985" y="11054"/>
                      <a:pt x="7132" y="11054"/>
                      <a:pt x="7255" y="11054"/>
                    </a:cubicBezTo>
                    <a:cubicBezTo>
                      <a:pt x="8676" y="11054"/>
                      <a:pt x="9803" y="9927"/>
                      <a:pt x="9803" y="8505"/>
                    </a:cubicBezTo>
                    <a:cubicBezTo>
                      <a:pt x="9803" y="7108"/>
                      <a:pt x="8652" y="5956"/>
                      <a:pt x="7255" y="5956"/>
                    </a:cubicBezTo>
                    <a:lnTo>
                      <a:pt x="7206" y="5956"/>
                    </a:lnTo>
                    <a:lnTo>
                      <a:pt x="7206" y="2329"/>
                    </a:lnTo>
                    <a:cubicBezTo>
                      <a:pt x="7206" y="1030"/>
                      <a:pt x="6152" y="0"/>
                      <a:pt x="48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47"/>
              <p:cNvSpPr/>
              <p:nvPr/>
            </p:nvSpPr>
            <p:spPr>
              <a:xfrm>
                <a:off x="-4235225" y="3061825"/>
                <a:ext cx="2230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7" extrusionOk="0">
                    <a:moveTo>
                      <a:pt x="8140" y="1"/>
                    </a:moveTo>
                    <a:cubicBezTo>
                      <a:pt x="8066" y="1"/>
                      <a:pt x="7991" y="13"/>
                      <a:pt x="7917" y="37"/>
                    </a:cubicBezTo>
                    <a:lnTo>
                      <a:pt x="564" y="2709"/>
                    </a:lnTo>
                    <a:cubicBezTo>
                      <a:pt x="197" y="2831"/>
                      <a:pt x="1" y="3224"/>
                      <a:pt x="123" y="3591"/>
                    </a:cubicBezTo>
                    <a:cubicBezTo>
                      <a:pt x="218" y="3875"/>
                      <a:pt x="474" y="4057"/>
                      <a:pt x="755" y="4057"/>
                    </a:cubicBezTo>
                    <a:cubicBezTo>
                      <a:pt x="837" y="4057"/>
                      <a:pt x="922" y="4041"/>
                      <a:pt x="1006" y="4008"/>
                    </a:cubicBezTo>
                    <a:lnTo>
                      <a:pt x="8358" y="1361"/>
                    </a:lnTo>
                    <a:cubicBezTo>
                      <a:pt x="8726" y="1238"/>
                      <a:pt x="8922" y="846"/>
                      <a:pt x="8799" y="479"/>
                    </a:cubicBezTo>
                    <a:cubicBezTo>
                      <a:pt x="8701" y="185"/>
                      <a:pt x="8432" y="1"/>
                      <a:pt x="8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47"/>
              <p:cNvSpPr/>
              <p:nvPr/>
            </p:nvSpPr>
            <p:spPr>
              <a:xfrm>
                <a:off x="-3741375" y="3029200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791" y="0"/>
                    </a:moveTo>
                    <a:cubicBezTo>
                      <a:pt x="530" y="0"/>
                      <a:pt x="279" y="154"/>
                      <a:pt x="172" y="387"/>
                    </a:cubicBezTo>
                    <a:cubicBezTo>
                      <a:pt x="1" y="730"/>
                      <a:pt x="172" y="1171"/>
                      <a:pt x="491" y="1318"/>
                    </a:cubicBezTo>
                    <a:lnTo>
                      <a:pt x="7574" y="4627"/>
                    </a:lnTo>
                    <a:cubicBezTo>
                      <a:pt x="7664" y="4665"/>
                      <a:pt x="7758" y="4683"/>
                      <a:pt x="7852" y="4683"/>
                    </a:cubicBezTo>
                    <a:cubicBezTo>
                      <a:pt x="8118" y="4683"/>
                      <a:pt x="8379" y="4537"/>
                      <a:pt x="8505" y="4283"/>
                    </a:cubicBezTo>
                    <a:cubicBezTo>
                      <a:pt x="8652" y="3940"/>
                      <a:pt x="8505" y="3524"/>
                      <a:pt x="8162" y="3377"/>
                    </a:cubicBezTo>
                    <a:lnTo>
                      <a:pt x="1079" y="68"/>
                    </a:lnTo>
                    <a:cubicBezTo>
                      <a:pt x="986" y="21"/>
                      <a:pt x="888" y="0"/>
                      <a:pt x="7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47"/>
              <p:cNvSpPr/>
              <p:nvPr/>
            </p:nvSpPr>
            <p:spPr>
              <a:xfrm>
                <a:off x="-4234600" y="3156500"/>
                <a:ext cx="2267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579" extrusionOk="0">
                    <a:moveTo>
                      <a:pt x="4534" y="0"/>
                    </a:moveTo>
                    <a:cubicBezTo>
                      <a:pt x="2034" y="0"/>
                      <a:pt x="0" y="1912"/>
                      <a:pt x="0" y="4289"/>
                    </a:cubicBezTo>
                    <a:cubicBezTo>
                      <a:pt x="0" y="6642"/>
                      <a:pt x="2034" y="8578"/>
                      <a:pt x="4534" y="8578"/>
                    </a:cubicBezTo>
                    <a:cubicBezTo>
                      <a:pt x="7034" y="8578"/>
                      <a:pt x="9068" y="6642"/>
                      <a:pt x="9068" y="4289"/>
                    </a:cubicBezTo>
                    <a:cubicBezTo>
                      <a:pt x="9068" y="1912"/>
                      <a:pt x="7034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1" name="Google Shape;1511;p47"/>
              <p:cNvSpPr/>
              <p:nvPr/>
            </p:nvSpPr>
            <p:spPr>
              <a:xfrm>
                <a:off x="-3753625" y="3156500"/>
                <a:ext cx="2267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579" extrusionOk="0">
                    <a:moveTo>
                      <a:pt x="4535" y="0"/>
                    </a:moveTo>
                    <a:cubicBezTo>
                      <a:pt x="2035" y="0"/>
                      <a:pt x="1" y="1912"/>
                      <a:pt x="1" y="4289"/>
                    </a:cubicBezTo>
                    <a:cubicBezTo>
                      <a:pt x="1" y="6642"/>
                      <a:pt x="2035" y="8578"/>
                      <a:pt x="4535" y="8578"/>
                    </a:cubicBezTo>
                    <a:cubicBezTo>
                      <a:pt x="7035" y="8578"/>
                      <a:pt x="9069" y="6642"/>
                      <a:pt x="9069" y="4289"/>
                    </a:cubicBezTo>
                    <a:cubicBezTo>
                      <a:pt x="9069" y="1912"/>
                      <a:pt x="7035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47"/>
              <p:cNvSpPr/>
              <p:nvPr/>
            </p:nvSpPr>
            <p:spPr>
              <a:xfrm>
                <a:off x="-4171500" y="3746550"/>
                <a:ext cx="5827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23309" h="2868" extrusionOk="0">
                    <a:moveTo>
                      <a:pt x="11667" y="0"/>
                    </a:moveTo>
                    <a:cubicBezTo>
                      <a:pt x="7010" y="0"/>
                      <a:pt x="2868" y="319"/>
                      <a:pt x="295" y="834"/>
                    </a:cubicBezTo>
                    <a:cubicBezTo>
                      <a:pt x="148" y="1471"/>
                      <a:pt x="50" y="2157"/>
                      <a:pt x="1" y="2868"/>
                    </a:cubicBezTo>
                    <a:cubicBezTo>
                      <a:pt x="1748" y="2128"/>
                      <a:pt x="7090" y="1760"/>
                      <a:pt x="12280" y="1760"/>
                    </a:cubicBezTo>
                    <a:cubicBezTo>
                      <a:pt x="17065" y="1760"/>
                      <a:pt x="21721" y="2073"/>
                      <a:pt x="23308" y="2696"/>
                    </a:cubicBezTo>
                    <a:cubicBezTo>
                      <a:pt x="23259" y="2059"/>
                      <a:pt x="23161" y="1446"/>
                      <a:pt x="23039" y="834"/>
                    </a:cubicBezTo>
                    <a:cubicBezTo>
                      <a:pt x="20465" y="343"/>
                      <a:pt x="16323" y="0"/>
                      <a:pt x="11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47"/>
              <p:cNvSpPr/>
              <p:nvPr/>
            </p:nvSpPr>
            <p:spPr>
              <a:xfrm>
                <a:off x="-3492600" y="3009450"/>
                <a:ext cx="95600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1" extrusionOk="0">
                    <a:moveTo>
                      <a:pt x="662" y="0"/>
                    </a:moveTo>
                    <a:cubicBezTo>
                      <a:pt x="662" y="0"/>
                      <a:pt x="0" y="4657"/>
                      <a:pt x="221" y="5564"/>
                    </a:cubicBezTo>
                    <a:cubicBezTo>
                      <a:pt x="406" y="6348"/>
                      <a:pt x="1113" y="6871"/>
                      <a:pt x="1873" y="6871"/>
                    </a:cubicBezTo>
                    <a:cubicBezTo>
                      <a:pt x="2016" y="6871"/>
                      <a:pt x="2160" y="6852"/>
                      <a:pt x="2304" y="6814"/>
                    </a:cubicBezTo>
                    <a:cubicBezTo>
                      <a:pt x="3235" y="6618"/>
                      <a:pt x="3824" y="5662"/>
                      <a:pt x="3578" y="4730"/>
                    </a:cubicBezTo>
                    <a:cubicBezTo>
                      <a:pt x="3358" y="3824"/>
                      <a:pt x="662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7AED6A4-5324-DCB3-FCB2-86B0EC805602}"/>
              </a:ext>
            </a:extLst>
          </p:cNvPr>
          <p:cNvSpPr txBox="1"/>
          <p:nvPr/>
        </p:nvSpPr>
        <p:spPr>
          <a:xfrm>
            <a:off x="367087" y="401688"/>
            <a:ext cx="5324356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400050" algn="just">
              <a:spcAft>
                <a:spcPts val="800"/>
              </a:spcAft>
              <a:buAutoNum type="romanUcPeriod"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❖"/>
              <a:tabLst>
                <a:tab pos="65913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❖"/>
              <a:tabLst>
                <a:tab pos="659130" algn="l"/>
              </a:tabLst>
            </a:pP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❖"/>
              <a:tabLst>
                <a:tab pos="659130" algn="l"/>
              </a:tabLst>
            </a:pPr>
            <a:endParaRPr lang="x-none" sz="1800" dirty="0">
              <a:effectLst/>
              <a:latin typeface="Times New Roman" panose="02020603050405020304" pitchFamily="18" charset="0"/>
              <a:ea typeface="Noto Sans Symbols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1" name="Google Shape;1541;p48"/>
          <p:cNvGrpSpPr/>
          <p:nvPr/>
        </p:nvGrpSpPr>
        <p:grpSpPr>
          <a:xfrm rot="-899711">
            <a:off x="7928217" y="4399638"/>
            <a:ext cx="1548946" cy="1260888"/>
            <a:chOff x="-4665350" y="2921200"/>
            <a:chExt cx="1564900" cy="1273875"/>
          </a:xfrm>
        </p:grpSpPr>
        <p:sp>
          <p:nvSpPr>
            <p:cNvPr id="1542" name="Google Shape;1542;p48"/>
            <p:cNvSpPr/>
            <p:nvPr/>
          </p:nvSpPr>
          <p:spPr>
            <a:xfrm>
              <a:off x="-4657550" y="2924275"/>
              <a:ext cx="1551425" cy="1141050"/>
            </a:xfrm>
            <a:custGeom>
              <a:avLst/>
              <a:gdLst/>
              <a:ahLst/>
              <a:cxnLst/>
              <a:rect l="l" t="t" r="r" b="b"/>
              <a:pathLst>
                <a:path w="62057" h="45642" extrusionOk="0">
                  <a:moveTo>
                    <a:pt x="14607" y="1"/>
                  </a:moveTo>
                  <a:cubicBezTo>
                    <a:pt x="14240" y="1153"/>
                    <a:pt x="13921" y="2354"/>
                    <a:pt x="13651" y="3579"/>
                  </a:cubicBezTo>
                  <a:cubicBezTo>
                    <a:pt x="13382" y="4560"/>
                    <a:pt x="13137" y="5564"/>
                    <a:pt x="12916" y="6618"/>
                  </a:cubicBezTo>
                  <a:cubicBezTo>
                    <a:pt x="12372" y="6356"/>
                    <a:pt x="11785" y="6208"/>
                    <a:pt x="11166" y="6208"/>
                  </a:cubicBezTo>
                  <a:cubicBezTo>
                    <a:pt x="10977" y="6208"/>
                    <a:pt x="10784" y="6222"/>
                    <a:pt x="10588" y="6251"/>
                  </a:cubicBezTo>
                  <a:lnTo>
                    <a:pt x="10465" y="6275"/>
                  </a:lnTo>
                  <a:cubicBezTo>
                    <a:pt x="8358" y="6618"/>
                    <a:pt x="6887" y="8579"/>
                    <a:pt x="7181" y="10711"/>
                  </a:cubicBezTo>
                  <a:lnTo>
                    <a:pt x="7426" y="12427"/>
                  </a:lnTo>
                  <a:lnTo>
                    <a:pt x="6250" y="12427"/>
                  </a:lnTo>
                  <a:cubicBezTo>
                    <a:pt x="5539" y="12427"/>
                    <a:pt x="4951" y="13015"/>
                    <a:pt x="4951" y="13726"/>
                  </a:cubicBezTo>
                  <a:cubicBezTo>
                    <a:pt x="4951" y="13848"/>
                    <a:pt x="4975" y="13971"/>
                    <a:pt x="5024" y="14093"/>
                  </a:cubicBezTo>
                  <a:cubicBezTo>
                    <a:pt x="0" y="15932"/>
                    <a:pt x="760" y="23946"/>
                    <a:pt x="7500" y="27157"/>
                  </a:cubicBezTo>
                  <a:cubicBezTo>
                    <a:pt x="9632" y="28186"/>
                    <a:pt x="11813" y="28088"/>
                    <a:pt x="14362" y="28382"/>
                  </a:cubicBezTo>
                  <a:cubicBezTo>
                    <a:pt x="17818" y="38284"/>
                    <a:pt x="24925" y="45097"/>
                    <a:pt x="33160" y="45097"/>
                  </a:cubicBezTo>
                  <a:lnTo>
                    <a:pt x="33209" y="45097"/>
                  </a:lnTo>
                  <a:cubicBezTo>
                    <a:pt x="34876" y="45097"/>
                    <a:pt x="36518" y="44803"/>
                    <a:pt x="38062" y="44264"/>
                  </a:cubicBezTo>
                  <a:cubicBezTo>
                    <a:pt x="40199" y="45230"/>
                    <a:pt x="42206" y="45642"/>
                    <a:pt x="44017" y="45642"/>
                  </a:cubicBezTo>
                  <a:cubicBezTo>
                    <a:pt x="49143" y="45642"/>
                    <a:pt x="52701" y="42345"/>
                    <a:pt x="53209" y="38994"/>
                  </a:cubicBezTo>
                  <a:cubicBezTo>
                    <a:pt x="54042" y="33504"/>
                    <a:pt x="51517" y="32034"/>
                    <a:pt x="52130" y="28063"/>
                  </a:cubicBezTo>
                  <a:cubicBezTo>
                    <a:pt x="52449" y="27108"/>
                    <a:pt x="52743" y="26152"/>
                    <a:pt x="52988" y="25171"/>
                  </a:cubicBezTo>
                  <a:cubicBezTo>
                    <a:pt x="54728" y="21029"/>
                    <a:pt x="60169" y="20417"/>
                    <a:pt x="61394" y="18039"/>
                  </a:cubicBezTo>
                  <a:cubicBezTo>
                    <a:pt x="62056" y="16765"/>
                    <a:pt x="61517" y="15564"/>
                    <a:pt x="60929" y="14731"/>
                  </a:cubicBezTo>
                  <a:cubicBezTo>
                    <a:pt x="61223" y="14486"/>
                    <a:pt x="61443" y="14118"/>
                    <a:pt x="61443" y="13726"/>
                  </a:cubicBezTo>
                  <a:cubicBezTo>
                    <a:pt x="61443" y="13015"/>
                    <a:pt x="60855" y="12427"/>
                    <a:pt x="60169" y="12427"/>
                  </a:cubicBezTo>
                  <a:lnTo>
                    <a:pt x="58968" y="12427"/>
                  </a:lnTo>
                  <a:lnTo>
                    <a:pt x="59213" y="10711"/>
                  </a:lnTo>
                  <a:cubicBezTo>
                    <a:pt x="59507" y="8579"/>
                    <a:pt x="58037" y="6618"/>
                    <a:pt x="55929" y="6275"/>
                  </a:cubicBezTo>
                  <a:lnTo>
                    <a:pt x="55806" y="6251"/>
                  </a:lnTo>
                  <a:cubicBezTo>
                    <a:pt x="55613" y="6222"/>
                    <a:pt x="55421" y="6208"/>
                    <a:pt x="55231" y="6208"/>
                  </a:cubicBezTo>
                  <a:cubicBezTo>
                    <a:pt x="54603" y="6208"/>
                    <a:pt x="53999" y="6361"/>
                    <a:pt x="53454" y="6643"/>
                  </a:cubicBezTo>
                  <a:cubicBezTo>
                    <a:pt x="53233" y="5613"/>
                    <a:pt x="52988" y="4560"/>
                    <a:pt x="52718" y="3555"/>
                  </a:cubicBezTo>
                  <a:cubicBezTo>
                    <a:pt x="52449" y="2329"/>
                    <a:pt x="52130" y="1128"/>
                    <a:pt x="51787" y="1"/>
                  </a:cubicBezTo>
                  <a:cubicBezTo>
                    <a:pt x="45954" y="785"/>
                    <a:pt x="39704" y="1251"/>
                    <a:pt x="33209" y="1251"/>
                  </a:cubicBezTo>
                  <a:cubicBezTo>
                    <a:pt x="26715" y="1251"/>
                    <a:pt x="20465" y="785"/>
                    <a:pt x="14607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3" name="Google Shape;1543;p48"/>
            <p:cNvGrpSpPr/>
            <p:nvPr/>
          </p:nvGrpSpPr>
          <p:grpSpPr>
            <a:xfrm>
              <a:off x="-4665350" y="2921200"/>
              <a:ext cx="1564900" cy="1273875"/>
              <a:chOff x="-4712525" y="2921200"/>
              <a:chExt cx="1564900" cy="1273875"/>
            </a:xfrm>
          </p:grpSpPr>
          <p:sp>
            <p:nvSpPr>
              <p:cNvPr id="1544" name="Google Shape;1544;p48"/>
              <p:cNvSpPr/>
              <p:nvPr/>
            </p:nvSpPr>
            <p:spPr>
              <a:xfrm>
                <a:off x="-4712525" y="3264950"/>
                <a:ext cx="1564900" cy="930125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5" fill="none" extrusionOk="0">
                    <a:moveTo>
                      <a:pt x="6373" y="25"/>
                    </a:moveTo>
                    <a:cubicBezTo>
                      <a:pt x="0" y="932"/>
                      <a:pt x="344" y="9951"/>
                      <a:pt x="7598" y="13431"/>
                    </a:cubicBezTo>
                    <a:cubicBezTo>
                      <a:pt x="12941" y="15956"/>
                      <a:pt x="18455" y="11544"/>
                      <a:pt x="29411" y="23749"/>
                    </a:cubicBezTo>
                    <a:cubicBezTo>
                      <a:pt x="41518" y="37205"/>
                      <a:pt x="52400" y="31323"/>
                      <a:pt x="53307" y="25244"/>
                    </a:cubicBezTo>
                    <a:cubicBezTo>
                      <a:pt x="54287" y="18652"/>
                      <a:pt x="50488" y="17892"/>
                      <a:pt x="53037" y="11544"/>
                    </a:cubicBezTo>
                    <a:cubicBezTo>
                      <a:pt x="54728" y="7304"/>
                      <a:pt x="60267" y="6691"/>
                      <a:pt x="61493" y="4265"/>
                    </a:cubicBezTo>
                    <a:cubicBezTo>
                      <a:pt x="62596" y="2084"/>
                      <a:pt x="60120" y="0"/>
                      <a:pt x="60120" y="0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8"/>
              <p:cNvSpPr/>
              <p:nvPr/>
            </p:nvSpPr>
            <p:spPr>
              <a:xfrm>
                <a:off x="-4585700" y="3231850"/>
                <a:ext cx="1268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575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2011"/>
                      <a:pt x="564" y="2574"/>
                      <a:pt x="1275" y="2574"/>
                    </a:cubicBezTo>
                    <a:lnTo>
                      <a:pt x="3800" y="2574"/>
                    </a:lnTo>
                    <a:cubicBezTo>
                      <a:pt x="4486" y="2574"/>
                      <a:pt x="5074" y="2011"/>
                      <a:pt x="5074" y="1300"/>
                    </a:cubicBezTo>
                    <a:cubicBezTo>
                      <a:pt x="5074" y="589"/>
                      <a:pt x="4486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8"/>
              <p:cNvSpPr/>
              <p:nvPr/>
            </p:nvSpPr>
            <p:spPr>
              <a:xfrm>
                <a:off x="-3301450" y="3231850"/>
                <a:ext cx="1268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575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2011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1" y="2574"/>
                      <a:pt x="5074" y="2011"/>
                      <a:pt x="5074" y="1300"/>
                    </a:cubicBezTo>
                    <a:cubicBezTo>
                      <a:pt x="5074" y="589"/>
                      <a:pt x="4511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8"/>
              <p:cNvSpPr/>
              <p:nvPr/>
            </p:nvSpPr>
            <p:spPr>
              <a:xfrm>
                <a:off x="-4537900" y="3076375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307" y="0"/>
                    </a:moveTo>
                    <a:cubicBezTo>
                      <a:pt x="4115" y="0"/>
                      <a:pt x="3921" y="14"/>
                      <a:pt x="3726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5" y="13591"/>
                      <a:pt x="5032" y="13591"/>
                    </a:cubicBezTo>
                    <a:cubicBezTo>
                      <a:pt x="5223" y="13591"/>
                      <a:pt x="5417" y="13577"/>
                      <a:pt x="5613" y="13548"/>
                    </a:cubicBezTo>
                    <a:lnTo>
                      <a:pt x="5735" y="13523"/>
                    </a:lnTo>
                    <a:cubicBezTo>
                      <a:pt x="7843" y="13180"/>
                      <a:pt x="9314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3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8"/>
              <p:cNvSpPr/>
              <p:nvPr/>
            </p:nvSpPr>
            <p:spPr>
              <a:xfrm>
                <a:off x="-4510325" y="3117050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6"/>
                    </a:cubicBezTo>
                    <a:lnTo>
                      <a:pt x="907" y="6995"/>
                    </a:lnTo>
                    <a:cubicBezTo>
                      <a:pt x="1130" y="8441"/>
                      <a:pt x="2383" y="9504"/>
                      <a:pt x="3822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10"/>
                    </a:lnTo>
                    <a:cubicBezTo>
                      <a:pt x="5978" y="1063"/>
                      <a:pt x="4726" y="1"/>
                      <a:pt x="3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48"/>
              <p:cNvSpPr/>
              <p:nvPr/>
            </p:nvSpPr>
            <p:spPr>
              <a:xfrm>
                <a:off x="-4449675" y="3233675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320" y="1"/>
                    </a:moveTo>
                    <a:cubicBezTo>
                      <a:pt x="2307" y="1"/>
                      <a:pt x="2294" y="1"/>
                      <a:pt x="2280" y="1"/>
                    </a:cubicBezTo>
                    <a:lnTo>
                      <a:pt x="1079" y="1"/>
                    </a:lnTo>
                    <a:cubicBezTo>
                      <a:pt x="491" y="1"/>
                      <a:pt x="1" y="492"/>
                      <a:pt x="1" y="1080"/>
                    </a:cubicBezTo>
                    <a:cubicBezTo>
                      <a:pt x="1" y="1643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44" y="2134"/>
                      <a:pt x="3334" y="1643"/>
                      <a:pt x="3334" y="1080"/>
                    </a:cubicBezTo>
                    <a:cubicBezTo>
                      <a:pt x="3334" y="482"/>
                      <a:pt x="2867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48"/>
              <p:cNvSpPr/>
              <p:nvPr/>
            </p:nvSpPr>
            <p:spPr>
              <a:xfrm>
                <a:off x="-3455225" y="3076375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5007" y="0"/>
                    </a:moveTo>
                    <a:cubicBezTo>
                      <a:pt x="3110" y="0"/>
                      <a:pt x="1464" y="1391"/>
                      <a:pt x="1152" y="3328"/>
                    </a:cubicBezTo>
                    <a:lnTo>
                      <a:pt x="294" y="9087"/>
                    </a:lnTo>
                    <a:cubicBezTo>
                      <a:pt x="0" y="11220"/>
                      <a:pt x="1471" y="13180"/>
                      <a:pt x="3579" y="13523"/>
                    </a:cubicBezTo>
                    <a:lnTo>
                      <a:pt x="3701" y="13548"/>
                    </a:lnTo>
                    <a:cubicBezTo>
                      <a:pt x="3897" y="13577"/>
                      <a:pt x="4091" y="13591"/>
                      <a:pt x="4282" y="13591"/>
                    </a:cubicBezTo>
                    <a:cubicBezTo>
                      <a:pt x="6179" y="13591"/>
                      <a:pt x="7825" y="12201"/>
                      <a:pt x="8137" y="10264"/>
                    </a:cubicBezTo>
                    <a:lnTo>
                      <a:pt x="8995" y="4504"/>
                    </a:lnTo>
                    <a:cubicBezTo>
                      <a:pt x="9314" y="2372"/>
                      <a:pt x="7843" y="411"/>
                      <a:pt x="5711" y="68"/>
                    </a:cubicBezTo>
                    <a:lnTo>
                      <a:pt x="5588" y="44"/>
                    </a:lnTo>
                    <a:cubicBezTo>
                      <a:pt x="5393" y="14"/>
                      <a:pt x="5199" y="0"/>
                      <a:pt x="5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8"/>
              <p:cNvSpPr/>
              <p:nvPr/>
            </p:nvSpPr>
            <p:spPr>
              <a:xfrm>
                <a:off x="-3427050" y="3117050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112"/>
                    </a:lnTo>
                    <a:cubicBezTo>
                      <a:pt x="1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9" y="3416"/>
                    </a:lnTo>
                    <a:cubicBezTo>
                      <a:pt x="7084" y="1774"/>
                      <a:pt x="5932" y="279"/>
                      <a:pt x="4339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8"/>
              <p:cNvSpPr/>
              <p:nvPr/>
            </p:nvSpPr>
            <p:spPr>
              <a:xfrm>
                <a:off x="-3393950" y="3233675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1010" y="1"/>
                    </a:moveTo>
                    <a:cubicBezTo>
                      <a:pt x="420" y="1"/>
                      <a:pt x="0" y="482"/>
                      <a:pt x="0" y="1080"/>
                    </a:cubicBezTo>
                    <a:cubicBezTo>
                      <a:pt x="0" y="1643"/>
                      <a:pt x="490" y="2134"/>
                      <a:pt x="1054" y="2134"/>
                    </a:cubicBezTo>
                    <a:lnTo>
                      <a:pt x="2255" y="2134"/>
                    </a:lnTo>
                    <a:cubicBezTo>
                      <a:pt x="2843" y="2134"/>
                      <a:pt x="3333" y="1643"/>
                      <a:pt x="3333" y="1080"/>
                    </a:cubicBezTo>
                    <a:cubicBezTo>
                      <a:pt x="3333" y="492"/>
                      <a:pt x="2843" y="1"/>
                      <a:pt x="2255" y="1"/>
                    </a:cubicBezTo>
                    <a:lnTo>
                      <a:pt x="1054" y="1"/>
                    </a:lnTo>
                    <a:cubicBezTo>
                      <a:pt x="1039" y="1"/>
                      <a:pt x="1025" y="1"/>
                      <a:pt x="1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8"/>
              <p:cNvSpPr/>
              <p:nvPr/>
            </p:nvSpPr>
            <p:spPr>
              <a:xfrm>
                <a:off x="-4406775" y="2921200"/>
                <a:ext cx="1052675" cy="1127450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8" extrusionOk="0">
                    <a:moveTo>
                      <a:pt x="2451" y="1"/>
                    </a:moveTo>
                    <a:cubicBezTo>
                      <a:pt x="2084" y="1153"/>
                      <a:pt x="1765" y="2354"/>
                      <a:pt x="1495" y="3579"/>
                    </a:cubicBezTo>
                    <a:cubicBezTo>
                      <a:pt x="515" y="7035"/>
                      <a:pt x="0" y="10858"/>
                      <a:pt x="0" y="14853"/>
                    </a:cubicBezTo>
                    <a:cubicBezTo>
                      <a:pt x="0" y="31544"/>
                      <a:pt x="9412" y="45097"/>
                      <a:pt x="21053" y="45097"/>
                    </a:cubicBezTo>
                    <a:cubicBezTo>
                      <a:pt x="32646" y="45097"/>
                      <a:pt x="42106" y="31544"/>
                      <a:pt x="42106" y="14853"/>
                    </a:cubicBezTo>
                    <a:cubicBezTo>
                      <a:pt x="42106" y="10834"/>
                      <a:pt x="41542" y="7035"/>
                      <a:pt x="40562" y="3555"/>
                    </a:cubicBezTo>
                    <a:cubicBezTo>
                      <a:pt x="40293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9" y="785"/>
                      <a:pt x="24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8"/>
              <p:cNvSpPr/>
              <p:nvPr/>
            </p:nvSpPr>
            <p:spPr>
              <a:xfrm>
                <a:off x="-4170875" y="3522300"/>
                <a:ext cx="5827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789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789"/>
                    </a:cubicBezTo>
                    <a:cubicBezTo>
                      <a:pt x="1747" y="11062"/>
                      <a:pt x="7089" y="10693"/>
                      <a:pt x="12279" y="10693"/>
                    </a:cubicBezTo>
                    <a:cubicBezTo>
                      <a:pt x="17065" y="10693"/>
                      <a:pt x="21721" y="11007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8"/>
              <p:cNvSpPr/>
              <p:nvPr/>
            </p:nvSpPr>
            <p:spPr>
              <a:xfrm>
                <a:off x="-4116350" y="3522900"/>
                <a:ext cx="471825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46" extrusionOk="0">
                    <a:moveTo>
                      <a:pt x="9436" y="1"/>
                    </a:moveTo>
                    <a:cubicBezTo>
                      <a:pt x="5564" y="1"/>
                      <a:pt x="2133" y="2059"/>
                      <a:pt x="0" y="5245"/>
                    </a:cubicBezTo>
                    <a:cubicBezTo>
                      <a:pt x="2623" y="3652"/>
                      <a:pt x="5907" y="2696"/>
                      <a:pt x="9436" y="2696"/>
                    </a:cubicBezTo>
                    <a:cubicBezTo>
                      <a:pt x="12965" y="2696"/>
                      <a:pt x="16225" y="3652"/>
                      <a:pt x="18872" y="5221"/>
                    </a:cubicBezTo>
                    <a:cubicBezTo>
                      <a:pt x="16715" y="2059"/>
                      <a:pt x="13333" y="1"/>
                      <a:pt x="94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8"/>
              <p:cNvSpPr/>
              <p:nvPr/>
            </p:nvSpPr>
            <p:spPr>
              <a:xfrm>
                <a:off x="-4002375" y="32759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7" y="0"/>
                    </a:moveTo>
                    <a:cubicBezTo>
                      <a:pt x="3578" y="0"/>
                      <a:pt x="2549" y="1030"/>
                      <a:pt x="2549" y="2329"/>
                    </a:cubicBezTo>
                    <a:lnTo>
                      <a:pt x="2549" y="5956"/>
                    </a:lnTo>
                    <a:cubicBezTo>
                      <a:pt x="1127" y="5956"/>
                      <a:pt x="0" y="7108"/>
                      <a:pt x="0" y="8505"/>
                    </a:cubicBezTo>
                    <a:cubicBezTo>
                      <a:pt x="0" y="9927"/>
                      <a:pt x="1127" y="11054"/>
                      <a:pt x="2549" y="11054"/>
                    </a:cubicBezTo>
                    <a:cubicBezTo>
                      <a:pt x="2671" y="11054"/>
                      <a:pt x="2819" y="11054"/>
                      <a:pt x="2941" y="11029"/>
                    </a:cubicBezTo>
                    <a:cubicBezTo>
                      <a:pt x="3382" y="11642"/>
                      <a:pt x="4068" y="12059"/>
                      <a:pt x="4877" y="12059"/>
                    </a:cubicBezTo>
                    <a:cubicBezTo>
                      <a:pt x="5711" y="12059"/>
                      <a:pt x="6397" y="11642"/>
                      <a:pt x="6838" y="11029"/>
                    </a:cubicBezTo>
                    <a:cubicBezTo>
                      <a:pt x="6985" y="11054"/>
                      <a:pt x="7132" y="11054"/>
                      <a:pt x="7255" y="11054"/>
                    </a:cubicBezTo>
                    <a:cubicBezTo>
                      <a:pt x="8676" y="11054"/>
                      <a:pt x="9803" y="9927"/>
                      <a:pt x="9803" y="8505"/>
                    </a:cubicBezTo>
                    <a:cubicBezTo>
                      <a:pt x="9803" y="7108"/>
                      <a:pt x="8652" y="5956"/>
                      <a:pt x="7255" y="5956"/>
                    </a:cubicBezTo>
                    <a:lnTo>
                      <a:pt x="7206" y="5956"/>
                    </a:lnTo>
                    <a:lnTo>
                      <a:pt x="7206" y="2329"/>
                    </a:lnTo>
                    <a:cubicBezTo>
                      <a:pt x="7206" y="1030"/>
                      <a:pt x="6152" y="0"/>
                      <a:pt x="48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8"/>
              <p:cNvSpPr/>
              <p:nvPr/>
            </p:nvSpPr>
            <p:spPr>
              <a:xfrm>
                <a:off x="-4235225" y="3061825"/>
                <a:ext cx="2230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7" extrusionOk="0">
                    <a:moveTo>
                      <a:pt x="8140" y="1"/>
                    </a:moveTo>
                    <a:cubicBezTo>
                      <a:pt x="8066" y="1"/>
                      <a:pt x="7991" y="13"/>
                      <a:pt x="7917" y="37"/>
                    </a:cubicBezTo>
                    <a:lnTo>
                      <a:pt x="564" y="2709"/>
                    </a:lnTo>
                    <a:cubicBezTo>
                      <a:pt x="197" y="2831"/>
                      <a:pt x="1" y="3224"/>
                      <a:pt x="123" y="3591"/>
                    </a:cubicBezTo>
                    <a:cubicBezTo>
                      <a:pt x="218" y="3875"/>
                      <a:pt x="474" y="4057"/>
                      <a:pt x="755" y="4057"/>
                    </a:cubicBezTo>
                    <a:cubicBezTo>
                      <a:pt x="837" y="4057"/>
                      <a:pt x="922" y="4041"/>
                      <a:pt x="1006" y="4008"/>
                    </a:cubicBezTo>
                    <a:lnTo>
                      <a:pt x="8358" y="1361"/>
                    </a:lnTo>
                    <a:cubicBezTo>
                      <a:pt x="8726" y="1238"/>
                      <a:pt x="8922" y="846"/>
                      <a:pt x="8799" y="479"/>
                    </a:cubicBezTo>
                    <a:cubicBezTo>
                      <a:pt x="8701" y="185"/>
                      <a:pt x="8432" y="1"/>
                      <a:pt x="8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8"/>
              <p:cNvSpPr/>
              <p:nvPr/>
            </p:nvSpPr>
            <p:spPr>
              <a:xfrm>
                <a:off x="-3741375" y="3029200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791" y="0"/>
                    </a:moveTo>
                    <a:cubicBezTo>
                      <a:pt x="530" y="0"/>
                      <a:pt x="279" y="154"/>
                      <a:pt x="172" y="387"/>
                    </a:cubicBezTo>
                    <a:cubicBezTo>
                      <a:pt x="1" y="730"/>
                      <a:pt x="172" y="1171"/>
                      <a:pt x="491" y="1318"/>
                    </a:cubicBezTo>
                    <a:lnTo>
                      <a:pt x="7574" y="4627"/>
                    </a:lnTo>
                    <a:cubicBezTo>
                      <a:pt x="7664" y="4665"/>
                      <a:pt x="7758" y="4683"/>
                      <a:pt x="7852" y="4683"/>
                    </a:cubicBezTo>
                    <a:cubicBezTo>
                      <a:pt x="8118" y="4683"/>
                      <a:pt x="8379" y="4537"/>
                      <a:pt x="8505" y="4283"/>
                    </a:cubicBezTo>
                    <a:cubicBezTo>
                      <a:pt x="8652" y="3940"/>
                      <a:pt x="8505" y="3524"/>
                      <a:pt x="8162" y="3377"/>
                    </a:cubicBezTo>
                    <a:lnTo>
                      <a:pt x="1079" y="68"/>
                    </a:lnTo>
                    <a:cubicBezTo>
                      <a:pt x="986" y="21"/>
                      <a:pt x="888" y="0"/>
                      <a:pt x="7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8"/>
              <p:cNvSpPr/>
              <p:nvPr/>
            </p:nvSpPr>
            <p:spPr>
              <a:xfrm>
                <a:off x="-4234600" y="3156500"/>
                <a:ext cx="2267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579" extrusionOk="0">
                    <a:moveTo>
                      <a:pt x="4534" y="0"/>
                    </a:moveTo>
                    <a:cubicBezTo>
                      <a:pt x="2034" y="0"/>
                      <a:pt x="0" y="1912"/>
                      <a:pt x="0" y="4289"/>
                    </a:cubicBezTo>
                    <a:cubicBezTo>
                      <a:pt x="0" y="6642"/>
                      <a:pt x="2034" y="8578"/>
                      <a:pt x="4534" y="8578"/>
                    </a:cubicBezTo>
                    <a:cubicBezTo>
                      <a:pt x="7034" y="8578"/>
                      <a:pt x="9068" y="6642"/>
                      <a:pt x="9068" y="4289"/>
                    </a:cubicBezTo>
                    <a:cubicBezTo>
                      <a:pt x="9068" y="1912"/>
                      <a:pt x="7034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8"/>
              <p:cNvSpPr/>
              <p:nvPr/>
            </p:nvSpPr>
            <p:spPr>
              <a:xfrm>
                <a:off x="-3753625" y="3156500"/>
                <a:ext cx="2267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579" extrusionOk="0">
                    <a:moveTo>
                      <a:pt x="4535" y="0"/>
                    </a:moveTo>
                    <a:cubicBezTo>
                      <a:pt x="2035" y="0"/>
                      <a:pt x="1" y="1912"/>
                      <a:pt x="1" y="4289"/>
                    </a:cubicBezTo>
                    <a:cubicBezTo>
                      <a:pt x="1" y="6642"/>
                      <a:pt x="2035" y="8578"/>
                      <a:pt x="4535" y="8578"/>
                    </a:cubicBezTo>
                    <a:cubicBezTo>
                      <a:pt x="7035" y="8578"/>
                      <a:pt x="9069" y="6642"/>
                      <a:pt x="9069" y="4289"/>
                    </a:cubicBezTo>
                    <a:cubicBezTo>
                      <a:pt x="9069" y="1912"/>
                      <a:pt x="7035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8"/>
              <p:cNvSpPr/>
              <p:nvPr/>
            </p:nvSpPr>
            <p:spPr>
              <a:xfrm>
                <a:off x="-4171500" y="3746550"/>
                <a:ext cx="5827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23309" h="2868" extrusionOk="0">
                    <a:moveTo>
                      <a:pt x="11667" y="0"/>
                    </a:moveTo>
                    <a:cubicBezTo>
                      <a:pt x="7010" y="0"/>
                      <a:pt x="2868" y="319"/>
                      <a:pt x="295" y="834"/>
                    </a:cubicBezTo>
                    <a:cubicBezTo>
                      <a:pt x="148" y="1471"/>
                      <a:pt x="50" y="2157"/>
                      <a:pt x="1" y="2868"/>
                    </a:cubicBezTo>
                    <a:cubicBezTo>
                      <a:pt x="1748" y="2128"/>
                      <a:pt x="7090" y="1760"/>
                      <a:pt x="12280" y="1760"/>
                    </a:cubicBezTo>
                    <a:cubicBezTo>
                      <a:pt x="17065" y="1760"/>
                      <a:pt x="21721" y="2073"/>
                      <a:pt x="23308" y="2696"/>
                    </a:cubicBezTo>
                    <a:cubicBezTo>
                      <a:pt x="23259" y="2059"/>
                      <a:pt x="23161" y="1446"/>
                      <a:pt x="23039" y="834"/>
                    </a:cubicBezTo>
                    <a:cubicBezTo>
                      <a:pt x="20465" y="343"/>
                      <a:pt x="16323" y="0"/>
                      <a:pt x="11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8"/>
              <p:cNvSpPr/>
              <p:nvPr/>
            </p:nvSpPr>
            <p:spPr>
              <a:xfrm>
                <a:off x="-3492600" y="3009450"/>
                <a:ext cx="95600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1" extrusionOk="0">
                    <a:moveTo>
                      <a:pt x="662" y="0"/>
                    </a:moveTo>
                    <a:cubicBezTo>
                      <a:pt x="662" y="0"/>
                      <a:pt x="0" y="4657"/>
                      <a:pt x="221" y="5564"/>
                    </a:cubicBezTo>
                    <a:cubicBezTo>
                      <a:pt x="406" y="6348"/>
                      <a:pt x="1113" y="6871"/>
                      <a:pt x="1873" y="6871"/>
                    </a:cubicBezTo>
                    <a:cubicBezTo>
                      <a:pt x="2016" y="6871"/>
                      <a:pt x="2160" y="6852"/>
                      <a:pt x="2304" y="6814"/>
                    </a:cubicBezTo>
                    <a:cubicBezTo>
                      <a:pt x="3235" y="6618"/>
                      <a:pt x="3824" y="5662"/>
                      <a:pt x="3578" y="4730"/>
                    </a:cubicBezTo>
                    <a:cubicBezTo>
                      <a:pt x="3358" y="3824"/>
                      <a:pt x="662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3" name="Google Shape;1563;p48"/>
          <p:cNvGrpSpPr/>
          <p:nvPr/>
        </p:nvGrpSpPr>
        <p:grpSpPr>
          <a:xfrm rot="900046">
            <a:off x="7407638" y="246464"/>
            <a:ext cx="1551412" cy="1368244"/>
            <a:chOff x="-4667800" y="4223250"/>
            <a:chExt cx="1567350" cy="1382300"/>
          </a:xfrm>
        </p:grpSpPr>
        <p:sp>
          <p:nvSpPr>
            <p:cNvPr id="1564" name="Google Shape;1564;p48"/>
            <p:cNvSpPr/>
            <p:nvPr/>
          </p:nvSpPr>
          <p:spPr>
            <a:xfrm>
              <a:off x="-4664275" y="4226325"/>
              <a:ext cx="1558150" cy="1221400"/>
            </a:xfrm>
            <a:custGeom>
              <a:avLst/>
              <a:gdLst/>
              <a:ahLst/>
              <a:cxnLst/>
              <a:rect l="l" t="t" r="r" b="b"/>
              <a:pathLst>
                <a:path w="62326" h="48856" extrusionOk="0">
                  <a:moveTo>
                    <a:pt x="13063" y="0"/>
                  </a:moveTo>
                  <a:cubicBezTo>
                    <a:pt x="12696" y="1152"/>
                    <a:pt x="12377" y="2353"/>
                    <a:pt x="12107" y="3578"/>
                  </a:cubicBezTo>
                  <a:cubicBezTo>
                    <a:pt x="11838" y="4559"/>
                    <a:pt x="11593" y="5564"/>
                    <a:pt x="11372" y="6617"/>
                  </a:cubicBezTo>
                  <a:cubicBezTo>
                    <a:pt x="10828" y="6355"/>
                    <a:pt x="10241" y="6207"/>
                    <a:pt x="9622" y="6207"/>
                  </a:cubicBezTo>
                  <a:cubicBezTo>
                    <a:pt x="9432" y="6207"/>
                    <a:pt x="9239" y="6221"/>
                    <a:pt x="9044" y="6250"/>
                  </a:cubicBezTo>
                  <a:lnTo>
                    <a:pt x="8921" y="6274"/>
                  </a:lnTo>
                  <a:cubicBezTo>
                    <a:pt x="6813" y="6617"/>
                    <a:pt x="5343" y="8578"/>
                    <a:pt x="5637" y="10710"/>
                  </a:cubicBezTo>
                  <a:lnTo>
                    <a:pt x="5882" y="12426"/>
                  </a:lnTo>
                  <a:lnTo>
                    <a:pt x="4706" y="12426"/>
                  </a:lnTo>
                  <a:cubicBezTo>
                    <a:pt x="3995" y="12426"/>
                    <a:pt x="3407" y="13014"/>
                    <a:pt x="3407" y="13725"/>
                  </a:cubicBezTo>
                  <a:cubicBezTo>
                    <a:pt x="3407" y="14093"/>
                    <a:pt x="3554" y="14411"/>
                    <a:pt x="3848" y="14656"/>
                  </a:cubicBezTo>
                  <a:cubicBezTo>
                    <a:pt x="0" y="17695"/>
                    <a:pt x="1642" y="27107"/>
                    <a:pt x="7941" y="30097"/>
                  </a:cubicBezTo>
                  <a:cubicBezTo>
                    <a:pt x="10220" y="31175"/>
                    <a:pt x="11813" y="30930"/>
                    <a:pt x="14044" y="31396"/>
                  </a:cubicBezTo>
                  <a:cubicBezTo>
                    <a:pt x="17818" y="39631"/>
                    <a:pt x="24264" y="45096"/>
                    <a:pt x="31665" y="45096"/>
                  </a:cubicBezTo>
                  <a:lnTo>
                    <a:pt x="31690" y="45096"/>
                  </a:lnTo>
                  <a:cubicBezTo>
                    <a:pt x="32057" y="45096"/>
                    <a:pt x="32425" y="45096"/>
                    <a:pt x="32817" y="45072"/>
                  </a:cubicBezTo>
                  <a:cubicBezTo>
                    <a:pt x="36460" y="47794"/>
                    <a:pt x="39981" y="48855"/>
                    <a:pt x="43137" y="48855"/>
                  </a:cubicBezTo>
                  <a:cubicBezTo>
                    <a:pt x="50237" y="48855"/>
                    <a:pt x="55482" y="43484"/>
                    <a:pt x="56076" y="39582"/>
                  </a:cubicBezTo>
                  <a:cubicBezTo>
                    <a:pt x="57056" y="33013"/>
                    <a:pt x="52816" y="32254"/>
                    <a:pt x="55365" y="25906"/>
                  </a:cubicBezTo>
                  <a:cubicBezTo>
                    <a:pt x="57081" y="21617"/>
                    <a:pt x="62326" y="20563"/>
                    <a:pt x="62252" y="17818"/>
                  </a:cubicBezTo>
                  <a:cubicBezTo>
                    <a:pt x="62179" y="14754"/>
                    <a:pt x="60389" y="13921"/>
                    <a:pt x="59899" y="13749"/>
                  </a:cubicBezTo>
                  <a:lnTo>
                    <a:pt x="59899" y="13725"/>
                  </a:lnTo>
                  <a:cubicBezTo>
                    <a:pt x="59899" y="13014"/>
                    <a:pt x="59311" y="12426"/>
                    <a:pt x="58625" y="12426"/>
                  </a:cubicBezTo>
                  <a:lnTo>
                    <a:pt x="57424" y="12426"/>
                  </a:lnTo>
                  <a:lnTo>
                    <a:pt x="57669" y="10710"/>
                  </a:lnTo>
                  <a:cubicBezTo>
                    <a:pt x="57963" y="8578"/>
                    <a:pt x="56493" y="6617"/>
                    <a:pt x="54385" y="6274"/>
                  </a:cubicBezTo>
                  <a:lnTo>
                    <a:pt x="54262" y="6250"/>
                  </a:lnTo>
                  <a:cubicBezTo>
                    <a:pt x="54069" y="6221"/>
                    <a:pt x="53877" y="6207"/>
                    <a:pt x="53687" y="6207"/>
                  </a:cubicBezTo>
                  <a:cubicBezTo>
                    <a:pt x="53059" y="6207"/>
                    <a:pt x="52455" y="6360"/>
                    <a:pt x="51909" y="6642"/>
                  </a:cubicBezTo>
                  <a:cubicBezTo>
                    <a:pt x="51689" y="5588"/>
                    <a:pt x="51444" y="4559"/>
                    <a:pt x="51174" y="3554"/>
                  </a:cubicBezTo>
                  <a:cubicBezTo>
                    <a:pt x="50905" y="2328"/>
                    <a:pt x="50586" y="1127"/>
                    <a:pt x="50243" y="0"/>
                  </a:cubicBezTo>
                  <a:cubicBezTo>
                    <a:pt x="44410" y="784"/>
                    <a:pt x="38160" y="1250"/>
                    <a:pt x="31665" y="1250"/>
                  </a:cubicBezTo>
                  <a:cubicBezTo>
                    <a:pt x="25170" y="1250"/>
                    <a:pt x="18921" y="784"/>
                    <a:pt x="1306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5" name="Google Shape;1565;p48"/>
            <p:cNvGrpSpPr/>
            <p:nvPr/>
          </p:nvGrpSpPr>
          <p:grpSpPr>
            <a:xfrm>
              <a:off x="-4667800" y="4223250"/>
              <a:ext cx="1567350" cy="1382300"/>
              <a:chOff x="-4733975" y="4223250"/>
              <a:chExt cx="1567350" cy="1382300"/>
            </a:xfrm>
          </p:grpSpPr>
          <p:sp>
            <p:nvSpPr>
              <p:cNvPr id="1566" name="Google Shape;1566;p48"/>
              <p:cNvSpPr/>
              <p:nvPr/>
            </p:nvSpPr>
            <p:spPr>
              <a:xfrm>
                <a:off x="-4733975" y="4566350"/>
                <a:ext cx="1567350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94" h="41568" fill="none" extrusionOk="0">
                    <a:moveTo>
                      <a:pt x="6422" y="25"/>
                    </a:moveTo>
                    <a:cubicBezTo>
                      <a:pt x="1" y="908"/>
                      <a:pt x="1079" y="12917"/>
                      <a:pt x="8334" y="16397"/>
                    </a:cubicBezTo>
                    <a:cubicBezTo>
                      <a:pt x="13676" y="18922"/>
                      <a:pt x="15319" y="14069"/>
                      <a:pt x="30367" y="28897"/>
                    </a:cubicBezTo>
                    <a:cubicBezTo>
                      <a:pt x="43258" y="41568"/>
                      <a:pt x="55513" y="31911"/>
                      <a:pt x="56444" y="25858"/>
                    </a:cubicBezTo>
                    <a:cubicBezTo>
                      <a:pt x="57424" y="19289"/>
                      <a:pt x="53184" y="18530"/>
                      <a:pt x="55733" y="12182"/>
                    </a:cubicBezTo>
                    <a:cubicBezTo>
                      <a:pt x="57449" y="7893"/>
                      <a:pt x="62694" y="6839"/>
                      <a:pt x="62620" y="4094"/>
                    </a:cubicBezTo>
                    <a:cubicBezTo>
                      <a:pt x="62547" y="516"/>
                      <a:pt x="60145" y="1"/>
                      <a:pt x="60145" y="1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8"/>
              <p:cNvSpPr/>
              <p:nvPr/>
            </p:nvSpPr>
            <p:spPr>
              <a:xfrm>
                <a:off x="-463777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64" y="0"/>
                      <a:pt x="1" y="588"/>
                      <a:pt x="1" y="1299"/>
                    </a:cubicBezTo>
                    <a:cubicBezTo>
                      <a:pt x="1" y="2010"/>
                      <a:pt x="564" y="2573"/>
                      <a:pt x="1275" y="2573"/>
                    </a:cubicBezTo>
                    <a:lnTo>
                      <a:pt x="3799" y="2573"/>
                    </a:lnTo>
                    <a:cubicBezTo>
                      <a:pt x="4486" y="2573"/>
                      <a:pt x="5074" y="2010"/>
                      <a:pt x="5074" y="1299"/>
                    </a:cubicBezTo>
                    <a:cubicBezTo>
                      <a:pt x="5074" y="588"/>
                      <a:pt x="4486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8"/>
              <p:cNvSpPr/>
              <p:nvPr/>
            </p:nvSpPr>
            <p:spPr>
              <a:xfrm>
                <a:off x="-335352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9" y="0"/>
                      <a:pt x="1" y="588"/>
                      <a:pt x="1" y="1299"/>
                    </a:cubicBezTo>
                    <a:cubicBezTo>
                      <a:pt x="1" y="2010"/>
                      <a:pt x="589" y="2573"/>
                      <a:pt x="1275" y="2573"/>
                    </a:cubicBezTo>
                    <a:lnTo>
                      <a:pt x="3800" y="2573"/>
                    </a:lnTo>
                    <a:cubicBezTo>
                      <a:pt x="4510" y="2573"/>
                      <a:pt x="5074" y="2010"/>
                      <a:pt x="5074" y="1299"/>
                    </a:cubicBezTo>
                    <a:cubicBezTo>
                      <a:pt x="5074" y="588"/>
                      <a:pt x="451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8"/>
              <p:cNvSpPr/>
              <p:nvPr/>
            </p:nvSpPr>
            <p:spPr>
              <a:xfrm>
                <a:off x="-4589975" y="4378400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288" y="0"/>
                    </a:moveTo>
                    <a:cubicBezTo>
                      <a:pt x="4095" y="0"/>
                      <a:pt x="3899" y="15"/>
                      <a:pt x="3701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7"/>
                      <a:pt x="5613" y="13548"/>
                    </a:cubicBezTo>
                    <a:lnTo>
                      <a:pt x="5735" y="13524"/>
                    </a:lnTo>
                    <a:cubicBezTo>
                      <a:pt x="7843" y="13180"/>
                      <a:pt x="9313" y="11220"/>
                      <a:pt x="9019" y="9088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8"/>
              <p:cNvSpPr/>
              <p:nvPr/>
            </p:nvSpPr>
            <p:spPr>
              <a:xfrm>
                <a:off x="-4562400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7"/>
                    </a:cubicBezTo>
                    <a:lnTo>
                      <a:pt x="882" y="6995"/>
                    </a:lnTo>
                    <a:cubicBezTo>
                      <a:pt x="1105" y="8441"/>
                      <a:pt x="2378" y="9504"/>
                      <a:pt x="3821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088"/>
                    </a:cubicBezTo>
                    <a:lnTo>
                      <a:pt x="6201" y="2510"/>
                    </a:lnTo>
                    <a:cubicBezTo>
                      <a:pt x="5978" y="1063"/>
                      <a:pt x="4725" y="1"/>
                      <a:pt x="3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8"/>
              <p:cNvSpPr/>
              <p:nvPr/>
            </p:nvSpPr>
            <p:spPr>
              <a:xfrm>
                <a:off x="-4501750" y="45357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1"/>
                    </a:moveTo>
                    <a:cubicBezTo>
                      <a:pt x="2283" y="1"/>
                      <a:pt x="2269" y="1"/>
                      <a:pt x="2255" y="2"/>
                    </a:cubicBezTo>
                    <a:lnTo>
                      <a:pt x="1079" y="2"/>
                    </a:lnTo>
                    <a:cubicBezTo>
                      <a:pt x="491" y="2"/>
                      <a:pt x="0" y="49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55" y="2134"/>
                    </a:lnTo>
                    <a:cubicBezTo>
                      <a:pt x="2843" y="2134"/>
                      <a:pt x="3334" y="1644"/>
                      <a:pt x="3334" y="1080"/>
                    </a:cubicBezTo>
                    <a:cubicBezTo>
                      <a:pt x="3334" y="482"/>
                      <a:pt x="2867" y="1"/>
                      <a:pt x="2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8"/>
              <p:cNvSpPr/>
              <p:nvPr/>
            </p:nvSpPr>
            <p:spPr>
              <a:xfrm>
                <a:off x="-3507925" y="4378400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5032" y="0"/>
                    </a:moveTo>
                    <a:cubicBezTo>
                      <a:pt x="3135" y="0"/>
                      <a:pt x="1489" y="1391"/>
                      <a:pt x="1177" y="3328"/>
                    </a:cubicBezTo>
                    <a:lnTo>
                      <a:pt x="319" y="9088"/>
                    </a:lnTo>
                    <a:cubicBezTo>
                      <a:pt x="1" y="11220"/>
                      <a:pt x="1496" y="13180"/>
                      <a:pt x="3603" y="13524"/>
                    </a:cubicBezTo>
                    <a:lnTo>
                      <a:pt x="3726" y="13548"/>
                    </a:lnTo>
                    <a:cubicBezTo>
                      <a:pt x="3921" y="13577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4"/>
                    </a:cubicBezTo>
                    <a:lnTo>
                      <a:pt x="9020" y="4504"/>
                    </a:lnTo>
                    <a:cubicBezTo>
                      <a:pt x="9338" y="2372"/>
                      <a:pt x="7868" y="411"/>
                      <a:pt x="5736" y="68"/>
                    </a:cubicBezTo>
                    <a:lnTo>
                      <a:pt x="5613" y="44"/>
                    </a:lnTo>
                    <a:cubicBezTo>
                      <a:pt x="5417" y="15"/>
                      <a:pt x="5223" y="0"/>
                      <a:pt x="50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8"/>
              <p:cNvSpPr/>
              <p:nvPr/>
            </p:nvSpPr>
            <p:spPr>
              <a:xfrm>
                <a:off x="-3479125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088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8" y="3392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8"/>
              <p:cNvSpPr/>
              <p:nvPr/>
            </p:nvSpPr>
            <p:spPr>
              <a:xfrm>
                <a:off x="-3446650" y="45357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1"/>
                    </a:moveTo>
                    <a:cubicBezTo>
                      <a:pt x="491" y="1"/>
                      <a:pt x="0" y="48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68" y="2134"/>
                      <a:pt x="3358" y="1644"/>
                      <a:pt x="3358" y="1080"/>
                    </a:cubicBezTo>
                    <a:cubicBezTo>
                      <a:pt x="3358" y="492"/>
                      <a:pt x="2868" y="2"/>
                      <a:pt x="2280" y="2"/>
                    </a:cubicBezTo>
                    <a:lnTo>
                      <a:pt x="1079" y="2"/>
                    </a:lnTo>
                    <a:cubicBezTo>
                      <a:pt x="1065" y="1"/>
                      <a:pt x="1052" y="1"/>
                      <a:pt x="10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8"/>
              <p:cNvSpPr/>
              <p:nvPr/>
            </p:nvSpPr>
            <p:spPr>
              <a:xfrm>
                <a:off x="-4458850" y="4223250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0"/>
                    </a:moveTo>
                    <a:cubicBezTo>
                      <a:pt x="2083" y="1152"/>
                      <a:pt x="1765" y="2353"/>
                      <a:pt x="1495" y="3578"/>
                    </a:cubicBezTo>
                    <a:cubicBezTo>
                      <a:pt x="515" y="7034"/>
                      <a:pt x="0" y="10857"/>
                      <a:pt x="0" y="14852"/>
                    </a:cubicBezTo>
                    <a:cubicBezTo>
                      <a:pt x="0" y="31543"/>
                      <a:pt x="9411" y="45096"/>
                      <a:pt x="21053" y="45096"/>
                    </a:cubicBezTo>
                    <a:cubicBezTo>
                      <a:pt x="32670" y="45096"/>
                      <a:pt x="42106" y="31543"/>
                      <a:pt x="42106" y="14852"/>
                    </a:cubicBezTo>
                    <a:cubicBezTo>
                      <a:pt x="42106" y="10833"/>
                      <a:pt x="41542" y="7034"/>
                      <a:pt x="40562" y="3554"/>
                    </a:cubicBezTo>
                    <a:cubicBezTo>
                      <a:pt x="40292" y="2328"/>
                      <a:pt x="39974" y="1127"/>
                      <a:pt x="39655" y="0"/>
                    </a:cubicBezTo>
                    <a:cubicBezTo>
                      <a:pt x="33798" y="784"/>
                      <a:pt x="27548" y="1250"/>
                      <a:pt x="21053" y="1250"/>
                    </a:cubicBezTo>
                    <a:cubicBezTo>
                      <a:pt x="14558" y="1250"/>
                      <a:pt x="8308" y="784"/>
                      <a:pt x="2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8"/>
              <p:cNvSpPr/>
              <p:nvPr/>
            </p:nvSpPr>
            <p:spPr>
              <a:xfrm>
                <a:off x="-4054475" y="45780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1"/>
                    </a:moveTo>
                    <a:cubicBezTo>
                      <a:pt x="3628" y="1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108"/>
                      <a:pt x="1" y="8505"/>
                    </a:cubicBezTo>
                    <a:cubicBezTo>
                      <a:pt x="1" y="9902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05"/>
                    </a:cubicBezTo>
                    <a:cubicBezTo>
                      <a:pt x="3407" y="11667"/>
                      <a:pt x="4118" y="12059"/>
                      <a:pt x="4903" y="12059"/>
                    </a:cubicBezTo>
                    <a:cubicBezTo>
                      <a:pt x="5736" y="12059"/>
                      <a:pt x="6447" y="11618"/>
                      <a:pt x="6839" y="11005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02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1"/>
                      <a:pt x="4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8"/>
              <p:cNvSpPr/>
              <p:nvPr/>
            </p:nvSpPr>
            <p:spPr>
              <a:xfrm>
                <a:off x="-4287300" y="4365775"/>
                <a:ext cx="20712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5563" extrusionOk="0">
                    <a:moveTo>
                      <a:pt x="811" y="1"/>
                    </a:moveTo>
                    <a:cubicBezTo>
                      <a:pt x="581" y="1"/>
                      <a:pt x="361" y="110"/>
                      <a:pt x="221" y="328"/>
                    </a:cubicBezTo>
                    <a:cubicBezTo>
                      <a:pt x="0" y="696"/>
                      <a:pt x="123" y="1088"/>
                      <a:pt x="442" y="1309"/>
                    </a:cubicBezTo>
                    <a:lnTo>
                      <a:pt x="7083" y="5451"/>
                    </a:lnTo>
                    <a:cubicBezTo>
                      <a:pt x="7211" y="5527"/>
                      <a:pt x="7342" y="5562"/>
                      <a:pt x="7467" y="5562"/>
                    </a:cubicBezTo>
                    <a:cubicBezTo>
                      <a:pt x="7703" y="5562"/>
                      <a:pt x="7920" y="5438"/>
                      <a:pt x="8064" y="5230"/>
                    </a:cubicBezTo>
                    <a:cubicBezTo>
                      <a:pt x="8284" y="4862"/>
                      <a:pt x="8162" y="4470"/>
                      <a:pt x="7843" y="4250"/>
                    </a:cubicBezTo>
                    <a:lnTo>
                      <a:pt x="1201" y="108"/>
                    </a:lnTo>
                    <a:cubicBezTo>
                      <a:pt x="1077" y="36"/>
                      <a:pt x="942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8"/>
              <p:cNvSpPr/>
              <p:nvPr/>
            </p:nvSpPr>
            <p:spPr>
              <a:xfrm>
                <a:off x="-3794075" y="4366025"/>
                <a:ext cx="20100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5825" extrusionOk="0">
                    <a:moveTo>
                      <a:pt x="7225" y="1"/>
                    </a:moveTo>
                    <a:cubicBezTo>
                      <a:pt x="7080" y="1"/>
                      <a:pt x="6933" y="48"/>
                      <a:pt x="6814" y="147"/>
                    </a:cubicBezTo>
                    <a:lnTo>
                      <a:pt x="369" y="4534"/>
                    </a:lnTo>
                    <a:cubicBezTo>
                      <a:pt x="99" y="4754"/>
                      <a:pt x="1" y="5146"/>
                      <a:pt x="222" y="5539"/>
                    </a:cubicBezTo>
                    <a:cubicBezTo>
                      <a:pt x="356" y="5718"/>
                      <a:pt x="573" y="5825"/>
                      <a:pt x="794" y="5825"/>
                    </a:cubicBezTo>
                    <a:cubicBezTo>
                      <a:pt x="935" y="5825"/>
                      <a:pt x="1078" y="5781"/>
                      <a:pt x="1202" y="5686"/>
                    </a:cubicBezTo>
                    <a:lnTo>
                      <a:pt x="7623" y="1274"/>
                    </a:lnTo>
                    <a:cubicBezTo>
                      <a:pt x="7942" y="1053"/>
                      <a:pt x="8040" y="588"/>
                      <a:pt x="7770" y="294"/>
                    </a:cubicBezTo>
                    <a:cubicBezTo>
                      <a:pt x="7653" y="104"/>
                      <a:pt x="7440" y="1"/>
                      <a:pt x="7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8"/>
              <p:cNvSpPr/>
              <p:nvPr/>
            </p:nvSpPr>
            <p:spPr>
              <a:xfrm>
                <a:off x="-4284850" y="4502025"/>
                <a:ext cx="226725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69" extrusionOk="0">
                    <a:moveTo>
                      <a:pt x="4510" y="0"/>
                    </a:moveTo>
                    <a:cubicBezTo>
                      <a:pt x="4494" y="0"/>
                      <a:pt x="4478" y="0"/>
                      <a:pt x="4461" y="1"/>
                    </a:cubicBezTo>
                    <a:cubicBezTo>
                      <a:pt x="2133" y="25"/>
                      <a:pt x="246" y="1814"/>
                      <a:pt x="1" y="4069"/>
                    </a:cubicBezTo>
                    <a:cubicBezTo>
                      <a:pt x="1146" y="3341"/>
                      <a:pt x="2831" y="2866"/>
                      <a:pt x="4635" y="2866"/>
                    </a:cubicBezTo>
                    <a:cubicBezTo>
                      <a:pt x="6112" y="2866"/>
                      <a:pt x="7667" y="3185"/>
                      <a:pt x="9069" y="3946"/>
                    </a:cubicBezTo>
                    <a:cubicBezTo>
                      <a:pt x="8752" y="1708"/>
                      <a:pt x="6817" y="0"/>
                      <a:pt x="4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8"/>
              <p:cNvSpPr/>
              <p:nvPr/>
            </p:nvSpPr>
            <p:spPr>
              <a:xfrm>
                <a:off x="-3805700" y="4502025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59" y="1"/>
                    </a:moveTo>
                    <a:cubicBezTo>
                      <a:pt x="2255" y="1"/>
                      <a:pt x="319" y="1716"/>
                      <a:pt x="0" y="3971"/>
                    </a:cubicBezTo>
                    <a:cubicBezTo>
                      <a:pt x="1298" y="3221"/>
                      <a:pt x="2891" y="2864"/>
                      <a:pt x="4469" y="2864"/>
                    </a:cubicBezTo>
                    <a:cubicBezTo>
                      <a:pt x="6140" y="2864"/>
                      <a:pt x="7796" y="3264"/>
                      <a:pt x="9069" y="4020"/>
                    </a:cubicBezTo>
                    <a:cubicBezTo>
                      <a:pt x="8799" y="1765"/>
                      <a:pt x="6936" y="1"/>
                      <a:pt x="4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8"/>
              <p:cNvSpPr/>
              <p:nvPr/>
            </p:nvSpPr>
            <p:spPr>
              <a:xfrm>
                <a:off x="-4311075" y="4760775"/>
                <a:ext cx="759175" cy="302675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12107" extrusionOk="0">
                    <a:moveTo>
                      <a:pt x="333" y="1"/>
                    </a:moveTo>
                    <a:cubicBezTo>
                      <a:pt x="166" y="1"/>
                      <a:pt x="1" y="142"/>
                      <a:pt x="45" y="361"/>
                    </a:cubicBezTo>
                    <a:cubicBezTo>
                      <a:pt x="1295" y="8191"/>
                      <a:pt x="8237" y="12107"/>
                      <a:pt x="15182" y="12107"/>
                    </a:cubicBezTo>
                    <a:cubicBezTo>
                      <a:pt x="22127" y="12107"/>
                      <a:pt x="29075" y="8191"/>
                      <a:pt x="30337" y="361"/>
                    </a:cubicBezTo>
                    <a:cubicBezTo>
                      <a:pt x="30367" y="142"/>
                      <a:pt x="30195" y="1"/>
                      <a:pt x="30026" y="1"/>
                    </a:cubicBezTo>
                    <a:cubicBezTo>
                      <a:pt x="29912" y="1"/>
                      <a:pt x="29799" y="65"/>
                      <a:pt x="29749" y="214"/>
                    </a:cubicBezTo>
                    <a:cubicBezTo>
                      <a:pt x="27690" y="5900"/>
                      <a:pt x="21931" y="10017"/>
                      <a:pt x="15167" y="10017"/>
                    </a:cubicBezTo>
                    <a:cubicBezTo>
                      <a:pt x="8402" y="10017"/>
                      <a:pt x="2667" y="5924"/>
                      <a:pt x="608" y="214"/>
                    </a:cubicBezTo>
                    <a:cubicBezTo>
                      <a:pt x="559" y="65"/>
                      <a:pt x="445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104C42D-28B5-D895-FBF3-800FF4745ED0}"/>
              </a:ext>
            </a:extLst>
          </p:cNvPr>
          <p:cNvSpPr txBox="1"/>
          <p:nvPr/>
        </p:nvSpPr>
        <p:spPr>
          <a:xfrm>
            <a:off x="360251" y="337394"/>
            <a:ext cx="5303829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800"/>
              </a:spcAft>
              <a:buAutoNum type="romanUcPeriod"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659130" algn="l"/>
              </a:tabLs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may…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ngỏ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CD04E5E3-EC6A-1D5A-E179-F12382C44D03}"/>
              </a:ext>
            </a:extLst>
          </p:cNvPr>
          <p:cNvSpPr/>
          <p:nvPr/>
        </p:nvSpPr>
        <p:spPr>
          <a:xfrm>
            <a:off x="5707885" y="1505559"/>
            <a:ext cx="3362784" cy="2466136"/>
          </a:xfrm>
          <a:prstGeom prst="round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3" name="Google Shape;1473;p47"/>
          <p:cNvGrpSpPr/>
          <p:nvPr/>
        </p:nvGrpSpPr>
        <p:grpSpPr>
          <a:xfrm rot="900046">
            <a:off x="7672557" y="-163734"/>
            <a:ext cx="1551412" cy="1368244"/>
            <a:chOff x="-4667800" y="4223250"/>
            <a:chExt cx="1567350" cy="1382300"/>
          </a:xfrm>
        </p:grpSpPr>
        <p:sp>
          <p:nvSpPr>
            <p:cNvPr id="1474" name="Google Shape;1474;p47"/>
            <p:cNvSpPr/>
            <p:nvPr/>
          </p:nvSpPr>
          <p:spPr>
            <a:xfrm>
              <a:off x="-4664275" y="4226325"/>
              <a:ext cx="1558150" cy="1221400"/>
            </a:xfrm>
            <a:custGeom>
              <a:avLst/>
              <a:gdLst/>
              <a:ahLst/>
              <a:cxnLst/>
              <a:rect l="l" t="t" r="r" b="b"/>
              <a:pathLst>
                <a:path w="62326" h="48856" extrusionOk="0">
                  <a:moveTo>
                    <a:pt x="13063" y="0"/>
                  </a:moveTo>
                  <a:cubicBezTo>
                    <a:pt x="12696" y="1152"/>
                    <a:pt x="12377" y="2353"/>
                    <a:pt x="12107" y="3578"/>
                  </a:cubicBezTo>
                  <a:cubicBezTo>
                    <a:pt x="11838" y="4559"/>
                    <a:pt x="11593" y="5564"/>
                    <a:pt x="11372" y="6617"/>
                  </a:cubicBezTo>
                  <a:cubicBezTo>
                    <a:pt x="10828" y="6355"/>
                    <a:pt x="10241" y="6207"/>
                    <a:pt x="9622" y="6207"/>
                  </a:cubicBezTo>
                  <a:cubicBezTo>
                    <a:pt x="9432" y="6207"/>
                    <a:pt x="9239" y="6221"/>
                    <a:pt x="9044" y="6250"/>
                  </a:cubicBezTo>
                  <a:lnTo>
                    <a:pt x="8921" y="6274"/>
                  </a:lnTo>
                  <a:cubicBezTo>
                    <a:pt x="6813" y="6617"/>
                    <a:pt x="5343" y="8578"/>
                    <a:pt x="5637" y="10710"/>
                  </a:cubicBezTo>
                  <a:lnTo>
                    <a:pt x="5882" y="12426"/>
                  </a:lnTo>
                  <a:lnTo>
                    <a:pt x="4706" y="12426"/>
                  </a:lnTo>
                  <a:cubicBezTo>
                    <a:pt x="3995" y="12426"/>
                    <a:pt x="3407" y="13014"/>
                    <a:pt x="3407" y="13725"/>
                  </a:cubicBezTo>
                  <a:cubicBezTo>
                    <a:pt x="3407" y="14093"/>
                    <a:pt x="3554" y="14411"/>
                    <a:pt x="3848" y="14656"/>
                  </a:cubicBezTo>
                  <a:cubicBezTo>
                    <a:pt x="0" y="17695"/>
                    <a:pt x="1642" y="27107"/>
                    <a:pt x="7941" y="30097"/>
                  </a:cubicBezTo>
                  <a:cubicBezTo>
                    <a:pt x="10220" y="31175"/>
                    <a:pt x="11813" y="30930"/>
                    <a:pt x="14044" y="31396"/>
                  </a:cubicBezTo>
                  <a:cubicBezTo>
                    <a:pt x="17818" y="39631"/>
                    <a:pt x="24264" y="45096"/>
                    <a:pt x="31665" y="45096"/>
                  </a:cubicBezTo>
                  <a:lnTo>
                    <a:pt x="31690" y="45096"/>
                  </a:lnTo>
                  <a:cubicBezTo>
                    <a:pt x="32057" y="45096"/>
                    <a:pt x="32425" y="45096"/>
                    <a:pt x="32817" y="45072"/>
                  </a:cubicBezTo>
                  <a:cubicBezTo>
                    <a:pt x="36460" y="47794"/>
                    <a:pt x="39981" y="48855"/>
                    <a:pt x="43137" y="48855"/>
                  </a:cubicBezTo>
                  <a:cubicBezTo>
                    <a:pt x="50237" y="48855"/>
                    <a:pt x="55482" y="43484"/>
                    <a:pt x="56076" y="39582"/>
                  </a:cubicBezTo>
                  <a:cubicBezTo>
                    <a:pt x="57056" y="33013"/>
                    <a:pt x="52816" y="32254"/>
                    <a:pt x="55365" y="25906"/>
                  </a:cubicBezTo>
                  <a:cubicBezTo>
                    <a:pt x="57081" y="21617"/>
                    <a:pt x="62326" y="20563"/>
                    <a:pt x="62252" y="17818"/>
                  </a:cubicBezTo>
                  <a:cubicBezTo>
                    <a:pt x="62179" y="14754"/>
                    <a:pt x="60389" y="13921"/>
                    <a:pt x="59899" y="13749"/>
                  </a:cubicBezTo>
                  <a:lnTo>
                    <a:pt x="59899" y="13725"/>
                  </a:lnTo>
                  <a:cubicBezTo>
                    <a:pt x="59899" y="13014"/>
                    <a:pt x="59311" y="12426"/>
                    <a:pt x="58625" y="12426"/>
                  </a:cubicBezTo>
                  <a:lnTo>
                    <a:pt x="57424" y="12426"/>
                  </a:lnTo>
                  <a:lnTo>
                    <a:pt x="57669" y="10710"/>
                  </a:lnTo>
                  <a:cubicBezTo>
                    <a:pt x="57963" y="8578"/>
                    <a:pt x="56493" y="6617"/>
                    <a:pt x="54385" y="6274"/>
                  </a:cubicBezTo>
                  <a:lnTo>
                    <a:pt x="54262" y="6250"/>
                  </a:lnTo>
                  <a:cubicBezTo>
                    <a:pt x="54069" y="6221"/>
                    <a:pt x="53877" y="6207"/>
                    <a:pt x="53687" y="6207"/>
                  </a:cubicBezTo>
                  <a:cubicBezTo>
                    <a:pt x="53059" y="6207"/>
                    <a:pt x="52455" y="6360"/>
                    <a:pt x="51909" y="6642"/>
                  </a:cubicBezTo>
                  <a:cubicBezTo>
                    <a:pt x="51689" y="5588"/>
                    <a:pt x="51444" y="4559"/>
                    <a:pt x="51174" y="3554"/>
                  </a:cubicBezTo>
                  <a:cubicBezTo>
                    <a:pt x="50905" y="2328"/>
                    <a:pt x="50586" y="1127"/>
                    <a:pt x="50243" y="0"/>
                  </a:cubicBezTo>
                  <a:cubicBezTo>
                    <a:pt x="44410" y="784"/>
                    <a:pt x="38160" y="1250"/>
                    <a:pt x="31665" y="1250"/>
                  </a:cubicBezTo>
                  <a:cubicBezTo>
                    <a:pt x="25170" y="1250"/>
                    <a:pt x="18921" y="784"/>
                    <a:pt x="1306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5" name="Google Shape;1475;p47"/>
            <p:cNvGrpSpPr/>
            <p:nvPr/>
          </p:nvGrpSpPr>
          <p:grpSpPr>
            <a:xfrm>
              <a:off x="-4667800" y="4223250"/>
              <a:ext cx="1567350" cy="1382300"/>
              <a:chOff x="-4733975" y="4223250"/>
              <a:chExt cx="1567350" cy="1382300"/>
            </a:xfrm>
          </p:grpSpPr>
          <p:sp>
            <p:nvSpPr>
              <p:cNvPr id="1476" name="Google Shape;1476;p47"/>
              <p:cNvSpPr/>
              <p:nvPr/>
            </p:nvSpPr>
            <p:spPr>
              <a:xfrm>
                <a:off x="-4733975" y="4566350"/>
                <a:ext cx="1567350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94" h="41568" fill="none" extrusionOk="0">
                    <a:moveTo>
                      <a:pt x="6422" y="25"/>
                    </a:moveTo>
                    <a:cubicBezTo>
                      <a:pt x="1" y="908"/>
                      <a:pt x="1079" y="12917"/>
                      <a:pt x="8334" y="16397"/>
                    </a:cubicBezTo>
                    <a:cubicBezTo>
                      <a:pt x="13676" y="18922"/>
                      <a:pt x="15319" y="14069"/>
                      <a:pt x="30367" y="28897"/>
                    </a:cubicBezTo>
                    <a:cubicBezTo>
                      <a:pt x="43258" y="41568"/>
                      <a:pt x="55513" y="31911"/>
                      <a:pt x="56444" y="25858"/>
                    </a:cubicBezTo>
                    <a:cubicBezTo>
                      <a:pt x="57424" y="19289"/>
                      <a:pt x="53184" y="18530"/>
                      <a:pt x="55733" y="12182"/>
                    </a:cubicBezTo>
                    <a:cubicBezTo>
                      <a:pt x="57449" y="7893"/>
                      <a:pt x="62694" y="6839"/>
                      <a:pt x="62620" y="4094"/>
                    </a:cubicBezTo>
                    <a:cubicBezTo>
                      <a:pt x="62547" y="516"/>
                      <a:pt x="60145" y="1"/>
                      <a:pt x="60145" y="1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7" name="Google Shape;1477;p47"/>
              <p:cNvSpPr/>
              <p:nvPr/>
            </p:nvSpPr>
            <p:spPr>
              <a:xfrm>
                <a:off x="-463777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64" y="0"/>
                      <a:pt x="1" y="588"/>
                      <a:pt x="1" y="1299"/>
                    </a:cubicBezTo>
                    <a:cubicBezTo>
                      <a:pt x="1" y="2010"/>
                      <a:pt x="564" y="2573"/>
                      <a:pt x="1275" y="2573"/>
                    </a:cubicBezTo>
                    <a:lnTo>
                      <a:pt x="3799" y="2573"/>
                    </a:lnTo>
                    <a:cubicBezTo>
                      <a:pt x="4486" y="2573"/>
                      <a:pt x="5074" y="2010"/>
                      <a:pt x="5074" y="1299"/>
                    </a:cubicBezTo>
                    <a:cubicBezTo>
                      <a:pt x="5074" y="588"/>
                      <a:pt x="4486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47"/>
              <p:cNvSpPr/>
              <p:nvPr/>
            </p:nvSpPr>
            <p:spPr>
              <a:xfrm>
                <a:off x="-335352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9" y="0"/>
                      <a:pt x="1" y="588"/>
                      <a:pt x="1" y="1299"/>
                    </a:cubicBezTo>
                    <a:cubicBezTo>
                      <a:pt x="1" y="2010"/>
                      <a:pt x="589" y="2573"/>
                      <a:pt x="1275" y="2573"/>
                    </a:cubicBezTo>
                    <a:lnTo>
                      <a:pt x="3800" y="2573"/>
                    </a:lnTo>
                    <a:cubicBezTo>
                      <a:pt x="4510" y="2573"/>
                      <a:pt x="5074" y="2010"/>
                      <a:pt x="5074" y="1299"/>
                    </a:cubicBezTo>
                    <a:cubicBezTo>
                      <a:pt x="5074" y="588"/>
                      <a:pt x="451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47"/>
              <p:cNvSpPr/>
              <p:nvPr/>
            </p:nvSpPr>
            <p:spPr>
              <a:xfrm>
                <a:off x="-4589975" y="4378400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288" y="0"/>
                    </a:moveTo>
                    <a:cubicBezTo>
                      <a:pt x="4095" y="0"/>
                      <a:pt x="3899" y="15"/>
                      <a:pt x="3701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7"/>
                      <a:pt x="5613" y="13548"/>
                    </a:cubicBezTo>
                    <a:lnTo>
                      <a:pt x="5735" y="13524"/>
                    </a:lnTo>
                    <a:cubicBezTo>
                      <a:pt x="7843" y="13180"/>
                      <a:pt x="9313" y="11220"/>
                      <a:pt x="9019" y="9088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47"/>
              <p:cNvSpPr/>
              <p:nvPr/>
            </p:nvSpPr>
            <p:spPr>
              <a:xfrm>
                <a:off x="-4562400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7"/>
                    </a:cubicBezTo>
                    <a:lnTo>
                      <a:pt x="882" y="6995"/>
                    </a:lnTo>
                    <a:cubicBezTo>
                      <a:pt x="1105" y="8441"/>
                      <a:pt x="2378" y="9504"/>
                      <a:pt x="3821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088"/>
                    </a:cubicBezTo>
                    <a:lnTo>
                      <a:pt x="6201" y="2510"/>
                    </a:lnTo>
                    <a:cubicBezTo>
                      <a:pt x="5978" y="1063"/>
                      <a:pt x="4725" y="1"/>
                      <a:pt x="3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47"/>
              <p:cNvSpPr/>
              <p:nvPr/>
            </p:nvSpPr>
            <p:spPr>
              <a:xfrm>
                <a:off x="-4501750" y="45357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1"/>
                    </a:moveTo>
                    <a:cubicBezTo>
                      <a:pt x="2283" y="1"/>
                      <a:pt x="2269" y="1"/>
                      <a:pt x="2255" y="2"/>
                    </a:cubicBezTo>
                    <a:lnTo>
                      <a:pt x="1079" y="2"/>
                    </a:lnTo>
                    <a:cubicBezTo>
                      <a:pt x="491" y="2"/>
                      <a:pt x="0" y="49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55" y="2134"/>
                    </a:lnTo>
                    <a:cubicBezTo>
                      <a:pt x="2843" y="2134"/>
                      <a:pt x="3334" y="1644"/>
                      <a:pt x="3334" y="1080"/>
                    </a:cubicBezTo>
                    <a:cubicBezTo>
                      <a:pt x="3334" y="482"/>
                      <a:pt x="2867" y="1"/>
                      <a:pt x="2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47"/>
              <p:cNvSpPr/>
              <p:nvPr/>
            </p:nvSpPr>
            <p:spPr>
              <a:xfrm>
                <a:off x="-3507925" y="4378400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5032" y="0"/>
                    </a:moveTo>
                    <a:cubicBezTo>
                      <a:pt x="3135" y="0"/>
                      <a:pt x="1489" y="1391"/>
                      <a:pt x="1177" y="3328"/>
                    </a:cubicBezTo>
                    <a:lnTo>
                      <a:pt x="319" y="9088"/>
                    </a:lnTo>
                    <a:cubicBezTo>
                      <a:pt x="1" y="11220"/>
                      <a:pt x="1496" y="13180"/>
                      <a:pt x="3603" y="13524"/>
                    </a:cubicBezTo>
                    <a:lnTo>
                      <a:pt x="3726" y="13548"/>
                    </a:lnTo>
                    <a:cubicBezTo>
                      <a:pt x="3921" y="13577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4"/>
                    </a:cubicBezTo>
                    <a:lnTo>
                      <a:pt x="9020" y="4504"/>
                    </a:lnTo>
                    <a:cubicBezTo>
                      <a:pt x="9338" y="2372"/>
                      <a:pt x="7868" y="411"/>
                      <a:pt x="5736" y="68"/>
                    </a:cubicBezTo>
                    <a:lnTo>
                      <a:pt x="5613" y="44"/>
                    </a:lnTo>
                    <a:cubicBezTo>
                      <a:pt x="5417" y="15"/>
                      <a:pt x="5223" y="0"/>
                      <a:pt x="50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47"/>
              <p:cNvSpPr/>
              <p:nvPr/>
            </p:nvSpPr>
            <p:spPr>
              <a:xfrm>
                <a:off x="-3479125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088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8" y="3392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47"/>
              <p:cNvSpPr/>
              <p:nvPr/>
            </p:nvSpPr>
            <p:spPr>
              <a:xfrm>
                <a:off x="-3446650" y="45357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1"/>
                    </a:moveTo>
                    <a:cubicBezTo>
                      <a:pt x="491" y="1"/>
                      <a:pt x="0" y="48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68" y="2134"/>
                      <a:pt x="3358" y="1644"/>
                      <a:pt x="3358" y="1080"/>
                    </a:cubicBezTo>
                    <a:cubicBezTo>
                      <a:pt x="3358" y="492"/>
                      <a:pt x="2868" y="2"/>
                      <a:pt x="2280" y="2"/>
                    </a:cubicBezTo>
                    <a:lnTo>
                      <a:pt x="1079" y="2"/>
                    </a:lnTo>
                    <a:cubicBezTo>
                      <a:pt x="1065" y="1"/>
                      <a:pt x="1052" y="1"/>
                      <a:pt x="10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47"/>
              <p:cNvSpPr/>
              <p:nvPr/>
            </p:nvSpPr>
            <p:spPr>
              <a:xfrm>
                <a:off x="-4458850" y="4223250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0"/>
                    </a:moveTo>
                    <a:cubicBezTo>
                      <a:pt x="2083" y="1152"/>
                      <a:pt x="1765" y="2353"/>
                      <a:pt x="1495" y="3578"/>
                    </a:cubicBezTo>
                    <a:cubicBezTo>
                      <a:pt x="515" y="7034"/>
                      <a:pt x="0" y="10857"/>
                      <a:pt x="0" y="14852"/>
                    </a:cubicBezTo>
                    <a:cubicBezTo>
                      <a:pt x="0" y="31543"/>
                      <a:pt x="9411" y="45096"/>
                      <a:pt x="21053" y="45096"/>
                    </a:cubicBezTo>
                    <a:cubicBezTo>
                      <a:pt x="32670" y="45096"/>
                      <a:pt x="42106" y="31543"/>
                      <a:pt x="42106" y="14852"/>
                    </a:cubicBezTo>
                    <a:cubicBezTo>
                      <a:pt x="42106" y="10833"/>
                      <a:pt x="41542" y="7034"/>
                      <a:pt x="40562" y="3554"/>
                    </a:cubicBezTo>
                    <a:cubicBezTo>
                      <a:pt x="40292" y="2328"/>
                      <a:pt x="39974" y="1127"/>
                      <a:pt x="39655" y="0"/>
                    </a:cubicBezTo>
                    <a:cubicBezTo>
                      <a:pt x="33798" y="784"/>
                      <a:pt x="27548" y="1250"/>
                      <a:pt x="21053" y="1250"/>
                    </a:cubicBezTo>
                    <a:cubicBezTo>
                      <a:pt x="14558" y="1250"/>
                      <a:pt x="8308" y="784"/>
                      <a:pt x="2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7"/>
              <p:cNvSpPr/>
              <p:nvPr/>
            </p:nvSpPr>
            <p:spPr>
              <a:xfrm>
                <a:off x="-4054475" y="45780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1"/>
                    </a:moveTo>
                    <a:cubicBezTo>
                      <a:pt x="3628" y="1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108"/>
                      <a:pt x="1" y="8505"/>
                    </a:cubicBezTo>
                    <a:cubicBezTo>
                      <a:pt x="1" y="9902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05"/>
                    </a:cubicBezTo>
                    <a:cubicBezTo>
                      <a:pt x="3407" y="11667"/>
                      <a:pt x="4118" y="12059"/>
                      <a:pt x="4903" y="12059"/>
                    </a:cubicBezTo>
                    <a:cubicBezTo>
                      <a:pt x="5736" y="12059"/>
                      <a:pt x="6447" y="11618"/>
                      <a:pt x="6839" y="11005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02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1"/>
                      <a:pt x="4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47"/>
              <p:cNvSpPr/>
              <p:nvPr/>
            </p:nvSpPr>
            <p:spPr>
              <a:xfrm>
                <a:off x="-4287300" y="4365775"/>
                <a:ext cx="20712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5563" extrusionOk="0">
                    <a:moveTo>
                      <a:pt x="811" y="1"/>
                    </a:moveTo>
                    <a:cubicBezTo>
                      <a:pt x="581" y="1"/>
                      <a:pt x="361" y="110"/>
                      <a:pt x="221" y="328"/>
                    </a:cubicBezTo>
                    <a:cubicBezTo>
                      <a:pt x="0" y="696"/>
                      <a:pt x="123" y="1088"/>
                      <a:pt x="442" y="1309"/>
                    </a:cubicBezTo>
                    <a:lnTo>
                      <a:pt x="7083" y="5451"/>
                    </a:lnTo>
                    <a:cubicBezTo>
                      <a:pt x="7211" y="5527"/>
                      <a:pt x="7342" y="5562"/>
                      <a:pt x="7467" y="5562"/>
                    </a:cubicBezTo>
                    <a:cubicBezTo>
                      <a:pt x="7703" y="5562"/>
                      <a:pt x="7920" y="5438"/>
                      <a:pt x="8064" y="5230"/>
                    </a:cubicBezTo>
                    <a:cubicBezTo>
                      <a:pt x="8284" y="4862"/>
                      <a:pt x="8162" y="4470"/>
                      <a:pt x="7843" y="4250"/>
                    </a:cubicBezTo>
                    <a:lnTo>
                      <a:pt x="1201" y="108"/>
                    </a:lnTo>
                    <a:cubicBezTo>
                      <a:pt x="1077" y="36"/>
                      <a:pt x="942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47"/>
              <p:cNvSpPr/>
              <p:nvPr/>
            </p:nvSpPr>
            <p:spPr>
              <a:xfrm>
                <a:off x="-3794075" y="4366025"/>
                <a:ext cx="20100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5825" extrusionOk="0">
                    <a:moveTo>
                      <a:pt x="7225" y="1"/>
                    </a:moveTo>
                    <a:cubicBezTo>
                      <a:pt x="7080" y="1"/>
                      <a:pt x="6933" y="48"/>
                      <a:pt x="6814" y="147"/>
                    </a:cubicBezTo>
                    <a:lnTo>
                      <a:pt x="369" y="4534"/>
                    </a:lnTo>
                    <a:cubicBezTo>
                      <a:pt x="99" y="4754"/>
                      <a:pt x="1" y="5146"/>
                      <a:pt x="222" y="5539"/>
                    </a:cubicBezTo>
                    <a:cubicBezTo>
                      <a:pt x="356" y="5718"/>
                      <a:pt x="573" y="5825"/>
                      <a:pt x="794" y="5825"/>
                    </a:cubicBezTo>
                    <a:cubicBezTo>
                      <a:pt x="935" y="5825"/>
                      <a:pt x="1078" y="5781"/>
                      <a:pt x="1202" y="5686"/>
                    </a:cubicBezTo>
                    <a:lnTo>
                      <a:pt x="7623" y="1274"/>
                    </a:lnTo>
                    <a:cubicBezTo>
                      <a:pt x="7942" y="1053"/>
                      <a:pt x="8040" y="588"/>
                      <a:pt x="7770" y="294"/>
                    </a:cubicBezTo>
                    <a:cubicBezTo>
                      <a:pt x="7653" y="104"/>
                      <a:pt x="7440" y="1"/>
                      <a:pt x="7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47"/>
              <p:cNvSpPr/>
              <p:nvPr/>
            </p:nvSpPr>
            <p:spPr>
              <a:xfrm>
                <a:off x="-4284850" y="4502025"/>
                <a:ext cx="226725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69" extrusionOk="0">
                    <a:moveTo>
                      <a:pt x="4510" y="0"/>
                    </a:moveTo>
                    <a:cubicBezTo>
                      <a:pt x="4494" y="0"/>
                      <a:pt x="4478" y="0"/>
                      <a:pt x="4461" y="1"/>
                    </a:cubicBezTo>
                    <a:cubicBezTo>
                      <a:pt x="2133" y="25"/>
                      <a:pt x="246" y="1814"/>
                      <a:pt x="1" y="4069"/>
                    </a:cubicBezTo>
                    <a:cubicBezTo>
                      <a:pt x="1146" y="3341"/>
                      <a:pt x="2831" y="2866"/>
                      <a:pt x="4635" y="2866"/>
                    </a:cubicBezTo>
                    <a:cubicBezTo>
                      <a:pt x="6112" y="2866"/>
                      <a:pt x="7667" y="3185"/>
                      <a:pt x="9069" y="3946"/>
                    </a:cubicBezTo>
                    <a:cubicBezTo>
                      <a:pt x="8752" y="1708"/>
                      <a:pt x="6817" y="0"/>
                      <a:pt x="4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47"/>
              <p:cNvSpPr/>
              <p:nvPr/>
            </p:nvSpPr>
            <p:spPr>
              <a:xfrm>
                <a:off x="-3805700" y="4502025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59" y="1"/>
                    </a:moveTo>
                    <a:cubicBezTo>
                      <a:pt x="2255" y="1"/>
                      <a:pt x="319" y="1716"/>
                      <a:pt x="0" y="3971"/>
                    </a:cubicBezTo>
                    <a:cubicBezTo>
                      <a:pt x="1298" y="3221"/>
                      <a:pt x="2891" y="2864"/>
                      <a:pt x="4469" y="2864"/>
                    </a:cubicBezTo>
                    <a:cubicBezTo>
                      <a:pt x="6140" y="2864"/>
                      <a:pt x="7796" y="3264"/>
                      <a:pt x="9069" y="4020"/>
                    </a:cubicBezTo>
                    <a:cubicBezTo>
                      <a:pt x="8799" y="1765"/>
                      <a:pt x="6936" y="1"/>
                      <a:pt x="4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47"/>
              <p:cNvSpPr/>
              <p:nvPr/>
            </p:nvSpPr>
            <p:spPr>
              <a:xfrm>
                <a:off x="-4311075" y="4760775"/>
                <a:ext cx="759175" cy="302675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12107" extrusionOk="0">
                    <a:moveTo>
                      <a:pt x="333" y="1"/>
                    </a:moveTo>
                    <a:cubicBezTo>
                      <a:pt x="166" y="1"/>
                      <a:pt x="1" y="142"/>
                      <a:pt x="45" y="361"/>
                    </a:cubicBezTo>
                    <a:cubicBezTo>
                      <a:pt x="1295" y="8191"/>
                      <a:pt x="8237" y="12107"/>
                      <a:pt x="15182" y="12107"/>
                    </a:cubicBezTo>
                    <a:cubicBezTo>
                      <a:pt x="22127" y="12107"/>
                      <a:pt x="29075" y="8191"/>
                      <a:pt x="30337" y="361"/>
                    </a:cubicBezTo>
                    <a:cubicBezTo>
                      <a:pt x="30367" y="142"/>
                      <a:pt x="30195" y="1"/>
                      <a:pt x="30026" y="1"/>
                    </a:cubicBezTo>
                    <a:cubicBezTo>
                      <a:pt x="29912" y="1"/>
                      <a:pt x="29799" y="65"/>
                      <a:pt x="29749" y="214"/>
                    </a:cubicBezTo>
                    <a:cubicBezTo>
                      <a:pt x="27690" y="5900"/>
                      <a:pt x="21931" y="10017"/>
                      <a:pt x="15167" y="10017"/>
                    </a:cubicBezTo>
                    <a:cubicBezTo>
                      <a:pt x="8402" y="10017"/>
                      <a:pt x="2667" y="5924"/>
                      <a:pt x="608" y="214"/>
                    </a:cubicBezTo>
                    <a:cubicBezTo>
                      <a:pt x="559" y="65"/>
                      <a:pt x="445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82" name="Group 45">
            <a:extLst>
              <a:ext uri="{FF2B5EF4-FFF2-40B4-BE49-F238E27FC236}">
                <a16:creationId xmlns="" xmlns:a16="http://schemas.microsoft.com/office/drawing/2014/main" id="{83381A08-2E34-C8BB-96DC-335B5070C60C}"/>
              </a:ext>
            </a:extLst>
          </p:cNvPr>
          <p:cNvGrpSpPr/>
          <p:nvPr/>
        </p:nvGrpSpPr>
        <p:grpSpPr>
          <a:xfrm rot="5400000">
            <a:off x="3792283" y="-2585128"/>
            <a:ext cx="1032540" cy="8480074"/>
            <a:chOff x="1120776" y="-4871025"/>
            <a:chExt cx="1620242" cy="7881720"/>
          </a:xfrm>
        </p:grpSpPr>
        <p:cxnSp>
          <p:nvCxnSpPr>
            <p:cNvPr id="1583" name="Straight Connector 46">
              <a:extLst>
                <a:ext uri="{FF2B5EF4-FFF2-40B4-BE49-F238E27FC236}">
                  <a16:creationId xmlns="" xmlns:a16="http://schemas.microsoft.com/office/drawing/2014/main" id="{E201789C-AAD5-139E-7C18-393BAA12AB5F}"/>
                </a:ext>
              </a:extLst>
            </p:cNvPr>
            <p:cNvCxnSpPr/>
            <p:nvPr/>
          </p:nvCxnSpPr>
          <p:spPr>
            <a:xfrm rot="16200000" flipH="1">
              <a:off x="-2600534" y="-930166"/>
              <a:ext cx="7881720" cy="1"/>
            </a:xfrm>
            <a:prstGeom prst="line">
              <a:avLst/>
            </a:prstGeom>
            <a:noFill/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</p:cxnSp>
        <p:grpSp>
          <p:nvGrpSpPr>
            <p:cNvPr id="1584" name="Group 49">
              <a:extLst>
                <a:ext uri="{FF2B5EF4-FFF2-40B4-BE49-F238E27FC236}">
                  <a16:creationId xmlns="" xmlns:a16="http://schemas.microsoft.com/office/drawing/2014/main" id="{7CA4387C-F5A3-67B0-AC7E-A0EC50B7C790}"/>
                </a:ext>
              </a:extLst>
            </p:cNvPr>
            <p:cNvGrpSpPr/>
            <p:nvPr/>
          </p:nvGrpSpPr>
          <p:grpSpPr>
            <a:xfrm>
              <a:off x="1120776" y="1838325"/>
              <a:ext cx="1620242" cy="1077921"/>
              <a:chOff x="3810001" y="1948650"/>
              <a:chExt cx="1620242" cy="1077921"/>
            </a:xfrm>
          </p:grpSpPr>
          <p:sp>
            <p:nvSpPr>
              <p:cNvPr id="1585" name="Trapezoid 56">
                <a:extLst>
                  <a:ext uri="{FF2B5EF4-FFF2-40B4-BE49-F238E27FC236}">
                    <a16:creationId xmlns="" xmlns:a16="http://schemas.microsoft.com/office/drawing/2014/main" id="{B573BC90-5867-C725-B50D-E9D764DEA30B}"/>
                  </a:ext>
                </a:extLst>
              </p:cNvPr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rgbClr val="D8B4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586" name="Parallelogram 57">
                <a:extLst>
                  <a:ext uri="{FF2B5EF4-FFF2-40B4-BE49-F238E27FC236}">
                    <a16:creationId xmlns="" xmlns:a16="http://schemas.microsoft.com/office/drawing/2014/main" id="{3827A910-F358-A394-CA10-5D4F9C090AA9}"/>
                  </a:ext>
                </a:extLst>
              </p:cNvPr>
              <p:cNvSpPr/>
              <p:nvPr/>
            </p:nvSpPr>
            <p:spPr>
              <a:xfrm rot="16200000" flipV="1">
                <a:off x="3508374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rgbClr val="D8B4C6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587" name="Freeform: Shape 58">
                <a:extLst>
                  <a:ext uri="{FF2B5EF4-FFF2-40B4-BE49-F238E27FC236}">
                    <a16:creationId xmlns="" xmlns:a16="http://schemas.microsoft.com/office/drawing/2014/main" id="{9761D72E-6B43-D632-E5F5-061C94998F13}"/>
                  </a:ext>
                </a:extLst>
              </p:cNvPr>
              <p:cNvSpPr/>
              <p:nvPr/>
            </p:nvSpPr>
            <p:spPr>
              <a:xfrm rot="10800000" flipH="1" flipV="1">
                <a:off x="3810001" y="2229919"/>
                <a:ext cx="1620242" cy="796652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" fmla="*/ 0 w 838200"/>
                  <a:gd name="connsiteY0" fmla="*/ 0 h 657225"/>
                  <a:gd name="connsiteX1" fmla="*/ 6096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" fmla="*/ 0 w 838200"/>
                  <a:gd name="connsiteY0" fmla="*/ 0 h 657225"/>
                  <a:gd name="connsiteX1" fmla="*/ 483079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" fmla="*/ 0 w 838200"/>
                  <a:gd name="connsiteY0" fmla="*/ 0 h 657225"/>
                  <a:gd name="connsiteX1" fmla="*/ 483079 w 838200"/>
                  <a:gd name="connsiteY1" fmla="*/ 0 h 657225"/>
                  <a:gd name="connsiteX2" fmla="*/ 602916 w 838200"/>
                  <a:gd name="connsiteY2" fmla="*/ 0 h 657225"/>
                  <a:gd name="connsiteX3" fmla="*/ 838200 w 838200"/>
                  <a:gd name="connsiteY3" fmla="*/ 657225 h 657225"/>
                  <a:gd name="connsiteX4" fmla="*/ 0 w 838200"/>
                  <a:gd name="connsiteY4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B4C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588" name="Group 103">
            <a:extLst>
              <a:ext uri="{FF2B5EF4-FFF2-40B4-BE49-F238E27FC236}">
                <a16:creationId xmlns="" xmlns:a16="http://schemas.microsoft.com/office/drawing/2014/main" id="{EE86B80E-42E3-3A3B-2371-62D4E2869134}"/>
              </a:ext>
            </a:extLst>
          </p:cNvPr>
          <p:cNvGrpSpPr/>
          <p:nvPr/>
        </p:nvGrpSpPr>
        <p:grpSpPr>
          <a:xfrm rot="5400000">
            <a:off x="6793282" y="770753"/>
            <a:ext cx="896467" cy="1490347"/>
            <a:chOff x="1637293" y="1736390"/>
            <a:chExt cx="1085850" cy="1287676"/>
          </a:xfrm>
        </p:grpSpPr>
        <p:cxnSp>
          <p:nvCxnSpPr>
            <p:cNvPr id="1589" name="Straight Connector 104">
              <a:extLst>
                <a:ext uri="{FF2B5EF4-FFF2-40B4-BE49-F238E27FC236}">
                  <a16:creationId xmlns="" xmlns:a16="http://schemas.microsoft.com/office/drawing/2014/main" id="{53E7EFC6-7983-4E5A-1807-6E2BAD0A5988}"/>
                </a:ext>
              </a:extLst>
            </p:cNvPr>
            <p:cNvCxnSpPr/>
            <p:nvPr/>
          </p:nvCxnSpPr>
          <p:spPr>
            <a:xfrm rot="5400000">
              <a:off x="1254843" y="2375676"/>
              <a:ext cx="1280160" cy="1588"/>
            </a:xfrm>
            <a:prstGeom prst="line">
              <a:avLst/>
            </a:prstGeom>
            <a:noFill/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</p:cxnSp>
        <p:grpSp>
          <p:nvGrpSpPr>
            <p:cNvPr id="1590" name="Group 105">
              <a:extLst>
                <a:ext uri="{FF2B5EF4-FFF2-40B4-BE49-F238E27FC236}">
                  <a16:creationId xmlns="" xmlns:a16="http://schemas.microsoft.com/office/drawing/2014/main" id="{C7881DB2-B691-F177-D453-9F78E74AE546}"/>
                </a:ext>
              </a:extLst>
            </p:cNvPr>
            <p:cNvGrpSpPr/>
            <p:nvPr/>
          </p:nvGrpSpPr>
          <p:grpSpPr>
            <a:xfrm>
              <a:off x="1637293" y="1973905"/>
              <a:ext cx="1085850" cy="1050161"/>
              <a:chOff x="4326518" y="2084230"/>
              <a:chExt cx="1085850" cy="1050161"/>
            </a:xfrm>
          </p:grpSpPr>
          <p:sp>
            <p:nvSpPr>
              <p:cNvPr id="1591" name="Trapezoid 106">
                <a:extLst>
                  <a:ext uri="{FF2B5EF4-FFF2-40B4-BE49-F238E27FC236}">
                    <a16:creationId xmlns="" xmlns:a16="http://schemas.microsoft.com/office/drawing/2014/main" id="{C39B5591-ECC0-5C59-7F13-342991685465}"/>
                  </a:ext>
                </a:extLst>
              </p:cNvPr>
              <p:cNvSpPr/>
              <p:nvPr/>
            </p:nvSpPr>
            <p:spPr>
              <a:xfrm rot="5400000" flipH="1">
                <a:off x="4193888" y="245451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592" name="Parallelogram 107">
                <a:extLst>
                  <a:ext uri="{FF2B5EF4-FFF2-40B4-BE49-F238E27FC236}">
                    <a16:creationId xmlns="" xmlns:a16="http://schemas.microsoft.com/office/drawing/2014/main" id="{EECABE66-E8E6-AD15-9629-3F639081F600}"/>
                  </a:ext>
                </a:extLst>
              </p:cNvPr>
              <p:cNvSpPr/>
              <p:nvPr/>
            </p:nvSpPr>
            <p:spPr>
              <a:xfrm rot="16200000" flipV="1">
                <a:off x="4028244" y="2451764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593" name="Freeform: Shape 108">
                <a:extLst>
                  <a:ext uri="{FF2B5EF4-FFF2-40B4-BE49-F238E27FC236}">
                    <a16:creationId xmlns="" xmlns:a16="http://schemas.microsoft.com/office/drawing/2014/main" id="{C1E4CE3B-C841-DC83-4327-288CA5EE8E06}"/>
                  </a:ext>
                </a:extLst>
              </p:cNvPr>
              <p:cNvSpPr/>
              <p:nvPr/>
            </p:nvSpPr>
            <p:spPr>
              <a:xfrm rot="10800000" flipH="1" flipV="1">
                <a:off x="4326518" y="2390598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" fmla="*/ 0 w 838200"/>
                  <a:gd name="connsiteY0" fmla="*/ 0 h 657225"/>
                  <a:gd name="connsiteX1" fmla="*/ 6096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" fmla="*/ 0 w 838200"/>
                  <a:gd name="connsiteY0" fmla="*/ 0 h 657225"/>
                  <a:gd name="connsiteX1" fmla="*/ 483079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" fmla="*/ 0 w 838200"/>
                  <a:gd name="connsiteY0" fmla="*/ 0 h 657225"/>
                  <a:gd name="connsiteX1" fmla="*/ 483079 w 838200"/>
                  <a:gd name="connsiteY1" fmla="*/ 0 h 657225"/>
                  <a:gd name="connsiteX2" fmla="*/ 602916 w 838200"/>
                  <a:gd name="connsiteY2" fmla="*/ 0 h 657225"/>
                  <a:gd name="connsiteX3" fmla="*/ 838200 w 838200"/>
                  <a:gd name="connsiteY3" fmla="*/ 657225 h 657225"/>
                  <a:gd name="connsiteX4" fmla="*/ 0 w 838200"/>
                  <a:gd name="connsiteY4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594" name="PA_组合 11">
            <a:extLst>
              <a:ext uri="{FF2B5EF4-FFF2-40B4-BE49-F238E27FC236}">
                <a16:creationId xmlns="" xmlns:a16="http://schemas.microsoft.com/office/drawing/2014/main" id="{93437E60-6022-4BA4-D0CD-E8A846D88933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2952897" y="1100321"/>
            <a:ext cx="1436595" cy="898246"/>
            <a:chOff x="5026440" y="2304328"/>
            <a:chExt cx="1644052" cy="1394240"/>
          </a:xfrm>
        </p:grpSpPr>
        <p:grpSp>
          <p:nvGrpSpPr>
            <p:cNvPr id="1595" name="Group 85">
              <a:extLst>
                <a:ext uri="{FF2B5EF4-FFF2-40B4-BE49-F238E27FC236}">
                  <a16:creationId xmlns="" xmlns:a16="http://schemas.microsoft.com/office/drawing/2014/main" id="{169B63AF-68C0-BAFC-0D2A-17ECDBC80D75}"/>
                </a:ext>
              </a:extLst>
            </p:cNvPr>
            <p:cNvGrpSpPr/>
            <p:nvPr/>
          </p:nvGrpSpPr>
          <p:grpSpPr>
            <a:xfrm rot="5400000">
              <a:off x="5151346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1602" name="Straight Connector 86">
                <a:extLst>
                  <a:ext uri="{FF2B5EF4-FFF2-40B4-BE49-F238E27FC236}">
                    <a16:creationId xmlns="" xmlns:a16="http://schemas.microsoft.com/office/drawing/2014/main" id="{B19FC257-CC42-2452-41F8-9DCF4A98609D}"/>
                  </a:ext>
                </a:extLst>
              </p:cNvPr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miter lim="800000"/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</p:cxnSp>
          <p:grpSp>
            <p:nvGrpSpPr>
              <p:cNvPr id="1603" name="Group 87">
                <a:extLst>
                  <a:ext uri="{FF2B5EF4-FFF2-40B4-BE49-F238E27FC236}">
                    <a16:creationId xmlns="" xmlns:a16="http://schemas.microsoft.com/office/drawing/2014/main" id="{93CA6B48-560B-30A1-F002-6B775D27B676}"/>
                  </a:ext>
                </a:extLst>
              </p:cNvPr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1604" name="Trapezoid 88">
                  <a:extLst>
                    <a:ext uri="{FF2B5EF4-FFF2-40B4-BE49-F238E27FC236}">
                      <a16:creationId xmlns="" xmlns:a16="http://schemas.microsoft.com/office/drawing/2014/main" id="{6C482033-2253-DAD5-03C6-9F3AEA996273}"/>
                    </a:ext>
                  </a:extLst>
                </p:cNvPr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rgbClr val="A4A2C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605" name="Parallelogram 89">
                  <a:extLst>
                    <a:ext uri="{FF2B5EF4-FFF2-40B4-BE49-F238E27FC236}">
                      <a16:creationId xmlns="" xmlns:a16="http://schemas.microsoft.com/office/drawing/2014/main" id="{8177F813-3C6F-061A-ACAE-D9DE29657EC4}"/>
                    </a:ext>
                  </a:extLst>
                </p:cNvPr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rgbClr val="A4A2C9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606" name="Freeform: Shape 90">
                  <a:extLst>
                    <a:ext uri="{FF2B5EF4-FFF2-40B4-BE49-F238E27FC236}">
                      <a16:creationId xmlns="" xmlns:a16="http://schemas.microsoft.com/office/drawing/2014/main" id="{A26900D7-C5AB-6710-DFDD-9EF674EA326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4A2C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</p:grpSp>
        <p:grpSp>
          <p:nvGrpSpPr>
            <p:cNvPr id="1596" name="Group 113">
              <a:extLst>
                <a:ext uri="{FF2B5EF4-FFF2-40B4-BE49-F238E27FC236}">
                  <a16:creationId xmlns="" xmlns:a16="http://schemas.microsoft.com/office/drawing/2014/main" id="{60BF2FE0-F139-693B-127C-F897BFDFBB31}"/>
                </a:ext>
              </a:extLst>
            </p:cNvPr>
            <p:cNvGrpSpPr/>
            <p:nvPr/>
          </p:nvGrpSpPr>
          <p:grpSpPr>
            <a:xfrm>
              <a:off x="5413598" y="2672241"/>
              <a:ext cx="482742" cy="419548"/>
              <a:chOff x="3919538" y="3059113"/>
              <a:chExt cx="436563" cy="379413"/>
            </a:xfrm>
            <a:solidFill>
              <a:srgbClr val="FFFFFF"/>
            </a:solidFill>
          </p:grpSpPr>
          <p:sp>
            <p:nvSpPr>
              <p:cNvPr id="1597" name="Freeform: Shape 114">
                <a:extLst>
                  <a:ext uri="{FF2B5EF4-FFF2-40B4-BE49-F238E27FC236}">
                    <a16:creationId xmlns="" xmlns:a16="http://schemas.microsoft.com/office/drawing/2014/main" id="{5180D941-BCA8-8244-3EFB-5C754B2BA4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851" y="3179763"/>
                <a:ext cx="261938" cy="217488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11" y="58"/>
                  </a:cxn>
                  <a:cxn ang="0">
                    <a:pos x="67" y="55"/>
                  </a:cxn>
                  <a:cxn ang="0">
                    <a:pos x="65" y="53"/>
                  </a:cxn>
                  <a:cxn ang="0">
                    <a:pos x="70" y="48"/>
                  </a:cxn>
                  <a:cxn ang="0">
                    <a:pos x="67" y="11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2" y="6"/>
                  </a:cxn>
                  <a:cxn ang="0">
                    <a:pos x="50" y="2"/>
                  </a:cxn>
                  <a:cxn ang="0">
                    <a:pos x="25" y="0"/>
                  </a:cxn>
                  <a:cxn ang="0">
                    <a:pos x="18" y="6"/>
                  </a:cxn>
                  <a:cxn ang="0">
                    <a:pos x="11" y="7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0" y="48"/>
                  </a:cxn>
                  <a:cxn ang="0">
                    <a:pos x="3" y="55"/>
                  </a:cxn>
                  <a:cxn ang="0">
                    <a:pos x="24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7"/>
                  </a:cxn>
                  <a:cxn ang="0">
                    <a:pos x="23" y="6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1" y="13"/>
                  </a:cxn>
                  <a:cxn ang="0">
                    <a:pos x="60" y="13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65" y="48"/>
                  </a:cxn>
                  <a:cxn ang="0">
                    <a:pos x="64" y="51"/>
                  </a:cxn>
                  <a:cxn ang="0">
                    <a:pos x="64" y="52"/>
                  </a:cxn>
                  <a:cxn ang="0">
                    <a:pos x="11" y="53"/>
                  </a:cxn>
                  <a:cxn ang="0">
                    <a:pos x="7" y="51"/>
                  </a:cxn>
                  <a:cxn ang="0">
                    <a:pos x="5" y="48"/>
                  </a:cxn>
                </a:cxnLst>
                <a:rect l="0" t="0" r="r" b="b"/>
                <a:pathLst>
                  <a:path w="70" h="58">
                    <a:moveTo>
                      <a:pt x="3" y="55"/>
                    </a:moveTo>
                    <a:cubicBezTo>
                      <a:pt x="5" y="53"/>
                      <a:pt x="5" y="53"/>
                      <a:pt x="5" y="53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5" y="57"/>
                      <a:pt x="8" y="58"/>
                      <a:pt x="11" y="58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3" y="58"/>
                      <a:pt x="65" y="57"/>
                      <a:pt x="67" y="55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9" y="53"/>
                      <a:pt x="70" y="51"/>
                      <a:pt x="70" y="4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5"/>
                      <a:pt x="69" y="13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9"/>
                      <a:pt x="63" y="7"/>
                      <a:pt x="60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0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7"/>
                      <a:pt x="5" y="9"/>
                      <a:pt x="3" y="10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2"/>
                      <a:pt x="0" y="15"/>
                      <a:pt x="0" y="1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3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lose/>
                    <a:moveTo>
                      <a:pt x="23" y="6"/>
                    </a:moveTo>
                    <a:cubicBezTo>
                      <a:pt x="23" y="6"/>
                      <a:pt x="24" y="6"/>
                      <a:pt x="24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23" y="7"/>
                      <a:pt x="23" y="7"/>
                      <a:pt x="23" y="7"/>
                    </a:cubicBezTo>
                    <a:lnTo>
                      <a:pt x="23" y="6"/>
                    </a:lnTo>
                    <a:close/>
                    <a:moveTo>
                      <a:pt x="5" y="18"/>
                    </a:moveTo>
                    <a:cubicBezTo>
                      <a:pt x="5" y="16"/>
                      <a:pt x="6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3"/>
                      <a:pt x="1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3" y="13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5" y="15"/>
                      <a:pt x="65" y="16"/>
                      <a:pt x="65" y="1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9"/>
                      <a:pt x="65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2"/>
                      <a:pt x="64" y="52"/>
                    </a:cubicBezTo>
                    <a:cubicBezTo>
                      <a:pt x="63" y="52"/>
                      <a:pt x="61" y="53"/>
                      <a:pt x="60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9" y="53"/>
                      <a:pt x="8" y="52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0"/>
                      <a:pt x="5" y="49"/>
                      <a:pt x="5" y="48"/>
                    </a:cubicBezTo>
                    <a:lnTo>
                      <a:pt x="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598" name="Oval 115">
                <a:extLst>
                  <a:ext uri="{FF2B5EF4-FFF2-40B4-BE49-F238E27FC236}">
                    <a16:creationId xmlns="" xmlns:a16="http://schemas.microsoft.com/office/drawing/2014/main" id="{71475837-CCB7-7087-1CDE-E4585D176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451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599" name="Oval 116">
                <a:extLst>
                  <a:ext uri="{FF2B5EF4-FFF2-40B4-BE49-F238E27FC236}">
                    <a16:creationId xmlns="" xmlns:a16="http://schemas.microsoft.com/office/drawing/2014/main" id="{F19F810F-321A-FC57-3A6F-C0FC25F58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6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600" name="Freeform: Shape 117">
                <a:extLst>
                  <a:ext uri="{FF2B5EF4-FFF2-40B4-BE49-F238E27FC236}">
                    <a16:creationId xmlns="" xmlns:a16="http://schemas.microsoft.com/office/drawing/2014/main" id="{436951DB-F832-98F4-39DE-96F2B709A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538" y="3059113"/>
                <a:ext cx="436563" cy="37941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0" y="98"/>
                  </a:cxn>
                  <a:cxn ang="0">
                    <a:pos x="2" y="101"/>
                  </a:cxn>
                  <a:cxn ang="0">
                    <a:pos x="114" y="101"/>
                  </a:cxn>
                  <a:cxn ang="0">
                    <a:pos x="116" y="98"/>
                  </a:cxn>
                  <a:cxn ang="0">
                    <a:pos x="116" y="25"/>
                  </a:cxn>
                  <a:cxn ang="0">
                    <a:pos x="116" y="2"/>
                  </a:cxn>
                  <a:cxn ang="0">
                    <a:pos x="114" y="0"/>
                  </a:cxn>
                  <a:cxn ang="0">
                    <a:pos x="111" y="96"/>
                  </a:cxn>
                  <a:cxn ang="0">
                    <a:pos x="5" y="96"/>
                  </a:cxn>
                  <a:cxn ang="0">
                    <a:pos x="5" y="27"/>
                  </a:cxn>
                  <a:cxn ang="0">
                    <a:pos x="111" y="27"/>
                  </a:cxn>
                  <a:cxn ang="0">
                    <a:pos x="111" y="96"/>
                  </a:cxn>
                  <a:cxn ang="0">
                    <a:pos x="111" y="22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11" y="5"/>
                  </a:cxn>
                  <a:cxn ang="0">
                    <a:pos x="111" y="22"/>
                  </a:cxn>
                </a:cxnLst>
                <a:rect l="0" t="0" r="r" b="b"/>
                <a:pathLst>
                  <a:path w="116" h="101">
                    <a:moveTo>
                      <a:pt x="1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0"/>
                      <a:pt x="1" y="101"/>
                      <a:pt x="2" y="101"/>
                    </a:cubicBez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15" y="101"/>
                      <a:pt x="116" y="100"/>
                      <a:pt x="116" y="98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1"/>
                      <a:pt x="115" y="0"/>
                      <a:pt x="114" y="0"/>
                    </a:cubicBezTo>
                    <a:close/>
                    <a:moveTo>
                      <a:pt x="111" y="96"/>
                    </a:moveTo>
                    <a:cubicBezTo>
                      <a:pt x="5" y="96"/>
                      <a:pt x="5" y="96"/>
                      <a:pt x="5" y="9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11" y="27"/>
                      <a:pt x="111" y="27"/>
                      <a:pt x="111" y="27"/>
                    </a:cubicBezTo>
                    <a:lnTo>
                      <a:pt x="111" y="96"/>
                    </a:lnTo>
                    <a:close/>
                    <a:moveTo>
                      <a:pt x="111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11" y="5"/>
                      <a:pt x="111" y="5"/>
                      <a:pt x="111" y="5"/>
                    </a:cubicBezTo>
                    <a:lnTo>
                      <a:pt x="111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601" name="Oval 118">
                <a:extLst>
                  <a:ext uri="{FF2B5EF4-FFF2-40B4-BE49-F238E27FC236}">
                    <a16:creationId xmlns="" xmlns:a16="http://schemas.microsoft.com/office/drawing/2014/main" id="{48C5EC6E-AE63-4B60-7704-4FB17D005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0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1607" name="Group 68">
            <a:extLst>
              <a:ext uri="{FF2B5EF4-FFF2-40B4-BE49-F238E27FC236}">
                <a16:creationId xmlns="" xmlns:a16="http://schemas.microsoft.com/office/drawing/2014/main" id="{6A38D41C-78BC-BE23-1CCD-35A70F9B27D4}"/>
              </a:ext>
            </a:extLst>
          </p:cNvPr>
          <p:cNvGrpSpPr/>
          <p:nvPr/>
        </p:nvGrpSpPr>
        <p:grpSpPr>
          <a:xfrm rot="5400000">
            <a:off x="1678225" y="828557"/>
            <a:ext cx="903427" cy="1436595"/>
            <a:chOff x="1120775" y="1730534"/>
            <a:chExt cx="1085850" cy="1280160"/>
          </a:xfrm>
        </p:grpSpPr>
        <p:cxnSp>
          <p:nvCxnSpPr>
            <p:cNvPr id="1608" name="Straight Connector 69">
              <a:extLst>
                <a:ext uri="{FF2B5EF4-FFF2-40B4-BE49-F238E27FC236}">
                  <a16:creationId xmlns="" xmlns:a16="http://schemas.microsoft.com/office/drawing/2014/main" id="{139D167F-5C71-0521-FFC0-4FB3F6B7A869}"/>
                </a:ext>
              </a:extLst>
            </p:cNvPr>
            <p:cNvCxnSpPr/>
            <p:nvPr/>
          </p:nvCxnSpPr>
          <p:spPr>
            <a:xfrm rot="5400000">
              <a:off x="701040" y="2369820"/>
              <a:ext cx="1280160" cy="1588"/>
            </a:xfrm>
            <a:prstGeom prst="line">
              <a:avLst/>
            </a:prstGeom>
            <a:noFill/>
            <a:ln w="6350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  <a:miter lim="800000"/>
            </a:ln>
            <a:effectLst>
              <a:outerShdw blurRad="38100" dist="12700" sx="96000" sy="96000" algn="l" rotWithShape="0">
                <a:prstClr val="black">
                  <a:alpha val="95000"/>
                </a:prstClr>
              </a:outerShdw>
            </a:effectLst>
          </p:spPr>
        </p:cxnSp>
        <p:grpSp>
          <p:nvGrpSpPr>
            <p:cNvPr id="1609" name="Group 70">
              <a:extLst>
                <a:ext uri="{FF2B5EF4-FFF2-40B4-BE49-F238E27FC236}">
                  <a16:creationId xmlns="" xmlns:a16="http://schemas.microsoft.com/office/drawing/2014/main" id="{CA28BF72-EFB0-F9AB-41B8-25389951BA3A}"/>
                </a:ext>
              </a:extLst>
            </p:cNvPr>
            <p:cNvGrpSpPr/>
            <p:nvPr/>
          </p:nvGrpSpPr>
          <p:grpSpPr>
            <a:xfrm>
              <a:off x="1120775" y="1838325"/>
              <a:ext cx="1085850" cy="1077920"/>
              <a:chOff x="3810000" y="1948650"/>
              <a:chExt cx="1085850" cy="1077920"/>
            </a:xfrm>
          </p:grpSpPr>
          <p:sp>
            <p:nvSpPr>
              <p:cNvPr id="1610" name="Trapezoid 71">
                <a:extLst>
                  <a:ext uri="{FF2B5EF4-FFF2-40B4-BE49-F238E27FC236}">
                    <a16:creationId xmlns="" xmlns:a16="http://schemas.microsoft.com/office/drawing/2014/main" id="{08B0C5FB-F8A4-4DF1-E6E6-7EAC46F3299D}"/>
                  </a:ext>
                </a:extLst>
              </p:cNvPr>
              <p:cNvSpPr/>
              <p:nvPr/>
            </p:nvSpPr>
            <p:spPr>
              <a:xfrm rot="5400000" flipH="1">
                <a:off x="3665141" y="2318934"/>
                <a:ext cx="892968" cy="152400"/>
              </a:xfrm>
              <a:prstGeom prst="trapezoid">
                <a:avLst>
                  <a:gd name="adj" fmla="val 62501"/>
                </a:avLst>
              </a:prstGeom>
              <a:solidFill>
                <a:srgbClr val="F3C0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611" name="Parallelogram 72">
                <a:extLst>
                  <a:ext uri="{FF2B5EF4-FFF2-40B4-BE49-F238E27FC236}">
                    <a16:creationId xmlns="" xmlns:a16="http://schemas.microsoft.com/office/drawing/2014/main" id="{C2A46020-2210-899B-A821-822F6B532A8B}"/>
                  </a:ext>
                </a:extLst>
              </p:cNvPr>
              <p:cNvSpPr/>
              <p:nvPr/>
            </p:nvSpPr>
            <p:spPr>
              <a:xfrm rot="16200000" flipV="1">
                <a:off x="3508373" y="2343942"/>
                <a:ext cx="984254" cy="381000"/>
              </a:xfrm>
              <a:prstGeom prst="parallelogram">
                <a:avLst>
                  <a:gd name="adj" fmla="val 63243"/>
                </a:avLst>
              </a:prstGeom>
              <a:solidFill>
                <a:srgbClr val="F3C098">
                  <a:lumMod val="75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  <p:sp>
            <p:nvSpPr>
              <p:cNvPr id="1612" name="Freeform: Shape 73">
                <a:extLst>
                  <a:ext uri="{FF2B5EF4-FFF2-40B4-BE49-F238E27FC236}">
                    <a16:creationId xmlns="" xmlns:a16="http://schemas.microsoft.com/office/drawing/2014/main" id="{F384A699-1872-2CF9-BE72-03E19CD5177D}"/>
                  </a:ext>
                </a:extLst>
              </p:cNvPr>
              <p:cNvSpPr/>
              <p:nvPr/>
            </p:nvSpPr>
            <p:spPr>
              <a:xfrm rot="10800000" flipH="1" flipV="1">
                <a:off x="3810000" y="2286000"/>
                <a:ext cx="1085850" cy="740570"/>
              </a:xfrm>
              <a:custGeom>
                <a:avLst/>
                <a:gdLst>
                  <a:gd name="connsiteX0" fmla="*/ 0 w 838200"/>
                  <a:gd name="connsiteY0" fmla="*/ 0 h 657225"/>
                  <a:gd name="connsiteX1" fmla="*/ 8382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" fmla="*/ 0 w 838200"/>
                  <a:gd name="connsiteY0" fmla="*/ 0 h 657225"/>
                  <a:gd name="connsiteX1" fmla="*/ 609600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" fmla="*/ 0 w 838200"/>
                  <a:gd name="connsiteY0" fmla="*/ 0 h 657225"/>
                  <a:gd name="connsiteX1" fmla="*/ 483079 w 838200"/>
                  <a:gd name="connsiteY1" fmla="*/ 0 h 657225"/>
                  <a:gd name="connsiteX2" fmla="*/ 838200 w 838200"/>
                  <a:gd name="connsiteY2" fmla="*/ 657225 h 657225"/>
                  <a:gd name="connsiteX3" fmla="*/ 0 w 838200"/>
                  <a:gd name="connsiteY3" fmla="*/ 657225 h 657225"/>
                  <a:gd name="connsiteX4" fmla="*/ 0 w 838200"/>
                  <a:gd name="connsiteY4" fmla="*/ 0 h 657225"/>
                  <a:gd name="connsiteX0" fmla="*/ 0 w 838200"/>
                  <a:gd name="connsiteY0" fmla="*/ 0 h 657225"/>
                  <a:gd name="connsiteX1" fmla="*/ 483079 w 838200"/>
                  <a:gd name="connsiteY1" fmla="*/ 0 h 657225"/>
                  <a:gd name="connsiteX2" fmla="*/ 602916 w 838200"/>
                  <a:gd name="connsiteY2" fmla="*/ 0 h 657225"/>
                  <a:gd name="connsiteX3" fmla="*/ 838200 w 838200"/>
                  <a:gd name="connsiteY3" fmla="*/ 657225 h 657225"/>
                  <a:gd name="connsiteX4" fmla="*/ 0 w 838200"/>
                  <a:gd name="connsiteY4" fmla="*/ 657225 h 657225"/>
                  <a:gd name="connsiteX5" fmla="*/ 0 w 838200"/>
                  <a:gd name="connsiteY5" fmla="*/ 0 h 657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8200" h="657225">
                    <a:moveTo>
                      <a:pt x="0" y="0"/>
                    </a:moveTo>
                    <a:lnTo>
                      <a:pt x="483079" y="0"/>
                    </a:lnTo>
                    <a:lnTo>
                      <a:pt x="602916" y="0"/>
                    </a:lnTo>
                    <a:lnTo>
                      <a:pt x="838200" y="657225"/>
                    </a:lnTo>
                    <a:lnTo>
                      <a:pt x="0" y="6572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09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微软雅黑"/>
                  <a:cs typeface="+mn-cs"/>
                </a:endParaRPr>
              </a:p>
            </p:txBody>
          </p:sp>
        </p:grpSp>
      </p:grpSp>
      <p:sp>
        <p:nvSpPr>
          <p:cNvPr id="1619" name="TextBox 1618">
            <a:extLst>
              <a:ext uri="{FF2B5EF4-FFF2-40B4-BE49-F238E27FC236}">
                <a16:creationId xmlns="" xmlns:a16="http://schemas.microsoft.com/office/drawing/2014/main" id="{48C4EFF1-1738-6750-AB74-5F02D83F1E86}"/>
              </a:ext>
            </a:extLst>
          </p:cNvPr>
          <p:cNvSpPr txBox="1"/>
          <p:nvPr/>
        </p:nvSpPr>
        <p:spPr>
          <a:xfrm>
            <a:off x="68517" y="2069816"/>
            <a:ext cx="1343124" cy="1996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dirty="0">
                <a:solidFill>
                  <a:srgbClr val="B7739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”, hay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gánh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400" dirty="0">
                <a:solidFill>
                  <a:srgbClr val="B7739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x-none" sz="1200" dirty="0">
              <a:solidFill>
                <a:srgbClr val="B77394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0" name="TextBox 1619">
            <a:extLst>
              <a:ext uri="{FF2B5EF4-FFF2-40B4-BE49-F238E27FC236}">
                <a16:creationId xmlns="" xmlns:a16="http://schemas.microsoft.com/office/drawing/2014/main" id="{CE7F0CF9-58AE-F6CA-8CF8-DCB6B9EF5751}"/>
              </a:ext>
            </a:extLst>
          </p:cNvPr>
          <p:cNvSpPr txBox="1"/>
          <p:nvPr/>
        </p:nvSpPr>
        <p:spPr>
          <a:xfrm>
            <a:off x="1419133" y="2069520"/>
            <a:ext cx="1542660" cy="296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400" dirty="0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8803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x-none" sz="1200" dirty="0">
              <a:solidFill>
                <a:srgbClr val="D8803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1" name="TextBox 1620">
            <a:extLst>
              <a:ext uri="{FF2B5EF4-FFF2-40B4-BE49-F238E27FC236}">
                <a16:creationId xmlns="" xmlns:a16="http://schemas.microsoft.com/office/drawing/2014/main" id="{7F58F200-6F14-B11E-A093-B0BFED9A1716}"/>
              </a:ext>
            </a:extLst>
          </p:cNvPr>
          <p:cNvSpPr txBox="1"/>
          <p:nvPr/>
        </p:nvSpPr>
        <p:spPr>
          <a:xfrm>
            <a:off x="2948982" y="2068944"/>
            <a:ext cx="1554284" cy="2643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659130" algn="l"/>
              </a:tabLst>
            </a:pPr>
            <a:r>
              <a:rPr lang="en-US" dirty="0" err="1">
                <a:solidFill>
                  <a:srgbClr val="6D69A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hường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dựa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vào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sự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tích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truyện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cổ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dân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gian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có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sẵn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endParaRPr lang="x-none" sz="1200" dirty="0">
              <a:solidFill>
                <a:srgbClr val="6D69A9"/>
              </a:solidFill>
              <a:effectLst/>
              <a:latin typeface="Noto Sans Symbols"/>
              <a:ea typeface="Noto Sans Symbols"/>
              <a:cs typeface="Noto Sans Symbols"/>
            </a:endParaRPr>
          </a:p>
          <a:p>
            <a:pPr lvl="0" algn="just">
              <a:lnSpc>
                <a:spcPct val="150000"/>
              </a:lnSpc>
              <a:tabLst>
                <a:tab pos="659130" algn="l"/>
              </a:tabLst>
            </a:pP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Chú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trọng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nhiều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vào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diễn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biến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tình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tiết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câu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chuyện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mà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ít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đi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vào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phân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tích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tâm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lí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nhân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vật</a:t>
            </a:r>
            <a:r>
              <a:rPr lang="en-US" sz="1400" dirty="0">
                <a:solidFill>
                  <a:srgbClr val="6D69A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.</a:t>
            </a:r>
            <a:endParaRPr lang="x-none" sz="1200" dirty="0">
              <a:solidFill>
                <a:srgbClr val="6D69A9"/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1622" name="TextBox 1621">
            <a:extLst>
              <a:ext uri="{FF2B5EF4-FFF2-40B4-BE49-F238E27FC236}">
                <a16:creationId xmlns="" xmlns:a16="http://schemas.microsoft.com/office/drawing/2014/main" id="{E08160EB-58BA-6776-2B70-5212C1EB6EFD}"/>
              </a:ext>
            </a:extLst>
          </p:cNvPr>
          <p:cNvSpPr txBox="1"/>
          <p:nvPr/>
        </p:nvSpPr>
        <p:spPr>
          <a:xfrm>
            <a:off x="4503266" y="2070424"/>
            <a:ext cx="2009337" cy="2643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659130" algn="l"/>
              </a:tabLst>
            </a:pP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D9654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400" dirty="0">
                <a:solidFill>
                  <a:srgbClr val="D9654D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x-none" sz="1200" dirty="0">
              <a:solidFill>
                <a:srgbClr val="D9654D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23" name="TextBox 1622">
            <a:extLst>
              <a:ext uri="{FF2B5EF4-FFF2-40B4-BE49-F238E27FC236}">
                <a16:creationId xmlns="" xmlns:a16="http://schemas.microsoft.com/office/drawing/2014/main" id="{A42388C1-F82B-0ED7-1161-F2E82AA8202F}"/>
              </a:ext>
            </a:extLst>
          </p:cNvPr>
          <p:cNvSpPr txBox="1"/>
          <p:nvPr/>
        </p:nvSpPr>
        <p:spPr>
          <a:xfrm>
            <a:off x="6494258" y="2069456"/>
            <a:ext cx="2364191" cy="2966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659130" algn="l"/>
              </a:tabLst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những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mâu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thuẫn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trong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xã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hội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phong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kiến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phê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phán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những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điều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trái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với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đạo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đức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tâm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lí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xã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hội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Noto Sans Symbols"/>
            </a:endParaRPr>
          </a:p>
          <a:p>
            <a:pPr lvl="0" algn="just">
              <a:lnSpc>
                <a:spcPct val="150000"/>
              </a:lnSpc>
              <a:tabLst>
                <a:tab pos="659130" algn="l"/>
              </a:tabLst>
            </a:pP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Thể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hiện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lòng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yêu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mến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quý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trọng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con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người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đặc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biệt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là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người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phụ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nữ</a:t>
            </a: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Noto Sans Symbols"/>
            </a:endParaRPr>
          </a:p>
          <a:p>
            <a:pPr lvl="0" algn="just">
              <a:lnSpc>
                <a:spcPct val="150000"/>
              </a:lnSpc>
              <a:tabLst>
                <a:tab pos="659130" algn="l"/>
              </a:tabLst>
            </a:pP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Thể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hiện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niềm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k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hao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khát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hạnh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Noto Sans Symbols"/>
              </a:rPr>
              <a:t>phúc</a:t>
            </a:r>
            <a:endParaRPr lang="x-none" sz="1200" dirty="0">
              <a:solidFill>
                <a:srgbClr val="0070C0"/>
              </a:solidFill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1624" name="TextBox 1623">
            <a:extLst>
              <a:ext uri="{FF2B5EF4-FFF2-40B4-BE49-F238E27FC236}">
                <a16:creationId xmlns="" xmlns:a16="http://schemas.microsoft.com/office/drawing/2014/main" id="{0956C78B-C759-2496-94F2-711CC9525D2A}"/>
              </a:ext>
            </a:extLst>
          </p:cNvPr>
          <p:cNvSpPr txBox="1"/>
          <p:nvPr/>
        </p:nvSpPr>
        <p:spPr>
          <a:xfrm>
            <a:off x="110667" y="-13160"/>
            <a:ext cx="1556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romanUcPeriod"/>
            </a:pP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</a:p>
          <a:p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x-none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ặc trưng</a:t>
            </a:r>
          </a:p>
        </p:txBody>
      </p:sp>
      <p:grpSp>
        <p:nvGrpSpPr>
          <p:cNvPr id="1625" name="Google Shape;2064;p52">
            <a:extLst>
              <a:ext uri="{FF2B5EF4-FFF2-40B4-BE49-F238E27FC236}">
                <a16:creationId xmlns="" xmlns:a16="http://schemas.microsoft.com/office/drawing/2014/main" id="{5F1A66AB-8795-D53E-6F20-215F8461797D}"/>
              </a:ext>
            </a:extLst>
          </p:cNvPr>
          <p:cNvGrpSpPr/>
          <p:nvPr/>
        </p:nvGrpSpPr>
        <p:grpSpPr>
          <a:xfrm>
            <a:off x="3250148" y="1165333"/>
            <a:ext cx="479533" cy="551596"/>
            <a:chOff x="4567525" y="2593385"/>
            <a:chExt cx="479533" cy="551596"/>
          </a:xfrm>
        </p:grpSpPr>
        <p:sp>
          <p:nvSpPr>
            <p:cNvPr id="1626" name="Google Shape;2065;p52">
              <a:extLst>
                <a:ext uri="{FF2B5EF4-FFF2-40B4-BE49-F238E27FC236}">
                  <a16:creationId xmlns="" xmlns:a16="http://schemas.microsoft.com/office/drawing/2014/main" id="{326CDDE3-3084-CB22-7876-23BC632DD111}"/>
                </a:ext>
              </a:extLst>
            </p:cNvPr>
            <p:cNvSpPr/>
            <p:nvPr/>
          </p:nvSpPr>
          <p:spPr>
            <a:xfrm>
              <a:off x="4719359" y="2635652"/>
              <a:ext cx="327699" cy="473768"/>
            </a:xfrm>
            <a:custGeom>
              <a:avLst/>
              <a:gdLst/>
              <a:ahLst/>
              <a:cxnLst/>
              <a:rect l="l" t="t" r="r" b="b"/>
              <a:pathLst>
                <a:path w="10800" h="15614" extrusionOk="0">
                  <a:moveTo>
                    <a:pt x="444" y="1"/>
                  </a:moveTo>
                  <a:lnTo>
                    <a:pt x="1" y="15455"/>
                  </a:lnTo>
                  <a:lnTo>
                    <a:pt x="10800" y="15613"/>
                  </a:lnTo>
                  <a:lnTo>
                    <a:pt x="10578" y="32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2066;p52">
              <a:extLst>
                <a:ext uri="{FF2B5EF4-FFF2-40B4-BE49-F238E27FC236}">
                  <a16:creationId xmlns="" xmlns:a16="http://schemas.microsoft.com/office/drawing/2014/main" id="{F16F7B78-98AA-92BE-FEE6-0F109D335611}"/>
                </a:ext>
              </a:extLst>
            </p:cNvPr>
            <p:cNvSpPr/>
            <p:nvPr/>
          </p:nvSpPr>
          <p:spPr>
            <a:xfrm>
              <a:off x="4719359" y="2635652"/>
              <a:ext cx="285432" cy="473768"/>
            </a:xfrm>
            <a:custGeom>
              <a:avLst/>
              <a:gdLst/>
              <a:ahLst/>
              <a:cxnLst/>
              <a:rect l="l" t="t" r="r" b="b"/>
              <a:pathLst>
                <a:path w="9407" h="15614" extrusionOk="0">
                  <a:moveTo>
                    <a:pt x="444" y="1"/>
                  </a:moveTo>
                  <a:lnTo>
                    <a:pt x="1" y="15455"/>
                  </a:lnTo>
                  <a:lnTo>
                    <a:pt x="9343" y="15613"/>
                  </a:lnTo>
                  <a:lnTo>
                    <a:pt x="9406" y="32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2067;p52">
              <a:extLst>
                <a:ext uri="{FF2B5EF4-FFF2-40B4-BE49-F238E27FC236}">
                  <a16:creationId xmlns="" xmlns:a16="http://schemas.microsoft.com/office/drawing/2014/main" id="{A7DABC92-96AA-6612-9AA0-81289B5CA99C}"/>
                </a:ext>
              </a:extLst>
            </p:cNvPr>
            <p:cNvSpPr/>
            <p:nvPr/>
          </p:nvSpPr>
          <p:spPr>
            <a:xfrm>
              <a:off x="4567525" y="2593385"/>
              <a:ext cx="410352" cy="551596"/>
            </a:xfrm>
            <a:custGeom>
              <a:avLst/>
              <a:gdLst/>
              <a:ahLst/>
              <a:cxnLst/>
              <a:rect l="l" t="t" r="r" b="b"/>
              <a:pathLst>
                <a:path w="13524" h="18179" extrusionOk="0">
                  <a:moveTo>
                    <a:pt x="13080" y="0"/>
                  </a:moveTo>
                  <a:lnTo>
                    <a:pt x="413" y="349"/>
                  </a:lnTo>
                  <a:lnTo>
                    <a:pt x="1" y="17798"/>
                  </a:lnTo>
                  <a:lnTo>
                    <a:pt x="13523" y="18178"/>
                  </a:lnTo>
                  <a:lnTo>
                    <a:pt x="130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2068;p52">
              <a:extLst>
                <a:ext uri="{FF2B5EF4-FFF2-40B4-BE49-F238E27FC236}">
                  <a16:creationId xmlns="" xmlns:a16="http://schemas.microsoft.com/office/drawing/2014/main" id="{05C85F20-2980-13FC-E66C-C493568C6E2E}"/>
                </a:ext>
              </a:extLst>
            </p:cNvPr>
            <p:cNvSpPr/>
            <p:nvPr/>
          </p:nvSpPr>
          <p:spPr>
            <a:xfrm>
              <a:off x="4661708" y="2972939"/>
              <a:ext cx="211427" cy="40386"/>
            </a:xfrm>
            <a:custGeom>
              <a:avLst/>
              <a:gdLst/>
              <a:ahLst/>
              <a:cxnLst/>
              <a:rect l="l" t="t" r="r" b="b"/>
              <a:pathLst>
                <a:path w="6968" h="1331" extrusionOk="0">
                  <a:moveTo>
                    <a:pt x="6873" y="0"/>
                  </a:moveTo>
                  <a:lnTo>
                    <a:pt x="127" y="127"/>
                  </a:lnTo>
                  <a:lnTo>
                    <a:pt x="0" y="1330"/>
                  </a:lnTo>
                  <a:lnTo>
                    <a:pt x="6968" y="1267"/>
                  </a:lnTo>
                  <a:lnTo>
                    <a:pt x="6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2069;p52">
              <a:extLst>
                <a:ext uri="{FF2B5EF4-FFF2-40B4-BE49-F238E27FC236}">
                  <a16:creationId xmlns="" xmlns:a16="http://schemas.microsoft.com/office/drawing/2014/main" id="{6B87C663-A73E-5D74-1172-6433FC9C7AAA}"/>
                </a:ext>
              </a:extLst>
            </p:cNvPr>
            <p:cNvSpPr/>
            <p:nvPr/>
          </p:nvSpPr>
          <p:spPr>
            <a:xfrm>
              <a:off x="4695328" y="3045002"/>
              <a:ext cx="143217" cy="38474"/>
            </a:xfrm>
            <a:custGeom>
              <a:avLst/>
              <a:gdLst/>
              <a:ahLst/>
              <a:cxnLst/>
              <a:rect l="l" t="t" r="r" b="b"/>
              <a:pathLst>
                <a:path w="4720" h="1268" extrusionOk="0">
                  <a:moveTo>
                    <a:pt x="4624" y="1"/>
                  </a:moveTo>
                  <a:lnTo>
                    <a:pt x="127" y="64"/>
                  </a:lnTo>
                  <a:lnTo>
                    <a:pt x="1" y="1267"/>
                  </a:lnTo>
                  <a:lnTo>
                    <a:pt x="4719" y="1172"/>
                  </a:lnTo>
                  <a:lnTo>
                    <a:pt x="4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2070;p52">
              <a:extLst>
                <a:ext uri="{FF2B5EF4-FFF2-40B4-BE49-F238E27FC236}">
                  <a16:creationId xmlns="" xmlns:a16="http://schemas.microsoft.com/office/drawing/2014/main" id="{C245D09D-DAE9-501E-7CC7-047C70A23E6D}"/>
                </a:ext>
              </a:extLst>
            </p:cNvPr>
            <p:cNvSpPr/>
            <p:nvPr/>
          </p:nvSpPr>
          <p:spPr>
            <a:xfrm>
              <a:off x="4737625" y="2743277"/>
              <a:ext cx="175865" cy="181630"/>
            </a:xfrm>
            <a:custGeom>
              <a:avLst/>
              <a:gdLst/>
              <a:ahLst/>
              <a:cxnLst/>
              <a:rect l="l" t="t" r="r" b="b"/>
              <a:pathLst>
                <a:path w="5796" h="5986" extrusionOk="0">
                  <a:moveTo>
                    <a:pt x="2787" y="1869"/>
                  </a:moveTo>
                  <a:lnTo>
                    <a:pt x="2787" y="1869"/>
                  </a:lnTo>
                  <a:cubicBezTo>
                    <a:pt x="2787" y="1869"/>
                    <a:pt x="2629" y="2407"/>
                    <a:pt x="2280" y="2407"/>
                  </a:cubicBezTo>
                  <a:cubicBezTo>
                    <a:pt x="1964" y="2407"/>
                    <a:pt x="1647" y="1932"/>
                    <a:pt x="1647" y="1932"/>
                  </a:cubicBezTo>
                  <a:lnTo>
                    <a:pt x="2787" y="1869"/>
                  </a:lnTo>
                  <a:close/>
                  <a:moveTo>
                    <a:pt x="3674" y="2027"/>
                  </a:moveTo>
                  <a:lnTo>
                    <a:pt x="4592" y="2819"/>
                  </a:lnTo>
                  <a:cubicBezTo>
                    <a:pt x="4612" y="2819"/>
                    <a:pt x="4372" y="2881"/>
                    <a:pt x="4120" y="2881"/>
                  </a:cubicBezTo>
                  <a:cubicBezTo>
                    <a:pt x="3968" y="2881"/>
                    <a:pt x="3812" y="2859"/>
                    <a:pt x="3706" y="2787"/>
                  </a:cubicBezTo>
                  <a:cubicBezTo>
                    <a:pt x="3516" y="2566"/>
                    <a:pt x="3674" y="2027"/>
                    <a:pt x="3674" y="2027"/>
                  </a:cubicBezTo>
                  <a:close/>
                  <a:moveTo>
                    <a:pt x="2636" y="3083"/>
                  </a:moveTo>
                  <a:cubicBezTo>
                    <a:pt x="2707" y="3083"/>
                    <a:pt x="2778" y="3090"/>
                    <a:pt x="2850" y="3104"/>
                  </a:cubicBezTo>
                  <a:cubicBezTo>
                    <a:pt x="3547" y="3199"/>
                    <a:pt x="4022" y="4276"/>
                    <a:pt x="4022" y="4276"/>
                  </a:cubicBezTo>
                  <a:cubicBezTo>
                    <a:pt x="4022" y="4276"/>
                    <a:pt x="3199" y="3896"/>
                    <a:pt x="2755" y="3769"/>
                  </a:cubicBezTo>
                  <a:cubicBezTo>
                    <a:pt x="2578" y="3718"/>
                    <a:pt x="2310" y="3703"/>
                    <a:pt x="2051" y="3703"/>
                  </a:cubicBezTo>
                  <a:cubicBezTo>
                    <a:pt x="1663" y="3703"/>
                    <a:pt x="1299" y="3737"/>
                    <a:pt x="1299" y="3737"/>
                  </a:cubicBezTo>
                  <a:cubicBezTo>
                    <a:pt x="1299" y="3737"/>
                    <a:pt x="1927" y="3083"/>
                    <a:pt x="2636" y="3083"/>
                  </a:cubicBezTo>
                  <a:close/>
                  <a:moveTo>
                    <a:pt x="2850" y="1"/>
                  </a:moveTo>
                  <a:cubicBezTo>
                    <a:pt x="1299" y="1"/>
                    <a:pt x="0" y="1552"/>
                    <a:pt x="0" y="1552"/>
                  </a:cubicBezTo>
                  <a:cubicBezTo>
                    <a:pt x="0" y="4783"/>
                    <a:pt x="2407" y="5986"/>
                    <a:pt x="2407" y="5986"/>
                  </a:cubicBezTo>
                  <a:cubicBezTo>
                    <a:pt x="2407" y="5986"/>
                    <a:pt x="5796" y="5099"/>
                    <a:pt x="5796" y="1932"/>
                  </a:cubicBezTo>
                  <a:cubicBezTo>
                    <a:pt x="5796" y="1932"/>
                    <a:pt x="4687" y="1"/>
                    <a:pt x="28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2071;p52">
              <a:extLst>
                <a:ext uri="{FF2B5EF4-FFF2-40B4-BE49-F238E27FC236}">
                  <a16:creationId xmlns="" xmlns:a16="http://schemas.microsoft.com/office/drawing/2014/main" id="{1ABA1CDF-F34E-5EB6-97C1-BB0C359B5E66}"/>
                </a:ext>
              </a:extLst>
            </p:cNvPr>
            <p:cNvSpPr/>
            <p:nvPr/>
          </p:nvSpPr>
          <p:spPr>
            <a:xfrm>
              <a:off x="4630000" y="2691391"/>
              <a:ext cx="194131" cy="186455"/>
            </a:xfrm>
            <a:custGeom>
              <a:avLst/>
              <a:gdLst/>
              <a:ahLst/>
              <a:cxnLst/>
              <a:rect l="l" t="t" r="r" b="b"/>
              <a:pathLst>
                <a:path w="6398" h="6145" extrusionOk="0">
                  <a:moveTo>
                    <a:pt x="1837" y="0"/>
                  </a:moveTo>
                  <a:lnTo>
                    <a:pt x="0" y="5226"/>
                  </a:lnTo>
                  <a:lnTo>
                    <a:pt x="2977" y="6144"/>
                  </a:lnTo>
                  <a:cubicBezTo>
                    <a:pt x="6176" y="5542"/>
                    <a:pt x="6397" y="1204"/>
                    <a:pt x="6397" y="1204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2072;p52">
              <a:extLst>
                <a:ext uri="{FF2B5EF4-FFF2-40B4-BE49-F238E27FC236}">
                  <a16:creationId xmlns="" xmlns:a16="http://schemas.microsoft.com/office/drawing/2014/main" id="{2F8241FC-EDB9-B8F3-C9F5-1BFD46379D88}"/>
                </a:ext>
              </a:extLst>
            </p:cNvPr>
            <p:cNvSpPr/>
            <p:nvPr/>
          </p:nvSpPr>
          <p:spPr>
            <a:xfrm>
              <a:off x="4623264" y="2679861"/>
              <a:ext cx="176836" cy="181630"/>
            </a:xfrm>
            <a:custGeom>
              <a:avLst/>
              <a:gdLst/>
              <a:ahLst/>
              <a:cxnLst/>
              <a:rect l="l" t="t" r="r" b="b"/>
              <a:pathLst>
                <a:path w="5828" h="5986" extrusionOk="0">
                  <a:moveTo>
                    <a:pt x="3833" y="1805"/>
                  </a:moveTo>
                  <a:cubicBezTo>
                    <a:pt x="4149" y="1805"/>
                    <a:pt x="4466" y="2534"/>
                    <a:pt x="4466" y="2534"/>
                  </a:cubicBezTo>
                  <a:lnTo>
                    <a:pt x="3294" y="2249"/>
                  </a:lnTo>
                  <a:cubicBezTo>
                    <a:pt x="3294" y="2249"/>
                    <a:pt x="3516" y="1805"/>
                    <a:pt x="3833" y="1805"/>
                  </a:cubicBezTo>
                  <a:close/>
                  <a:moveTo>
                    <a:pt x="1806" y="1964"/>
                  </a:moveTo>
                  <a:cubicBezTo>
                    <a:pt x="2249" y="1964"/>
                    <a:pt x="2439" y="2376"/>
                    <a:pt x="2439" y="2376"/>
                  </a:cubicBezTo>
                  <a:lnTo>
                    <a:pt x="1299" y="2851"/>
                  </a:lnTo>
                  <a:cubicBezTo>
                    <a:pt x="1299" y="2819"/>
                    <a:pt x="1394" y="1964"/>
                    <a:pt x="1806" y="1964"/>
                  </a:cubicBezTo>
                  <a:close/>
                  <a:moveTo>
                    <a:pt x="4308" y="3009"/>
                  </a:moveTo>
                  <a:cubicBezTo>
                    <a:pt x="4308" y="3009"/>
                    <a:pt x="3833" y="4466"/>
                    <a:pt x="3136" y="4466"/>
                  </a:cubicBezTo>
                  <a:cubicBezTo>
                    <a:pt x="2186" y="4466"/>
                    <a:pt x="1584" y="3452"/>
                    <a:pt x="1584" y="3452"/>
                  </a:cubicBezTo>
                  <a:lnTo>
                    <a:pt x="1584" y="3452"/>
                  </a:lnTo>
                  <a:cubicBezTo>
                    <a:pt x="1584" y="3452"/>
                    <a:pt x="2503" y="3484"/>
                    <a:pt x="2914" y="3484"/>
                  </a:cubicBezTo>
                  <a:cubicBezTo>
                    <a:pt x="3357" y="3484"/>
                    <a:pt x="4307" y="3009"/>
                    <a:pt x="4308" y="3009"/>
                  </a:cubicBezTo>
                  <a:close/>
                  <a:moveTo>
                    <a:pt x="2978" y="0"/>
                  </a:moveTo>
                  <a:cubicBezTo>
                    <a:pt x="1109" y="0"/>
                    <a:pt x="1" y="1932"/>
                    <a:pt x="1" y="1932"/>
                  </a:cubicBezTo>
                  <a:cubicBezTo>
                    <a:pt x="1" y="5099"/>
                    <a:pt x="3389" y="5986"/>
                    <a:pt x="3389" y="5986"/>
                  </a:cubicBezTo>
                  <a:cubicBezTo>
                    <a:pt x="3389" y="5986"/>
                    <a:pt x="5828" y="4751"/>
                    <a:pt x="5828" y="1552"/>
                  </a:cubicBezTo>
                  <a:lnTo>
                    <a:pt x="5828" y="1552"/>
                  </a:lnTo>
                  <a:cubicBezTo>
                    <a:pt x="5827" y="1552"/>
                    <a:pt x="5826" y="1553"/>
                    <a:pt x="5825" y="1553"/>
                  </a:cubicBezTo>
                  <a:cubicBezTo>
                    <a:pt x="5739" y="1553"/>
                    <a:pt x="4483" y="0"/>
                    <a:pt x="2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2" name="Group 1711">
            <a:extLst>
              <a:ext uri="{FF2B5EF4-FFF2-40B4-BE49-F238E27FC236}">
                <a16:creationId xmlns="" xmlns:a16="http://schemas.microsoft.com/office/drawing/2014/main" id="{F1BAD777-6800-2C77-779F-19D220359505}"/>
              </a:ext>
            </a:extLst>
          </p:cNvPr>
          <p:cNvGrpSpPr/>
          <p:nvPr/>
        </p:nvGrpSpPr>
        <p:grpSpPr>
          <a:xfrm>
            <a:off x="4488793" y="1079452"/>
            <a:ext cx="1481649" cy="897781"/>
            <a:chOff x="4488793" y="1079452"/>
            <a:chExt cx="1481649" cy="897781"/>
          </a:xfrm>
        </p:grpSpPr>
        <p:grpSp>
          <p:nvGrpSpPr>
            <p:cNvPr id="1613" name="Group 94">
              <a:extLst>
                <a:ext uri="{FF2B5EF4-FFF2-40B4-BE49-F238E27FC236}">
                  <a16:creationId xmlns="" xmlns:a16="http://schemas.microsoft.com/office/drawing/2014/main" id="{E378E807-B062-B886-E6D3-05DFF819A630}"/>
                </a:ext>
              </a:extLst>
            </p:cNvPr>
            <p:cNvGrpSpPr/>
            <p:nvPr/>
          </p:nvGrpSpPr>
          <p:grpSpPr>
            <a:xfrm rot="5400000">
              <a:off x="4780727" y="787518"/>
              <a:ext cx="897781" cy="1481649"/>
              <a:chOff x="1108436" y="1730534"/>
              <a:chExt cx="1085850" cy="1280160"/>
            </a:xfrm>
          </p:grpSpPr>
          <p:cxnSp>
            <p:nvCxnSpPr>
              <p:cNvPr id="1614" name="Straight Connector 95">
                <a:extLst>
                  <a:ext uri="{FF2B5EF4-FFF2-40B4-BE49-F238E27FC236}">
                    <a16:creationId xmlns="" xmlns:a16="http://schemas.microsoft.com/office/drawing/2014/main" id="{CFCDAF1D-9D9B-F316-ED8E-2838E3E41B3A}"/>
                  </a:ext>
                </a:extLst>
              </p:cNvPr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>
                    <a:lumMod val="50000"/>
                    <a:lumOff val="50000"/>
                  </a:srgbClr>
                </a:solidFill>
                <a:prstDash val="solid"/>
                <a:miter lim="800000"/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</p:cxnSp>
          <p:grpSp>
            <p:nvGrpSpPr>
              <p:cNvPr id="1615" name="Group 96">
                <a:extLst>
                  <a:ext uri="{FF2B5EF4-FFF2-40B4-BE49-F238E27FC236}">
                    <a16:creationId xmlns="" xmlns:a16="http://schemas.microsoft.com/office/drawing/2014/main" id="{8027CB18-0DF2-4FB4-ACDC-8B27977AA32C}"/>
                  </a:ext>
                </a:extLst>
              </p:cNvPr>
              <p:cNvGrpSpPr/>
              <p:nvPr/>
            </p:nvGrpSpPr>
            <p:grpSpPr>
              <a:xfrm>
                <a:off x="1108436" y="1838325"/>
                <a:ext cx="1085850" cy="1077919"/>
                <a:chOff x="3797661" y="1948650"/>
                <a:chExt cx="1085850" cy="1077919"/>
              </a:xfrm>
            </p:grpSpPr>
            <p:sp>
              <p:nvSpPr>
                <p:cNvPr id="1616" name="Trapezoid 97">
                  <a:extLst>
                    <a:ext uri="{FF2B5EF4-FFF2-40B4-BE49-F238E27FC236}">
                      <a16:creationId xmlns="" xmlns:a16="http://schemas.microsoft.com/office/drawing/2014/main" id="{0CFF7E67-48D1-C364-139E-AE63FDD4EFEB}"/>
                    </a:ext>
                  </a:extLst>
                </p:cNvPr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rgbClr val="EAAB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617" name="Parallelogram 98">
                  <a:extLst>
                    <a:ext uri="{FF2B5EF4-FFF2-40B4-BE49-F238E27FC236}">
                      <a16:creationId xmlns="" xmlns:a16="http://schemas.microsoft.com/office/drawing/2014/main" id="{766C3FE9-396C-7B99-1FF1-9D7AFA2F666E}"/>
                    </a:ext>
                  </a:extLst>
                </p:cNvPr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rgbClr val="EAAB9E">
                    <a:lumMod val="75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  <p:sp>
              <p:nvSpPr>
                <p:cNvPr id="1618" name="Freeform: Shape 99">
                  <a:extLst>
                    <a:ext uri="{FF2B5EF4-FFF2-40B4-BE49-F238E27FC236}">
                      <a16:creationId xmlns="" xmlns:a16="http://schemas.microsoft.com/office/drawing/2014/main" id="{68B7B2B4-76E5-E527-734E-CE92A096FB74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3797661" y="2282915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AB9E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微软雅黑"/>
                    <a:cs typeface="+mn-cs"/>
                  </a:endParaRPr>
                </a:p>
              </p:txBody>
            </p:sp>
          </p:grpSp>
        </p:grpSp>
        <p:sp>
          <p:nvSpPr>
            <p:cNvPr id="1635" name="Google Shape;1988;p52">
              <a:extLst>
                <a:ext uri="{FF2B5EF4-FFF2-40B4-BE49-F238E27FC236}">
                  <a16:creationId xmlns="" xmlns:a16="http://schemas.microsoft.com/office/drawing/2014/main" id="{5CDF23AA-9190-8868-4273-FA3BC8ED61AD}"/>
                </a:ext>
              </a:extLst>
            </p:cNvPr>
            <p:cNvSpPr/>
            <p:nvPr/>
          </p:nvSpPr>
          <p:spPr>
            <a:xfrm>
              <a:off x="4961071" y="1346000"/>
              <a:ext cx="328670" cy="396910"/>
            </a:xfrm>
            <a:custGeom>
              <a:avLst/>
              <a:gdLst/>
              <a:ahLst/>
              <a:cxnLst/>
              <a:rect l="l" t="t" r="r" b="b"/>
              <a:pathLst>
                <a:path w="10832" h="13081" extrusionOk="0">
                  <a:moveTo>
                    <a:pt x="5511" y="1"/>
                  </a:moveTo>
                  <a:cubicBezTo>
                    <a:pt x="3389" y="1"/>
                    <a:pt x="32" y="1616"/>
                    <a:pt x="32" y="1616"/>
                  </a:cubicBezTo>
                  <a:lnTo>
                    <a:pt x="1" y="6620"/>
                  </a:lnTo>
                  <a:cubicBezTo>
                    <a:pt x="1" y="11085"/>
                    <a:pt x="5416" y="13080"/>
                    <a:pt x="5416" y="13080"/>
                  </a:cubicBezTo>
                  <a:cubicBezTo>
                    <a:pt x="5416" y="13080"/>
                    <a:pt x="10800" y="12003"/>
                    <a:pt x="10800" y="6303"/>
                  </a:cubicBezTo>
                  <a:lnTo>
                    <a:pt x="10831" y="1553"/>
                  </a:lnTo>
                  <a:cubicBezTo>
                    <a:pt x="10831" y="1553"/>
                    <a:pt x="7601" y="1"/>
                    <a:pt x="5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989;p52">
              <a:extLst>
                <a:ext uri="{FF2B5EF4-FFF2-40B4-BE49-F238E27FC236}">
                  <a16:creationId xmlns="" xmlns:a16="http://schemas.microsoft.com/office/drawing/2014/main" id="{D8FE9525-B473-25C5-4AE9-3F927C6EDE5C}"/>
                </a:ext>
              </a:extLst>
            </p:cNvPr>
            <p:cNvSpPr/>
            <p:nvPr/>
          </p:nvSpPr>
          <p:spPr>
            <a:xfrm>
              <a:off x="5019692" y="1548748"/>
              <a:ext cx="210486" cy="61535"/>
            </a:xfrm>
            <a:custGeom>
              <a:avLst/>
              <a:gdLst/>
              <a:ahLst/>
              <a:cxnLst/>
              <a:rect l="l" t="t" r="r" b="b"/>
              <a:pathLst>
                <a:path w="6937" h="2028" extrusionOk="0">
                  <a:moveTo>
                    <a:pt x="3357" y="1"/>
                  </a:moveTo>
                  <a:cubicBezTo>
                    <a:pt x="1711" y="1"/>
                    <a:pt x="0" y="1838"/>
                    <a:pt x="0" y="1838"/>
                  </a:cubicBezTo>
                  <a:cubicBezTo>
                    <a:pt x="0" y="1838"/>
                    <a:pt x="2566" y="1489"/>
                    <a:pt x="3357" y="1489"/>
                  </a:cubicBezTo>
                  <a:cubicBezTo>
                    <a:pt x="4212" y="1489"/>
                    <a:pt x="6936" y="2028"/>
                    <a:pt x="6936" y="2028"/>
                  </a:cubicBezTo>
                  <a:cubicBezTo>
                    <a:pt x="6936" y="2028"/>
                    <a:pt x="5036" y="1"/>
                    <a:pt x="3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990;p52">
              <a:extLst>
                <a:ext uri="{FF2B5EF4-FFF2-40B4-BE49-F238E27FC236}">
                  <a16:creationId xmlns="" xmlns:a16="http://schemas.microsoft.com/office/drawing/2014/main" id="{E870ABEC-1A0A-B97C-E5EE-C3F0FE714190}"/>
                </a:ext>
              </a:extLst>
            </p:cNvPr>
            <p:cNvSpPr/>
            <p:nvPr/>
          </p:nvSpPr>
          <p:spPr>
            <a:xfrm>
              <a:off x="5155172" y="1478627"/>
              <a:ext cx="100949" cy="36532"/>
            </a:xfrm>
            <a:custGeom>
              <a:avLst/>
              <a:gdLst/>
              <a:ahLst/>
              <a:cxnLst/>
              <a:rect l="l" t="t" r="r" b="b"/>
              <a:pathLst>
                <a:path w="3327" h="120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34" y="1204"/>
                    <a:pt x="1553" y="1204"/>
                  </a:cubicBezTo>
                  <a:cubicBezTo>
                    <a:pt x="2471" y="1204"/>
                    <a:pt x="3326" y="222"/>
                    <a:pt x="3326" y="222"/>
                  </a:cubicBezTo>
                  <a:lnTo>
                    <a:pt x="3326" y="222"/>
                  </a:lnTo>
                  <a:cubicBezTo>
                    <a:pt x="3326" y="222"/>
                    <a:pt x="2218" y="380"/>
                    <a:pt x="1584" y="380"/>
                  </a:cubicBezTo>
                  <a:cubicBezTo>
                    <a:pt x="951" y="3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991;p52">
              <a:extLst>
                <a:ext uri="{FF2B5EF4-FFF2-40B4-BE49-F238E27FC236}">
                  <a16:creationId xmlns="" xmlns:a16="http://schemas.microsoft.com/office/drawing/2014/main" id="{41EE89B7-ACBD-9342-F4EB-69EE81CF3514}"/>
                </a:ext>
              </a:extLst>
            </p:cNvPr>
            <p:cNvSpPr/>
            <p:nvPr/>
          </p:nvSpPr>
          <p:spPr>
            <a:xfrm>
              <a:off x="5211882" y="1514158"/>
              <a:ext cx="41357" cy="65388"/>
            </a:xfrm>
            <a:custGeom>
              <a:avLst/>
              <a:gdLst/>
              <a:ahLst/>
              <a:cxnLst/>
              <a:rect l="l" t="t" r="r" b="b"/>
              <a:pathLst>
                <a:path w="1363" h="2155" extrusionOk="0">
                  <a:moveTo>
                    <a:pt x="634" y="1"/>
                  </a:moveTo>
                  <a:cubicBezTo>
                    <a:pt x="634" y="634"/>
                    <a:pt x="0" y="1109"/>
                    <a:pt x="0" y="1521"/>
                  </a:cubicBezTo>
                  <a:cubicBezTo>
                    <a:pt x="0" y="1901"/>
                    <a:pt x="254" y="2154"/>
                    <a:pt x="634" y="2154"/>
                  </a:cubicBezTo>
                  <a:cubicBezTo>
                    <a:pt x="1045" y="2154"/>
                    <a:pt x="1362" y="1838"/>
                    <a:pt x="1362" y="1426"/>
                  </a:cubicBezTo>
                  <a:cubicBezTo>
                    <a:pt x="1362" y="1046"/>
                    <a:pt x="634" y="476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992;p52">
              <a:extLst>
                <a:ext uri="{FF2B5EF4-FFF2-40B4-BE49-F238E27FC236}">
                  <a16:creationId xmlns="" xmlns:a16="http://schemas.microsoft.com/office/drawing/2014/main" id="{500D48C7-E96E-AF80-6971-D59144AB1565}"/>
                </a:ext>
              </a:extLst>
            </p:cNvPr>
            <p:cNvSpPr/>
            <p:nvPr/>
          </p:nvSpPr>
          <p:spPr>
            <a:xfrm>
              <a:off x="4961071" y="1346000"/>
              <a:ext cx="163394" cy="267166"/>
            </a:xfrm>
            <a:custGeom>
              <a:avLst/>
              <a:gdLst/>
              <a:ahLst/>
              <a:cxnLst/>
              <a:rect l="l" t="t" r="r" b="b"/>
              <a:pathLst>
                <a:path w="5385" h="8805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3294" y="33"/>
                    <a:pt x="32" y="1616"/>
                    <a:pt x="32" y="1616"/>
                  </a:cubicBezTo>
                  <a:lnTo>
                    <a:pt x="1" y="6620"/>
                  </a:lnTo>
                  <a:cubicBezTo>
                    <a:pt x="1" y="7411"/>
                    <a:pt x="159" y="8171"/>
                    <a:pt x="476" y="8805"/>
                  </a:cubicBezTo>
                  <a:cubicBezTo>
                    <a:pt x="2344" y="8013"/>
                    <a:pt x="5131" y="5860"/>
                    <a:pt x="5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993;p52">
              <a:extLst>
                <a:ext uri="{FF2B5EF4-FFF2-40B4-BE49-F238E27FC236}">
                  <a16:creationId xmlns="" xmlns:a16="http://schemas.microsoft.com/office/drawing/2014/main" id="{B8B02E2B-3BDC-1701-B348-90CD4250AE45}"/>
                </a:ext>
              </a:extLst>
            </p:cNvPr>
            <p:cNvSpPr/>
            <p:nvPr/>
          </p:nvSpPr>
          <p:spPr>
            <a:xfrm>
              <a:off x="4739115" y="1191314"/>
              <a:ext cx="341141" cy="407439"/>
            </a:xfrm>
            <a:custGeom>
              <a:avLst/>
              <a:gdLst/>
              <a:ahLst/>
              <a:cxnLst/>
              <a:rect l="l" t="t" r="r" b="b"/>
              <a:pathLst>
                <a:path w="11243" h="13428" extrusionOk="0">
                  <a:moveTo>
                    <a:pt x="5637" y="0"/>
                  </a:moveTo>
                  <a:cubicBezTo>
                    <a:pt x="3484" y="0"/>
                    <a:pt x="32" y="1330"/>
                    <a:pt x="32" y="1330"/>
                  </a:cubicBezTo>
                  <a:lnTo>
                    <a:pt x="0" y="6081"/>
                  </a:lnTo>
                  <a:cubicBezTo>
                    <a:pt x="0" y="11433"/>
                    <a:pt x="5574" y="13428"/>
                    <a:pt x="5574" y="13428"/>
                  </a:cubicBezTo>
                  <a:cubicBezTo>
                    <a:pt x="5574" y="13428"/>
                    <a:pt x="11243" y="11686"/>
                    <a:pt x="11243" y="5764"/>
                  </a:cubicBezTo>
                  <a:lnTo>
                    <a:pt x="11243" y="1267"/>
                  </a:lnTo>
                  <a:cubicBezTo>
                    <a:pt x="11243" y="1267"/>
                    <a:pt x="7854" y="0"/>
                    <a:pt x="5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994;p52">
              <a:extLst>
                <a:ext uri="{FF2B5EF4-FFF2-40B4-BE49-F238E27FC236}">
                  <a16:creationId xmlns="" xmlns:a16="http://schemas.microsoft.com/office/drawing/2014/main" id="{9A95B72C-1109-CE55-52C9-DBB8394BA048}"/>
                </a:ext>
              </a:extLst>
            </p:cNvPr>
            <p:cNvSpPr/>
            <p:nvPr/>
          </p:nvSpPr>
          <p:spPr>
            <a:xfrm>
              <a:off x="4803472" y="1395003"/>
              <a:ext cx="204721" cy="88448"/>
            </a:xfrm>
            <a:custGeom>
              <a:avLst/>
              <a:gdLst/>
              <a:ahLst/>
              <a:cxnLst/>
              <a:rect l="l" t="t" r="r" b="b"/>
              <a:pathLst>
                <a:path w="6747" h="2915" extrusionOk="0">
                  <a:moveTo>
                    <a:pt x="6746" y="1"/>
                  </a:moveTo>
                  <a:lnTo>
                    <a:pt x="6746" y="1"/>
                  </a:lnTo>
                  <a:cubicBezTo>
                    <a:pt x="6746" y="1"/>
                    <a:pt x="4150" y="698"/>
                    <a:pt x="3295" y="698"/>
                  </a:cubicBezTo>
                  <a:cubicBezTo>
                    <a:pt x="2471" y="698"/>
                    <a:pt x="1" y="159"/>
                    <a:pt x="1" y="159"/>
                  </a:cubicBezTo>
                  <a:lnTo>
                    <a:pt x="1" y="159"/>
                  </a:lnTo>
                  <a:cubicBezTo>
                    <a:pt x="1" y="159"/>
                    <a:pt x="951" y="2915"/>
                    <a:pt x="3358" y="2915"/>
                  </a:cubicBezTo>
                  <a:cubicBezTo>
                    <a:pt x="5416" y="2915"/>
                    <a:pt x="6746" y="1"/>
                    <a:pt x="6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995;p52">
              <a:extLst>
                <a:ext uri="{FF2B5EF4-FFF2-40B4-BE49-F238E27FC236}">
                  <a16:creationId xmlns="" xmlns:a16="http://schemas.microsoft.com/office/drawing/2014/main" id="{E813CF5A-6D9F-B19C-BB84-619E6C261B97}"/>
                </a:ext>
              </a:extLst>
            </p:cNvPr>
            <p:cNvSpPr/>
            <p:nvPr/>
          </p:nvSpPr>
          <p:spPr>
            <a:xfrm>
              <a:off x="4924569" y="1308527"/>
              <a:ext cx="105713" cy="35592"/>
            </a:xfrm>
            <a:custGeom>
              <a:avLst/>
              <a:gdLst/>
              <a:ahLst/>
              <a:cxnLst/>
              <a:rect l="l" t="t" r="r" b="b"/>
              <a:pathLst>
                <a:path w="3484" h="1173" extrusionOk="0">
                  <a:moveTo>
                    <a:pt x="1679" y="1"/>
                  </a:moveTo>
                  <a:cubicBezTo>
                    <a:pt x="887" y="1"/>
                    <a:pt x="0" y="1078"/>
                    <a:pt x="0" y="1078"/>
                  </a:cubicBezTo>
                  <a:cubicBezTo>
                    <a:pt x="0" y="1078"/>
                    <a:pt x="602" y="919"/>
                    <a:pt x="1679" y="919"/>
                  </a:cubicBezTo>
                  <a:cubicBezTo>
                    <a:pt x="2280" y="919"/>
                    <a:pt x="3484" y="1173"/>
                    <a:pt x="3484" y="1173"/>
                  </a:cubicBezTo>
                  <a:cubicBezTo>
                    <a:pt x="3484" y="1173"/>
                    <a:pt x="2502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996;p52">
              <a:extLst>
                <a:ext uri="{FF2B5EF4-FFF2-40B4-BE49-F238E27FC236}">
                  <a16:creationId xmlns="" xmlns:a16="http://schemas.microsoft.com/office/drawing/2014/main" id="{FB51E79F-2BAE-B1CD-3B5A-4F726E41DC1D}"/>
                </a:ext>
              </a:extLst>
            </p:cNvPr>
            <p:cNvSpPr/>
            <p:nvPr/>
          </p:nvSpPr>
          <p:spPr>
            <a:xfrm>
              <a:off x="4774646" y="1308527"/>
              <a:ext cx="106715" cy="36563"/>
            </a:xfrm>
            <a:custGeom>
              <a:avLst/>
              <a:gdLst/>
              <a:ahLst/>
              <a:cxnLst/>
              <a:rect l="l" t="t" r="r" b="b"/>
              <a:pathLst>
                <a:path w="3517" h="1205" extrusionOk="0">
                  <a:moveTo>
                    <a:pt x="1711" y="1"/>
                  </a:moveTo>
                  <a:cubicBezTo>
                    <a:pt x="856" y="1"/>
                    <a:pt x="1" y="1204"/>
                    <a:pt x="1" y="1204"/>
                  </a:cubicBezTo>
                  <a:cubicBezTo>
                    <a:pt x="1" y="1204"/>
                    <a:pt x="1078" y="919"/>
                    <a:pt x="1616" y="919"/>
                  </a:cubicBezTo>
                  <a:cubicBezTo>
                    <a:pt x="2186" y="919"/>
                    <a:pt x="3516" y="1078"/>
                    <a:pt x="3516" y="1078"/>
                  </a:cubicBezTo>
                  <a:cubicBezTo>
                    <a:pt x="3516" y="1078"/>
                    <a:pt x="2534" y="64"/>
                    <a:pt x="1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997;p52">
              <a:extLst>
                <a:ext uri="{FF2B5EF4-FFF2-40B4-BE49-F238E27FC236}">
                  <a16:creationId xmlns="" xmlns:a16="http://schemas.microsoft.com/office/drawing/2014/main" id="{7BA3A0E2-8984-0530-EFE9-5FFE078A9AC8}"/>
                </a:ext>
              </a:extLst>
            </p:cNvPr>
            <p:cNvSpPr/>
            <p:nvPr/>
          </p:nvSpPr>
          <p:spPr>
            <a:xfrm>
              <a:off x="5044664" y="1366177"/>
              <a:ext cx="40386" cy="98067"/>
            </a:xfrm>
            <a:custGeom>
              <a:avLst/>
              <a:gdLst/>
              <a:ahLst/>
              <a:cxnLst/>
              <a:rect l="l" t="t" r="r" b="b"/>
              <a:pathLst>
                <a:path w="1331" h="3232" extrusionOk="0">
                  <a:moveTo>
                    <a:pt x="1331" y="1"/>
                  </a:moveTo>
                  <a:lnTo>
                    <a:pt x="64" y="1331"/>
                  </a:lnTo>
                  <a:lnTo>
                    <a:pt x="1" y="3231"/>
                  </a:lnTo>
                  <a:lnTo>
                    <a:pt x="1204" y="183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998;p52">
              <a:extLst>
                <a:ext uri="{FF2B5EF4-FFF2-40B4-BE49-F238E27FC236}">
                  <a16:creationId xmlns="" xmlns:a16="http://schemas.microsoft.com/office/drawing/2014/main" id="{FF1F322B-BA05-B5FF-0BC3-0E0D748BB525}"/>
                </a:ext>
              </a:extLst>
            </p:cNvPr>
            <p:cNvSpPr/>
            <p:nvPr/>
          </p:nvSpPr>
          <p:spPr>
            <a:xfrm>
              <a:off x="5024486" y="1395003"/>
              <a:ext cx="73065" cy="37534"/>
            </a:xfrm>
            <a:custGeom>
              <a:avLst/>
              <a:gdLst/>
              <a:ahLst/>
              <a:cxnLst/>
              <a:rect l="l" t="t" r="r" b="b"/>
              <a:pathLst>
                <a:path w="2408" h="1237" extrusionOk="0">
                  <a:moveTo>
                    <a:pt x="1" y="1"/>
                  </a:moveTo>
                  <a:lnTo>
                    <a:pt x="1141" y="1173"/>
                  </a:lnTo>
                  <a:lnTo>
                    <a:pt x="2408" y="1236"/>
                  </a:lnTo>
                  <a:lnTo>
                    <a:pt x="1521" y="1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6" name="Google Shape;2662;p53">
            <a:extLst>
              <a:ext uri="{FF2B5EF4-FFF2-40B4-BE49-F238E27FC236}">
                <a16:creationId xmlns="" xmlns:a16="http://schemas.microsoft.com/office/drawing/2014/main" id="{C245EBEA-895F-42BB-E1DA-BD4EFD19D8D1}"/>
              </a:ext>
            </a:extLst>
          </p:cNvPr>
          <p:cNvGrpSpPr/>
          <p:nvPr/>
        </p:nvGrpSpPr>
        <p:grpSpPr>
          <a:xfrm>
            <a:off x="6604749" y="1228793"/>
            <a:ext cx="661050" cy="400078"/>
            <a:chOff x="4070800" y="1051350"/>
            <a:chExt cx="1096825" cy="400575"/>
          </a:xfrm>
        </p:grpSpPr>
        <p:sp>
          <p:nvSpPr>
            <p:cNvPr id="1647" name="Google Shape;2663;p53">
              <a:extLst>
                <a:ext uri="{FF2B5EF4-FFF2-40B4-BE49-F238E27FC236}">
                  <a16:creationId xmlns="" xmlns:a16="http://schemas.microsoft.com/office/drawing/2014/main" id="{67B9242F-1719-B5DF-BD53-6B4FA8109CA2}"/>
                </a:ext>
              </a:extLst>
            </p:cNvPr>
            <p:cNvSpPr/>
            <p:nvPr/>
          </p:nvSpPr>
          <p:spPr>
            <a:xfrm>
              <a:off x="4070800" y="1051600"/>
              <a:ext cx="1096825" cy="400075"/>
            </a:xfrm>
            <a:custGeom>
              <a:avLst/>
              <a:gdLst/>
              <a:ahLst/>
              <a:cxnLst/>
              <a:rect l="l" t="t" r="r" b="b"/>
              <a:pathLst>
                <a:path w="43873" h="16003" extrusionOk="0">
                  <a:moveTo>
                    <a:pt x="6009" y="0"/>
                  </a:moveTo>
                  <a:lnTo>
                    <a:pt x="5784" y="693"/>
                  </a:lnTo>
                  <a:cubicBezTo>
                    <a:pt x="5822" y="711"/>
                    <a:pt x="9958" y="2115"/>
                    <a:pt x="13963" y="4211"/>
                  </a:cubicBezTo>
                  <a:cubicBezTo>
                    <a:pt x="17725" y="6139"/>
                    <a:pt x="20158" y="8048"/>
                    <a:pt x="21094" y="9751"/>
                  </a:cubicBezTo>
                  <a:cubicBezTo>
                    <a:pt x="19971" y="8759"/>
                    <a:pt x="17725" y="7356"/>
                    <a:pt x="13327" y="5391"/>
                  </a:cubicBezTo>
                  <a:cubicBezTo>
                    <a:pt x="9003" y="3481"/>
                    <a:pt x="4624" y="1909"/>
                    <a:pt x="4586" y="1909"/>
                  </a:cubicBezTo>
                  <a:lnTo>
                    <a:pt x="4343" y="2583"/>
                  </a:lnTo>
                  <a:cubicBezTo>
                    <a:pt x="9097" y="4268"/>
                    <a:pt x="15854" y="7056"/>
                    <a:pt x="19297" y="9302"/>
                  </a:cubicBezTo>
                  <a:lnTo>
                    <a:pt x="3183" y="3931"/>
                  </a:lnTo>
                  <a:lnTo>
                    <a:pt x="2602" y="5653"/>
                  </a:lnTo>
                  <a:lnTo>
                    <a:pt x="2322" y="6495"/>
                  </a:lnTo>
                  <a:lnTo>
                    <a:pt x="20944" y="12746"/>
                  </a:lnTo>
                  <a:lnTo>
                    <a:pt x="21263" y="12858"/>
                  </a:lnTo>
                  <a:lnTo>
                    <a:pt x="21880" y="13102"/>
                  </a:lnTo>
                  <a:lnTo>
                    <a:pt x="581" y="5952"/>
                  </a:lnTo>
                  <a:lnTo>
                    <a:pt x="76" y="7487"/>
                  </a:lnTo>
                  <a:lnTo>
                    <a:pt x="1" y="7693"/>
                  </a:lnTo>
                  <a:lnTo>
                    <a:pt x="7057" y="10051"/>
                  </a:lnTo>
                  <a:lnTo>
                    <a:pt x="18642" y="13944"/>
                  </a:lnTo>
                  <a:cubicBezTo>
                    <a:pt x="18642" y="14000"/>
                    <a:pt x="18661" y="14075"/>
                    <a:pt x="18699" y="14150"/>
                  </a:cubicBezTo>
                  <a:cubicBezTo>
                    <a:pt x="18717" y="14225"/>
                    <a:pt x="18736" y="14281"/>
                    <a:pt x="18755" y="14337"/>
                  </a:cubicBezTo>
                  <a:lnTo>
                    <a:pt x="18755" y="14356"/>
                  </a:lnTo>
                  <a:cubicBezTo>
                    <a:pt x="18792" y="14431"/>
                    <a:pt x="18811" y="14468"/>
                    <a:pt x="18848" y="14543"/>
                  </a:cubicBezTo>
                  <a:cubicBezTo>
                    <a:pt x="18848" y="14543"/>
                    <a:pt x="18848" y="14562"/>
                    <a:pt x="18886" y="14562"/>
                  </a:cubicBezTo>
                  <a:cubicBezTo>
                    <a:pt x="18904" y="14618"/>
                    <a:pt x="18942" y="14693"/>
                    <a:pt x="18979" y="14730"/>
                  </a:cubicBezTo>
                  <a:cubicBezTo>
                    <a:pt x="18979" y="14749"/>
                    <a:pt x="18998" y="14749"/>
                    <a:pt x="18998" y="14786"/>
                  </a:cubicBezTo>
                  <a:cubicBezTo>
                    <a:pt x="19035" y="14824"/>
                    <a:pt x="19073" y="14880"/>
                    <a:pt x="19110" y="14917"/>
                  </a:cubicBezTo>
                  <a:lnTo>
                    <a:pt x="19166" y="14973"/>
                  </a:lnTo>
                  <a:cubicBezTo>
                    <a:pt x="19204" y="15011"/>
                    <a:pt x="19260" y="15067"/>
                    <a:pt x="19279" y="15104"/>
                  </a:cubicBezTo>
                  <a:lnTo>
                    <a:pt x="19316" y="15161"/>
                  </a:lnTo>
                  <a:cubicBezTo>
                    <a:pt x="19372" y="15198"/>
                    <a:pt x="19410" y="15217"/>
                    <a:pt x="19466" y="15273"/>
                  </a:cubicBezTo>
                  <a:cubicBezTo>
                    <a:pt x="19485" y="15292"/>
                    <a:pt x="19503" y="15292"/>
                    <a:pt x="19541" y="15310"/>
                  </a:cubicBezTo>
                  <a:cubicBezTo>
                    <a:pt x="19578" y="15348"/>
                    <a:pt x="19634" y="15385"/>
                    <a:pt x="19672" y="15404"/>
                  </a:cubicBezTo>
                  <a:cubicBezTo>
                    <a:pt x="19690" y="15441"/>
                    <a:pt x="19728" y="15441"/>
                    <a:pt x="19765" y="15460"/>
                  </a:cubicBezTo>
                  <a:cubicBezTo>
                    <a:pt x="19821" y="15479"/>
                    <a:pt x="19859" y="15497"/>
                    <a:pt x="19915" y="15554"/>
                  </a:cubicBezTo>
                  <a:cubicBezTo>
                    <a:pt x="19934" y="15572"/>
                    <a:pt x="19971" y="15591"/>
                    <a:pt x="20009" y="15591"/>
                  </a:cubicBezTo>
                  <a:lnTo>
                    <a:pt x="20140" y="15666"/>
                  </a:lnTo>
                  <a:cubicBezTo>
                    <a:pt x="20196" y="15685"/>
                    <a:pt x="20215" y="15685"/>
                    <a:pt x="20252" y="15722"/>
                  </a:cubicBezTo>
                  <a:cubicBezTo>
                    <a:pt x="20308" y="15741"/>
                    <a:pt x="20346" y="15759"/>
                    <a:pt x="20402" y="15759"/>
                  </a:cubicBezTo>
                  <a:cubicBezTo>
                    <a:pt x="20439" y="15778"/>
                    <a:pt x="20495" y="15778"/>
                    <a:pt x="20533" y="15816"/>
                  </a:cubicBezTo>
                  <a:cubicBezTo>
                    <a:pt x="20589" y="15834"/>
                    <a:pt x="20626" y="15834"/>
                    <a:pt x="20682" y="15853"/>
                  </a:cubicBezTo>
                  <a:cubicBezTo>
                    <a:pt x="20720" y="15872"/>
                    <a:pt x="20795" y="15872"/>
                    <a:pt x="20851" y="15909"/>
                  </a:cubicBezTo>
                  <a:cubicBezTo>
                    <a:pt x="20888" y="15909"/>
                    <a:pt x="20944" y="15928"/>
                    <a:pt x="20982" y="15928"/>
                  </a:cubicBezTo>
                  <a:cubicBezTo>
                    <a:pt x="21057" y="15947"/>
                    <a:pt x="21094" y="15947"/>
                    <a:pt x="21169" y="15947"/>
                  </a:cubicBezTo>
                  <a:cubicBezTo>
                    <a:pt x="21225" y="15947"/>
                    <a:pt x="21244" y="15965"/>
                    <a:pt x="21281" y="15965"/>
                  </a:cubicBezTo>
                  <a:cubicBezTo>
                    <a:pt x="21356" y="15965"/>
                    <a:pt x="21450" y="16003"/>
                    <a:pt x="21525" y="16003"/>
                  </a:cubicBezTo>
                  <a:lnTo>
                    <a:pt x="22367" y="16003"/>
                  </a:lnTo>
                  <a:cubicBezTo>
                    <a:pt x="22442" y="16003"/>
                    <a:pt x="22535" y="15965"/>
                    <a:pt x="22592" y="15965"/>
                  </a:cubicBezTo>
                  <a:cubicBezTo>
                    <a:pt x="22648" y="15965"/>
                    <a:pt x="22666" y="15947"/>
                    <a:pt x="22723" y="15947"/>
                  </a:cubicBezTo>
                  <a:cubicBezTo>
                    <a:pt x="22779" y="15947"/>
                    <a:pt x="22854" y="15928"/>
                    <a:pt x="22910" y="15928"/>
                  </a:cubicBezTo>
                  <a:cubicBezTo>
                    <a:pt x="22947" y="15928"/>
                    <a:pt x="23003" y="15909"/>
                    <a:pt x="23041" y="15909"/>
                  </a:cubicBezTo>
                  <a:cubicBezTo>
                    <a:pt x="23097" y="15872"/>
                    <a:pt x="23153" y="15872"/>
                    <a:pt x="23209" y="15853"/>
                  </a:cubicBezTo>
                  <a:cubicBezTo>
                    <a:pt x="23247" y="15834"/>
                    <a:pt x="23303" y="15834"/>
                    <a:pt x="23340" y="15816"/>
                  </a:cubicBezTo>
                  <a:cubicBezTo>
                    <a:pt x="23396" y="15778"/>
                    <a:pt x="23434" y="15778"/>
                    <a:pt x="23490" y="15759"/>
                  </a:cubicBezTo>
                  <a:cubicBezTo>
                    <a:pt x="23527" y="15741"/>
                    <a:pt x="23584" y="15722"/>
                    <a:pt x="23621" y="15722"/>
                  </a:cubicBezTo>
                  <a:cubicBezTo>
                    <a:pt x="23677" y="15685"/>
                    <a:pt x="23715" y="15685"/>
                    <a:pt x="23752" y="15666"/>
                  </a:cubicBezTo>
                  <a:lnTo>
                    <a:pt x="23883" y="15591"/>
                  </a:lnTo>
                  <a:cubicBezTo>
                    <a:pt x="23902" y="15572"/>
                    <a:pt x="23958" y="15572"/>
                    <a:pt x="23977" y="15554"/>
                  </a:cubicBezTo>
                  <a:cubicBezTo>
                    <a:pt x="24033" y="15535"/>
                    <a:pt x="24070" y="15497"/>
                    <a:pt x="24126" y="15460"/>
                  </a:cubicBezTo>
                  <a:cubicBezTo>
                    <a:pt x="24145" y="15441"/>
                    <a:pt x="24164" y="15441"/>
                    <a:pt x="24220" y="15404"/>
                  </a:cubicBezTo>
                  <a:cubicBezTo>
                    <a:pt x="24257" y="15385"/>
                    <a:pt x="24313" y="15348"/>
                    <a:pt x="24351" y="15310"/>
                  </a:cubicBezTo>
                  <a:cubicBezTo>
                    <a:pt x="24370" y="15292"/>
                    <a:pt x="24407" y="15292"/>
                    <a:pt x="24426" y="15273"/>
                  </a:cubicBezTo>
                  <a:cubicBezTo>
                    <a:pt x="24463" y="15217"/>
                    <a:pt x="24519" y="15198"/>
                    <a:pt x="24557" y="15161"/>
                  </a:cubicBezTo>
                  <a:cubicBezTo>
                    <a:pt x="24594" y="15123"/>
                    <a:pt x="24613" y="15123"/>
                    <a:pt x="24613" y="15104"/>
                  </a:cubicBezTo>
                  <a:lnTo>
                    <a:pt x="24725" y="14992"/>
                  </a:lnTo>
                  <a:lnTo>
                    <a:pt x="24781" y="14936"/>
                  </a:lnTo>
                  <a:cubicBezTo>
                    <a:pt x="24819" y="14899"/>
                    <a:pt x="24838" y="14842"/>
                    <a:pt x="24894" y="14805"/>
                  </a:cubicBezTo>
                  <a:cubicBezTo>
                    <a:pt x="24894" y="14786"/>
                    <a:pt x="24912" y="14786"/>
                    <a:pt x="24912" y="14749"/>
                  </a:cubicBezTo>
                  <a:cubicBezTo>
                    <a:pt x="24969" y="14711"/>
                    <a:pt x="24987" y="14636"/>
                    <a:pt x="25006" y="14599"/>
                  </a:cubicBezTo>
                  <a:cubicBezTo>
                    <a:pt x="25006" y="14599"/>
                    <a:pt x="25006" y="14562"/>
                    <a:pt x="25025" y="14562"/>
                  </a:cubicBezTo>
                  <a:cubicBezTo>
                    <a:pt x="25062" y="14524"/>
                    <a:pt x="25081" y="14449"/>
                    <a:pt x="25118" y="14374"/>
                  </a:cubicBezTo>
                  <a:lnTo>
                    <a:pt x="25118" y="14356"/>
                  </a:lnTo>
                  <a:cubicBezTo>
                    <a:pt x="25156" y="14281"/>
                    <a:pt x="25174" y="14243"/>
                    <a:pt x="25193" y="14169"/>
                  </a:cubicBezTo>
                  <a:lnTo>
                    <a:pt x="25193" y="14150"/>
                  </a:lnTo>
                  <a:cubicBezTo>
                    <a:pt x="25212" y="14075"/>
                    <a:pt x="25212" y="14000"/>
                    <a:pt x="25249" y="13944"/>
                  </a:cubicBezTo>
                  <a:lnTo>
                    <a:pt x="38669" y="9452"/>
                  </a:lnTo>
                  <a:lnTo>
                    <a:pt x="43872" y="7693"/>
                  </a:lnTo>
                  <a:lnTo>
                    <a:pt x="43648" y="7038"/>
                  </a:lnTo>
                  <a:lnTo>
                    <a:pt x="43311" y="5952"/>
                  </a:lnTo>
                  <a:lnTo>
                    <a:pt x="21993" y="13102"/>
                  </a:lnTo>
                  <a:lnTo>
                    <a:pt x="22535" y="12877"/>
                  </a:lnTo>
                  <a:lnTo>
                    <a:pt x="41570" y="6495"/>
                  </a:lnTo>
                  <a:lnTo>
                    <a:pt x="41570" y="6476"/>
                  </a:lnTo>
                  <a:lnTo>
                    <a:pt x="40709" y="3893"/>
                  </a:lnTo>
                  <a:lnTo>
                    <a:pt x="24332" y="9377"/>
                  </a:lnTo>
                  <a:cubicBezTo>
                    <a:pt x="27739" y="7131"/>
                    <a:pt x="34589" y="4268"/>
                    <a:pt x="39399" y="2583"/>
                  </a:cubicBezTo>
                  <a:lnTo>
                    <a:pt x="39156" y="1909"/>
                  </a:lnTo>
                  <a:cubicBezTo>
                    <a:pt x="39118" y="1928"/>
                    <a:pt x="34739" y="3481"/>
                    <a:pt x="30415" y="5391"/>
                  </a:cubicBezTo>
                  <a:cubicBezTo>
                    <a:pt x="26017" y="7356"/>
                    <a:pt x="23789" y="8759"/>
                    <a:pt x="22648" y="9751"/>
                  </a:cubicBezTo>
                  <a:cubicBezTo>
                    <a:pt x="23602" y="8048"/>
                    <a:pt x="26017" y="6177"/>
                    <a:pt x="29779" y="4211"/>
                  </a:cubicBezTo>
                  <a:cubicBezTo>
                    <a:pt x="33803" y="2115"/>
                    <a:pt x="37939" y="711"/>
                    <a:pt x="37958" y="693"/>
                  </a:cubicBezTo>
                  <a:lnTo>
                    <a:pt x="37733" y="0"/>
                  </a:lnTo>
                  <a:cubicBezTo>
                    <a:pt x="37116" y="206"/>
                    <a:pt x="24388" y="4548"/>
                    <a:pt x="21862" y="9602"/>
                  </a:cubicBezTo>
                  <a:cubicBezTo>
                    <a:pt x="19354" y="4548"/>
                    <a:pt x="6608" y="206"/>
                    <a:pt x="6009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648" name="Google Shape;2664;p53">
              <a:extLst>
                <a:ext uri="{FF2B5EF4-FFF2-40B4-BE49-F238E27FC236}">
                  <a16:creationId xmlns="" xmlns:a16="http://schemas.microsoft.com/office/drawing/2014/main" id="{F0B0A3D1-F88A-2C2C-8056-1056DFE98CA1}"/>
                </a:ext>
              </a:extLst>
            </p:cNvPr>
            <p:cNvGrpSpPr/>
            <p:nvPr/>
          </p:nvGrpSpPr>
          <p:grpSpPr>
            <a:xfrm>
              <a:off x="4070813" y="1051350"/>
              <a:ext cx="1096800" cy="400575"/>
              <a:chOff x="4100800" y="2230550"/>
              <a:chExt cx="1096800" cy="400575"/>
            </a:xfrm>
          </p:grpSpPr>
          <p:sp>
            <p:nvSpPr>
              <p:cNvPr id="1649" name="Google Shape;2665;p53">
                <a:extLst>
                  <a:ext uri="{FF2B5EF4-FFF2-40B4-BE49-F238E27FC236}">
                    <a16:creationId xmlns="" xmlns:a16="http://schemas.microsoft.com/office/drawing/2014/main" id="{BEFF25E4-4717-4BA7-8FD5-E9F1BEB3607C}"/>
                  </a:ext>
                </a:extLst>
              </p:cNvPr>
              <p:cNvSpPr/>
              <p:nvPr/>
            </p:nvSpPr>
            <p:spPr>
              <a:xfrm>
                <a:off x="4158825" y="2230550"/>
                <a:ext cx="981700" cy="327100"/>
              </a:xfrm>
              <a:custGeom>
                <a:avLst/>
                <a:gdLst/>
                <a:ahLst/>
                <a:cxnLst/>
                <a:rect l="l" t="t" r="r" b="b"/>
                <a:pathLst>
                  <a:path w="39268" h="13084" extrusionOk="0">
                    <a:moveTo>
                      <a:pt x="3669" y="1"/>
                    </a:moveTo>
                    <a:lnTo>
                      <a:pt x="3444" y="693"/>
                    </a:lnTo>
                    <a:cubicBezTo>
                      <a:pt x="3481" y="731"/>
                      <a:pt x="7636" y="2135"/>
                      <a:pt x="11623" y="4212"/>
                    </a:cubicBezTo>
                    <a:cubicBezTo>
                      <a:pt x="15404" y="6140"/>
                      <a:pt x="17837" y="8049"/>
                      <a:pt x="18773" y="9752"/>
                    </a:cubicBezTo>
                    <a:cubicBezTo>
                      <a:pt x="17650" y="8779"/>
                      <a:pt x="15404" y="7375"/>
                      <a:pt x="11005" y="5410"/>
                    </a:cubicBezTo>
                    <a:cubicBezTo>
                      <a:pt x="6663" y="3482"/>
                      <a:pt x="2302" y="1910"/>
                      <a:pt x="2246" y="1910"/>
                    </a:cubicBezTo>
                    <a:lnTo>
                      <a:pt x="2022" y="2602"/>
                    </a:lnTo>
                    <a:cubicBezTo>
                      <a:pt x="6757" y="4287"/>
                      <a:pt x="13532" y="7057"/>
                      <a:pt x="16957" y="9303"/>
                    </a:cubicBezTo>
                    <a:lnTo>
                      <a:pt x="861" y="3913"/>
                    </a:lnTo>
                    <a:lnTo>
                      <a:pt x="0" y="6496"/>
                    </a:lnTo>
                    <a:lnTo>
                      <a:pt x="19634" y="13084"/>
                    </a:lnTo>
                    <a:lnTo>
                      <a:pt x="39267" y="6496"/>
                    </a:lnTo>
                    <a:lnTo>
                      <a:pt x="38369" y="3913"/>
                    </a:lnTo>
                    <a:lnTo>
                      <a:pt x="21992" y="9378"/>
                    </a:lnTo>
                    <a:cubicBezTo>
                      <a:pt x="25417" y="7132"/>
                      <a:pt x="32267" y="4287"/>
                      <a:pt x="37059" y="2602"/>
                    </a:cubicBezTo>
                    <a:lnTo>
                      <a:pt x="36834" y="1910"/>
                    </a:lnTo>
                    <a:cubicBezTo>
                      <a:pt x="36778" y="1947"/>
                      <a:pt x="32398" y="3482"/>
                      <a:pt x="28075" y="5410"/>
                    </a:cubicBezTo>
                    <a:cubicBezTo>
                      <a:pt x="23676" y="7375"/>
                      <a:pt x="21449" y="8779"/>
                      <a:pt x="20307" y="9752"/>
                    </a:cubicBezTo>
                    <a:cubicBezTo>
                      <a:pt x="21262" y="8049"/>
                      <a:pt x="23676" y="6177"/>
                      <a:pt x="27438" y="4212"/>
                    </a:cubicBezTo>
                    <a:cubicBezTo>
                      <a:pt x="31462" y="2135"/>
                      <a:pt x="35618" y="731"/>
                      <a:pt x="35636" y="693"/>
                    </a:cubicBezTo>
                    <a:lnTo>
                      <a:pt x="35393" y="1"/>
                    </a:lnTo>
                    <a:cubicBezTo>
                      <a:pt x="34794" y="207"/>
                      <a:pt x="22067" y="4568"/>
                      <a:pt x="19540" y="9621"/>
                    </a:cubicBezTo>
                    <a:cubicBezTo>
                      <a:pt x="17013" y="4568"/>
                      <a:pt x="4286" y="207"/>
                      <a:pt x="36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2666;p53">
                <a:extLst>
                  <a:ext uri="{FF2B5EF4-FFF2-40B4-BE49-F238E27FC236}">
                    <a16:creationId xmlns="" xmlns:a16="http://schemas.microsoft.com/office/drawing/2014/main" id="{11DE0D42-6017-E3D2-0F43-FE38435E1076}"/>
                  </a:ext>
                </a:extLst>
              </p:cNvPr>
              <p:cNvSpPr/>
              <p:nvPr/>
            </p:nvSpPr>
            <p:spPr>
              <a:xfrm>
                <a:off x="4567300" y="2574000"/>
                <a:ext cx="165675" cy="56650"/>
              </a:xfrm>
              <a:custGeom>
                <a:avLst/>
                <a:gdLst/>
                <a:ahLst/>
                <a:cxnLst/>
                <a:rect l="l" t="t" r="r" b="b"/>
                <a:pathLst>
                  <a:path w="6627" h="2266" extrusionOk="0">
                    <a:moveTo>
                      <a:pt x="1" y="1"/>
                    </a:moveTo>
                    <a:cubicBezTo>
                      <a:pt x="1" y="1255"/>
                      <a:pt x="1442" y="2265"/>
                      <a:pt x="3295" y="2265"/>
                    </a:cubicBezTo>
                    <a:cubicBezTo>
                      <a:pt x="5148" y="2265"/>
                      <a:pt x="6589" y="1274"/>
                      <a:pt x="6626" y="1"/>
                    </a:cubicBezTo>
                    <a:lnTo>
                      <a:pt x="5353" y="1"/>
                    </a:lnTo>
                    <a:cubicBezTo>
                      <a:pt x="5353" y="469"/>
                      <a:pt x="4455" y="993"/>
                      <a:pt x="3313" y="993"/>
                    </a:cubicBezTo>
                    <a:cubicBezTo>
                      <a:pt x="2172" y="993"/>
                      <a:pt x="1273" y="469"/>
                      <a:pt x="1273" y="1"/>
                    </a:cubicBezTo>
                    <a:close/>
                  </a:path>
                </a:pathLst>
              </a:custGeom>
              <a:solidFill>
                <a:srgbClr val="FF6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2667;p53">
                <a:extLst>
                  <a:ext uri="{FF2B5EF4-FFF2-40B4-BE49-F238E27FC236}">
                    <a16:creationId xmlns="" xmlns:a16="http://schemas.microsoft.com/office/drawing/2014/main" id="{29803CF5-1DA5-B53A-3214-7358A52B801C}"/>
                  </a:ext>
                </a:extLst>
              </p:cNvPr>
              <p:cNvSpPr/>
              <p:nvPr/>
            </p:nvSpPr>
            <p:spPr>
              <a:xfrm>
                <a:off x="4100800" y="2378900"/>
                <a:ext cx="1096800" cy="226950"/>
              </a:xfrm>
              <a:custGeom>
                <a:avLst/>
                <a:gdLst/>
                <a:ahLst/>
                <a:cxnLst/>
                <a:rect l="l" t="t" r="r" b="b"/>
                <a:pathLst>
                  <a:path w="43872" h="9078" extrusionOk="0">
                    <a:moveTo>
                      <a:pt x="599" y="0"/>
                    </a:moveTo>
                    <a:lnTo>
                      <a:pt x="0" y="1741"/>
                    </a:lnTo>
                    <a:lnTo>
                      <a:pt x="21955" y="9078"/>
                    </a:lnTo>
                    <a:lnTo>
                      <a:pt x="43872" y="1741"/>
                    </a:lnTo>
                    <a:lnTo>
                      <a:pt x="43310" y="0"/>
                    </a:lnTo>
                    <a:lnTo>
                      <a:pt x="21955" y="7168"/>
                    </a:lnTo>
                    <a:lnTo>
                      <a:pt x="59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2668;p53">
                <a:extLst>
                  <a:ext uri="{FF2B5EF4-FFF2-40B4-BE49-F238E27FC236}">
                    <a16:creationId xmlns="" xmlns:a16="http://schemas.microsoft.com/office/drawing/2014/main" id="{9E6835F2-61F1-ACEB-D649-D887C8A11C5F}"/>
                  </a:ext>
                </a:extLst>
              </p:cNvPr>
              <p:cNvSpPr/>
              <p:nvPr/>
            </p:nvSpPr>
            <p:spPr>
              <a:xfrm>
                <a:off x="4158825" y="2369050"/>
                <a:ext cx="980750" cy="189075"/>
              </a:xfrm>
              <a:custGeom>
                <a:avLst/>
                <a:gdLst/>
                <a:ahLst/>
                <a:cxnLst/>
                <a:rect l="l" t="t" r="r" b="b"/>
                <a:pathLst>
                  <a:path w="39230" h="7563" extrusionOk="0">
                    <a:moveTo>
                      <a:pt x="281" y="95"/>
                    </a:moveTo>
                    <a:lnTo>
                      <a:pt x="0" y="956"/>
                    </a:lnTo>
                    <a:lnTo>
                      <a:pt x="19262" y="7419"/>
                    </a:lnTo>
                    <a:lnTo>
                      <a:pt x="19262" y="7419"/>
                    </a:lnTo>
                    <a:lnTo>
                      <a:pt x="281" y="95"/>
                    </a:lnTo>
                    <a:close/>
                    <a:moveTo>
                      <a:pt x="38930" y="1"/>
                    </a:moveTo>
                    <a:lnTo>
                      <a:pt x="19970" y="7431"/>
                    </a:lnTo>
                    <a:lnTo>
                      <a:pt x="19970" y="7431"/>
                    </a:lnTo>
                    <a:lnTo>
                      <a:pt x="39230" y="956"/>
                    </a:lnTo>
                    <a:lnTo>
                      <a:pt x="38930" y="1"/>
                    </a:lnTo>
                    <a:close/>
                    <a:moveTo>
                      <a:pt x="19262" y="7419"/>
                    </a:moveTo>
                    <a:lnTo>
                      <a:pt x="19634" y="7562"/>
                    </a:lnTo>
                    <a:lnTo>
                      <a:pt x="19970" y="7431"/>
                    </a:lnTo>
                    <a:lnTo>
                      <a:pt x="19970" y="7431"/>
                    </a:lnTo>
                    <a:lnTo>
                      <a:pt x="19634" y="7544"/>
                    </a:lnTo>
                    <a:lnTo>
                      <a:pt x="19262" y="74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2669;p53">
                <a:extLst>
                  <a:ext uri="{FF2B5EF4-FFF2-40B4-BE49-F238E27FC236}">
                    <a16:creationId xmlns="" xmlns:a16="http://schemas.microsoft.com/office/drawing/2014/main" id="{50CEED3E-F5C5-4AE3-AFD0-3D6FF132CF70}"/>
                  </a:ext>
                </a:extLst>
              </p:cNvPr>
              <p:cNvSpPr/>
              <p:nvPr/>
            </p:nvSpPr>
            <p:spPr>
              <a:xfrm>
                <a:off x="4101725" y="2400875"/>
                <a:ext cx="1095875" cy="230250"/>
              </a:xfrm>
              <a:custGeom>
                <a:avLst/>
                <a:gdLst/>
                <a:ahLst/>
                <a:cxnLst/>
                <a:rect l="l" t="t" r="r" b="b"/>
                <a:pathLst>
                  <a:path w="43835" h="9210" extrusionOk="0">
                    <a:moveTo>
                      <a:pt x="281" y="1"/>
                    </a:moveTo>
                    <a:lnTo>
                      <a:pt x="1" y="862"/>
                    </a:lnTo>
                    <a:lnTo>
                      <a:pt x="18642" y="7113"/>
                    </a:lnTo>
                    <a:cubicBezTo>
                      <a:pt x="18773" y="8292"/>
                      <a:pt x="20158" y="9209"/>
                      <a:pt x="21936" y="9209"/>
                    </a:cubicBezTo>
                    <a:cubicBezTo>
                      <a:pt x="23696" y="9209"/>
                      <a:pt x="25099" y="8292"/>
                      <a:pt x="25230" y="7113"/>
                    </a:cubicBezTo>
                    <a:lnTo>
                      <a:pt x="43835" y="862"/>
                    </a:lnTo>
                    <a:lnTo>
                      <a:pt x="43554" y="1"/>
                    </a:lnTo>
                    <a:lnTo>
                      <a:pt x="21918" y="7394"/>
                    </a:lnTo>
                    <a:lnTo>
                      <a:pt x="28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4" name="Google Shape;2449;p53">
            <a:extLst>
              <a:ext uri="{FF2B5EF4-FFF2-40B4-BE49-F238E27FC236}">
                <a16:creationId xmlns="" xmlns:a16="http://schemas.microsoft.com/office/drawing/2014/main" id="{E0B9286C-79C9-E644-1B7B-07E669336365}"/>
              </a:ext>
            </a:extLst>
          </p:cNvPr>
          <p:cNvGrpSpPr/>
          <p:nvPr/>
        </p:nvGrpSpPr>
        <p:grpSpPr>
          <a:xfrm>
            <a:off x="1684161" y="1219050"/>
            <a:ext cx="513743" cy="445304"/>
            <a:chOff x="670753" y="787364"/>
            <a:chExt cx="1538006" cy="1368012"/>
          </a:xfrm>
        </p:grpSpPr>
        <p:sp>
          <p:nvSpPr>
            <p:cNvPr id="1655" name="Google Shape;2450;p53">
              <a:extLst>
                <a:ext uri="{FF2B5EF4-FFF2-40B4-BE49-F238E27FC236}">
                  <a16:creationId xmlns="" xmlns:a16="http://schemas.microsoft.com/office/drawing/2014/main" id="{89848B94-97E9-EFDE-F843-E48D51E0BD39}"/>
                </a:ext>
              </a:extLst>
            </p:cNvPr>
            <p:cNvSpPr/>
            <p:nvPr/>
          </p:nvSpPr>
          <p:spPr>
            <a:xfrm>
              <a:off x="671210" y="787364"/>
              <a:ext cx="1537093" cy="1368012"/>
            </a:xfrm>
            <a:custGeom>
              <a:avLst/>
              <a:gdLst/>
              <a:ahLst/>
              <a:cxnLst/>
              <a:rect l="l" t="t" r="r" b="b"/>
              <a:pathLst>
                <a:path w="78025" h="69363" extrusionOk="0">
                  <a:moveTo>
                    <a:pt x="38584" y="1"/>
                  </a:moveTo>
                  <a:cubicBezTo>
                    <a:pt x="35403" y="1"/>
                    <a:pt x="32725" y="2281"/>
                    <a:pt x="32097" y="5294"/>
                  </a:cubicBezTo>
                  <a:lnTo>
                    <a:pt x="29063" y="5294"/>
                  </a:lnTo>
                  <a:cubicBezTo>
                    <a:pt x="27515" y="5294"/>
                    <a:pt x="26260" y="6550"/>
                    <a:pt x="26260" y="8077"/>
                  </a:cubicBezTo>
                  <a:lnTo>
                    <a:pt x="26260" y="12220"/>
                  </a:lnTo>
                  <a:lnTo>
                    <a:pt x="20296" y="12220"/>
                  </a:lnTo>
                  <a:cubicBezTo>
                    <a:pt x="19731" y="12220"/>
                    <a:pt x="19292" y="12659"/>
                    <a:pt x="19292" y="13245"/>
                  </a:cubicBezTo>
                  <a:cubicBezTo>
                    <a:pt x="19292" y="13810"/>
                    <a:pt x="19731" y="14250"/>
                    <a:pt x="20296" y="14250"/>
                  </a:cubicBezTo>
                  <a:lnTo>
                    <a:pt x="3829" y="14250"/>
                  </a:lnTo>
                  <a:cubicBezTo>
                    <a:pt x="2281" y="14250"/>
                    <a:pt x="1026" y="15505"/>
                    <a:pt x="1026" y="17053"/>
                  </a:cubicBezTo>
                  <a:lnTo>
                    <a:pt x="1026" y="34001"/>
                  </a:lnTo>
                  <a:lnTo>
                    <a:pt x="1026" y="41283"/>
                  </a:lnTo>
                  <a:lnTo>
                    <a:pt x="1026" y="44861"/>
                  </a:lnTo>
                  <a:lnTo>
                    <a:pt x="921" y="44861"/>
                  </a:lnTo>
                  <a:cubicBezTo>
                    <a:pt x="419" y="44861"/>
                    <a:pt x="0" y="45279"/>
                    <a:pt x="0" y="45781"/>
                  </a:cubicBezTo>
                  <a:cubicBezTo>
                    <a:pt x="0" y="46263"/>
                    <a:pt x="419" y="46681"/>
                    <a:pt x="921" y="46681"/>
                  </a:cubicBezTo>
                  <a:lnTo>
                    <a:pt x="1026" y="46681"/>
                  </a:lnTo>
                  <a:lnTo>
                    <a:pt x="1026" y="51870"/>
                  </a:lnTo>
                  <a:lnTo>
                    <a:pt x="1026" y="62039"/>
                  </a:lnTo>
                  <a:lnTo>
                    <a:pt x="1005" y="62039"/>
                  </a:lnTo>
                  <a:lnTo>
                    <a:pt x="1005" y="65450"/>
                  </a:lnTo>
                  <a:cubicBezTo>
                    <a:pt x="1005" y="66872"/>
                    <a:pt x="17995" y="69362"/>
                    <a:pt x="38960" y="69362"/>
                  </a:cubicBezTo>
                  <a:cubicBezTo>
                    <a:pt x="59905" y="69362"/>
                    <a:pt x="76895" y="66914"/>
                    <a:pt x="76895" y="65450"/>
                  </a:cubicBezTo>
                  <a:lnTo>
                    <a:pt x="76895" y="63734"/>
                  </a:lnTo>
                  <a:lnTo>
                    <a:pt x="76895" y="62039"/>
                  </a:lnTo>
                  <a:lnTo>
                    <a:pt x="76895" y="51849"/>
                  </a:lnTo>
                  <a:lnTo>
                    <a:pt x="76895" y="46660"/>
                  </a:lnTo>
                  <a:lnTo>
                    <a:pt x="77104" y="46660"/>
                  </a:lnTo>
                  <a:cubicBezTo>
                    <a:pt x="77606" y="46660"/>
                    <a:pt x="78025" y="46242"/>
                    <a:pt x="78025" y="45740"/>
                  </a:cubicBezTo>
                  <a:cubicBezTo>
                    <a:pt x="78004" y="45279"/>
                    <a:pt x="77585" y="44861"/>
                    <a:pt x="77083" y="44861"/>
                  </a:cubicBezTo>
                  <a:lnTo>
                    <a:pt x="76874" y="44861"/>
                  </a:lnTo>
                  <a:lnTo>
                    <a:pt x="76874" y="41283"/>
                  </a:lnTo>
                  <a:lnTo>
                    <a:pt x="76874" y="34001"/>
                  </a:lnTo>
                  <a:lnTo>
                    <a:pt x="76874" y="17011"/>
                  </a:lnTo>
                  <a:cubicBezTo>
                    <a:pt x="76853" y="15484"/>
                    <a:pt x="75598" y="14250"/>
                    <a:pt x="74070" y="14250"/>
                  </a:cubicBezTo>
                  <a:lnTo>
                    <a:pt x="56892" y="14250"/>
                  </a:lnTo>
                  <a:cubicBezTo>
                    <a:pt x="57457" y="14250"/>
                    <a:pt x="57917" y="13810"/>
                    <a:pt x="57917" y="13245"/>
                  </a:cubicBezTo>
                  <a:cubicBezTo>
                    <a:pt x="57917" y="12659"/>
                    <a:pt x="57457" y="12220"/>
                    <a:pt x="56892" y="12220"/>
                  </a:cubicBezTo>
                  <a:lnTo>
                    <a:pt x="50929" y="12220"/>
                  </a:lnTo>
                  <a:lnTo>
                    <a:pt x="50929" y="8077"/>
                  </a:lnTo>
                  <a:cubicBezTo>
                    <a:pt x="50929" y="6550"/>
                    <a:pt x="49673" y="5294"/>
                    <a:pt x="48125" y="5294"/>
                  </a:cubicBezTo>
                  <a:lnTo>
                    <a:pt x="45070" y="5294"/>
                  </a:lnTo>
                  <a:cubicBezTo>
                    <a:pt x="44442" y="2281"/>
                    <a:pt x="41785" y="1"/>
                    <a:pt x="38584" y="1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6" name="Google Shape;2451;p53">
              <a:extLst>
                <a:ext uri="{FF2B5EF4-FFF2-40B4-BE49-F238E27FC236}">
                  <a16:creationId xmlns="" xmlns:a16="http://schemas.microsoft.com/office/drawing/2014/main" id="{E758DBA8-111E-B64D-DC08-9E89F7CF709E}"/>
                </a:ext>
              </a:extLst>
            </p:cNvPr>
            <p:cNvGrpSpPr/>
            <p:nvPr/>
          </p:nvGrpSpPr>
          <p:grpSpPr>
            <a:xfrm>
              <a:off x="670753" y="787385"/>
              <a:ext cx="1538006" cy="1367969"/>
              <a:chOff x="772476" y="810829"/>
              <a:chExt cx="1506078" cy="1340095"/>
            </a:xfrm>
          </p:grpSpPr>
          <p:sp>
            <p:nvSpPr>
              <p:cNvPr id="1657" name="Google Shape;2452;p53">
                <a:extLst>
                  <a:ext uri="{FF2B5EF4-FFF2-40B4-BE49-F238E27FC236}">
                    <a16:creationId xmlns="" xmlns:a16="http://schemas.microsoft.com/office/drawing/2014/main" id="{3E17E4F8-CC6A-8E3F-1884-E1473005A8A2}"/>
                  </a:ext>
                </a:extLst>
              </p:cNvPr>
              <p:cNvSpPr/>
              <p:nvPr/>
            </p:nvSpPr>
            <p:spPr>
              <a:xfrm>
                <a:off x="792261" y="2011155"/>
                <a:ext cx="1464886" cy="139769"/>
              </a:xfrm>
              <a:custGeom>
                <a:avLst/>
                <a:gdLst/>
                <a:ahLst/>
                <a:cxnLst/>
                <a:rect l="l" t="t" r="r" b="b"/>
                <a:pathLst>
                  <a:path w="75891" h="7241" extrusionOk="0">
                    <a:moveTo>
                      <a:pt x="1" y="1"/>
                    </a:moveTo>
                    <a:lnTo>
                      <a:pt x="1" y="3327"/>
                    </a:lnTo>
                    <a:cubicBezTo>
                      <a:pt x="1" y="4771"/>
                      <a:pt x="16991" y="7240"/>
                      <a:pt x="37935" y="7240"/>
                    </a:cubicBezTo>
                    <a:cubicBezTo>
                      <a:pt x="58901" y="7240"/>
                      <a:pt x="75891" y="4792"/>
                      <a:pt x="75891" y="3327"/>
                    </a:cubicBezTo>
                    <a:lnTo>
                      <a:pt x="75891" y="1633"/>
                    </a:lnTo>
                    <a:lnTo>
                      <a:pt x="75891" y="1"/>
                    </a:lnTo>
                    <a:lnTo>
                      <a:pt x="75870" y="1"/>
                    </a:lnTo>
                    <a:cubicBezTo>
                      <a:pt x="75075" y="1465"/>
                      <a:pt x="58399" y="3830"/>
                      <a:pt x="37935" y="3830"/>
                    </a:cubicBezTo>
                    <a:cubicBezTo>
                      <a:pt x="17493" y="3830"/>
                      <a:pt x="796" y="1465"/>
                      <a:pt x="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2453;p53">
                <a:extLst>
                  <a:ext uri="{FF2B5EF4-FFF2-40B4-BE49-F238E27FC236}">
                    <a16:creationId xmlns="" xmlns:a16="http://schemas.microsoft.com/office/drawing/2014/main" id="{783E8794-A812-5919-182D-D3DBB7C54F3F}"/>
                  </a:ext>
                </a:extLst>
              </p:cNvPr>
              <p:cNvSpPr/>
              <p:nvPr/>
            </p:nvSpPr>
            <p:spPr>
              <a:xfrm>
                <a:off x="792261" y="2009128"/>
                <a:ext cx="19" cy="1641"/>
              </a:xfrm>
              <a:custGeom>
                <a:avLst/>
                <a:gdLst/>
                <a:ahLst/>
                <a:cxnLst/>
                <a:rect l="l" t="t" r="r" b="b"/>
                <a:pathLst>
                  <a:path w="1" h="85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F0C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2454;p53">
                <a:extLst>
                  <a:ext uri="{FF2B5EF4-FFF2-40B4-BE49-F238E27FC236}">
                    <a16:creationId xmlns="" xmlns:a16="http://schemas.microsoft.com/office/drawing/2014/main" id="{E8E4611D-27CF-DA5E-DC24-82D032C32A37}"/>
                  </a:ext>
                </a:extLst>
              </p:cNvPr>
              <p:cNvSpPr/>
              <p:nvPr/>
            </p:nvSpPr>
            <p:spPr>
              <a:xfrm>
                <a:off x="792666" y="2010344"/>
                <a:ext cx="1464075" cy="74739"/>
              </a:xfrm>
              <a:custGeom>
                <a:avLst/>
                <a:gdLst/>
                <a:ahLst/>
                <a:cxnLst/>
                <a:rect l="l" t="t" r="r" b="b"/>
                <a:pathLst>
                  <a:path w="75849" h="3872" extrusionOk="0">
                    <a:moveTo>
                      <a:pt x="14103" y="1"/>
                    </a:moveTo>
                    <a:lnTo>
                      <a:pt x="14103" y="43"/>
                    </a:lnTo>
                    <a:lnTo>
                      <a:pt x="1" y="43"/>
                    </a:lnTo>
                    <a:cubicBezTo>
                      <a:pt x="775" y="1507"/>
                      <a:pt x="17472" y="3872"/>
                      <a:pt x="37914" y="3872"/>
                    </a:cubicBezTo>
                    <a:cubicBezTo>
                      <a:pt x="58378" y="3872"/>
                      <a:pt x="75054" y="1507"/>
                      <a:pt x="75849" y="43"/>
                    </a:cubicBezTo>
                    <a:lnTo>
                      <a:pt x="61767" y="43"/>
                    </a:lnTo>
                    <a:cubicBezTo>
                      <a:pt x="61746" y="43"/>
                      <a:pt x="61746" y="22"/>
                      <a:pt x="6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2455;p53">
                <a:extLst>
                  <a:ext uri="{FF2B5EF4-FFF2-40B4-BE49-F238E27FC236}">
                    <a16:creationId xmlns="" xmlns:a16="http://schemas.microsoft.com/office/drawing/2014/main" id="{584C00B7-4FD7-153D-40C0-1A2FE3CC538F}"/>
                  </a:ext>
                </a:extLst>
              </p:cNvPr>
              <p:cNvSpPr/>
              <p:nvPr/>
            </p:nvSpPr>
            <p:spPr>
              <a:xfrm>
                <a:off x="2257128" y="2009128"/>
                <a:ext cx="19" cy="1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CD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2456;p53">
                <a:extLst>
                  <a:ext uri="{FF2B5EF4-FFF2-40B4-BE49-F238E27FC236}">
                    <a16:creationId xmlns="" xmlns:a16="http://schemas.microsoft.com/office/drawing/2014/main" id="{8475A13D-50A6-B1B4-BAFA-049888D64799}"/>
                  </a:ext>
                </a:extLst>
              </p:cNvPr>
              <p:cNvSpPr/>
              <p:nvPr/>
            </p:nvSpPr>
            <p:spPr>
              <a:xfrm>
                <a:off x="935640" y="1259534"/>
                <a:ext cx="1176121" cy="750829"/>
              </a:xfrm>
              <a:custGeom>
                <a:avLst/>
                <a:gdLst/>
                <a:ahLst/>
                <a:cxnLst/>
                <a:rect l="l" t="t" r="r" b="b"/>
                <a:pathLst>
                  <a:path w="60931" h="38898" extrusionOk="0">
                    <a:moveTo>
                      <a:pt x="23582" y="1"/>
                    </a:moveTo>
                    <a:cubicBezTo>
                      <a:pt x="21719" y="1361"/>
                      <a:pt x="19481" y="2156"/>
                      <a:pt x="16991" y="2156"/>
                    </a:cubicBezTo>
                    <a:cubicBezTo>
                      <a:pt x="16426" y="2156"/>
                      <a:pt x="15840" y="2093"/>
                      <a:pt x="15296" y="2009"/>
                    </a:cubicBezTo>
                    <a:cubicBezTo>
                      <a:pt x="12157" y="13999"/>
                      <a:pt x="4332" y="19585"/>
                      <a:pt x="670" y="21636"/>
                    </a:cubicBezTo>
                    <a:lnTo>
                      <a:pt x="1047" y="21636"/>
                    </a:lnTo>
                    <a:cubicBezTo>
                      <a:pt x="1528" y="21636"/>
                      <a:pt x="1947" y="22054"/>
                      <a:pt x="1947" y="22556"/>
                    </a:cubicBezTo>
                    <a:cubicBezTo>
                      <a:pt x="1947" y="23038"/>
                      <a:pt x="1528" y="23456"/>
                      <a:pt x="1047" y="23456"/>
                    </a:cubicBezTo>
                    <a:lnTo>
                      <a:pt x="1" y="23456"/>
                    </a:lnTo>
                    <a:cubicBezTo>
                      <a:pt x="5796" y="28164"/>
                      <a:pt x="6592" y="38040"/>
                      <a:pt x="6633" y="38898"/>
                    </a:cubicBezTo>
                    <a:lnTo>
                      <a:pt x="54297" y="38898"/>
                    </a:lnTo>
                    <a:cubicBezTo>
                      <a:pt x="54339" y="38040"/>
                      <a:pt x="55134" y="28164"/>
                      <a:pt x="60930" y="23456"/>
                    </a:cubicBezTo>
                    <a:lnTo>
                      <a:pt x="59968" y="23456"/>
                    </a:lnTo>
                    <a:cubicBezTo>
                      <a:pt x="59466" y="23456"/>
                      <a:pt x="59047" y="23038"/>
                      <a:pt x="59047" y="22556"/>
                    </a:cubicBezTo>
                    <a:cubicBezTo>
                      <a:pt x="59047" y="22054"/>
                      <a:pt x="59466" y="21636"/>
                      <a:pt x="59968" y="21636"/>
                    </a:cubicBezTo>
                    <a:lnTo>
                      <a:pt x="60261" y="21636"/>
                    </a:lnTo>
                    <a:cubicBezTo>
                      <a:pt x="56662" y="19585"/>
                      <a:pt x="48795" y="13978"/>
                      <a:pt x="45677" y="1905"/>
                    </a:cubicBezTo>
                    <a:cubicBezTo>
                      <a:pt x="44924" y="2072"/>
                      <a:pt x="44149" y="2156"/>
                      <a:pt x="43354" y="2156"/>
                    </a:cubicBezTo>
                    <a:cubicBezTo>
                      <a:pt x="40906" y="2156"/>
                      <a:pt x="38626" y="1340"/>
                      <a:pt x="36763" y="1"/>
                    </a:cubicBezTo>
                    <a:cubicBezTo>
                      <a:pt x="34901" y="1361"/>
                      <a:pt x="32662" y="2156"/>
                      <a:pt x="30172" y="2156"/>
                    </a:cubicBezTo>
                    <a:cubicBezTo>
                      <a:pt x="27724" y="2156"/>
                      <a:pt x="25444" y="1340"/>
                      <a:pt x="235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2457;p53">
                <a:extLst>
                  <a:ext uri="{FF2B5EF4-FFF2-40B4-BE49-F238E27FC236}">
                    <a16:creationId xmlns="" xmlns:a16="http://schemas.microsoft.com/office/drawing/2014/main" id="{688B3C7D-2F1C-0556-9262-70774DCCD971}"/>
                  </a:ext>
                </a:extLst>
              </p:cNvPr>
              <p:cNvSpPr/>
              <p:nvPr/>
            </p:nvSpPr>
            <p:spPr>
              <a:xfrm>
                <a:off x="828607" y="1712294"/>
                <a:ext cx="236707" cy="298880"/>
              </a:xfrm>
              <a:custGeom>
                <a:avLst/>
                <a:gdLst/>
                <a:ahLst/>
                <a:cxnLst/>
                <a:rect l="l" t="t" r="r" b="b"/>
                <a:pathLst>
                  <a:path w="12263" h="15484" extrusionOk="0">
                    <a:moveTo>
                      <a:pt x="1" y="0"/>
                    </a:moveTo>
                    <a:cubicBezTo>
                      <a:pt x="7366" y="4792"/>
                      <a:pt x="7366" y="15484"/>
                      <a:pt x="7366" y="15484"/>
                    </a:cubicBezTo>
                    <a:lnTo>
                      <a:pt x="12262" y="15484"/>
                    </a:lnTo>
                    <a:cubicBezTo>
                      <a:pt x="12241" y="15484"/>
                      <a:pt x="12241" y="15463"/>
                      <a:pt x="12241" y="15442"/>
                    </a:cubicBezTo>
                    <a:cubicBezTo>
                      <a:pt x="12178" y="14584"/>
                      <a:pt x="11404" y="4708"/>
                      <a:pt x="55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2458;p53">
                <a:extLst>
                  <a:ext uri="{FF2B5EF4-FFF2-40B4-BE49-F238E27FC236}">
                    <a16:creationId xmlns="" xmlns:a16="http://schemas.microsoft.com/office/drawing/2014/main" id="{FDBEC6A0-A73C-5171-24B8-B3B300EDBDFC}"/>
                  </a:ext>
                </a:extLst>
              </p:cNvPr>
              <p:cNvSpPr/>
              <p:nvPr/>
            </p:nvSpPr>
            <p:spPr>
              <a:xfrm>
                <a:off x="840729" y="1279339"/>
                <a:ext cx="390567" cy="397825"/>
              </a:xfrm>
              <a:custGeom>
                <a:avLst/>
                <a:gdLst/>
                <a:ahLst/>
                <a:cxnLst/>
                <a:rect l="l" t="t" r="r" b="b"/>
                <a:pathLst>
                  <a:path w="20234" h="20610" extrusionOk="0">
                    <a:moveTo>
                      <a:pt x="17053" y="0"/>
                    </a:moveTo>
                    <a:cubicBezTo>
                      <a:pt x="12450" y="13098"/>
                      <a:pt x="4018" y="18622"/>
                      <a:pt x="1" y="20610"/>
                    </a:cubicBezTo>
                    <a:lnTo>
                      <a:pt x="5608" y="20610"/>
                    </a:lnTo>
                    <a:cubicBezTo>
                      <a:pt x="9270" y="18601"/>
                      <a:pt x="17095" y="12994"/>
                      <a:pt x="20234" y="983"/>
                    </a:cubicBezTo>
                    <a:cubicBezTo>
                      <a:pt x="19104" y="816"/>
                      <a:pt x="18037" y="460"/>
                      <a:pt x="17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2459;p53">
                <a:extLst>
                  <a:ext uri="{FF2B5EF4-FFF2-40B4-BE49-F238E27FC236}">
                    <a16:creationId xmlns="" xmlns:a16="http://schemas.microsoft.com/office/drawing/2014/main" id="{90932686-8330-31C8-ECE0-B22629B9E964}"/>
                  </a:ext>
                </a:extLst>
              </p:cNvPr>
              <p:cNvSpPr/>
              <p:nvPr/>
            </p:nvSpPr>
            <p:spPr>
              <a:xfrm>
                <a:off x="1817301" y="1273683"/>
                <a:ext cx="391377" cy="403480"/>
              </a:xfrm>
              <a:custGeom>
                <a:avLst/>
                <a:gdLst/>
                <a:ahLst/>
                <a:cxnLst/>
                <a:rect l="l" t="t" r="r" b="b"/>
                <a:pathLst>
                  <a:path w="20276" h="20903" extrusionOk="0">
                    <a:moveTo>
                      <a:pt x="3119" y="0"/>
                    </a:moveTo>
                    <a:cubicBezTo>
                      <a:pt x="2156" y="544"/>
                      <a:pt x="1110" y="942"/>
                      <a:pt x="1" y="1172"/>
                    </a:cubicBezTo>
                    <a:cubicBezTo>
                      <a:pt x="3119" y="13245"/>
                      <a:pt x="10986" y="18852"/>
                      <a:pt x="14647" y="20903"/>
                    </a:cubicBezTo>
                    <a:lnTo>
                      <a:pt x="20276" y="20903"/>
                    </a:lnTo>
                    <a:cubicBezTo>
                      <a:pt x="16217" y="18915"/>
                      <a:pt x="7680" y="13307"/>
                      <a:pt x="3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2460;p53">
                <a:extLst>
                  <a:ext uri="{FF2B5EF4-FFF2-40B4-BE49-F238E27FC236}">
                    <a16:creationId xmlns="" xmlns:a16="http://schemas.microsoft.com/office/drawing/2014/main" id="{C037F052-E54A-8A30-1DC8-96395BB3B71E}"/>
                  </a:ext>
                </a:extLst>
              </p:cNvPr>
              <p:cNvSpPr/>
              <p:nvPr/>
            </p:nvSpPr>
            <p:spPr>
              <a:xfrm>
                <a:off x="1984518" y="1712294"/>
                <a:ext cx="237093" cy="298880"/>
              </a:xfrm>
              <a:custGeom>
                <a:avLst/>
                <a:gdLst/>
                <a:ahLst/>
                <a:cxnLst/>
                <a:rect l="l" t="t" r="r" b="b"/>
                <a:pathLst>
                  <a:path w="12283" h="15484" extrusionOk="0">
                    <a:moveTo>
                      <a:pt x="6675" y="0"/>
                    </a:moveTo>
                    <a:cubicBezTo>
                      <a:pt x="837" y="4708"/>
                      <a:pt x="63" y="14584"/>
                      <a:pt x="0" y="15442"/>
                    </a:cubicBezTo>
                    <a:lnTo>
                      <a:pt x="0" y="15484"/>
                    </a:lnTo>
                    <a:lnTo>
                      <a:pt x="4896" y="15484"/>
                    </a:lnTo>
                    <a:cubicBezTo>
                      <a:pt x="4896" y="15484"/>
                      <a:pt x="4896" y="4813"/>
                      <a:pt x="122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2461;p53">
                <a:extLst>
                  <a:ext uri="{FF2B5EF4-FFF2-40B4-BE49-F238E27FC236}">
                    <a16:creationId xmlns="" xmlns:a16="http://schemas.microsoft.com/office/drawing/2014/main" id="{5392D75B-AF07-4545-15B2-6512B5150623}"/>
                  </a:ext>
                </a:extLst>
              </p:cNvPr>
              <p:cNvSpPr/>
              <p:nvPr/>
            </p:nvSpPr>
            <p:spPr>
              <a:xfrm>
                <a:off x="1645258" y="1207032"/>
                <a:ext cx="232248" cy="93714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4855" extrusionOk="0">
                    <a:moveTo>
                      <a:pt x="10985" y="1"/>
                    </a:moveTo>
                    <a:cubicBezTo>
                      <a:pt x="9730" y="859"/>
                      <a:pt x="8223" y="1382"/>
                      <a:pt x="6591" y="1382"/>
                    </a:cubicBezTo>
                    <a:cubicBezTo>
                      <a:pt x="5085" y="1382"/>
                      <a:pt x="3662" y="963"/>
                      <a:pt x="2490" y="210"/>
                    </a:cubicBezTo>
                    <a:cubicBezTo>
                      <a:pt x="1800" y="1172"/>
                      <a:pt x="984" y="2009"/>
                      <a:pt x="0" y="2721"/>
                    </a:cubicBezTo>
                    <a:cubicBezTo>
                      <a:pt x="1863" y="4081"/>
                      <a:pt x="4122" y="4855"/>
                      <a:pt x="6591" y="4855"/>
                    </a:cubicBezTo>
                    <a:cubicBezTo>
                      <a:pt x="7407" y="4855"/>
                      <a:pt x="8161" y="4792"/>
                      <a:pt x="8914" y="4625"/>
                    </a:cubicBezTo>
                    <a:cubicBezTo>
                      <a:pt x="10023" y="4395"/>
                      <a:pt x="11069" y="3997"/>
                      <a:pt x="12032" y="3453"/>
                    </a:cubicBezTo>
                    <a:cubicBezTo>
                      <a:pt x="11676" y="2344"/>
                      <a:pt x="11299" y="1193"/>
                      <a:pt x="109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2462;p53">
                <a:extLst>
                  <a:ext uri="{FF2B5EF4-FFF2-40B4-BE49-F238E27FC236}">
                    <a16:creationId xmlns="" xmlns:a16="http://schemas.microsoft.com/office/drawing/2014/main" id="{484A6ACD-ADCD-3B84-5A32-4365A3229DA4}"/>
                  </a:ext>
                </a:extLst>
              </p:cNvPr>
              <p:cNvSpPr/>
              <p:nvPr/>
            </p:nvSpPr>
            <p:spPr>
              <a:xfrm>
                <a:off x="1693726" y="1085870"/>
                <a:ext cx="163589" cy="147838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7659" extrusionOk="0">
                    <a:moveTo>
                      <a:pt x="2072" y="1"/>
                    </a:moveTo>
                    <a:cubicBezTo>
                      <a:pt x="2072" y="2407"/>
                      <a:pt x="1318" y="4646"/>
                      <a:pt x="0" y="6487"/>
                    </a:cubicBezTo>
                    <a:cubicBezTo>
                      <a:pt x="1151" y="7240"/>
                      <a:pt x="2574" y="7659"/>
                      <a:pt x="4080" y="7659"/>
                    </a:cubicBezTo>
                    <a:cubicBezTo>
                      <a:pt x="5733" y="7659"/>
                      <a:pt x="7261" y="7136"/>
                      <a:pt x="8474" y="6278"/>
                    </a:cubicBezTo>
                    <a:cubicBezTo>
                      <a:pt x="7951" y="4332"/>
                      <a:pt x="7533" y="2239"/>
                      <a:pt x="71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2463;p53">
                <a:extLst>
                  <a:ext uri="{FF2B5EF4-FFF2-40B4-BE49-F238E27FC236}">
                    <a16:creationId xmlns="" xmlns:a16="http://schemas.microsoft.com/office/drawing/2014/main" id="{9B27E362-597D-731E-F4D0-C4859574073B}"/>
                  </a:ext>
                </a:extLst>
              </p:cNvPr>
              <p:cNvSpPr/>
              <p:nvPr/>
            </p:nvSpPr>
            <p:spPr>
              <a:xfrm>
                <a:off x="1169895" y="1211066"/>
                <a:ext cx="221747" cy="9008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4667" extrusionOk="0">
                    <a:moveTo>
                      <a:pt x="8997" y="1"/>
                    </a:moveTo>
                    <a:cubicBezTo>
                      <a:pt x="7805" y="754"/>
                      <a:pt x="6403" y="1173"/>
                      <a:pt x="4876" y="1173"/>
                    </a:cubicBezTo>
                    <a:cubicBezTo>
                      <a:pt x="3495" y="1173"/>
                      <a:pt x="2155" y="817"/>
                      <a:pt x="1047" y="168"/>
                    </a:cubicBezTo>
                    <a:cubicBezTo>
                      <a:pt x="733" y="1340"/>
                      <a:pt x="356" y="2470"/>
                      <a:pt x="0" y="3537"/>
                    </a:cubicBezTo>
                    <a:cubicBezTo>
                      <a:pt x="984" y="3997"/>
                      <a:pt x="2051" y="4374"/>
                      <a:pt x="3181" y="4520"/>
                    </a:cubicBezTo>
                    <a:cubicBezTo>
                      <a:pt x="3725" y="4625"/>
                      <a:pt x="4311" y="4667"/>
                      <a:pt x="4876" y="4667"/>
                    </a:cubicBezTo>
                    <a:cubicBezTo>
                      <a:pt x="7345" y="4667"/>
                      <a:pt x="9625" y="3851"/>
                      <a:pt x="11487" y="2512"/>
                    </a:cubicBezTo>
                    <a:cubicBezTo>
                      <a:pt x="10504" y="1800"/>
                      <a:pt x="9667" y="963"/>
                      <a:pt x="89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2464;p53">
                <a:extLst>
                  <a:ext uri="{FF2B5EF4-FFF2-40B4-BE49-F238E27FC236}">
                    <a16:creationId xmlns="" xmlns:a16="http://schemas.microsoft.com/office/drawing/2014/main" id="{5CE19A87-2764-6604-E502-BB2CD7533FA4}"/>
                  </a:ext>
                </a:extLst>
              </p:cNvPr>
              <p:cNvSpPr/>
              <p:nvPr/>
            </p:nvSpPr>
            <p:spPr>
              <a:xfrm>
                <a:off x="1190896" y="1085870"/>
                <a:ext cx="152683" cy="147838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7659" extrusionOk="0">
                    <a:moveTo>
                      <a:pt x="1360" y="1"/>
                    </a:moveTo>
                    <a:cubicBezTo>
                      <a:pt x="1026" y="2386"/>
                      <a:pt x="544" y="4583"/>
                      <a:pt x="0" y="6633"/>
                    </a:cubicBezTo>
                    <a:cubicBezTo>
                      <a:pt x="1130" y="7303"/>
                      <a:pt x="2428" y="7659"/>
                      <a:pt x="3850" y="7659"/>
                    </a:cubicBezTo>
                    <a:cubicBezTo>
                      <a:pt x="5315" y="7659"/>
                      <a:pt x="6717" y="7240"/>
                      <a:pt x="7909" y="6487"/>
                    </a:cubicBezTo>
                    <a:cubicBezTo>
                      <a:pt x="6591" y="4646"/>
                      <a:pt x="5838" y="2428"/>
                      <a:pt x="58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2465;p53">
                <a:extLst>
                  <a:ext uri="{FF2B5EF4-FFF2-40B4-BE49-F238E27FC236}">
                    <a16:creationId xmlns="" xmlns:a16="http://schemas.microsoft.com/office/drawing/2014/main" id="{BDC16833-01AA-68D5-3678-4FE71BBEB761}"/>
                  </a:ext>
                </a:extLst>
              </p:cNvPr>
              <p:cNvSpPr/>
              <p:nvPr/>
            </p:nvSpPr>
            <p:spPr>
              <a:xfrm>
                <a:off x="1303584" y="1085870"/>
                <a:ext cx="430137" cy="215281"/>
              </a:xfrm>
              <a:custGeom>
                <a:avLst/>
                <a:gdLst/>
                <a:ahLst/>
                <a:cxnLst/>
                <a:rect l="l" t="t" r="r" b="b"/>
                <a:pathLst>
                  <a:path w="22284" h="11153" extrusionOk="0">
                    <a:moveTo>
                      <a:pt x="0" y="1"/>
                    </a:moveTo>
                    <a:cubicBezTo>
                      <a:pt x="0" y="2407"/>
                      <a:pt x="753" y="4667"/>
                      <a:pt x="2071" y="6487"/>
                    </a:cubicBezTo>
                    <a:cubicBezTo>
                      <a:pt x="2741" y="7449"/>
                      <a:pt x="3578" y="8286"/>
                      <a:pt x="4561" y="8998"/>
                    </a:cubicBezTo>
                    <a:cubicBezTo>
                      <a:pt x="6403" y="10358"/>
                      <a:pt x="8662" y="11153"/>
                      <a:pt x="11152" y="11153"/>
                    </a:cubicBezTo>
                    <a:cubicBezTo>
                      <a:pt x="13600" y="11153"/>
                      <a:pt x="15881" y="10337"/>
                      <a:pt x="17743" y="8998"/>
                    </a:cubicBezTo>
                    <a:cubicBezTo>
                      <a:pt x="18706" y="8286"/>
                      <a:pt x="19543" y="7449"/>
                      <a:pt x="20212" y="6487"/>
                    </a:cubicBezTo>
                    <a:cubicBezTo>
                      <a:pt x="21530" y="4667"/>
                      <a:pt x="22284" y="2428"/>
                      <a:pt x="22284" y="1"/>
                    </a:cubicBezTo>
                    <a:lnTo>
                      <a:pt x="18810" y="1"/>
                    </a:lnTo>
                    <a:cubicBezTo>
                      <a:pt x="18810" y="4248"/>
                      <a:pt x="15379" y="7659"/>
                      <a:pt x="11152" y="7659"/>
                    </a:cubicBezTo>
                    <a:cubicBezTo>
                      <a:pt x="6905" y="7659"/>
                      <a:pt x="3473" y="4248"/>
                      <a:pt x="34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2466;p53">
                <a:extLst>
                  <a:ext uri="{FF2B5EF4-FFF2-40B4-BE49-F238E27FC236}">
                    <a16:creationId xmlns="" xmlns:a16="http://schemas.microsoft.com/office/drawing/2014/main" id="{245B80B8-3C34-9ADB-20EB-7F5E09091803}"/>
                  </a:ext>
                </a:extLst>
              </p:cNvPr>
              <p:cNvSpPr/>
              <p:nvPr/>
            </p:nvSpPr>
            <p:spPr>
              <a:xfrm>
                <a:off x="1370622" y="1085870"/>
                <a:ext cx="296062" cy="147838"/>
              </a:xfrm>
              <a:custGeom>
                <a:avLst/>
                <a:gdLst/>
                <a:ahLst/>
                <a:cxnLst/>
                <a:rect l="l" t="t" r="r" b="b"/>
                <a:pathLst>
                  <a:path w="15338" h="7659" extrusionOk="0">
                    <a:moveTo>
                      <a:pt x="0" y="1"/>
                    </a:moveTo>
                    <a:cubicBezTo>
                      <a:pt x="0" y="4248"/>
                      <a:pt x="3432" y="7659"/>
                      <a:pt x="7658" y="7659"/>
                    </a:cubicBezTo>
                    <a:cubicBezTo>
                      <a:pt x="11906" y="7659"/>
                      <a:pt x="15337" y="4248"/>
                      <a:pt x="153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2467;p53">
                <a:extLst>
                  <a:ext uri="{FF2B5EF4-FFF2-40B4-BE49-F238E27FC236}">
                    <a16:creationId xmlns="" xmlns:a16="http://schemas.microsoft.com/office/drawing/2014/main" id="{E481B47D-5DFE-3D42-67BD-1779996A81BD}"/>
                  </a:ext>
                </a:extLst>
              </p:cNvPr>
              <p:cNvSpPr/>
              <p:nvPr/>
            </p:nvSpPr>
            <p:spPr>
              <a:xfrm>
                <a:off x="2079023" y="1712294"/>
                <a:ext cx="178123" cy="298880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15484" extrusionOk="0">
                    <a:moveTo>
                      <a:pt x="7366" y="0"/>
                    </a:moveTo>
                    <a:cubicBezTo>
                      <a:pt x="0" y="4792"/>
                      <a:pt x="0" y="15484"/>
                      <a:pt x="0" y="15484"/>
                    </a:cubicBezTo>
                    <a:lnTo>
                      <a:pt x="5629" y="15484"/>
                    </a:lnTo>
                    <a:cubicBezTo>
                      <a:pt x="5629" y="15484"/>
                      <a:pt x="5629" y="8558"/>
                      <a:pt x="9228" y="5189"/>
                    </a:cubicBezTo>
                    <a:lnTo>
                      <a:pt x="922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2468;p53">
                <a:extLst>
                  <a:ext uri="{FF2B5EF4-FFF2-40B4-BE49-F238E27FC236}">
                    <a16:creationId xmlns="" xmlns:a16="http://schemas.microsoft.com/office/drawing/2014/main" id="{B6D8106A-1C8D-6049-B01E-1CEC60C2F878}"/>
                  </a:ext>
                </a:extLst>
              </p:cNvPr>
              <p:cNvSpPr/>
              <p:nvPr/>
            </p:nvSpPr>
            <p:spPr>
              <a:xfrm>
                <a:off x="1833052" y="1085870"/>
                <a:ext cx="424095" cy="591293"/>
              </a:xfrm>
              <a:custGeom>
                <a:avLst/>
                <a:gdLst/>
                <a:ahLst/>
                <a:cxnLst/>
                <a:rect l="l" t="t" r="r" b="b"/>
                <a:pathLst>
                  <a:path w="21971" h="30633" extrusionOk="0">
                    <a:moveTo>
                      <a:pt x="1" y="1"/>
                    </a:moveTo>
                    <a:cubicBezTo>
                      <a:pt x="315" y="2260"/>
                      <a:pt x="733" y="4353"/>
                      <a:pt x="1256" y="6278"/>
                    </a:cubicBezTo>
                    <a:cubicBezTo>
                      <a:pt x="1570" y="7491"/>
                      <a:pt x="1905" y="8642"/>
                      <a:pt x="2303" y="9730"/>
                    </a:cubicBezTo>
                    <a:cubicBezTo>
                      <a:pt x="6885" y="23037"/>
                      <a:pt x="15401" y="28645"/>
                      <a:pt x="19460" y="30633"/>
                    </a:cubicBezTo>
                    <a:lnTo>
                      <a:pt x="21971" y="30633"/>
                    </a:lnTo>
                    <a:lnTo>
                      <a:pt x="21971" y="27055"/>
                    </a:lnTo>
                    <a:cubicBezTo>
                      <a:pt x="16635" y="22703"/>
                      <a:pt x="10149" y="14605"/>
                      <a:pt x="803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2469;p53">
                <a:extLst>
                  <a:ext uri="{FF2B5EF4-FFF2-40B4-BE49-F238E27FC236}">
                    <a16:creationId xmlns="" xmlns:a16="http://schemas.microsoft.com/office/drawing/2014/main" id="{1EE0257C-6970-7BDB-F510-AE5A5848B610}"/>
                  </a:ext>
                </a:extLst>
              </p:cNvPr>
              <p:cNvSpPr/>
              <p:nvPr/>
            </p:nvSpPr>
            <p:spPr>
              <a:xfrm>
                <a:off x="1987742" y="1086275"/>
                <a:ext cx="269405" cy="521824"/>
              </a:xfrm>
              <a:custGeom>
                <a:avLst/>
                <a:gdLst/>
                <a:ahLst/>
                <a:cxnLst/>
                <a:rect l="l" t="t" r="r" b="b"/>
                <a:pathLst>
                  <a:path w="13957" h="27034" extrusionOk="0">
                    <a:moveTo>
                      <a:pt x="1" y="1"/>
                    </a:moveTo>
                    <a:cubicBezTo>
                      <a:pt x="2135" y="14584"/>
                      <a:pt x="8621" y="22682"/>
                      <a:pt x="13957" y="27034"/>
                    </a:cubicBezTo>
                    <a:lnTo>
                      <a:pt x="13957" y="19752"/>
                    </a:lnTo>
                    <a:cubicBezTo>
                      <a:pt x="10776" y="15066"/>
                      <a:pt x="7952" y="8684"/>
                      <a:pt x="66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2470;p53">
                <a:extLst>
                  <a:ext uri="{FF2B5EF4-FFF2-40B4-BE49-F238E27FC236}">
                    <a16:creationId xmlns="" xmlns:a16="http://schemas.microsoft.com/office/drawing/2014/main" id="{DB3EE17D-67FA-30A6-555F-544DD3F24BAA}"/>
                  </a:ext>
                </a:extLst>
              </p:cNvPr>
              <p:cNvSpPr/>
              <p:nvPr/>
            </p:nvSpPr>
            <p:spPr>
              <a:xfrm>
                <a:off x="2187658" y="1812049"/>
                <a:ext cx="69084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10316" extrusionOk="0">
                    <a:moveTo>
                      <a:pt x="3579" y="0"/>
                    </a:moveTo>
                    <a:cubicBezTo>
                      <a:pt x="1" y="3390"/>
                      <a:pt x="1" y="10316"/>
                      <a:pt x="1" y="10316"/>
                    </a:cubicBezTo>
                    <a:lnTo>
                      <a:pt x="3579" y="10316"/>
                    </a:lnTo>
                    <a:lnTo>
                      <a:pt x="3579" y="10211"/>
                    </a:lnTo>
                    <a:lnTo>
                      <a:pt x="3579" y="10190"/>
                    </a:lnTo>
                    <a:lnTo>
                      <a:pt x="357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2471;p53">
                <a:extLst>
                  <a:ext uri="{FF2B5EF4-FFF2-40B4-BE49-F238E27FC236}">
                    <a16:creationId xmlns="" xmlns:a16="http://schemas.microsoft.com/office/drawing/2014/main" id="{4A2BB0FA-4CC7-D723-0925-B4F3FBBC7B52}"/>
                  </a:ext>
                </a:extLst>
              </p:cNvPr>
              <p:cNvSpPr/>
              <p:nvPr/>
            </p:nvSpPr>
            <p:spPr>
              <a:xfrm>
                <a:off x="2116991" y="1086275"/>
                <a:ext cx="140561" cy="381282"/>
              </a:xfrm>
              <a:custGeom>
                <a:avLst/>
                <a:gdLst/>
                <a:ahLst/>
                <a:cxnLst/>
                <a:rect l="l" t="t" r="r" b="b"/>
                <a:pathLst>
                  <a:path w="7282" h="19753" extrusionOk="0">
                    <a:moveTo>
                      <a:pt x="0" y="1"/>
                    </a:moveTo>
                    <a:cubicBezTo>
                      <a:pt x="1277" y="8684"/>
                      <a:pt x="4080" y="15107"/>
                      <a:pt x="7282" y="19752"/>
                    </a:cubicBezTo>
                    <a:lnTo>
                      <a:pt x="7282" y="2762"/>
                    </a:lnTo>
                    <a:lnTo>
                      <a:pt x="7261" y="2762"/>
                    </a:lnTo>
                    <a:cubicBezTo>
                      <a:pt x="7240" y="1235"/>
                      <a:pt x="5984" y="1"/>
                      <a:pt x="4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2472;p53">
                <a:extLst>
                  <a:ext uri="{FF2B5EF4-FFF2-40B4-BE49-F238E27FC236}">
                    <a16:creationId xmlns="" xmlns:a16="http://schemas.microsoft.com/office/drawing/2014/main" id="{06DE062F-DC6A-10EE-66E9-D1A1181240AC}"/>
                  </a:ext>
                </a:extLst>
              </p:cNvPr>
              <p:cNvSpPr/>
              <p:nvPr/>
            </p:nvSpPr>
            <p:spPr>
              <a:xfrm>
                <a:off x="792261" y="1712294"/>
                <a:ext cx="178143" cy="29888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15484" extrusionOk="0">
                    <a:moveTo>
                      <a:pt x="1" y="0"/>
                    </a:moveTo>
                    <a:lnTo>
                      <a:pt x="1" y="5189"/>
                    </a:lnTo>
                    <a:cubicBezTo>
                      <a:pt x="3600" y="8558"/>
                      <a:pt x="3600" y="15484"/>
                      <a:pt x="3600" y="15484"/>
                    </a:cubicBezTo>
                    <a:lnTo>
                      <a:pt x="9228" y="15484"/>
                    </a:lnTo>
                    <a:cubicBezTo>
                      <a:pt x="9228" y="15484"/>
                      <a:pt x="9228" y="4813"/>
                      <a:pt x="18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2473;p53">
                <a:extLst>
                  <a:ext uri="{FF2B5EF4-FFF2-40B4-BE49-F238E27FC236}">
                    <a16:creationId xmlns="" xmlns:a16="http://schemas.microsoft.com/office/drawing/2014/main" id="{1E27EC52-DD58-F276-060B-364EB94336E1}"/>
                  </a:ext>
                </a:extLst>
              </p:cNvPr>
              <p:cNvSpPr/>
              <p:nvPr/>
            </p:nvSpPr>
            <p:spPr>
              <a:xfrm>
                <a:off x="791856" y="1085870"/>
                <a:ext cx="424501" cy="591293"/>
              </a:xfrm>
              <a:custGeom>
                <a:avLst/>
                <a:gdLst/>
                <a:ahLst/>
                <a:cxnLst/>
                <a:rect l="l" t="t" r="r" b="b"/>
                <a:pathLst>
                  <a:path w="21992" h="30633" extrusionOk="0">
                    <a:moveTo>
                      <a:pt x="13936" y="1"/>
                    </a:moveTo>
                    <a:cubicBezTo>
                      <a:pt x="11781" y="14563"/>
                      <a:pt x="5315" y="22703"/>
                      <a:pt x="1" y="27055"/>
                    </a:cubicBezTo>
                    <a:lnTo>
                      <a:pt x="1" y="30633"/>
                    </a:lnTo>
                    <a:lnTo>
                      <a:pt x="2512" y="30633"/>
                    </a:lnTo>
                    <a:cubicBezTo>
                      <a:pt x="6550" y="28645"/>
                      <a:pt x="15003" y="23121"/>
                      <a:pt x="19585" y="10023"/>
                    </a:cubicBezTo>
                    <a:cubicBezTo>
                      <a:pt x="19941" y="8956"/>
                      <a:pt x="20318" y="7826"/>
                      <a:pt x="20632" y="6633"/>
                    </a:cubicBezTo>
                    <a:cubicBezTo>
                      <a:pt x="21176" y="4604"/>
                      <a:pt x="21636" y="2386"/>
                      <a:pt x="219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2474;p53">
                <a:extLst>
                  <a:ext uri="{FF2B5EF4-FFF2-40B4-BE49-F238E27FC236}">
                    <a16:creationId xmlns="" xmlns:a16="http://schemas.microsoft.com/office/drawing/2014/main" id="{7915E29F-129C-6D30-1471-7914FDA62260}"/>
                  </a:ext>
                </a:extLst>
              </p:cNvPr>
              <p:cNvSpPr/>
              <p:nvPr/>
            </p:nvSpPr>
            <p:spPr>
              <a:xfrm>
                <a:off x="793072" y="1085870"/>
                <a:ext cx="268594" cy="521418"/>
              </a:xfrm>
              <a:custGeom>
                <a:avLst/>
                <a:gdLst/>
                <a:ahLst/>
                <a:cxnLst/>
                <a:rect l="l" t="t" r="r" b="b"/>
                <a:pathLst>
                  <a:path w="13915" h="27013" extrusionOk="0">
                    <a:moveTo>
                      <a:pt x="7282" y="1"/>
                    </a:moveTo>
                    <a:cubicBezTo>
                      <a:pt x="5985" y="8684"/>
                      <a:pt x="3202" y="15087"/>
                      <a:pt x="1" y="19752"/>
                    </a:cubicBezTo>
                    <a:lnTo>
                      <a:pt x="1" y="27013"/>
                    </a:lnTo>
                    <a:cubicBezTo>
                      <a:pt x="5294" y="22703"/>
                      <a:pt x="11781" y="14605"/>
                      <a:pt x="139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2475;p53">
                <a:extLst>
                  <a:ext uri="{FF2B5EF4-FFF2-40B4-BE49-F238E27FC236}">
                    <a16:creationId xmlns="" xmlns:a16="http://schemas.microsoft.com/office/drawing/2014/main" id="{EA4BE378-00C5-C3E2-0C99-A496FD4AEF74}"/>
                  </a:ext>
                </a:extLst>
              </p:cNvPr>
              <p:cNvSpPr/>
              <p:nvPr/>
            </p:nvSpPr>
            <p:spPr>
              <a:xfrm>
                <a:off x="791856" y="1812455"/>
                <a:ext cx="69489" cy="198719"/>
              </a:xfrm>
              <a:custGeom>
                <a:avLst/>
                <a:gdLst/>
                <a:ahLst/>
                <a:cxnLst/>
                <a:rect l="l" t="t" r="r" b="b"/>
                <a:pathLst>
                  <a:path w="3600" h="10295" extrusionOk="0">
                    <a:moveTo>
                      <a:pt x="1" y="0"/>
                    </a:moveTo>
                    <a:lnTo>
                      <a:pt x="1" y="10169"/>
                    </a:lnTo>
                    <a:lnTo>
                      <a:pt x="1" y="10253"/>
                    </a:lnTo>
                    <a:lnTo>
                      <a:pt x="1" y="10295"/>
                    </a:lnTo>
                    <a:lnTo>
                      <a:pt x="3600" y="10295"/>
                    </a:lnTo>
                    <a:cubicBezTo>
                      <a:pt x="3600" y="10295"/>
                      <a:pt x="3600" y="3369"/>
                      <a:pt x="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2476;p53">
                <a:extLst>
                  <a:ext uri="{FF2B5EF4-FFF2-40B4-BE49-F238E27FC236}">
                    <a16:creationId xmlns="" xmlns:a16="http://schemas.microsoft.com/office/drawing/2014/main" id="{E4ED0E6E-019D-FC3A-C8C4-433D6E908CC4}"/>
                  </a:ext>
                </a:extLst>
              </p:cNvPr>
              <p:cNvSpPr/>
              <p:nvPr/>
            </p:nvSpPr>
            <p:spPr>
              <a:xfrm>
                <a:off x="792666" y="1085870"/>
                <a:ext cx="140175" cy="381282"/>
              </a:xfrm>
              <a:custGeom>
                <a:avLst/>
                <a:gdLst/>
                <a:ahLst/>
                <a:cxnLst/>
                <a:rect l="l" t="t" r="r" b="b"/>
                <a:pathLst>
                  <a:path w="7262" h="19753" extrusionOk="0">
                    <a:moveTo>
                      <a:pt x="2804" y="1"/>
                    </a:moveTo>
                    <a:cubicBezTo>
                      <a:pt x="1256" y="1"/>
                      <a:pt x="1" y="1256"/>
                      <a:pt x="1" y="2804"/>
                    </a:cubicBezTo>
                    <a:lnTo>
                      <a:pt x="1" y="19752"/>
                    </a:lnTo>
                    <a:cubicBezTo>
                      <a:pt x="3181" y="15066"/>
                      <a:pt x="6006" y="8684"/>
                      <a:pt x="72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2477;p53">
                <a:extLst>
                  <a:ext uri="{FF2B5EF4-FFF2-40B4-BE49-F238E27FC236}">
                    <a16:creationId xmlns="" xmlns:a16="http://schemas.microsoft.com/office/drawing/2014/main" id="{6AF8CFB1-CBB1-37DB-FA37-D05651B0C5D4}"/>
                  </a:ext>
                </a:extLst>
              </p:cNvPr>
              <p:cNvSpPr/>
              <p:nvPr/>
            </p:nvSpPr>
            <p:spPr>
              <a:xfrm>
                <a:off x="772476" y="1677144"/>
                <a:ext cx="201557" cy="35169"/>
              </a:xfrm>
              <a:custGeom>
                <a:avLst/>
                <a:gdLst/>
                <a:ahLst/>
                <a:cxnLst/>
                <a:rect l="l" t="t" r="r" b="b"/>
                <a:pathLst>
                  <a:path w="10442" h="1822" extrusionOk="0">
                    <a:moveTo>
                      <a:pt x="921" y="1"/>
                    </a:moveTo>
                    <a:cubicBezTo>
                      <a:pt x="419" y="1"/>
                      <a:pt x="1" y="419"/>
                      <a:pt x="1" y="921"/>
                    </a:cubicBezTo>
                    <a:cubicBezTo>
                      <a:pt x="1" y="1403"/>
                      <a:pt x="419" y="1821"/>
                      <a:pt x="921" y="1821"/>
                    </a:cubicBezTo>
                    <a:lnTo>
                      <a:pt x="9521" y="1821"/>
                    </a:lnTo>
                    <a:cubicBezTo>
                      <a:pt x="10023" y="1821"/>
                      <a:pt x="10441" y="1403"/>
                      <a:pt x="10441" y="921"/>
                    </a:cubicBezTo>
                    <a:cubicBezTo>
                      <a:pt x="10441" y="419"/>
                      <a:pt x="10023" y="1"/>
                      <a:pt x="95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2478;p53">
                <a:extLst>
                  <a:ext uri="{FF2B5EF4-FFF2-40B4-BE49-F238E27FC236}">
                    <a16:creationId xmlns="" xmlns:a16="http://schemas.microsoft.com/office/drawing/2014/main" id="{8FF6957A-D350-0D43-AEF7-DBFDC51258D5}"/>
                  </a:ext>
                </a:extLst>
              </p:cNvPr>
              <p:cNvSpPr/>
              <p:nvPr/>
            </p:nvSpPr>
            <p:spPr>
              <a:xfrm>
                <a:off x="2076591" y="1677144"/>
                <a:ext cx="201962" cy="35169"/>
              </a:xfrm>
              <a:custGeom>
                <a:avLst/>
                <a:gdLst/>
                <a:ahLst/>
                <a:cxnLst/>
                <a:rect l="l" t="t" r="r" b="b"/>
                <a:pathLst>
                  <a:path w="10463" h="1822" extrusionOk="0">
                    <a:moveTo>
                      <a:pt x="901" y="1"/>
                    </a:moveTo>
                    <a:cubicBezTo>
                      <a:pt x="419" y="1"/>
                      <a:pt x="1" y="419"/>
                      <a:pt x="1" y="921"/>
                    </a:cubicBezTo>
                    <a:cubicBezTo>
                      <a:pt x="1" y="1403"/>
                      <a:pt x="419" y="1821"/>
                      <a:pt x="901" y="1821"/>
                    </a:cubicBezTo>
                    <a:lnTo>
                      <a:pt x="9542" y="1821"/>
                    </a:lnTo>
                    <a:cubicBezTo>
                      <a:pt x="10044" y="1821"/>
                      <a:pt x="10463" y="1403"/>
                      <a:pt x="10463" y="921"/>
                    </a:cubicBezTo>
                    <a:cubicBezTo>
                      <a:pt x="10463" y="419"/>
                      <a:pt x="10044" y="1"/>
                      <a:pt x="95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2479;p53">
                <a:extLst>
                  <a:ext uri="{FF2B5EF4-FFF2-40B4-BE49-F238E27FC236}">
                    <a16:creationId xmlns="" xmlns:a16="http://schemas.microsoft.com/office/drawing/2014/main" id="{29F4EC7F-84CD-0F4F-BA3B-773CFBD8E0E3}"/>
                  </a:ext>
                </a:extLst>
              </p:cNvPr>
              <p:cNvSpPr/>
              <p:nvPr/>
            </p:nvSpPr>
            <p:spPr>
              <a:xfrm>
                <a:off x="1144454" y="810829"/>
                <a:ext cx="745173" cy="275061"/>
              </a:xfrm>
              <a:custGeom>
                <a:avLst/>
                <a:gdLst/>
                <a:ahLst/>
                <a:cxnLst/>
                <a:rect l="l" t="t" r="r" b="b"/>
                <a:pathLst>
                  <a:path w="38605" h="14250" extrusionOk="0">
                    <a:moveTo>
                      <a:pt x="19334" y="3307"/>
                    </a:moveTo>
                    <a:cubicBezTo>
                      <a:pt x="21175" y="3307"/>
                      <a:pt x="22660" y="4813"/>
                      <a:pt x="22660" y="6633"/>
                    </a:cubicBezTo>
                    <a:cubicBezTo>
                      <a:pt x="22660" y="8475"/>
                      <a:pt x="21175" y="9960"/>
                      <a:pt x="19334" y="9960"/>
                    </a:cubicBezTo>
                    <a:cubicBezTo>
                      <a:pt x="17513" y="9960"/>
                      <a:pt x="16007" y="8475"/>
                      <a:pt x="16007" y="6633"/>
                    </a:cubicBezTo>
                    <a:cubicBezTo>
                      <a:pt x="16007" y="4792"/>
                      <a:pt x="17513" y="3307"/>
                      <a:pt x="19334" y="3307"/>
                    </a:cubicBezTo>
                    <a:close/>
                    <a:moveTo>
                      <a:pt x="19271" y="1"/>
                    </a:moveTo>
                    <a:cubicBezTo>
                      <a:pt x="16090" y="1"/>
                      <a:pt x="13412" y="2260"/>
                      <a:pt x="12784" y="5273"/>
                    </a:cubicBezTo>
                    <a:cubicBezTo>
                      <a:pt x="12722" y="5692"/>
                      <a:pt x="12659" y="6131"/>
                      <a:pt x="12659" y="6612"/>
                    </a:cubicBezTo>
                    <a:cubicBezTo>
                      <a:pt x="12659" y="8956"/>
                      <a:pt x="13893" y="11027"/>
                      <a:pt x="15756" y="12220"/>
                    </a:cubicBezTo>
                    <a:lnTo>
                      <a:pt x="1025" y="12220"/>
                    </a:lnTo>
                    <a:cubicBezTo>
                      <a:pt x="440" y="12220"/>
                      <a:pt x="0" y="12659"/>
                      <a:pt x="0" y="13224"/>
                    </a:cubicBezTo>
                    <a:cubicBezTo>
                      <a:pt x="0" y="13810"/>
                      <a:pt x="460" y="14250"/>
                      <a:pt x="1025" y="14250"/>
                    </a:cubicBezTo>
                    <a:lnTo>
                      <a:pt x="37579" y="14250"/>
                    </a:lnTo>
                    <a:cubicBezTo>
                      <a:pt x="38165" y="14250"/>
                      <a:pt x="38604" y="13810"/>
                      <a:pt x="38604" y="13224"/>
                    </a:cubicBezTo>
                    <a:cubicBezTo>
                      <a:pt x="38604" y="12659"/>
                      <a:pt x="38165" y="12220"/>
                      <a:pt x="37579" y="12220"/>
                    </a:cubicBezTo>
                    <a:lnTo>
                      <a:pt x="22807" y="12220"/>
                    </a:lnTo>
                    <a:cubicBezTo>
                      <a:pt x="24669" y="11027"/>
                      <a:pt x="25904" y="8956"/>
                      <a:pt x="25904" y="6612"/>
                    </a:cubicBezTo>
                    <a:cubicBezTo>
                      <a:pt x="25904" y="6173"/>
                      <a:pt x="25841" y="5713"/>
                      <a:pt x="25757" y="5273"/>
                    </a:cubicBezTo>
                    <a:cubicBezTo>
                      <a:pt x="25129" y="2260"/>
                      <a:pt x="22472" y="1"/>
                      <a:pt x="1927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2480;p53">
                <a:extLst>
                  <a:ext uri="{FF2B5EF4-FFF2-40B4-BE49-F238E27FC236}">
                    <a16:creationId xmlns="" xmlns:a16="http://schemas.microsoft.com/office/drawing/2014/main" id="{B62091B9-3E5E-53C7-B6BA-AF5542AB41F7}"/>
                  </a:ext>
                </a:extLst>
              </p:cNvPr>
              <p:cNvSpPr/>
              <p:nvPr/>
            </p:nvSpPr>
            <p:spPr>
              <a:xfrm>
                <a:off x="1279746" y="912611"/>
                <a:ext cx="170055" cy="134094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6947" extrusionOk="0">
                    <a:moveTo>
                      <a:pt x="2804" y="0"/>
                    </a:moveTo>
                    <a:cubicBezTo>
                      <a:pt x="1256" y="0"/>
                      <a:pt x="1" y="1256"/>
                      <a:pt x="1" y="2804"/>
                    </a:cubicBezTo>
                    <a:lnTo>
                      <a:pt x="1" y="6947"/>
                    </a:lnTo>
                    <a:lnTo>
                      <a:pt x="8809" y="6947"/>
                    </a:lnTo>
                    <a:cubicBezTo>
                      <a:pt x="6926" y="5754"/>
                      <a:pt x="5713" y="3704"/>
                      <a:pt x="5713" y="1339"/>
                    </a:cubicBezTo>
                    <a:cubicBezTo>
                      <a:pt x="5713" y="900"/>
                      <a:pt x="5755" y="461"/>
                      <a:pt x="5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2481;p53">
                <a:extLst>
                  <a:ext uri="{FF2B5EF4-FFF2-40B4-BE49-F238E27FC236}">
                    <a16:creationId xmlns="" xmlns:a16="http://schemas.microsoft.com/office/drawing/2014/main" id="{BE6D88F7-BC9D-3529-0303-981039D322F3}"/>
                  </a:ext>
                </a:extLst>
              </p:cNvPr>
              <p:cNvSpPr/>
              <p:nvPr/>
            </p:nvSpPr>
            <p:spPr>
              <a:xfrm>
                <a:off x="1585883" y="913421"/>
                <a:ext cx="170055" cy="133284"/>
              </a:xfrm>
              <a:custGeom>
                <a:avLst/>
                <a:gdLst/>
                <a:ahLst/>
                <a:cxnLst/>
                <a:rect l="l" t="t" r="r" b="b"/>
                <a:pathLst>
                  <a:path w="8810" h="6905" extrusionOk="0">
                    <a:moveTo>
                      <a:pt x="2951" y="0"/>
                    </a:moveTo>
                    <a:cubicBezTo>
                      <a:pt x="3035" y="419"/>
                      <a:pt x="3076" y="858"/>
                      <a:pt x="3076" y="1318"/>
                    </a:cubicBezTo>
                    <a:cubicBezTo>
                      <a:pt x="3076" y="3662"/>
                      <a:pt x="1842" y="5712"/>
                      <a:pt x="1" y="6905"/>
                    </a:cubicBezTo>
                    <a:lnTo>
                      <a:pt x="8810" y="6905"/>
                    </a:lnTo>
                    <a:lnTo>
                      <a:pt x="8810" y="2783"/>
                    </a:lnTo>
                    <a:cubicBezTo>
                      <a:pt x="8810" y="1256"/>
                      <a:pt x="7554" y="0"/>
                      <a:pt x="6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2482;p53">
                <a:extLst>
                  <a:ext uri="{FF2B5EF4-FFF2-40B4-BE49-F238E27FC236}">
                    <a16:creationId xmlns="" xmlns:a16="http://schemas.microsoft.com/office/drawing/2014/main" id="{4B714A0C-ABD8-6498-C20E-DB21B1561C34}"/>
                  </a:ext>
                </a:extLst>
              </p:cNvPr>
              <p:cNvSpPr/>
              <p:nvPr/>
            </p:nvSpPr>
            <p:spPr>
              <a:xfrm>
                <a:off x="1453410" y="874237"/>
                <a:ext cx="128458" cy="128458"/>
              </a:xfrm>
              <a:custGeom>
                <a:avLst/>
                <a:gdLst/>
                <a:ahLst/>
                <a:cxnLst/>
                <a:rect l="l" t="t" r="r" b="b"/>
                <a:pathLst>
                  <a:path w="6655" h="6655" extrusionOk="0">
                    <a:moveTo>
                      <a:pt x="3328" y="1"/>
                    </a:moveTo>
                    <a:cubicBezTo>
                      <a:pt x="1507" y="1"/>
                      <a:pt x="1" y="1507"/>
                      <a:pt x="1" y="3327"/>
                    </a:cubicBezTo>
                    <a:cubicBezTo>
                      <a:pt x="1" y="5169"/>
                      <a:pt x="1507" y="6654"/>
                      <a:pt x="3328" y="6654"/>
                    </a:cubicBezTo>
                    <a:cubicBezTo>
                      <a:pt x="5169" y="6654"/>
                      <a:pt x="6654" y="5169"/>
                      <a:pt x="6654" y="3327"/>
                    </a:cubicBezTo>
                    <a:cubicBezTo>
                      <a:pt x="6654" y="1507"/>
                      <a:pt x="5169" y="1"/>
                      <a:pt x="33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1" name="Group 1710">
            <a:extLst>
              <a:ext uri="{FF2B5EF4-FFF2-40B4-BE49-F238E27FC236}">
                <a16:creationId xmlns="" xmlns:a16="http://schemas.microsoft.com/office/drawing/2014/main" id="{53218E25-84BA-259A-75AE-A71A12DCF8F1}"/>
              </a:ext>
            </a:extLst>
          </p:cNvPr>
          <p:cNvGrpSpPr/>
          <p:nvPr/>
        </p:nvGrpSpPr>
        <p:grpSpPr>
          <a:xfrm>
            <a:off x="377462" y="1271178"/>
            <a:ext cx="383438" cy="550625"/>
            <a:chOff x="377462" y="1271178"/>
            <a:chExt cx="383438" cy="550625"/>
          </a:xfrm>
        </p:grpSpPr>
        <p:sp>
          <p:nvSpPr>
            <p:cNvPr id="1689" name="Google Shape;2417;p52">
              <a:extLst>
                <a:ext uri="{FF2B5EF4-FFF2-40B4-BE49-F238E27FC236}">
                  <a16:creationId xmlns="" xmlns:a16="http://schemas.microsoft.com/office/drawing/2014/main" id="{D1F5F75C-3D14-7C71-ED0B-EAA2EBC9925D}"/>
                </a:ext>
              </a:extLst>
            </p:cNvPr>
            <p:cNvSpPr/>
            <p:nvPr/>
          </p:nvSpPr>
          <p:spPr>
            <a:xfrm>
              <a:off x="448554" y="1415305"/>
              <a:ext cx="245076" cy="338258"/>
            </a:xfrm>
            <a:custGeom>
              <a:avLst/>
              <a:gdLst/>
              <a:ahLst/>
              <a:cxnLst/>
              <a:rect l="l" t="t" r="r" b="b"/>
              <a:pathLst>
                <a:path w="8077" h="11148" extrusionOk="0">
                  <a:moveTo>
                    <a:pt x="128" y="0"/>
                  </a:moveTo>
                  <a:lnTo>
                    <a:pt x="1" y="10546"/>
                  </a:lnTo>
                  <a:lnTo>
                    <a:pt x="4150" y="11148"/>
                  </a:lnTo>
                  <a:lnTo>
                    <a:pt x="8077" y="10451"/>
                  </a:lnTo>
                  <a:lnTo>
                    <a:pt x="7823" y="32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2418;p52">
              <a:extLst>
                <a:ext uri="{FF2B5EF4-FFF2-40B4-BE49-F238E27FC236}">
                  <a16:creationId xmlns="" xmlns:a16="http://schemas.microsoft.com/office/drawing/2014/main" id="{B44380EA-62F1-276A-898B-4C88DFC907AA}"/>
                </a:ext>
              </a:extLst>
            </p:cNvPr>
            <p:cNvSpPr/>
            <p:nvPr/>
          </p:nvSpPr>
          <p:spPr>
            <a:xfrm>
              <a:off x="402433" y="1732414"/>
              <a:ext cx="336377" cy="68240"/>
            </a:xfrm>
            <a:custGeom>
              <a:avLst/>
              <a:gdLst/>
              <a:ahLst/>
              <a:cxnLst/>
              <a:rect l="l" t="t" r="r" b="b"/>
              <a:pathLst>
                <a:path w="11086" h="2249" extrusionOk="0">
                  <a:moveTo>
                    <a:pt x="9597" y="0"/>
                  </a:moveTo>
                  <a:lnTo>
                    <a:pt x="1521" y="95"/>
                  </a:lnTo>
                  <a:lnTo>
                    <a:pt x="1" y="1489"/>
                  </a:lnTo>
                  <a:lnTo>
                    <a:pt x="6271" y="2249"/>
                  </a:lnTo>
                  <a:lnTo>
                    <a:pt x="11085" y="1425"/>
                  </a:lnTo>
                  <a:lnTo>
                    <a:pt x="95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2419;p52">
              <a:extLst>
                <a:ext uri="{FF2B5EF4-FFF2-40B4-BE49-F238E27FC236}">
                  <a16:creationId xmlns="" xmlns:a16="http://schemas.microsoft.com/office/drawing/2014/main" id="{721657FC-EFD5-AF63-64D2-97ECE0A12F05}"/>
                </a:ext>
              </a:extLst>
            </p:cNvPr>
            <p:cNvSpPr/>
            <p:nvPr/>
          </p:nvSpPr>
          <p:spPr>
            <a:xfrm>
              <a:off x="397639" y="1775652"/>
              <a:ext cx="345965" cy="46151"/>
            </a:xfrm>
            <a:custGeom>
              <a:avLst/>
              <a:gdLst/>
              <a:ahLst/>
              <a:cxnLst/>
              <a:rect l="l" t="t" r="r" b="b"/>
              <a:pathLst>
                <a:path w="11402" h="1521" extrusionOk="0">
                  <a:moveTo>
                    <a:pt x="11243" y="0"/>
                  </a:moveTo>
                  <a:lnTo>
                    <a:pt x="159" y="64"/>
                  </a:lnTo>
                  <a:lnTo>
                    <a:pt x="1" y="1520"/>
                  </a:lnTo>
                  <a:lnTo>
                    <a:pt x="11401" y="1520"/>
                  </a:lnTo>
                  <a:lnTo>
                    <a:pt x="112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2420;p52">
              <a:extLst>
                <a:ext uri="{FF2B5EF4-FFF2-40B4-BE49-F238E27FC236}">
                  <a16:creationId xmlns="" xmlns:a16="http://schemas.microsoft.com/office/drawing/2014/main" id="{AF389072-9A3D-667B-8769-444B9E0F51A9}"/>
                </a:ext>
              </a:extLst>
            </p:cNvPr>
            <p:cNvSpPr/>
            <p:nvPr/>
          </p:nvSpPr>
          <p:spPr>
            <a:xfrm>
              <a:off x="450496" y="1415305"/>
              <a:ext cx="236398" cy="48063"/>
            </a:xfrm>
            <a:custGeom>
              <a:avLst/>
              <a:gdLst/>
              <a:ahLst/>
              <a:cxnLst/>
              <a:rect l="l" t="t" r="r" b="b"/>
              <a:pathLst>
                <a:path w="7791" h="1584" extrusionOk="0">
                  <a:moveTo>
                    <a:pt x="64" y="0"/>
                  </a:moveTo>
                  <a:lnTo>
                    <a:pt x="0" y="1584"/>
                  </a:lnTo>
                  <a:lnTo>
                    <a:pt x="7791" y="1426"/>
                  </a:lnTo>
                  <a:lnTo>
                    <a:pt x="7759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2421;p52">
              <a:extLst>
                <a:ext uri="{FF2B5EF4-FFF2-40B4-BE49-F238E27FC236}">
                  <a16:creationId xmlns="" xmlns:a16="http://schemas.microsoft.com/office/drawing/2014/main" id="{5421A850-A76C-7301-82C9-F7A8C2B954E8}"/>
                </a:ext>
              </a:extLst>
            </p:cNvPr>
            <p:cNvSpPr/>
            <p:nvPr/>
          </p:nvSpPr>
          <p:spPr>
            <a:xfrm>
              <a:off x="414935" y="1362448"/>
              <a:ext cx="304639" cy="70182"/>
            </a:xfrm>
            <a:custGeom>
              <a:avLst/>
              <a:gdLst/>
              <a:ahLst/>
              <a:cxnLst/>
              <a:rect l="l" t="t" r="r" b="b"/>
              <a:pathLst>
                <a:path w="10040" h="2313" extrusionOk="0">
                  <a:moveTo>
                    <a:pt x="1" y="1"/>
                  </a:moveTo>
                  <a:lnTo>
                    <a:pt x="317" y="2312"/>
                  </a:lnTo>
                  <a:lnTo>
                    <a:pt x="9755" y="2217"/>
                  </a:lnTo>
                  <a:lnTo>
                    <a:pt x="100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2422;p52">
              <a:extLst>
                <a:ext uri="{FF2B5EF4-FFF2-40B4-BE49-F238E27FC236}">
                  <a16:creationId xmlns="" xmlns:a16="http://schemas.microsoft.com/office/drawing/2014/main" id="{A56CC4DB-40F6-96EF-467A-E278C2D9085A}"/>
                </a:ext>
              </a:extLst>
            </p:cNvPr>
            <p:cNvSpPr/>
            <p:nvPr/>
          </p:nvSpPr>
          <p:spPr>
            <a:xfrm>
              <a:off x="414935" y="1362448"/>
              <a:ext cx="304639" cy="44239"/>
            </a:xfrm>
            <a:custGeom>
              <a:avLst/>
              <a:gdLst/>
              <a:ahLst/>
              <a:cxnLst/>
              <a:rect l="l" t="t" r="r" b="b"/>
              <a:pathLst>
                <a:path w="10040" h="1458" extrusionOk="0">
                  <a:moveTo>
                    <a:pt x="1" y="1"/>
                  </a:moveTo>
                  <a:lnTo>
                    <a:pt x="191" y="1204"/>
                  </a:lnTo>
                  <a:lnTo>
                    <a:pt x="9850" y="1457"/>
                  </a:lnTo>
                  <a:lnTo>
                    <a:pt x="100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2423;p52">
              <a:extLst>
                <a:ext uri="{FF2B5EF4-FFF2-40B4-BE49-F238E27FC236}">
                  <a16:creationId xmlns="" xmlns:a16="http://schemas.microsoft.com/office/drawing/2014/main" id="{485288FA-B0F8-2F7C-EBDE-D326B4FF23F0}"/>
                </a:ext>
              </a:extLst>
            </p:cNvPr>
            <p:cNvSpPr/>
            <p:nvPr/>
          </p:nvSpPr>
          <p:spPr>
            <a:xfrm>
              <a:off x="377462" y="1293267"/>
              <a:ext cx="383438" cy="81712"/>
            </a:xfrm>
            <a:custGeom>
              <a:avLst/>
              <a:gdLst/>
              <a:ahLst/>
              <a:cxnLst/>
              <a:rect l="l" t="t" r="r" b="b"/>
              <a:pathLst>
                <a:path w="12637" h="2693" extrusionOk="0">
                  <a:moveTo>
                    <a:pt x="6778" y="1"/>
                  </a:moveTo>
                  <a:lnTo>
                    <a:pt x="6018" y="64"/>
                  </a:lnTo>
                  <a:lnTo>
                    <a:pt x="0" y="2027"/>
                  </a:lnTo>
                  <a:lnTo>
                    <a:pt x="0" y="2692"/>
                  </a:lnTo>
                  <a:lnTo>
                    <a:pt x="12636" y="2692"/>
                  </a:lnTo>
                  <a:lnTo>
                    <a:pt x="12636" y="1869"/>
                  </a:lnTo>
                  <a:lnTo>
                    <a:pt x="67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2424;p52">
              <a:extLst>
                <a:ext uri="{FF2B5EF4-FFF2-40B4-BE49-F238E27FC236}">
                  <a16:creationId xmlns="" xmlns:a16="http://schemas.microsoft.com/office/drawing/2014/main" id="{0193A367-1818-539E-C134-5781A9B96A0A}"/>
                </a:ext>
              </a:extLst>
            </p:cNvPr>
            <p:cNvSpPr/>
            <p:nvPr/>
          </p:nvSpPr>
          <p:spPr>
            <a:xfrm>
              <a:off x="555238" y="1271178"/>
              <a:ext cx="33650" cy="30767"/>
            </a:xfrm>
            <a:custGeom>
              <a:avLst/>
              <a:gdLst/>
              <a:ahLst/>
              <a:cxnLst/>
              <a:rect l="l" t="t" r="r" b="b"/>
              <a:pathLst>
                <a:path w="1109" h="1014" extrusionOk="0">
                  <a:moveTo>
                    <a:pt x="570" y="0"/>
                  </a:moveTo>
                  <a:cubicBezTo>
                    <a:pt x="254" y="0"/>
                    <a:pt x="0" y="222"/>
                    <a:pt x="0" y="507"/>
                  </a:cubicBezTo>
                  <a:cubicBezTo>
                    <a:pt x="0" y="792"/>
                    <a:pt x="254" y="1014"/>
                    <a:pt x="570" y="1014"/>
                  </a:cubicBezTo>
                  <a:cubicBezTo>
                    <a:pt x="887" y="1014"/>
                    <a:pt x="1109" y="792"/>
                    <a:pt x="1109" y="507"/>
                  </a:cubicBezTo>
                  <a:cubicBezTo>
                    <a:pt x="1109" y="222"/>
                    <a:pt x="887" y="0"/>
                    <a:pt x="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2425;p52">
              <a:extLst>
                <a:ext uri="{FF2B5EF4-FFF2-40B4-BE49-F238E27FC236}">
                  <a16:creationId xmlns="" xmlns:a16="http://schemas.microsoft.com/office/drawing/2014/main" id="{CB14788C-C784-097C-2790-DC111E36A289}"/>
                </a:ext>
              </a:extLst>
            </p:cNvPr>
            <p:cNvSpPr/>
            <p:nvPr/>
          </p:nvSpPr>
          <p:spPr>
            <a:xfrm>
              <a:off x="410140" y="1330740"/>
              <a:ext cx="343083" cy="17326"/>
            </a:xfrm>
            <a:custGeom>
              <a:avLst/>
              <a:gdLst/>
              <a:ahLst/>
              <a:cxnLst/>
              <a:rect l="l" t="t" r="r" b="b"/>
              <a:pathLst>
                <a:path w="11307" h="571" extrusionOk="0">
                  <a:moveTo>
                    <a:pt x="9501" y="1"/>
                  </a:moveTo>
                  <a:lnTo>
                    <a:pt x="1204" y="32"/>
                  </a:lnTo>
                  <a:lnTo>
                    <a:pt x="0" y="444"/>
                  </a:lnTo>
                  <a:lnTo>
                    <a:pt x="11306" y="57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2426;p52">
              <a:extLst>
                <a:ext uri="{FF2B5EF4-FFF2-40B4-BE49-F238E27FC236}">
                  <a16:creationId xmlns="" xmlns:a16="http://schemas.microsoft.com/office/drawing/2014/main" id="{DFC516B8-553F-CD27-8F3A-07D44444D3F8}"/>
                </a:ext>
              </a:extLst>
            </p:cNvPr>
            <p:cNvSpPr/>
            <p:nvPr/>
          </p:nvSpPr>
          <p:spPr>
            <a:xfrm>
              <a:off x="482204" y="1472955"/>
              <a:ext cx="179719" cy="242194"/>
            </a:xfrm>
            <a:custGeom>
              <a:avLst/>
              <a:gdLst/>
              <a:ahLst/>
              <a:cxnLst/>
              <a:rect l="l" t="t" r="r" b="b"/>
              <a:pathLst>
                <a:path w="5923" h="7982" extrusionOk="0">
                  <a:moveTo>
                    <a:pt x="5416" y="1"/>
                  </a:moveTo>
                  <a:lnTo>
                    <a:pt x="222" y="159"/>
                  </a:lnTo>
                  <a:lnTo>
                    <a:pt x="0" y="7981"/>
                  </a:lnTo>
                  <a:lnTo>
                    <a:pt x="5923" y="7918"/>
                  </a:lnTo>
                  <a:lnTo>
                    <a:pt x="54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2427;p52">
              <a:extLst>
                <a:ext uri="{FF2B5EF4-FFF2-40B4-BE49-F238E27FC236}">
                  <a16:creationId xmlns="" xmlns:a16="http://schemas.microsoft.com/office/drawing/2014/main" id="{9FF34DDD-786E-CE39-9F77-574234FF4FD4}"/>
                </a:ext>
              </a:extLst>
            </p:cNvPr>
            <p:cNvSpPr/>
            <p:nvPr/>
          </p:nvSpPr>
          <p:spPr>
            <a:xfrm>
              <a:off x="503353" y="1493133"/>
              <a:ext cx="134539" cy="200867"/>
            </a:xfrm>
            <a:custGeom>
              <a:avLst/>
              <a:gdLst/>
              <a:ahLst/>
              <a:cxnLst/>
              <a:rect l="l" t="t" r="r" b="b"/>
              <a:pathLst>
                <a:path w="4434" h="6620" extrusionOk="0">
                  <a:moveTo>
                    <a:pt x="4117" y="1"/>
                  </a:moveTo>
                  <a:lnTo>
                    <a:pt x="222" y="127"/>
                  </a:lnTo>
                  <a:lnTo>
                    <a:pt x="0" y="6619"/>
                  </a:lnTo>
                  <a:lnTo>
                    <a:pt x="4434" y="6524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2428;p52">
              <a:extLst>
                <a:ext uri="{FF2B5EF4-FFF2-40B4-BE49-F238E27FC236}">
                  <a16:creationId xmlns="" xmlns:a16="http://schemas.microsoft.com/office/drawing/2014/main" id="{D3C00C1A-55C2-6600-A39F-DA9D06A11E47}"/>
                </a:ext>
              </a:extLst>
            </p:cNvPr>
            <p:cNvSpPr/>
            <p:nvPr/>
          </p:nvSpPr>
          <p:spPr>
            <a:xfrm>
              <a:off x="534090" y="1610377"/>
              <a:ext cx="72094" cy="22120"/>
            </a:xfrm>
            <a:custGeom>
              <a:avLst/>
              <a:gdLst/>
              <a:ahLst/>
              <a:cxnLst/>
              <a:rect l="l" t="t" r="r" b="b"/>
              <a:pathLst>
                <a:path w="2376" h="729" extrusionOk="0">
                  <a:moveTo>
                    <a:pt x="2281" y="0"/>
                  </a:moveTo>
                  <a:lnTo>
                    <a:pt x="32" y="127"/>
                  </a:lnTo>
                  <a:lnTo>
                    <a:pt x="1" y="729"/>
                  </a:lnTo>
                  <a:lnTo>
                    <a:pt x="1" y="729"/>
                  </a:lnTo>
                  <a:lnTo>
                    <a:pt x="2376" y="602"/>
                  </a:lnTo>
                  <a:lnTo>
                    <a:pt x="228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2429;p52">
              <a:extLst>
                <a:ext uri="{FF2B5EF4-FFF2-40B4-BE49-F238E27FC236}">
                  <a16:creationId xmlns="" xmlns:a16="http://schemas.microsoft.com/office/drawing/2014/main" id="{AF211129-1F9E-4A07-111B-B232C2B8045A}"/>
                </a:ext>
              </a:extLst>
            </p:cNvPr>
            <p:cNvSpPr/>
            <p:nvPr/>
          </p:nvSpPr>
          <p:spPr>
            <a:xfrm>
              <a:off x="538884" y="1647850"/>
              <a:ext cx="62506" cy="22120"/>
            </a:xfrm>
            <a:custGeom>
              <a:avLst/>
              <a:gdLst/>
              <a:ahLst/>
              <a:cxnLst/>
              <a:rect l="l" t="t" r="r" b="b"/>
              <a:pathLst>
                <a:path w="2060" h="729" extrusionOk="0">
                  <a:moveTo>
                    <a:pt x="1964" y="0"/>
                  </a:moveTo>
                  <a:lnTo>
                    <a:pt x="64" y="127"/>
                  </a:lnTo>
                  <a:lnTo>
                    <a:pt x="1" y="729"/>
                  </a:lnTo>
                  <a:lnTo>
                    <a:pt x="2059" y="602"/>
                  </a:lnTo>
                  <a:lnTo>
                    <a:pt x="196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2430;p52">
              <a:extLst>
                <a:ext uri="{FF2B5EF4-FFF2-40B4-BE49-F238E27FC236}">
                  <a16:creationId xmlns="" xmlns:a16="http://schemas.microsoft.com/office/drawing/2014/main" id="{74C4BFA6-439B-6604-3AFD-3E6F0D1EFBD9}"/>
                </a:ext>
              </a:extLst>
            </p:cNvPr>
            <p:cNvSpPr/>
            <p:nvPr/>
          </p:nvSpPr>
          <p:spPr>
            <a:xfrm>
              <a:off x="536001" y="1542136"/>
              <a:ext cx="53858" cy="52887"/>
            </a:xfrm>
            <a:custGeom>
              <a:avLst/>
              <a:gdLst/>
              <a:ahLst/>
              <a:cxnLst/>
              <a:rect l="l" t="t" r="r" b="b"/>
              <a:pathLst>
                <a:path w="1775" h="1743" extrusionOk="0">
                  <a:moveTo>
                    <a:pt x="159" y="1"/>
                  </a:moveTo>
                  <a:lnTo>
                    <a:pt x="1" y="127"/>
                  </a:lnTo>
                  <a:lnTo>
                    <a:pt x="634" y="1743"/>
                  </a:lnTo>
                  <a:lnTo>
                    <a:pt x="1774" y="1711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2431;p52">
              <a:extLst>
                <a:ext uri="{FF2B5EF4-FFF2-40B4-BE49-F238E27FC236}">
                  <a16:creationId xmlns="" xmlns:a16="http://schemas.microsoft.com/office/drawing/2014/main" id="{9B157DF1-BA1D-8E99-515D-91BCBEEB08BE}"/>
                </a:ext>
              </a:extLst>
            </p:cNvPr>
            <p:cNvSpPr/>
            <p:nvPr/>
          </p:nvSpPr>
          <p:spPr>
            <a:xfrm>
              <a:off x="555238" y="1536371"/>
              <a:ext cx="49033" cy="58652"/>
            </a:xfrm>
            <a:custGeom>
              <a:avLst/>
              <a:gdLst/>
              <a:ahLst/>
              <a:cxnLst/>
              <a:rect l="l" t="t" r="r" b="b"/>
              <a:pathLst>
                <a:path w="1616" h="1933" extrusionOk="0">
                  <a:moveTo>
                    <a:pt x="1457" y="1"/>
                  </a:moveTo>
                  <a:lnTo>
                    <a:pt x="0" y="1933"/>
                  </a:lnTo>
                  <a:lnTo>
                    <a:pt x="0" y="1933"/>
                  </a:lnTo>
                  <a:lnTo>
                    <a:pt x="1140" y="1901"/>
                  </a:lnTo>
                  <a:lnTo>
                    <a:pt x="1615" y="32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2432;p52">
              <a:extLst>
                <a:ext uri="{FF2B5EF4-FFF2-40B4-BE49-F238E27FC236}">
                  <a16:creationId xmlns="" xmlns:a16="http://schemas.microsoft.com/office/drawing/2014/main" id="{B7C100CF-2CAE-3118-E8F0-BC9814509EC4}"/>
                </a:ext>
              </a:extLst>
            </p:cNvPr>
            <p:cNvSpPr/>
            <p:nvPr/>
          </p:nvSpPr>
          <p:spPr>
            <a:xfrm>
              <a:off x="521588" y="1523900"/>
              <a:ext cx="23091" cy="19237"/>
            </a:xfrm>
            <a:custGeom>
              <a:avLst/>
              <a:gdLst/>
              <a:ahLst/>
              <a:cxnLst/>
              <a:rect l="l" t="t" r="r" b="b"/>
              <a:pathLst>
                <a:path w="761" h="634" extrusionOk="0">
                  <a:moveTo>
                    <a:pt x="191" y="0"/>
                  </a:moveTo>
                  <a:cubicBezTo>
                    <a:pt x="33" y="0"/>
                    <a:pt x="1" y="633"/>
                    <a:pt x="1" y="633"/>
                  </a:cubicBezTo>
                  <a:lnTo>
                    <a:pt x="761" y="158"/>
                  </a:lnTo>
                  <a:cubicBezTo>
                    <a:pt x="761" y="158"/>
                    <a:pt x="413" y="0"/>
                    <a:pt x="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2433;p52">
              <a:extLst>
                <a:ext uri="{FF2B5EF4-FFF2-40B4-BE49-F238E27FC236}">
                  <a16:creationId xmlns="" xmlns:a16="http://schemas.microsoft.com/office/drawing/2014/main" id="{A6E5D65C-1907-F64C-D7E9-5F1E5D99DD72}"/>
                </a:ext>
              </a:extLst>
            </p:cNvPr>
            <p:cNvSpPr/>
            <p:nvPr/>
          </p:nvSpPr>
          <p:spPr>
            <a:xfrm>
              <a:off x="593682" y="1517164"/>
              <a:ext cx="23091" cy="14443"/>
            </a:xfrm>
            <a:custGeom>
              <a:avLst/>
              <a:gdLst/>
              <a:ahLst/>
              <a:cxnLst/>
              <a:rect l="l" t="t" r="r" b="b"/>
              <a:pathLst>
                <a:path w="761" h="476" extrusionOk="0">
                  <a:moveTo>
                    <a:pt x="570" y="0"/>
                  </a:moveTo>
                  <a:cubicBezTo>
                    <a:pt x="285" y="0"/>
                    <a:pt x="0" y="190"/>
                    <a:pt x="0" y="190"/>
                  </a:cubicBezTo>
                  <a:lnTo>
                    <a:pt x="760" y="475"/>
                  </a:lnTo>
                  <a:cubicBezTo>
                    <a:pt x="760" y="475"/>
                    <a:pt x="697" y="0"/>
                    <a:pt x="5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06" name="TextBox 1705">
            <a:extLst>
              <a:ext uri="{FF2B5EF4-FFF2-40B4-BE49-F238E27FC236}">
                <a16:creationId xmlns="" xmlns:a16="http://schemas.microsoft.com/office/drawing/2014/main" id="{2EFDA6D8-C2CA-8A10-3662-5ADD1A966630}"/>
              </a:ext>
            </a:extLst>
          </p:cNvPr>
          <p:cNvSpPr txBox="1"/>
          <p:nvPr/>
        </p:nvSpPr>
        <p:spPr>
          <a:xfrm>
            <a:off x="86137" y="623511"/>
            <a:ext cx="1343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707" name="TextBox 1706">
            <a:extLst>
              <a:ext uri="{FF2B5EF4-FFF2-40B4-BE49-F238E27FC236}">
                <a16:creationId xmlns="" xmlns:a16="http://schemas.microsoft.com/office/drawing/2014/main" id="{C471142C-86DA-FA03-4D3D-476724C78D85}"/>
              </a:ext>
            </a:extLst>
          </p:cNvPr>
          <p:cNvSpPr txBox="1"/>
          <p:nvPr/>
        </p:nvSpPr>
        <p:spPr>
          <a:xfrm>
            <a:off x="1429613" y="614012"/>
            <a:ext cx="1104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Sân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khấu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708" name="TextBox 1707">
            <a:extLst>
              <a:ext uri="{FF2B5EF4-FFF2-40B4-BE49-F238E27FC236}">
                <a16:creationId xmlns="" xmlns:a16="http://schemas.microsoft.com/office/drawing/2014/main" id="{819672AF-96BA-8E89-6F85-A1881325A2D6}"/>
              </a:ext>
            </a:extLst>
          </p:cNvPr>
          <p:cNvSpPr txBox="1"/>
          <p:nvPr/>
        </p:nvSpPr>
        <p:spPr>
          <a:xfrm>
            <a:off x="2904783" y="804182"/>
            <a:ext cx="13064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709" name="TextBox 1708">
            <a:extLst>
              <a:ext uri="{FF2B5EF4-FFF2-40B4-BE49-F238E27FC236}">
                <a16:creationId xmlns="" xmlns:a16="http://schemas.microsoft.com/office/drawing/2014/main" id="{C8D62EEA-3E2B-93EC-A499-881B415C389C}"/>
              </a:ext>
            </a:extLst>
          </p:cNvPr>
          <p:cNvSpPr txBox="1"/>
          <p:nvPr/>
        </p:nvSpPr>
        <p:spPr>
          <a:xfrm>
            <a:off x="4503266" y="789412"/>
            <a:ext cx="13477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chèo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  <p:sp>
        <p:nvSpPr>
          <p:cNvPr id="1710" name="TextBox 1709">
            <a:extLst>
              <a:ext uri="{FF2B5EF4-FFF2-40B4-BE49-F238E27FC236}">
                <a16:creationId xmlns="" xmlns:a16="http://schemas.microsoft.com/office/drawing/2014/main" id="{BA422563-8DDD-B99B-2EC0-111E83132086}"/>
              </a:ext>
            </a:extLst>
          </p:cNvPr>
          <p:cNvSpPr txBox="1"/>
          <p:nvPr/>
        </p:nvSpPr>
        <p:spPr>
          <a:xfrm>
            <a:off x="6391394" y="596339"/>
            <a:ext cx="10847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 dung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x-none" dirty="0">
                <a:effectLst/>
              </a:rPr>
              <a:t> 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98174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" grpId="0"/>
      <p:bldP spid="1620" grpId="0"/>
      <p:bldP spid="1621" grpId="0"/>
      <p:bldP spid="1622" grpId="0"/>
      <p:bldP spid="1623" grpId="0"/>
      <p:bldP spid="1624" grpId="0"/>
      <p:bldP spid="1706" grpId="0"/>
      <p:bldP spid="1707" grpId="0"/>
      <p:bldP spid="1708" grpId="0"/>
      <p:bldP spid="1709" grpId="0"/>
      <p:bldP spid="17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42"/>
          <p:cNvGrpSpPr/>
          <p:nvPr/>
        </p:nvGrpSpPr>
        <p:grpSpPr>
          <a:xfrm rot="900046">
            <a:off x="7407638" y="246464"/>
            <a:ext cx="1551412" cy="1368244"/>
            <a:chOff x="-4667800" y="4223250"/>
            <a:chExt cx="1567350" cy="1382300"/>
          </a:xfrm>
        </p:grpSpPr>
        <p:sp>
          <p:nvSpPr>
            <p:cNvPr id="1253" name="Google Shape;1253;p42"/>
            <p:cNvSpPr/>
            <p:nvPr/>
          </p:nvSpPr>
          <p:spPr>
            <a:xfrm>
              <a:off x="-4664275" y="4226325"/>
              <a:ext cx="1558150" cy="1221400"/>
            </a:xfrm>
            <a:custGeom>
              <a:avLst/>
              <a:gdLst/>
              <a:ahLst/>
              <a:cxnLst/>
              <a:rect l="l" t="t" r="r" b="b"/>
              <a:pathLst>
                <a:path w="62326" h="48856" extrusionOk="0">
                  <a:moveTo>
                    <a:pt x="13063" y="0"/>
                  </a:moveTo>
                  <a:cubicBezTo>
                    <a:pt x="12696" y="1152"/>
                    <a:pt x="12377" y="2353"/>
                    <a:pt x="12107" y="3578"/>
                  </a:cubicBezTo>
                  <a:cubicBezTo>
                    <a:pt x="11838" y="4559"/>
                    <a:pt x="11593" y="5564"/>
                    <a:pt x="11372" y="6617"/>
                  </a:cubicBezTo>
                  <a:cubicBezTo>
                    <a:pt x="10828" y="6355"/>
                    <a:pt x="10241" y="6207"/>
                    <a:pt x="9622" y="6207"/>
                  </a:cubicBezTo>
                  <a:cubicBezTo>
                    <a:pt x="9432" y="6207"/>
                    <a:pt x="9239" y="6221"/>
                    <a:pt x="9044" y="6250"/>
                  </a:cubicBezTo>
                  <a:lnTo>
                    <a:pt x="8921" y="6274"/>
                  </a:lnTo>
                  <a:cubicBezTo>
                    <a:pt x="6813" y="6617"/>
                    <a:pt x="5343" y="8578"/>
                    <a:pt x="5637" y="10710"/>
                  </a:cubicBezTo>
                  <a:lnTo>
                    <a:pt x="5882" y="12426"/>
                  </a:lnTo>
                  <a:lnTo>
                    <a:pt x="4706" y="12426"/>
                  </a:lnTo>
                  <a:cubicBezTo>
                    <a:pt x="3995" y="12426"/>
                    <a:pt x="3407" y="13014"/>
                    <a:pt x="3407" y="13725"/>
                  </a:cubicBezTo>
                  <a:cubicBezTo>
                    <a:pt x="3407" y="14093"/>
                    <a:pt x="3554" y="14411"/>
                    <a:pt x="3848" y="14656"/>
                  </a:cubicBezTo>
                  <a:cubicBezTo>
                    <a:pt x="0" y="17695"/>
                    <a:pt x="1642" y="27107"/>
                    <a:pt x="7941" y="30097"/>
                  </a:cubicBezTo>
                  <a:cubicBezTo>
                    <a:pt x="10220" y="31175"/>
                    <a:pt x="11813" y="30930"/>
                    <a:pt x="14044" y="31396"/>
                  </a:cubicBezTo>
                  <a:cubicBezTo>
                    <a:pt x="17818" y="39631"/>
                    <a:pt x="24264" y="45096"/>
                    <a:pt x="31665" y="45096"/>
                  </a:cubicBezTo>
                  <a:lnTo>
                    <a:pt x="31690" y="45096"/>
                  </a:lnTo>
                  <a:cubicBezTo>
                    <a:pt x="32057" y="45096"/>
                    <a:pt x="32425" y="45096"/>
                    <a:pt x="32817" y="45072"/>
                  </a:cubicBezTo>
                  <a:cubicBezTo>
                    <a:pt x="36460" y="47794"/>
                    <a:pt x="39981" y="48855"/>
                    <a:pt x="43137" y="48855"/>
                  </a:cubicBezTo>
                  <a:cubicBezTo>
                    <a:pt x="50237" y="48855"/>
                    <a:pt x="55482" y="43484"/>
                    <a:pt x="56076" y="39582"/>
                  </a:cubicBezTo>
                  <a:cubicBezTo>
                    <a:pt x="57056" y="33013"/>
                    <a:pt x="52816" y="32254"/>
                    <a:pt x="55365" y="25906"/>
                  </a:cubicBezTo>
                  <a:cubicBezTo>
                    <a:pt x="57081" y="21617"/>
                    <a:pt x="62326" y="20563"/>
                    <a:pt x="62252" y="17818"/>
                  </a:cubicBezTo>
                  <a:cubicBezTo>
                    <a:pt x="62179" y="14754"/>
                    <a:pt x="60389" y="13921"/>
                    <a:pt x="59899" y="13749"/>
                  </a:cubicBezTo>
                  <a:lnTo>
                    <a:pt x="59899" y="13725"/>
                  </a:lnTo>
                  <a:cubicBezTo>
                    <a:pt x="59899" y="13014"/>
                    <a:pt x="59311" y="12426"/>
                    <a:pt x="58625" y="12426"/>
                  </a:cubicBezTo>
                  <a:lnTo>
                    <a:pt x="57424" y="12426"/>
                  </a:lnTo>
                  <a:lnTo>
                    <a:pt x="57669" y="10710"/>
                  </a:lnTo>
                  <a:cubicBezTo>
                    <a:pt x="57963" y="8578"/>
                    <a:pt x="56493" y="6617"/>
                    <a:pt x="54385" y="6274"/>
                  </a:cubicBezTo>
                  <a:lnTo>
                    <a:pt x="54262" y="6250"/>
                  </a:lnTo>
                  <a:cubicBezTo>
                    <a:pt x="54069" y="6221"/>
                    <a:pt x="53877" y="6207"/>
                    <a:pt x="53687" y="6207"/>
                  </a:cubicBezTo>
                  <a:cubicBezTo>
                    <a:pt x="53059" y="6207"/>
                    <a:pt x="52455" y="6360"/>
                    <a:pt x="51909" y="6642"/>
                  </a:cubicBezTo>
                  <a:cubicBezTo>
                    <a:pt x="51689" y="5588"/>
                    <a:pt x="51444" y="4559"/>
                    <a:pt x="51174" y="3554"/>
                  </a:cubicBezTo>
                  <a:cubicBezTo>
                    <a:pt x="50905" y="2328"/>
                    <a:pt x="50586" y="1127"/>
                    <a:pt x="50243" y="0"/>
                  </a:cubicBezTo>
                  <a:cubicBezTo>
                    <a:pt x="44410" y="784"/>
                    <a:pt x="38160" y="1250"/>
                    <a:pt x="31665" y="1250"/>
                  </a:cubicBezTo>
                  <a:cubicBezTo>
                    <a:pt x="25170" y="1250"/>
                    <a:pt x="18921" y="784"/>
                    <a:pt x="1306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54" name="Google Shape;1254;p42"/>
            <p:cNvGrpSpPr/>
            <p:nvPr/>
          </p:nvGrpSpPr>
          <p:grpSpPr>
            <a:xfrm>
              <a:off x="-4667800" y="4223250"/>
              <a:ext cx="1567350" cy="1382300"/>
              <a:chOff x="-4733975" y="4223250"/>
              <a:chExt cx="1567350" cy="1382300"/>
            </a:xfrm>
          </p:grpSpPr>
          <p:sp>
            <p:nvSpPr>
              <p:cNvPr id="1255" name="Google Shape;1255;p42"/>
              <p:cNvSpPr/>
              <p:nvPr/>
            </p:nvSpPr>
            <p:spPr>
              <a:xfrm>
                <a:off x="-4733975" y="4566350"/>
                <a:ext cx="1567350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94" h="41568" fill="none" extrusionOk="0">
                    <a:moveTo>
                      <a:pt x="6422" y="25"/>
                    </a:moveTo>
                    <a:cubicBezTo>
                      <a:pt x="1" y="908"/>
                      <a:pt x="1079" y="12917"/>
                      <a:pt x="8334" y="16397"/>
                    </a:cubicBezTo>
                    <a:cubicBezTo>
                      <a:pt x="13676" y="18922"/>
                      <a:pt x="15319" y="14069"/>
                      <a:pt x="30367" y="28897"/>
                    </a:cubicBezTo>
                    <a:cubicBezTo>
                      <a:pt x="43258" y="41568"/>
                      <a:pt x="55513" y="31911"/>
                      <a:pt x="56444" y="25858"/>
                    </a:cubicBezTo>
                    <a:cubicBezTo>
                      <a:pt x="57424" y="19289"/>
                      <a:pt x="53184" y="18530"/>
                      <a:pt x="55733" y="12182"/>
                    </a:cubicBezTo>
                    <a:cubicBezTo>
                      <a:pt x="57449" y="7893"/>
                      <a:pt x="62694" y="6839"/>
                      <a:pt x="62620" y="4094"/>
                    </a:cubicBezTo>
                    <a:cubicBezTo>
                      <a:pt x="62547" y="516"/>
                      <a:pt x="60145" y="1"/>
                      <a:pt x="60145" y="1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42"/>
              <p:cNvSpPr/>
              <p:nvPr/>
            </p:nvSpPr>
            <p:spPr>
              <a:xfrm>
                <a:off x="-463777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64" y="0"/>
                      <a:pt x="1" y="588"/>
                      <a:pt x="1" y="1299"/>
                    </a:cubicBezTo>
                    <a:cubicBezTo>
                      <a:pt x="1" y="2010"/>
                      <a:pt x="564" y="2573"/>
                      <a:pt x="1275" y="2573"/>
                    </a:cubicBezTo>
                    <a:lnTo>
                      <a:pt x="3799" y="2573"/>
                    </a:lnTo>
                    <a:cubicBezTo>
                      <a:pt x="4486" y="2573"/>
                      <a:pt x="5074" y="2010"/>
                      <a:pt x="5074" y="1299"/>
                    </a:cubicBezTo>
                    <a:cubicBezTo>
                      <a:pt x="5074" y="588"/>
                      <a:pt x="4486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42"/>
              <p:cNvSpPr/>
              <p:nvPr/>
            </p:nvSpPr>
            <p:spPr>
              <a:xfrm>
                <a:off x="-335352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9" y="0"/>
                      <a:pt x="1" y="588"/>
                      <a:pt x="1" y="1299"/>
                    </a:cubicBezTo>
                    <a:cubicBezTo>
                      <a:pt x="1" y="2010"/>
                      <a:pt x="589" y="2573"/>
                      <a:pt x="1275" y="2573"/>
                    </a:cubicBezTo>
                    <a:lnTo>
                      <a:pt x="3800" y="2573"/>
                    </a:lnTo>
                    <a:cubicBezTo>
                      <a:pt x="4510" y="2573"/>
                      <a:pt x="5074" y="2010"/>
                      <a:pt x="5074" y="1299"/>
                    </a:cubicBezTo>
                    <a:cubicBezTo>
                      <a:pt x="5074" y="588"/>
                      <a:pt x="451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42"/>
              <p:cNvSpPr/>
              <p:nvPr/>
            </p:nvSpPr>
            <p:spPr>
              <a:xfrm>
                <a:off x="-4589975" y="4378400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288" y="0"/>
                    </a:moveTo>
                    <a:cubicBezTo>
                      <a:pt x="4095" y="0"/>
                      <a:pt x="3899" y="15"/>
                      <a:pt x="3701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7"/>
                      <a:pt x="5613" y="13548"/>
                    </a:cubicBezTo>
                    <a:lnTo>
                      <a:pt x="5735" y="13524"/>
                    </a:lnTo>
                    <a:cubicBezTo>
                      <a:pt x="7843" y="13180"/>
                      <a:pt x="9313" y="11220"/>
                      <a:pt x="9019" y="9088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42"/>
              <p:cNvSpPr/>
              <p:nvPr/>
            </p:nvSpPr>
            <p:spPr>
              <a:xfrm>
                <a:off x="-4562400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7"/>
                    </a:cubicBezTo>
                    <a:lnTo>
                      <a:pt x="882" y="6995"/>
                    </a:lnTo>
                    <a:cubicBezTo>
                      <a:pt x="1105" y="8441"/>
                      <a:pt x="2378" y="9504"/>
                      <a:pt x="3821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088"/>
                    </a:cubicBezTo>
                    <a:lnTo>
                      <a:pt x="6201" y="2510"/>
                    </a:lnTo>
                    <a:cubicBezTo>
                      <a:pt x="5978" y="1063"/>
                      <a:pt x="4725" y="1"/>
                      <a:pt x="3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42"/>
              <p:cNvSpPr/>
              <p:nvPr/>
            </p:nvSpPr>
            <p:spPr>
              <a:xfrm>
                <a:off x="-4501750" y="45357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1"/>
                    </a:moveTo>
                    <a:cubicBezTo>
                      <a:pt x="2283" y="1"/>
                      <a:pt x="2269" y="1"/>
                      <a:pt x="2255" y="2"/>
                    </a:cubicBezTo>
                    <a:lnTo>
                      <a:pt x="1079" y="2"/>
                    </a:lnTo>
                    <a:cubicBezTo>
                      <a:pt x="491" y="2"/>
                      <a:pt x="0" y="49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55" y="2134"/>
                    </a:lnTo>
                    <a:cubicBezTo>
                      <a:pt x="2843" y="2134"/>
                      <a:pt x="3334" y="1644"/>
                      <a:pt x="3334" y="1080"/>
                    </a:cubicBezTo>
                    <a:cubicBezTo>
                      <a:pt x="3334" y="482"/>
                      <a:pt x="2867" y="1"/>
                      <a:pt x="2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42"/>
              <p:cNvSpPr/>
              <p:nvPr/>
            </p:nvSpPr>
            <p:spPr>
              <a:xfrm>
                <a:off x="-3507925" y="4378400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5032" y="0"/>
                    </a:moveTo>
                    <a:cubicBezTo>
                      <a:pt x="3135" y="0"/>
                      <a:pt x="1489" y="1391"/>
                      <a:pt x="1177" y="3328"/>
                    </a:cubicBezTo>
                    <a:lnTo>
                      <a:pt x="319" y="9088"/>
                    </a:lnTo>
                    <a:cubicBezTo>
                      <a:pt x="1" y="11220"/>
                      <a:pt x="1496" y="13180"/>
                      <a:pt x="3603" y="13524"/>
                    </a:cubicBezTo>
                    <a:lnTo>
                      <a:pt x="3726" y="13548"/>
                    </a:lnTo>
                    <a:cubicBezTo>
                      <a:pt x="3921" y="13577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4"/>
                    </a:cubicBezTo>
                    <a:lnTo>
                      <a:pt x="9020" y="4504"/>
                    </a:lnTo>
                    <a:cubicBezTo>
                      <a:pt x="9338" y="2372"/>
                      <a:pt x="7868" y="411"/>
                      <a:pt x="5736" y="68"/>
                    </a:cubicBezTo>
                    <a:lnTo>
                      <a:pt x="5613" y="44"/>
                    </a:lnTo>
                    <a:cubicBezTo>
                      <a:pt x="5417" y="15"/>
                      <a:pt x="5223" y="0"/>
                      <a:pt x="50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42"/>
              <p:cNvSpPr/>
              <p:nvPr/>
            </p:nvSpPr>
            <p:spPr>
              <a:xfrm>
                <a:off x="-3479125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088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8" y="3392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>
                <a:off x="-3446650" y="45357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1"/>
                    </a:moveTo>
                    <a:cubicBezTo>
                      <a:pt x="491" y="1"/>
                      <a:pt x="0" y="48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68" y="2134"/>
                      <a:pt x="3358" y="1644"/>
                      <a:pt x="3358" y="1080"/>
                    </a:cubicBezTo>
                    <a:cubicBezTo>
                      <a:pt x="3358" y="492"/>
                      <a:pt x="2868" y="2"/>
                      <a:pt x="2280" y="2"/>
                    </a:cubicBezTo>
                    <a:lnTo>
                      <a:pt x="1079" y="2"/>
                    </a:lnTo>
                    <a:cubicBezTo>
                      <a:pt x="1065" y="1"/>
                      <a:pt x="1052" y="1"/>
                      <a:pt x="10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>
                <a:off x="-4458850" y="4223250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0"/>
                    </a:moveTo>
                    <a:cubicBezTo>
                      <a:pt x="2083" y="1152"/>
                      <a:pt x="1765" y="2353"/>
                      <a:pt x="1495" y="3578"/>
                    </a:cubicBezTo>
                    <a:cubicBezTo>
                      <a:pt x="515" y="7034"/>
                      <a:pt x="0" y="10857"/>
                      <a:pt x="0" y="14852"/>
                    </a:cubicBezTo>
                    <a:cubicBezTo>
                      <a:pt x="0" y="31543"/>
                      <a:pt x="9411" y="45096"/>
                      <a:pt x="21053" y="45096"/>
                    </a:cubicBezTo>
                    <a:cubicBezTo>
                      <a:pt x="32670" y="45096"/>
                      <a:pt x="42106" y="31543"/>
                      <a:pt x="42106" y="14852"/>
                    </a:cubicBezTo>
                    <a:cubicBezTo>
                      <a:pt x="42106" y="10833"/>
                      <a:pt x="41542" y="7034"/>
                      <a:pt x="40562" y="3554"/>
                    </a:cubicBezTo>
                    <a:cubicBezTo>
                      <a:pt x="40292" y="2328"/>
                      <a:pt x="39974" y="1127"/>
                      <a:pt x="39655" y="0"/>
                    </a:cubicBezTo>
                    <a:cubicBezTo>
                      <a:pt x="33798" y="784"/>
                      <a:pt x="27548" y="1250"/>
                      <a:pt x="21053" y="1250"/>
                    </a:cubicBezTo>
                    <a:cubicBezTo>
                      <a:pt x="14558" y="1250"/>
                      <a:pt x="8308" y="784"/>
                      <a:pt x="2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>
                <a:off x="-4054475" y="45780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1"/>
                    </a:moveTo>
                    <a:cubicBezTo>
                      <a:pt x="3628" y="1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108"/>
                      <a:pt x="1" y="8505"/>
                    </a:cubicBezTo>
                    <a:cubicBezTo>
                      <a:pt x="1" y="9902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05"/>
                    </a:cubicBezTo>
                    <a:cubicBezTo>
                      <a:pt x="3407" y="11667"/>
                      <a:pt x="4118" y="12059"/>
                      <a:pt x="4903" y="12059"/>
                    </a:cubicBezTo>
                    <a:cubicBezTo>
                      <a:pt x="5736" y="12059"/>
                      <a:pt x="6447" y="11618"/>
                      <a:pt x="6839" y="11005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02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1"/>
                      <a:pt x="4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42"/>
              <p:cNvSpPr/>
              <p:nvPr/>
            </p:nvSpPr>
            <p:spPr>
              <a:xfrm>
                <a:off x="-4287300" y="4365775"/>
                <a:ext cx="20712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5563" extrusionOk="0">
                    <a:moveTo>
                      <a:pt x="811" y="1"/>
                    </a:moveTo>
                    <a:cubicBezTo>
                      <a:pt x="581" y="1"/>
                      <a:pt x="361" y="110"/>
                      <a:pt x="221" y="328"/>
                    </a:cubicBezTo>
                    <a:cubicBezTo>
                      <a:pt x="0" y="696"/>
                      <a:pt x="123" y="1088"/>
                      <a:pt x="442" y="1309"/>
                    </a:cubicBezTo>
                    <a:lnTo>
                      <a:pt x="7083" y="5451"/>
                    </a:lnTo>
                    <a:cubicBezTo>
                      <a:pt x="7211" y="5527"/>
                      <a:pt x="7342" y="5562"/>
                      <a:pt x="7467" y="5562"/>
                    </a:cubicBezTo>
                    <a:cubicBezTo>
                      <a:pt x="7703" y="5562"/>
                      <a:pt x="7920" y="5438"/>
                      <a:pt x="8064" y="5230"/>
                    </a:cubicBezTo>
                    <a:cubicBezTo>
                      <a:pt x="8284" y="4862"/>
                      <a:pt x="8162" y="4470"/>
                      <a:pt x="7843" y="4250"/>
                    </a:cubicBezTo>
                    <a:lnTo>
                      <a:pt x="1201" y="108"/>
                    </a:lnTo>
                    <a:cubicBezTo>
                      <a:pt x="1077" y="36"/>
                      <a:pt x="942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42"/>
              <p:cNvSpPr/>
              <p:nvPr/>
            </p:nvSpPr>
            <p:spPr>
              <a:xfrm>
                <a:off x="-3794075" y="4366025"/>
                <a:ext cx="20100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5825" extrusionOk="0">
                    <a:moveTo>
                      <a:pt x="7225" y="1"/>
                    </a:moveTo>
                    <a:cubicBezTo>
                      <a:pt x="7080" y="1"/>
                      <a:pt x="6933" y="48"/>
                      <a:pt x="6814" y="147"/>
                    </a:cubicBezTo>
                    <a:lnTo>
                      <a:pt x="369" y="4534"/>
                    </a:lnTo>
                    <a:cubicBezTo>
                      <a:pt x="99" y="4754"/>
                      <a:pt x="1" y="5146"/>
                      <a:pt x="222" y="5539"/>
                    </a:cubicBezTo>
                    <a:cubicBezTo>
                      <a:pt x="356" y="5718"/>
                      <a:pt x="573" y="5825"/>
                      <a:pt x="794" y="5825"/>
                    </a:cubicBezTo>
                    <a:cubicBezTo>
                      <a:pt x="935" y="5825"/>
                      <a:pt x="1078" y="5781"/>
                      <a:pt x="1202" y="5686"/>
                    </a:cubicBezTo>
                    <a:lnTo>
                      <a:pt x="7623" y="1274"/>
                    </a:lnTo>
                    <a:cubicBezTo>
                      <a:pt x="7942" y="1053"/>
                      <a:pt x="8040" y="588"/>
                      <a:pt x="7770" y="294"/>
                    </a:cubicBezTo>
                    <a:cubicBezTo>
                      <a:pt x="7653" y="104"/>
                      <a:pt x="7440" y="1"/>
                      <a:pt x="7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42"/>
              <p:cNvSpPr/>
              <p:nvPr/>
            </p:nvSpPr>
            <p:spPr>
              <a:xfrm>
                <a:off x="-4284850" y="4502025"/>
                <a:ext cx="226725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69" extrusionOk="0">
                    <a:moveTo>
                      <a:pt x="4510" y="0"/>
                    </a:moveTo>
                    <a:cubicBezTo>
                      <a:pt x="4494" y="0"/>
                      <a:pt x="4478" y="0"/>
                      <a:pt x="4461" y="1"/>
                    </a:cubicBezTo>
                    <a:cubicBezTo>
                      <a:pt x="2133" y="25"/>
                      <a:pt x="246" y="1814"/>
                      <a:pt x="1" y="4069"/>
                    </a:cubicBezTo>
                    <a:cubicBezTo>
                      <a:pt x="1146" y="3341"/>
                      <a:pt x="2831" y="2866"/>
                      <a:pt x="4635" y="2866"/>
                    </a:cubicBezTo>
                    <a:cubicBezTo>
                      <a:pt x="6112" y="2866"/>
                      <a:pt x="7667" y="3185"/>
                      <a:pt x="9069" y="3946"/>
                    </a:cubicBezTo>
                    <a:cubicBezTo>
                      <a:pt x="8752" y="1708"/>
                      <a:pt x="6817" y="0"/>
                      <a:pt x="4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42"/>
              <p:cNvSpPr/>
              <p:nvPr/>
            </p:nvSpPr>
            <p:spPr>
              <a:xfrm>
                <a:off x="-3805700" y="4502025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59" y="1"/>
                    </a:moveTo>
                    <a:cubicBezTo>
                      <a:pt x="2255" y="1"/>
                      <a:pt x="319" y="1716"/>
                      <a:pt x="0" y="3971"/>
                    </a:cubicBezTo>
                    <a:cubicBezTo>
                      <a:pt x="1298" y="3221"/>
                      <a:pt x="2891" y="2864"/>
                      <a:pt x="4469" y="2864"/>
                    </a:cubicBezTo>
                    <a:cubicBezTo>
                      <a:pt x="6140" y="2864"/>
                      <a:pt x="7796" y="3264"/>
                      <a:pt x="9069" y="4020"/>
                    </a:cubicBezTo>
                    <a:cubicBezTo>
                      <a:pt x="8799" y="1765"/>
                      <a:pt x="6936" y="1"/>
                      <a:pt x="4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42"/>
              <p:cNvSpPr/>
              <p:nvPr/>
            </p:nvSpPr>
            <p:spPr>
              <a:xfrm>
                <a:off x="-4311075" y="4760775"/>
                <a:ext cx="759175" cy="302675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12107" extrusionOk="0">
                    <a:moveTo>
                      <a:pt x="333" y="1"/>
                    </a:moveTo>
                    <a:cubicBezTo>
                      <a:pt x="166" y="1"/>
                      <a:pt x="1" y="142"/>
                      <a:pt x="45" y="361"/>
                    </a:cubicBezTo>
                    <a:cubicBezTo>
                      <a:pt x="1295" y="8191"/>
                      <a:pt x="8237" y="12107"/>
                      <a:pt x="15182" y="12107"/>
                    </a:cubicBezTo>
                    <a:cubicBezTo>
                      <a:pt x="22127" y="12107"/>
                      <a:pt x="29075" y="8191"/>
                      <a:pt x="30337" y="361"/>
                    </a:cubicBezTo>
                    <a:cubicBezTo>
                      <a:pt x="30367" y="142"/>
                      <a:pt x="30195" y="1"/>
                      <a:pt x="30026" y="1"/>
                    </a:cubicBezTo>
                    <a:cubicBezTo>
                      <a:pt x="29912" y="1"/>
                      <a:pt x="29799" y="65"/>
                      <a:pt x="29749" y="214"/>
                    </a:cubicBezTo>
                    <a:cubicBezTo>
                      <a:pt x="27690" y="5900"/>
                      <a:pt x="21931" y="10017"/>
                      <a:pt x="15167" y="10017"/>
                    </a:cubicBezTo>
                    <a:cubicBezTo>
                      <a:pt x="8402" y="10017"/>
                      <a:pt x="2667" y="5924"/>
                      <a:pt x="608" y="214"/>
                    </a:cubicBezTo>
                    <a:cubicBezTo>
                      <a:pt x="559" y="65"/>
                      <a:pt x="445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90A069E-5757-8C8C-F3EE-20D3D12D4E47}"/>
              </a:ext>
            </a:extLst>
          </p:cNvPr>
          <p:cNvSpPr txBox="1"/>
          <p:nvPr/>
        </p:nvSpPr>
        <p:spPr>
          <a:xfrm>
            <a:off x="639404" y="491064"/>
            <a:ext cx="72950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TUỒNG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  <a:tabLst>
                <a:tab pos="6591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800"/>
              </a:spcAft>
              <a:tabLst>
                <a:tab pos="659130" algn="l"/>
              </a:tabLst>
            </a:pP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x-none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rapezoid 7">
            <a:extLst>
              <a:ext uri="{FF2B5EF4-FFF2-40B4-BE49-F238E27FC236}">
                <a16:creationId xmlns="" xmlns:a16="http://schemas.microsoft.com/office/drawing/2014/main" id="{EC35BF1E-8724-9BE7-D6B6-3E0DB190C7AC}"/>
              </a:ext>
            </a:extLst>
          </p:cNvPr>
          <p:cNvSpPr/>
          <p:nvPr/>
        </p:nvSpPr>
        <p:spPr>
          <a:xfrm>
            <a:off x="921662" y="2862881"/>
            <a:ext cx="3911794" cy="1914254"/>
          </a:xfrm>
          <a:prstGeom prst="trapezoid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rapezoid 11">
            <a:extLst>
              <a:ext uri="{FF2B5EF4-FFF2-40B4-BE49-F238E27FC236}">
                <a16:creationId xmlns="" xmlns:a16="http://schemas.microsoft.com/office/drawing/2014/main" id="{EA4015CF-6116-7DA9-8F8F-F9887354764C}"/>
              </a:ext>
            </a:extLst>
          </p:cNvPr>
          <p:cNvSpPr/>
          <p:nvPr/>
        </p:nvSpPr>
        <p:spPr>
          <a:xfrm rot="10800000">
            <a:off x="4652216" y="2848023"/>
            <a:ext cx="3911794" cy="1914254"/>
          </a:xfrm>
          <a:prstGeom prst="trapezoid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3" name="Google Shape;1863;p52">
            <a:extLst>
              <a:ext uri="{FF2B5EF4-FFF2-40B4-BE49-F238E27FC236}">
                <a16:creationId xmlns="" xmlns:a16="http://schemas.microsoft.com/office/drawing/2014/main" id="{6F010984-C1EE-3883-6ABA-9E6695FC3DBD}"/>
              </a:ext>
            </a:extLst>
          </p:cNvPr>
          <p:cNvGrpSpPr/>
          <p:nvPr/>
        </p:nvGrpSpPr>
        <p:grpSpPr>
          <a:xfrm rot="2550217">
            <a:off x="-128015" y="2885237"/>
            <a:ext cx="1024438" cy="927553"/>
            <a:chOff x="2307464" y="1954372"/>
            <a:chExt cx="552537" cy="551596"/>
          </a:xfrm>
        </p:grpSpPr>
        <p:sp>
          <p:nvSpPr>
            <p:cNvPr id="14" name="Google Shape;1864;p52">
              <a:extLst>
                <a:ext uri="{FF2B5EF4-FFF2-40B4-BE49-F238E27FC236}">
                  <a16:creationId xmlns="" xmlns:a16="http://schemas.microsoft.com/office/drawing/2014/main" id="{60DD66F0-1624-C392-09BF-410E847AC207}"/>
                </a:ext>
              </a:extLst>
            </p:cNvPr>
            <p:cNvSpPr/>
            <p:nvPr/>
          </p:nvSpPr>
          <p:spPr>
            <a:xfrm>
              <a:off x="2825380" y="2079292"/>
              <a:ext cx="21179" cy="426676"/>
            </a:xfrm>
            <a:custGeom>
              <a:avLst/>
              <a:gdLst/>
              <a:ahLst/>
              <a:cxnLst/>
              <a:rect l="l" t="t" r="r" b="b"/>
              <a:pathLst>
                <a:path w="698" h="14062" extrusionOk="0">
                  <a:moveTo>
                    <a:pt x="1" y="0"/>
                  </a:moveTo>
                  <a:lnTo>
                    <a:pt x="159" y="14061"/>
                  </a:lnTo>
                  <a:lnTo>
                    <a:pt x="698" y="14061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65;p52">
              <a:extLst>
                <a:ext uri="{FF2B5EF4-FFF2-40B4-BE49-F238E27FC236}">
                  <a16:creationId xmlns="" xmlns:a16="http://schemas.microsoft.com/office/drawing/2014/main" id="{6C204732-A899-D24E-37D7-386EF01992AA}"/>
                </a:ext>
              </a:extLst>
            </p:cNvPr>
            <p:cNvSpPr/>
            <p:nvPr/>
          </p:nvSpPr>
          <p:spPr>
            <a:xfrm>
              <a:off x="2825380" y="2079292"/>
              <a:ext cx="19267" cy="143186"/>
            </a:xfrm>
            <a:custGeom>
              <a:avLst/>
              <a:gdLst/>
              <a:ahLst/>
              <a:cxnLst/>
              <a:rect l="l" t="t" r="r" b="b"/>
              <a:pathLst>
                <a:path w="635" h="4719" extrusionOk="0">
                  <a:moveTo>
                    <a:pt x="1" y="0"/>
                  </a:moveTo>
                  <a:lnTo>
                    <a:pt x="64" y="4719"/>
                  </a:lnTo>
                  <a:lnTo>
                    <a:pt x="634" y="462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66;p52">
              <a:extLst>
                <a:ext uri="{FF2B5EF4-FFF2-40B4-BE49-F238E27FC236}">
                  <a16:creationId xmlns="" xmlns:a16="http://schemas.microsoft.com/office/drawing/2014/main" id="{BBAF6818-69AF-A05C-02D8-14B26F9EA474}"/>
                </a:ext>
              </a:extLst>
            </p:cNvPr>
            <p:cNvSpPr/>
            <p:nvPr/>
          </p:nvSpPr>
          <p:spPr>
            <a:xfrm>
              <a:off x="2307464" y="1954372"/>
              <a:ext cx="550625" cy="356524"/>
            </a:xfrm>
            <a:custGeom>
              <a:avLst/>
              <a:gdLst/>
              <a:ahLst/>
              <a:cxnLst/>
              <a:rect l="l" t="t" r="r" b="b"/>
              <a:pathLst>
                <a:path w="18147" h="11750" extrusionOk="0">
                  <a:moveTo>
                    <a:pt x="13201" y="3807"/>
                  </a:moveTo>
                  <a:cubicBezTo>
                    <a:pt x="14099" y="3807"/>
                    <a:pt x="15011" y="4339"/>
                    <a:pt x="15011" y="4339"/>
                  </a:cubicBezTo>
                  <a:cubicBezTo>
                    <a:pt x="15011" y="4339"/>
                    <a:pt x="14885" y="5606"/>
                    <a:pt x="13998" y="6492"/>
                  </a:cubicBezTo>
                  <a:cubicBezTo>
                    <a:pt x="13706" y="6785"/>
                    <a:pt x="13214" y="6881"/>
                    <a:pt x="12693" y="6881"/>
                  </a:cubicBezTo>
                  <a:cubicBezTo>
                    <a:pt x="11689" y="6881"/>
                    <a:pt x="10578" y="6524"/>
                    <a:pt x="10578" y="6524"/>
                  </a:cubicBezTo>
                  <a:cubicBezTo>
                    <a:pt x="10578" y="6524"/>
                    <a:pt x="11116" y="5194"/>
                    <a:pt x="12098" y="4212"/>
                  </a:cubicBezTo>
                  <a:cubicBezTo>
                    <a:pt x="12409" y="3911"/>
                    <a:pt x="12803" y="3807"/>
                    <a:pt x="13201" y="3807"/>
                  </a:cubicBezTo>
                  <a:close/>
                  <a:moveTo>
                    <a:pt x="4918" y="4116"/>
                  </a:moveTo>
                  <a:cubicBezTo>
                    <a:pt x="5234" y="4116"/>
                    <a:pt x="5507" y="4177"/>
                    <a:pt x="5669" y="4339"/>
                  </a:cubicBezTo>
                  <a:cubicBezTo>
                    <a:pt x="6302" y="4972"/>
                    <a:pt x="7094" y="6461"/>
                    <a:pt x="7094" y="6461"/>
                  </a:cubicBezTo>
                  <a:cubicBezTo>
                    <a:pt x="7094" y="6461"/>
                    <a:pt x="5968" y="7182"/>
                    <a:pt x="5027" y="7182"/>
                  </a:cubicBezTo>
                  <a:cubicBezTo>
                    <a:pt x="4706" y="7182"/>
                    <a:pt x="4406" y="7098"/>
                    <a:pt x="4180" y="6873"/>
                  </a:cubicBezTo>
                  <a:cubicBezTo>
                    <a:pt x="3325" y="6017"/>
                    <a:pt x="2724" y="4624"/>
                    <a:pt x="2724" y="4624"/>
                  </a:cubicBezTo>
                  <a:cubicBezTo>
                    <a:pt x="2724" y="4624"/>
                    <a:pt x="4002" y="4116"/>
                    <a:pt x="4918" y="4116"/>
                  </a:cubicBezTo>
                  <a:close/>
                  <a:moveTo>
                    <a:pt x="855" y="0"/>
                  </a:moveTo>
                  <a:lnTo>
                    <a:pt x="0" y="444"/>
                  </a:lnTo>
                  <a:cubicBezTo>
                    <a:pt x="0" y="444"/>
                    <a:pt x="63" y="5099"/>
                    <a:pt x="63" y="5986"/>
                  </a:cubicBezTo>
                  <a:cubicBezTo>
                    <a:pt x="63" y="8899"/>
                    <a:pt x="6429" y="9564"/>
                    <a:pt x="8614" y="11750"/>
                  </a:cubicBezTo>
                  <a:lnTo>
                    <a:pt x="9216" y="11750"/>
                  </a:lnTo>
                  <a:cubicBezTo>
                    <a:pt x="11528" y="9469"/>
                    <a:pt x="18147" y="8899"/>
                    <a:pt x="18147" y="6176"/>
                  </a:cubicBezTo>
                  <a:lnTo>
                    <a:pt x="18083" y="349"/>
                  </a:lnTo>
                  <a:lnTo>
                    <a:pt x="17260" y="159"/>
                  </a:lnTo>
                  <a:cubicBezTo>
                    <a:pt x="17260" y="159"/>
                    <a:pt x="16500" y="1267"/>
                    <a:pt x="15708" y="1267"/>
                  </a:cubicBezTo>
                  <a:cubicBezTo>
                    <a:pt x="14916" y="1267"/>
                    <a:pt x="14061" y="349"/>
                    <a:pt x="13016" y="349"/>
                  </a:cubicBezTo>
                  <a:cubicBezTo>
                    <a:pt x="11306" y="349"/>
                    <a:pt x="9976" y="1457"/>
                    <a:pt x="9089" y="2281"/>
                  </a:cubicBezTo>
                  <a:cubicBezTo>
                    <a:pt x="8392" y="1584"/>
                    <a:pt x="6714" y="222"/>
                    <a:pt x="5004" y="222"/>
                  </a:cubicBezTo>
                  <a:cubicBezTo>
                    <a:pt x="3642" y="222"/>
                    <a:pt x="3009" y="1235"/>
                    <a:pt x="2312" y="1235"/>
                  </a:cubicBezTo>
                  <a:cubicBezTo>
                    <a:pt x="1647" y="1235"/>
                    <a:pt x="855" y="0"/>
                    <a:pt x="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67;p52">
              <a:extLst>
                <a:ext uri="{FF2B5EF4-FFF2-40B4-BE49-F238E27FC236}">
                  <a16:creationId xmlns="" xmlns:a16="http://schemas.microsoft.com/office/drawing/2014/main" id="{8DA900E2-8E4C-AF97-1A4D-B53D4167DE7E}"/>
                </a:ext>
              </a:extLst>
            </p:cNvPr>
            <p:cNvSpPr/>
            <p:nvPr/>
          </p:nvSpPr>
          <p:spPr>
            <a:xfrm>
              <a:off x="2388175" y="2045642"/>
              <a:ext cx="113420" cy="68271"/>
            </a:xfrm>
            <a:custGeom>
              <a:avLst/>
              <a:gdLst/>
              <a:ahLst/>
              <a:cxnLst/>
              <a:rect l="l" t="t" r="r" b="b"/>
              <a:pathLst>
                <a:path w="3738" h="2250" extrusionOk="0">
                  <a:moveTo>
                    <a:pt x="2312" y="1"/>
                  </a:moveTo>
                  <a:cubicBezTo>
                    <a:pt x="1229" y="1"/>
                    <a:pt x="950" y="419"/>
                    <a:pt x="639" y="419"/>
                  </a:cubicBezTo>
                  <a:cubicBezTo>
                    <a:pt x="513" y="419"/>
                    <a:pt x="382" y="351"/>
                    <a:pt x="190" y="159"/>
                  </a:cubicBezTo>
                  <a:lnTo>
                    <a:pt x="190" y="159"/>
                  </a:lnTo>
                  <a:cubicBezTo>
                    <a:pt x="190" y="159"/>
                    <a:pt x="0" y="666"/>
                    <a:pt x="380" y="1458"/>
                  </a:cubicBezTo>
                  <a:cubicBezTo>
                    <a:pt x="822" y="1311"/>
                    <a:pt x="1597" y="1080"/>
                    <a:pt x="2226" y="1080"/>
                  </a:cubicBezTo>
                  <a:cubicBezTo>
                    <a:pt x="2546" y="1080"/>
                    <a:pt x="2828" y="1139"/>
                    <a:pt x="3009" y="1299"/>
                  </a:cubicBezTo>
                  <a:cubicBezTo>
                    <a:pt x="3231" y="1553"/>
                    <a:pt x="3516" y="1901"/>
                    <a:pt x="3737" y="2249"/>
                  </a:cubicBezTo>
                  <a:cubicBezTo>
                    <a:pt x="3706" y="1458"/>
                    <a:pt x="3484" y="1"/>
                    <a:pt x="2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68;p52">
              <a:extLst>
                <a:ext uri="{FF2B5EF4-FFF2-40B4-BE49-F238E27FC236}">
                  <a16:creationId xmlns="" xmlns:a16="http://schemas.microsoft.com/office/drawing/2014/main" id="{38044596-0F94-C9B1-5FC9-44656F26FC8D}"/>
                </a:ext>
              </a:extLst>
            </p:cNvPr>
            <p:cNvSpPr/>
            <p:nvPr/>
          </p:nvSpPr>
          <p:spPr>
            <a:xfrm>
              <a:off x="2463121" y="1960137"/>
              <a:ext cx="242194" cy="104773"/>
            </a:xfrm>
            <a:custGeom>
              <a:avLst/>
              <a:gdLst/>
              <a:ahLst/>
              <a:cxnLst/>
              <a:rect l="l" t="t" r="r" b="b"/>
              <a:pathLst>
                <a:path w="7982" h="3453" extrusionOk="0">
                  <a:moveTo>
                    <a:pt x="1" y="0"/>
                  </a:moveTo>
                  <a:lnTo>
                    <a:pt x="1" y="0"/>
                  </a:lnTo>
                  <a:cubicBezTo>
                    <a:pt x="571" y="1109"/>
                    <a:pt x="1996" y="3452"/>
                    <a:pt x="4023" y="3452"/>
                  </a:cubicBezTo>
                  <a:cubicBezTo>
                    <a:pt x="5796" y="3452"/>
                    <a:pt x="7221" y="1425"/>
                    <a:pt x="7981" y="127"/>
                  </a:cubicBezTo>
                  <a:cubicBezTo>
                    <a:pt x="6239" y="127"/>
                    <a:pt x="4878" y="1235"/>
                    <a:pt x="4023" y="2059"/>
                  </a:cubicBezTo>
                  <a:cubicBezTo>
                    <a:pt x="3294" y="1362"/>
                    <a:pt x="1679" y="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869;p52">
              <a:extLst>
                <a:ext uri="{FF2B5EF4-FFF2-40B4-BE49-F238E27FC236}">
                  <a16:creationId xmlns="" xmlns:a16="http://schemas.microsoft.com/office/drawing/2014/main" id="{CC488FB6-E34F-D47E-5F15-A0DD3781EB1B}"/>
                </a:ext>
              </a:extLst>
            </p:cNvPr>
            <p:cNvSpPr/>
            <p:nvPr/>
          </p:nvSpPr>
          <p:spPr>
            <a:xfrm>
              <a:off x="2309375" y="2098498"/>
              <a:ext cx="114391" cy="136481"/>
            </a:xfrm>
            <a:custGeom>
              <a:avLst/>
              <a:gdLst/>
              <a:ahLst/>
              <a:cxnLst/>
              <a:rect l="l" t="t" r="r" b="b"/>
              <a:pathLst>
                <a:path w="3770" h="4498" extrusionOk="0">
                  <a:moveTo>
                    <a:pt x="0" y="1"/>
                  </a:moveTo>
                  <a:lnTo>
                    <a:pt x="0" y="1236"/>
                  </a:lnTo>
                  <a:cubicBezTo>
                    <a:pt x="0" y="2756"/>
                    <a:pt x="1806" y="3674"/>
                    <a:pt x="3769" y="4498"/>
                  </a:cubicBezTo>
                  <a:cubicBezTo>
                    <a:pt x="3294" y="1774"/>
                    <a:pt x="1362" y="53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870;p52">
              <a:extLst>
                <a:ext uri="{FF2B5EF4-FFF2-40B4-BE49-F238E27FC236}">
                  <a16:creationId xmlns="" xmlns:a16="http://schemas.microsoft.com/office/drawing/2014/main" id="{FF5D0BD3-06C4-E92A-E016-B8BBA1AAD6AF}"/>
                </a:ext>
              </a:extLst>
            </p:cNvPr>
            <p:cNvSpPr/>
            <p:nvPr/>
          </p:nvSpPr>
          <p:spPr>
            <a:xfrm>
              <a:off x="2753317" y="2089851"/>
              <a:ext cx="106684" cy="139363"/>
            </a:xfrm>
            <a:custGeom>
              <a:avLst/>
              <a:gdLst/>
              <a:ahLst/>
              <a:cxnLst/>
              <a:rect l="l" t="t" r="r" b="b"/>
              <a:pathLst>
                <a:path w="3516" h="4593" extrusionOk="0">
                  <a:moveTo>
                    <a:pt x="3484" y="1"/>
                  </a:moveTo>
                  <a:cubicBezTo>
                    <a:pt x="317" y="634"/>
                    <a:pt x="1" y="3421"/>
                    <a:pt x="1" y="4593"/>
                  </a:cubicBezTo>
                  <a:cubicBezTo>
                    <a:pt x="1932" y="3833"/>
                    <a:pt x="3516" y="3041"/>
                    <a:pt x="3516" y="1711"/>
                  </a:cubicBezTo>
                  <a:lnTo>
                    <a:pt x="34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871;p52">
              <a:extLst>
                <a:ext uri="{FF2B5EF4-FFF2-40B4-BE49-F238E27FC236}">
                  <a16:creationId xmlns="" xmlns:a16="http://schemas.microsoft.com/office/drawing/2014/main" id="{63644DF6-50A3-CE48-F0ED-2B30B3666C24}"/>
                </a:ext>
              </a:extLst>
            </p:cNvPr>
            <p:cNvSpPr/>
            <p:nvPr/>
          </p:nvSpPr>
          <p:spPr>
            <a:xfrm>
              <a:off x="2640898" y="2045642"/>
              <a:ext cx="121097" cy="77889"/>
            </a:xfrm>
            <a:custGeom>
              <a:avLst/>
              <a:gdLst/>
              <a:ahLst/>
              <a:cxnLst/>
              <a:rect l="l" t="t" r="r" b="b"/>
              <a:pathLst>
                <a:path w="3991" h="2567" extrusionOk="0">
                  <a:moveTo>
                    <a:pt x="1457" y="1"/>
                  </a:moveTo>
                  <a:cubicBezTo>
                    <a:pt x="317" y="1"/>
                    <a:pt x="0" y="1806"/>
                    <a:pt x="95" y="2566"/>
                  </a:cubicBezTo>
                  <a:cubicBezTo>
                    <a:pt x="317" y="2123"/>
                    <a:pt x="697" y="1648"/>
                    <a:pt x="1109" y="1236"/>
                  </a:cubicBezTo>
                  <a:cubicBezTo>
                    <a:pt x="1417" y="927"/>
                    <a:pt x="1813" y="821"/>
                    <a:pt x="2210" y="821"/>
                  </a:cubicBezTo>
                  <a:cubicBezTo>
                    <a:pt x="2832" y="821"/>
                    <a:pt x="3460" y="1081"/>
                    <a:pt x="3769" y="1236"/>
                  </a:cubicBezTo>
                  <a:cubicBezTo>
                    <a:pt x="3959" y="793"/>
                    <a:pt x="3991" y="381"/>
                    <a:pt x="3991" y="381"/>
                  </a:cubicBezTo>
                  <a:lnTo>
                    <a:pt x="3991" y="381"/>
                  </a:lnTo>
                  <a:cubicBezTo>
                    <a:pt x="3887" y="484"/>
                    <a:pt x="3781" y="525"/>
                    <a:pt x="3662" y="525"/>
                  </a:cubicBezTo>
                  <a:cubicBezTo>
                    <a:pt x="3235" y="525"/>
                    <a:pt x="2647" y="1"/>
                    <a:pt x="1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" name="Google Shape;1302;p43"/>
          <p:cNvGrpSpPr/>
          <p:nvPr/>
        </p:nvGrpSpPr>
        <p:grpSpPr>
          <a:xfrm rot="900046">
            <a:off x="7801497" y="41913"/>
            <a:ext cx="1548987" cy="1260302"/>
            <a:chOff x="-4665350" y="238125"/>
            <a:chExt cx="1564900" cy="1273250"/>
          </a:xfrm>
        </p:grpSpPr>
        <p:sp>
          <p:nvSpPr>
            <p:cNvPr id="1303" name="Google Shape;1303;p43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4" name="Google Shape;1304;p43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1305" name="Google Shape;1305;p43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3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3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3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3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43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43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43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43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43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43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43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43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43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43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43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43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43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43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43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FE8F2E6-09B3-81F2-E899-F0DF8B050598}"/>
              </a:ext>
            </a:extLst>
          </p:cNvPr>
          <p:cNvSpPr txBox="1"/>
          <p:nvPr/>
        </p:nvSpPr>
        <p:spPr>
          <a:xfrm>
            <a:off x="432954" y="672064"/>
            <a:ext cx="5046537" cy="3375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endParaRPr lang="en-US" sz="20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biếm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sung,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x-none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Hexagon 27">
            <a:extLst>
              <a:ext uri="{FF2B5EF4-FFF2-40B4-BE49-F238E27FC236}">
                <a16:creationId xmlns="" xmlns:a16="http://schemas.microsoft.com/office/drawing/2014/main" id="{8F31B789-4973-1812-6B38-CA536FCB584F}"/>
              </a:ext>
            </a:extLst>
          </p:cNvPr>
          <p:cNvSpPr/>
          <p:nvPr/>
        </p:nvSpPr>
        <p:spPr>
          <a:xfrm>
            <a:off x="5475528" y="659734"/>
            <a:ext cx="3482655" cy="4056118"/>
          </a:xfrm>
          <a:prstGeom prst="hexagon">
            <a:avLst>
              <a:gd name="adj" fmla="val 18061"/>
              <a:gd name="vf" fmla="val 115470"/>
            </a:avLst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9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6D48BCD-D017-958A-942B-B85BA6B48F2A}"/>
              </a:ext>
            </a:extLst>
          </p:cNvPr>
          <p:cNvSpPr txBox="1"/>
          <p:nvPr/>
        </p:nvSpPr>
        <p:spPr>
          <a:xfrm>
            <a:off x="1133064" y="203768"/>
            <a:ext cx="59408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B943994-EB0D-6106-BBB0-17F89E9864D6}"/>
              </a:ext>
            </a:extLst>
          </p:cNvPr>
          <p:cNvGrpSpPr/>
          <p:nvPr/>
        </p:nvGrpSpPr>
        <p:grpSpPr>
          <a:xfrm>
            <a:off x="584237" y="817962"/>
            <a:ext cx="4408379" cy="4097812"/>
            <a:chOff x="538525" y="792296"/>
            <a:chExt cx="4408379" cy="4097812"/>
          </a:xfrm>
        </p:grpSpPr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2606F7DD-3B2C-0B9C-EE88-7D7E1454189F}"/>
                </a:ext>
              </a:extLst>
            </p:cNvPr>
            <p:cNvSpPr/>
            <p:nvPr/>
          </p:nvSpPr>
          <p:spPr>
            <a:xfrm>
              <a:off x="538525" y="792296"/>
              <a:ext cx="4408379" cy="4097812"/>
            </a:xfrm>
            <a:prstGeom prst="roundRect">
              <a:avLst/>
            </a:prstGeom>
            <a:solidFill>
              <a:srgbClr val="CC24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773523D2-C431-CBDA-628D-94F464514B80}"/>
                </a:ext>
              </a:extLst>
            </p:cNvPr>
            <p:cNvSpPr/>
            <p:nvPr/>
          </p:nvSpPr>
          <p:spPr>
            <a:xfrm>
              <a:off x="636213" y="914950"/>
              <a:ext cx="4210107" cy="3859039"/>
            </a:xfrm>
            <a:prstGeom prst="roundRect">
              <a:avLst/>
            </a:prstGeom>
            <a:solidFill>
              <a:srgbClr val="F4B34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spcAft>
                  <a:spcPts val="80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Giá </a:t>
              </a:r>
              <a:r>
                <a:rPr 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x-none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>
                <a:spcAft>
                  <a:spcPts val="8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Giá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to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lớn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trưng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làng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quây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quần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vở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Nam </a:t>
              </a:r>
              <a:endParaRPr lang="x-none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>
                <a:spcAft>
                  <a:spcPts val="8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Gây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hứng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thú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tò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mò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thay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phẩm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x-none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>
                <a:spcAft>
                  <a:spcPts val="8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Gắn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x-none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>
                <a:spcAft>
                  <a:spcPts val="8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sân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khấu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x-none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C55E57E-7B34-877C-C165-EF60BC34E17B}"/>
              </a:ext>
            </a:extLst>
          </p:cNvPr>
          <p:cNvGrpSpPr/>
          <p:nvPr/>
        </p:nvGrpSpPr>
        <p:grpSpPr>
          <a:xfrm>
            <a:off x="5599924" y="846502"/>
            <a:ext cx="2798064" cy="3943164"/>
            <a:chOff x="5138928" y="864305"/>
            <a:chExt cx="2798064" cy="3943164"/>
          </a:xfrm>
        </p:grpSpPr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B2A38077-3E59-8086-2A73-B38CA2D2A4E6}"/>
                </a:ext>
              </a:extLst>
            </p:cNvPr>
            <p:cNvSpPr/>
            <p:nvPr/>
          </p:nvSpPr>
          <p:spPr>
            <a:xfrm>
              <a:off x="5299371" y="864305"/>
              <a:ext cx="2637621" cy="3943164"/>
            </a:xfrm>
            <a:prstGeom prst="roundRect">
              <a:avLst/>
            </a:prstGeom>
            <a:solidFill>
              <a:srgbClr val="CC244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="" xmlns:a16="http://schemas.microsoft.com/office/drawing/2014/main" id="{08BE2454-D6E8-027B-FF78-6C1DF2E59F99}"/>
                </a:ext>
              </a:extLst>
            </p:cNvPr>
            <p:cNvSpPr/>
            <p:nvPr/>
          </p:nvSpPr>
          <p:spPr>
            <a:xfrm>
              <a:off x="5395218" y="987552"/>
              <a:ext cx="2431341" cy="36785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>
                <a:spcAft>
                  <a:spcPts val="800"/>
                </a:spcAft>
              </a:pP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 </a:t>
              </a:r>
              <a:r>
                <a:rPr lang="en-US" sz="2000" b="1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sánh</a:t>
              </a:r>
              <a:r>
                <a:rPr lang="en-US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x-none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 algn="just">
                <a:spcAft>
                  <a:spcPts val="80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dần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vị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tuồng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x-none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lvl="0"/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-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Chưa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được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đẩy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mạnh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và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phát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triển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như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giá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trị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văn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hóa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nó</a:t>
              </a:r>
              <a:r>
                <a:rPr lang="en-US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Arial"/>
                </a:rPr>
                <a:t> . </a:t>
              </a:r>
              <a:endParaRPr lang="x-none" sz="2000" dirty="0">
                <a:solidFill>
                  <a:srgbClr val="000000"/>
                </a:solidFill>
                <a:cs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89034C5A-87A3-9C50-A6DD-CF0AA6B68771}"/>
                </a:ext>
              </a:extLst>
            </p:cNvPr>
            <p:cNvSpPr txBox="1"/>
            <p:nvPr/>
          </p:nvSpPr>
          <p:spPr>
            <a:xfrm>
              <a:off x="5138928" y="877824"/>
              <a:ext cx="1847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x-none" dirty="0"/>
            </a:p>
          </p:txBody>
        </p:sp>
      </p:grpSp>
      <p:grpSp>
        <p:nvGrpSpPr>
          <p:cNvPr id="737" name="Google Shape;737;p35"/>
          <p:cNvGrpSpPr/>
          <p:nvPr/>
        </p:nvGrpSpPr>
        <p:grpSpPr>
          <a:xfrm>
            <a:off x="7256899" y="181811"/>
            <a:ext cx="1508074" cy="1272301"/>
            <a:chOff x="4159040" y="2757547"/>
            <a:chExt cx="1463847" cy="1367971"/>
          </a:xfrm>
        </p:grpSpPr>
        <p:sp>
          <p:nvSpPr>
            <p:cNvPr id="738" name="Google Shape;738;p35"/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9" name="Google Shape;739;p35"/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740" name="Google Shape;740;p35"/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5"/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5"/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5"/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5"/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5"/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5"/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5"/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5"/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5"/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5"/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5"/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5"/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5"/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5"/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5"/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5"/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5"/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5"/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5"/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5"/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5"/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987;p52">
            <a:extLst>
              <a:ext uri="{FF2B5EF4-FFF2-40B4-BE49-F238E27FC236}">
                <a16:creationId xmlns="" xmlns:a16="http://schemas.microsoft.com/office/drawing/2014/main" id="{938322F4-AFA1-EFB0-A9DF-FAEDEF5EAC92}"/>
              </a:ext>
            </a:extLst>
          </p:cNvPr>
          <p:cNvGrpSpPr/>
          <p:nvPr/>
        </p:nvGrpSpPr>
        <p:grpSpPr>
          <a:xfrm>
            <a:off x="4663021" y="3355848"/>
            <a:ext cx="996761" cy="969690"/>
            <a:chOff x="826689" y="2593385"/>
            <a:chExt cx="550625" cy="551596"/>
          </a:xfrm>
        </p:grpSpPr>
        <p:sp>
          <p:nvSpPr>
            <p:cNvPr id="19" name="Google Shape;1988;p52">
              <a:extLst>
                <a:ext uri="{FF2B5EF4-FFF2-40B4-BE49-F238E27FC236}">
                  <a16:creationId xmlns="" xmlns:a16="http://schemas.microsoft.com/office/drawing/2014/main" id="{41769A32-B27B-06B2-D3C0-D13E6F36A7D9}"/>
                </a:ext>
              </a:extLst>
            </p:cNvPr>
            <p:cNvSpPr/>
            <p:nvPr/>
          </p:nvSpPr>
          <p:spPr>
            <a:xfrm>
              <a:off x="1048645" y="2748071"/>
              <a:ext cx="328670" cy="396910"/>
            </a:xfrm>
            <a:custGeom>
              <a:avLst/>
              <a:gdLst/>
              <a:ahLst/>
              <a:cxnLst/>
              <a:rect l="l" t="t" r="r" b="b"/>
              <a:pathLst>
                <a:path w="10832" h="13081" extrusionOk="0">
                  <a:moveTo>
                    <a:pt x="5511" y="1"/>
                  </a:moveTo>
                  <a:cubicBezTo>
                    <a:pt x="3389" y="1"/>
                    <a:pt x="32" y="1616"/>
                    <a:pt x="32" y="1616"/>
                  </a:cubicBezTo>
                  <a:lnTo>
                    <a:pt x="1" y="6620"/>
                  </a:lnTo>
                  <a:cubicBezTo>
                    <a:pt x="1" y="11085"/>
                    <a:pt x="5416" y="13080"/>
                    <a:pt x="5416" y="13080"/>
                  </a:cubicBezTo>
                  <a:cubicBezTo>
                    <a:pt x="5416" y="13080"/>
                    <a:pt x="10800" y="12003"/>
                    <a:pt x="10800" y="6303"/>
                  </a:cubicBezTo>
                  <a:lnTo>
                    <a:pt x="10831" y="1553"/>
                  </a:lnTo>
                  <a:cubicBezTo>
                    <a:pt x="10831" y="1553"/>
                    <a:pt x="7601" y="1"/>
                    <a:pt x="5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989;p52">
              <a:extLst>
                <a:ext uri="{FF2B5EF4-FFF2-40B4-BE49-F238E27FC236}">
                  <a16:creationId xmlns="" xmlns:a16="http://schemas.microsoft.com/office/drawing/2014/main" id="{AADB5555-3585-36FE-3905-566E041FD5A7}"/>
                </a:ext>
              </a:extLst>
            </p:cNvPr>
            <p:cNvSpPr/>
            <p:nvPr/>
          </p:nvSpPr>
          <p:spPr>
            <a:xfrm>
              <a:off x="1107266" y="2950819"/>
              <a:ext cx="210486" cy="61535"/>
            </a:xfrm>
            <a:custGeom>
              <a:avLst/>
              <a:gdLst/>
              <a:ahLst/>
              <a:cxnLst/>
              <a:rect l="l" t="t" r="r" b="b"/>
              <a:pathLst>
                <a:path w="6937" h="2028" extrusionOk="0">
                  <a:moveTo>
                    <a:pt x="3357" y="1"/>
                  </a:moveTo>
                  <a:cubicBezTo>
                    <a:pt x="1711" y="1"/>
                    <a:pt x="0" y="1838"/>
                    <a:pt x="0" y="1838"/>
                  </a:cubicBezTo>
                  <a:cubicBezTo>
                    <a:pt x="0" y="1838"/>
                    <a:pt x="2566" y="1489"/>
                    <a:pt x="3357" y="1489"/>
                  </a:cubicBezTo>
                  <a:cubicBezTo>
                    <a:pt x="4212" y="1489"/>
                    <a:pt x="6936" y="2028"/>
                    <a:pt x="6936" y="2028"/>
                  </a:cubicBezTo>
                  <a:cubicBezTo>
                    <a:pt x="6936" y="2028"/>
                    <a:pt x="5036" y="1"/>
                    <a:pt x="33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990;p52">
              <a:extLst>
                <a:ext uri="{FF2B5EF4-FFF2-40B4-BE49-F238E27FC236}">
                  <a16:creationId xmlns="" xmlns:a16="http://schemas.microsoft.com/office/drawing/2014/main" id="{E6336B31-5FE9-82D9-15FC-7513AB4CFC4B}"/>
                </a:ext>
              </a:extLst>
            </p:cNvPr>
            <p:cNvSpPr/>
            <p:nvPr/>
          </p:nvSpPr>
          <p:spPr>
            <a:xfrm>
              <a:off x="1242746" y="2880698"/>
              <a:ext cx="100949" cy="36532"/>
            </a:xfrm>
            <a:custGeom>
              <a:avLst/>
              <a:gdLst/>
              <a:ahLst/>
              <a:cxnLst/>
              <a:rect l="l" t="t" r="r" b="b"/>
              <a:pathLst>
                <a:path w="3327" h="120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634" y="1204"/>
                    <a:pt x="1553" y="1204"/>
                  </a:cubicBezTo>
                  <a:cubicBezTo>
                    <a:pt x="2471" y="1204"/>
                    <a:pt x="3326" y="222"/>
                    <a:pt x="3326" y="222"/>
                  </a:cubicBezTo>
                  <a:lnTo>
                    <a:pt x="3326" y="222"/>
                  </a:lnTo>
                  <a:cubicBezTo>
                    <a:pt x="3326" y="222"/>
                    <a:pt x="2218" y="380"/>
                    <a:pt x="1584" y="380"/>
                  </a:cubicBezTo>
                  <a:cubicBezTo>
                    <a:pt x="951" y="38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991;p52">
              <a:extLst>
                <a:ext uri="{FF2B5EF4-FFF2-40B4-BE49-F238E27FC236}">
                  <a16:creationId xmlns="" xmlns:a16="http://schemas.microsoft.com/office/drawing/2014/main" id="{D16528E4-B305-5249-214D-66ACB936BA46}"/>
                </a:ext>
              </a:extLst>
            </p:cNvPr>
            <p:cNvSpPr/>
            <p:nvPr/>
          </p:nvSpPr>
          <p:spPr>
            <a:xfrm>
              <a:off x="1299456" y="2916229"/>
              <a:ext cx="41357" cy="65388"/>
            </a:xfrm>
            <a:custGeom>
              <a:avLst/>
              <a:gdLst/>
              <a:ahLst/>
              <a:cxnLst/>
              <a:rect l="l" t="t" r="r" b="b"/>
              <a:pathLst>
                <a:path w="1363" h="2155" extrusionOk="0">
                  <a:moveTo>
                    <a:pt x="634" y="1"/>
                  </a:moveTo>
                  <a:cubicBezTo>
                    <a:pt x="634" y="634"/>
                    <a:pt x="0" y="1109"/>
                    <a:pt x="0" y="1521"/>
                  </a:cubicBezTo>
                  <a:cubicBezTo>
                    <a:pt x="0" y="1901"/>
                    <a:pt x="254" y="2154"/>
                    <a:pt x="634" y="2154"/>
                  </a:cubicBezTo>
                  <a:cubicBezTo>
                    <a:pt x="1045" y="2154"/>
                    <a:pt x="1362" y="1838"/>
                    <a:pt x="1362" y="1426"/>
                  </a:cubicBezTo>
                  <a:cubicBezTo>
                    <a:pt x="1362" y="1046"/>
                    <a:pt x="634" y="476"/>
                    <a:pt x="6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992;p52">
              <a:extLst>
                <a:ext uri="{FF2B5EF4-FFF2-40B4-BE49-F238E27FC236}">
                  <a16:creationId xmlns="" xmlns:a16="http://schemas.microsoft.com/office/drawing/2014/main" id="{F0D32FB4-72DD-FEF0-A16C-2A1FBBECF8EC}"/>
                </a:ext>
              </a:extLst>
            </p:cNvPr>
            <p:cNvSpPr/>
            <p:nvPr/>
          </p:nvSpPr>
          <p:spPr>
            <a:xfrm>
              <a:off x="1048645" y="2748071"/>
              <a:ext cx="163394" cy="267166"/>
            </a:xfrm>
            <a:custGeom>
              <a:avLst/>
              <a:gdLst/>
              <a:ahLst/>
              <a:cxnLst/>
              <a:rect l="l" t="t" r="r" b="b"/>
              <a:pathLst>
                <a:path w="5385" h="8805" extrusionOk="0">
                  <a:moveTo>
                    <a:pt x="5384" y="1"/>
                  </a:moveTo>
                  <a:lnTo>
                    <a:pt x="5384" y="1"/>
                  </a:lnTo>
                  <a:cubicBezTo>
                    <a:pt x="3294" y="33"/>
                    <a:pt x="32" y="1616"/>
                    <a:pt x="32" y="1616"/>
                  </a:cubicBezTo>
                  <a:lnTo>
                    <a:pt x="1" y="6620"/>
                  </a:lnTo>
                  <a:cubicBezTo>
                    <a:pt x="1" y="7411"/>
                    <a:pt x="159" y="8171"/>
                    <a:pt x="476" y="8805"/>
                  </a:cubicBezTo>
                  <a:cubicBezTo>
                    <a:pt x="2344" y="8013"/>
                    <a:pt x="5131" y="5860"/>
                    <a:pt x="5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3;p52">
              <a:extLst>
                <a:ext uri="{FF2B5EF4-FFF2-40B4-BE49-F238E27FC236}">
                  <a16:creationId xmlns="" xmlns:a16="http://schemas.microsoft.com/office/drawing/2014/main" id="{E996F72A-A07E-285A-068D-F516B3F7D5B5}"/>
                </a:ext>
              </a:extLst>
            </p:cNvPr>
            <p:cNvSpPr/>
            <p:nvPr/>
          </p:nvSpPr>
          <p:spPr>
            <a:xfrm>
              <a:off x="826689" y="2593385"/>
              <a:ext cx="341141" cy="407439"/>
            </a:xfrm>
            <a:custGeom>
              <a:avLst/>
              <a:gdLst/>
              <a:ahLst/>
              <a:cxnLst/>
              <a:rect l="l" t="t" r="r" b="b"/>
              <a:pathLst>
                <a:path w="11243" h="13428" extrusionOk="0">
                  <a:moveTo>
                    <a:pt x="5637" y="0"/>
                  </a:moveTo>
                  <a:cubicBezTo>
                    <a:pt x="3484" y="0"/>
                    <a:pt x="32" y="1330"/>
                    <a:pt x="32" y="1330"/>
                  </a:cubicBezTo>
                  <a:lnTo>
                    <a:pt x="0" y="6081"/>
                  </a:lnTo>
                  <a:cubicBezTo>
                    <a:pt x="0" y="11433"/>
                    <a:pt x="5574" y="13428"/>
                    <a:pt x="5574" y="13428"/>
                  </a:cubicBezTo>
                  <a:cubicBezTo>
                    <a:pt x="5574" y="13428"/>
                    <a:pt x="11243" y="11686"/>
                    <a:pt x="11243" y="5764"/>
                  </a:cubicBezTo>
                  <a:lnTo>
                    <a:pt x="11243" y="1267"/>
                  </a:lnTo>
                  <a:cubicBezTo>
                    <a:pt x="11243" y="1267"/>
                    <a:pt x="7854" y="0"/>
                    <a:pt x="5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994;p52">
              <a:extLst>
                <a:ext uri="{FF2B5EF4-FFF2-40B4-BE49-F238E27FC236}">
                  <a16:creationId xmlns="" xmlns:a16="http://schemas.microsoft.com/office/drawing/2014/main" id="{201B6953-AF4D-55B6-4B9C-D9C8A5D8F158}"/>
                </a:ext>
              </a:extLst>
            </p:cNvPr>
            <p:cNvSpPr/>
            <p:nvPr/>
          </p:nvSpPr>
          <p:spPr>
            <a:xfrm>
              <a:off x="891046" y="2797074"/>
              <a:ext cx="204721" cy="88448"/>
            </a:xfrm>
            <a:custGeom>
              <a:avLst/>
              <a:gdLst/>
              <a:ahLst/>
              <a:cxnLst/>
              <a:rect l="l" t="t" r="r" b="b"/>
              <a:pathLst>
                <a:path w="6747" h="2915" extrusionOk="0">
                  <a:moveTo>
                    <a:pt x="6746" y="1"/>
                  </a:moveTo>
                  <a:lnTo>
                    <a:pt x="6746" y="1"/>
                  </a:lnTo>
                  <a:cubicBezTo>
                    <a:pt x="6746" y="1"/>
                    <a:pt x="4150" y="698"/>
                    <a:pt x="3295" y="698"/>
                  </a:cubicBezTo>
                  <a:cubicBezTo>
                    <a:pt x="2471" y="698"/>
                    <a:pt x="1" y="159"/>
                    <a:pt x="1" y="159"/>
                  </a:cubicBezTo>
                  <a:lnTo>
                    <a:pt x="1" y="159"/>
                  </a:lnTo>
                  <a:cubicBezTo>
                    <a:pt x="1" y="159"/>
                    <a:pt x="951" y="2915"/>
                    <a:pt x="3358" y="2915"/>
                  </a:cubicBezTo>
                  <a:cubicBezTo>
                    <a:pt x="5416" y="2915"/>
                    <a:pt x="6746" y="1"/>
                    <a:pt x="67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995;p52">
              <a:extLst>
                <a:ext uri="{FF2B5EF4-FFF2-40B4-BE49-F238E27FC236}">
                  <a16:creationId xmlns="" xmlns:a16="http://schemas.microsoft.com/office/drawing/2014/main" id="{D4EC1F92-9BA3-19EA-B3F8-DB6D59B73EC8}"/>
                </a:ext>
              </a:extLst>
            </p:cNvPr>
            <p:cNvSpPr/>
            <p:nvPr/>
          </p:nvSpPr>
          <p:spPr>
            <a:xfrm>
              <a:off x="1012143" y="2710598"/>
              <a:ext cx="105713" cy="35592"/>
            </a:xfrm>
            <a:custGeom>
              <a:avLst/>
              <a:gdLst/>
              <a:ahLst/>
              <a:cxnLst/>
              <a:rect l="l" t="t" r="r" b="b"/>
              <a:pathLst>
                <a:path w="3484" h="1173" extrusionOk="0">
                  <a:moveTo>
                    <a:pt x="1679" y="1"/>
                  </a:moveTo>
                  <a:cubicBezTo>
                    <a:pt x="887" y="1"/>
                    <a:pt x="0" y="1078"/>
                    <a:pt x="0" y="1078"/>
                  </a:cubicBezTo>
                  <a:cubicBezTo>
                    <a:pt x="0" y="1078"/>
                    <a:pt x="602" y="919"/>
                    <a:pt x="1679" y="919"/>
                  </a:cubicBezTo>
                  <a:cubicBezTo>
                    <a:pt x="2280" y="919"/>
                    <a:pt x="3484" y="1173"/>
                    <a:pt x="3484" y="1173"/>
                  </a:cubicBezTo>
                  <a:cubicBezTo>
                    <a:pt x="3484" y="1173"/>
                    <a:pt x="2502" y="1"/>
                    <a:pt x="1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996;p52">
              <a:extLst>
                <a:ext uri="{FF2B5EF4-FFF2-40B4-BE49-F238E27FC236}">
                  <a16:creationId xmlns="" xmlns:a16="http://schemas.microsoft.com/office/drawing/2014/main" id="{A4A0771B-9185-53E6-1C46-8C390FB211EB}"/>
                </a:ext>
              </a:extLst>
            </p:cNvPr>
            <p:cNvSpPr/>
            <p:nvPr/>
          </p:nvSpPr>
          <p:spPr>
            <a:xfrm>
              <a:off x="862220" y="2710598"/>
              <a:ext cx="106715" cy="36563"/>
            </a:xfrm>
            <a:custGeom>
              <a:avLst/>
              <a:gdLst/>
              <a:ahLst/>
              <a:cxnLst/>
              <a:rect l="l" t="t" r="r" b="b"/>
              <a:pathLst>
                <a:path w="3517" h="1205" extrusionOk="0">
                  <a:moveTo>
                    <a:pt x="1711" y="1"/>
                  </a:moveTo>
                  <a:cubicBezTo>
                    <a:pt x="856" y="1"/>
                    <a:pt x="1" y="1204"/>
                    <a:pt x="1" y="1204"/>
                  </a:cubicBezTo>
                  <a:cubicBezTo>
                    <a:pt x="1" y="1204"/>
                    <a:pt x="1078" y="919"/>
                    <a:pt x="1616" y="919"/>
                  </a:cubicBezTo>
                  <a:cubicBezTo>
                    <a:pt x="2186" y="919"/>
                    <a:pt x="3516" y="1078"/>
                    <a:pt x="3516" y="1078"/>
                  </a:cubicBezTo>
                  <a:cubicBezTo>
                    <a:pt x="3516" y="1078"/>
                    <a:pt x="2534" y="64"/>
                    <a:pt x="17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7;p52">
              <a:extLst>
                <a:ext uri="{FF2B5EF4-FFF2-40B4-BE49-F238E27FC236}">
                  <a16:creationId xmlns="" xmlns:a16="http://schemas.microsoft.com/office/drawing/2014/main" id="{E20BABAA-B2B3-91EE-E575-FD73B3A47140}"/>
                </a:ext>
              </a:extLst>
            </p:cNvPr>
            <p:cNvSpPr/>
            <p:nvPr/>
          </p:nvSpPr>
          <p:spPr>
            <a:xfrm>
              <a:off x="1132238" y="2768248"/>
              <a:ext cx="40386" cy="98067"/>
            </a:xfrm>
            <a:custGeom>
              <a:avLst/>
              <a:gdLst/>
              <a:ahLst/>
              <a:cxnLst/>
              <a:rect l="l" t="t" r="r" b="b"/>
              <a:pathLst>
                <a:path w="1331" h="3232" extrusionOk="0">
                  <a:moveTo>
                    <a:pt x="1331" y="1"/>
                  </a:moveTo>
                  <a:lnTo>
                    <a:pt x="64" y="1331"/>
                  </a:lnTo>
                  <a:lnTo>
                    <a:pt x="1" y="3231"/>
                  </a:lnTo>
                  <a:lnTo>
                    <a:pt x="1204" y="1838"/>
                  </a:lnTo>
                  <a:lnTo>
                    <a:pt x="13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8;p52">
              <a:extLst>
                <a:ext uri="{FF2B5EF4-FFF2-40B4-BE49-F238E27FC236}">
                  <a16:creationId xmlns="" xmlns:a16="http://schemas.microsoft.com/office/drawing/2014/main" id="{D6BC75A6-48A0-9547-0A83-E9604CDD6154}"/>
                </a:ext>
              </a:extLst>
            </p:cNvPr>
            <p:cNvSpPr/>
            <p:nvPr/>
          </p:nvSpPr>
          <p:spPr>
            <a:xfrm>
              <a:off x="1112060" y="2797074"/>
              <a:ext cx="73065" cy="37534"/>
            </a:xfrm>
            <a:custGeom>
              <a:avLst/>
              <a:gdLst/>
              <a:ahLst/>
              <a:cxnLst/>
              <a:rect l="l" t="t" r="r" b="b"/>
              <a:pathLst>
                <a:path w="2408" h="1237" extrusionOk="0">
                  <a:moveTo>
                    <a:pt x="1" y="1"/>
                  </a:moveTo>
                  <a:lnTo>
                    <a:pt x="1141" y="1173"/>
                  </a:lnTo>
                  <a:lnTo>
                    <a:pt x="2408" y="1236"/>
                  </a:lnTo>
                  <a:lnTo>
                    <a:pt x="1521" y="15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3150" y="2239242"/>
            <a:ext cx="4800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kern="120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Chú Sóc nâu đang cố gắng nhặt những hạt dẻ để mang về tổ. Các em hãy giúp đỡ chú Sóc bằng cách trả lời đúng các câu hỏi nhé.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8819"/>
            <a:ext cx="131097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57300" y="-2263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6050" y="666534"/>
            <a:ext cx="405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sân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khấu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chèo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phổ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biến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ở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đâu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2919" y="2493675"/>
            <a:ext cx="26977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919" y="3431162"/>
            <a:ext cx="250748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0417" y="3475628"/>
            <a:ext cx="164103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Nam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9302" y="2687309"/>
            <a:ext cx="16521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567" y="1567206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EA7B188-E5FD-8314-2FDC-75B7F85E1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490" y="294337"/>
            <a:ext cx="5733289" cy="470113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C2F4BBF9-844C-1551-F954-47CC91A948F6}"/>
              </a:ext>
            </a:extLst>
          </p:cNvPr>
          <p:cNvGrpSpPr/>
          <p:nvPr/>
        </p:nvGrpSpPr>
        <p:grpSpPr>
          <a:xfrm>
            <a:off x="6364644" y="2112264"/>
            <a:ext cx="2605200" cy="1271016"/>
            <a:chOff x="6364644" y="2112264"/>
            <a:chExt cx="2605200" cy="1271016"/>
          </a:xfrm>
        </p:grpSpPr>
        <p:sp>
          <p:nvSpPr>
            <p:cNvPr id="17" name="Rounded Rectangle 16">
              <a:extLst>
                <a:ext uri="{FF2B5EF4-FFF2-40B4-BE49-F238E27FC236}">
                  <a16:creationId xmlns="" xmlns:a16="http://schemas.microsoft.com/office/drawing/2014/main" id="{85578470-4CB4-7A9A-EF3D-BD5DB2F5403F}"/>
                </a:ext>
              </a:extLst>
            </p:cNvPr>
            <p:cNvSpPr/>
            <p:nvPr/>
          </p:nvSpPr>
          <p:spPr>
            <a:xfrm>
              <a:off x="6364644" y="2112264"/>
              <a:ext cx="2605200" cy="12710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59EC58-FA5A-C15A-CDAA-D3EE1CAA1736}"/>
                </a:ext>
              </a:extLst>
            </p:cNvPr>
            <p:cNvSpPr txBox="1"/>
            <p:nvPr/>
          </p:nvSpPr>
          <p:spPr>
            <a:xfrm>
              <a:off x="6364644" y="2393829"/>
              <a:ext cx="26052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x-none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CHÈO:</a:t>
              </a:r>
            </a:p>
            <a:p>
              <a:pPr algn="ctr"/>
              <a:r>
                <a:rPr lang="x-none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 ÂM THỊ KÍNH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25498" y="94730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2302" y="478913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Yếu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tố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tiên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quan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trọng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nhất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Chèo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1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9416" y="3183893"/>
            <a:ext cx="16521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241" y="3183893"/>
            <a:ext cx="23493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Sân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khấu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241" y="2473887"/>
            <a:ext cx="234939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6883" y="2473887"/>
            <a:ext cx="183722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Lối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4824" y="3650453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468" y="1743215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0" y="1578677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14575" y="85895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8900" y="466928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Xét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theo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nhân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vật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Chèo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chia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làm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hai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loại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3485" y="2523396"/>
            <a:ext cx="24062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lệch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914" y="3337892"/>
            <a:ext cx="33510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1962" y="3319537"/>
            <a:ext cx="24062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6278" y="2523396"/>
            <a:ext cx="257356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827" y="1101191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6050" y="1545343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0300" y="125771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9568" y="513862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Tuồng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phát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triển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ở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khu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vực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2218" y="2726326"/>
            <a:ext cx="204674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Nam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7025" y="3395464"/>
            <a:ext cx="14859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2818" y="3368074"/>
            <a:ext cx="14859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3944" y="2729584"/>
            <a:ext cx="165215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6890" y="3627509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567" y="1567206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6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0300" y="114300"/>
            <a:ext cx="451485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03595" y="2968105"/>
            <a:ext cx="202300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tuồng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tuồng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916" y="3001960"/>
            <a:ext cx="175346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C: </a:t>
            </a:r>
            <a:r>
              <a:rPr lang="en-US" sz="1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1916" y="2095220"/>
            <a:ext cx="177164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Tuồng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tuồng</a:t>
            </a: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0" y="2095219"/>
            <a:ext cx="202300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Tuồng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pho –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tuồng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ngự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867" y="3648291"/>
            <a:ext cx="1652156" cy="1445902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4030" y="1021920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9682" y="1551619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21408" y="77892"/>
            <a:ext cx="5166360" cy="15430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endParaRPr lang="en-US" sz="18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1731" y="450902"/>
            <a:ext cx="4876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chèo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thuật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tuồng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đều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tính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chất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lang="en-US" sz="2400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9661" y="3544187"/>
            <a:ext cx="197370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661" y="2628368"/>
            <a:ext cx="217165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9242" y="3516602"/>
            <a:ext cx="17185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9242" y="2628368"/>
            <a:ext cx="17185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buClrTx/>
            </a:pP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800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endParaRPr lang="en-US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664" y="3788891"/>
            <a:ext cx="1919939" cy="1680255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0" r="100000">
                        <a14:foregroundMark x1="87664" y1="27564" x2="41207" y2="1709"/>
                        <a14:foregroundMark x1="93963" y1="4060" x2="43045" y2="27564"/>
                        <a14:foregroundMark x1="43045" y1="6410" x2="43045" y2="25000"/>
                        <a14:foregroundMark x1="52493" y1="9188" x2="49606" y2="27137"/>
                        <a14:foregroundMark x1="62205" y1="8120" x2="69816" y2="33761"/>
                        <a14:foregroundMark x1="88189" y1="10897" x2="65092" y2="29915"/>
                        <a14:foregroundMark x1="78478" y1="4487" x2="56430" y2="11538"/>
                        <a14:foregroundMark x1="50394" y1="27991" x2="66404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3364" y="1027635"/>
            <a:ext cx="3351068" cy="4115865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2532" y="1598248"/>
            <a:ext cx="3600451" cy="3620021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6832" y="1712548"/>
            <a:ext cx="3600451" cy="3620021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0821" y1="40892" x2="47388" y2="37175"/>
                        <a14:foregroundMark x1="3358" y1="5948" x2="51119" y2="2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3567" y="1567206"/>
            <a:ext cx="3600451" cy="3620021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315450" y="162575"/>
            <a:ext cx="457200" cy="4572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5386" y="876515"/>
            <a:ext cx="457200" cy="4572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42664" y="1712548"/>
            <a:ext cx="457200" cy="4572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15450" y="262836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"/>
          <p:cNvSpPr txBox="1">
            <a:spLocks noGrp="1"/>
          </p:cNvSpPr>
          <p:nvPr>
            <p:ph type="title" idx="15"/>
          </p:nvPr>
        </p:nvSpPr>
        <p:spPr>
          <a:xfrm>
            <a:off x="661293" y="2334412"/>
            <a:ext cx="7704000" cy="6768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>
                <a:solidFill>
                  <a:srgbClr val="C00000"/>
                </a:solidFill>
                <a:latin typeface="#9Slide07 Bungee Shade" pitchFamily="2" charset="77"/>
              </a:rPr>
              <a:t>CẢM ƠN THẦY CÔ </a:t>
            </a:r>
            <a:br>
              <a:rPr lang="vi-VN" sz="5400" dirty="0">
                <a:solidFill>
                  <a:srgbClr val="C00000"/>
                </a:solidFill>
                <a:latin typeface="#9Slide07 Bungee Shade" pitchFamily="2" charset="77"/>
              </a:rPr>
            </a:br>
            <a:r>
              <a:rPr lang="vi-VN" sz="5400" dirty="0">
                <a:solidFill>
                  <a:srgbClr val="C00000"/>
                </a:solidFill>
                <a:latin typeface="#9Slide07 Bungee Shade" pitchFamily="2" charset="77"/>
              </a:rPr>
              <a:t>VÀ CÁC EM </a:t>
            </a:r>
            <a:endParaRPr sz="5400" dirty="0">
              <a:solidFill>
                <a:srgbClr val="C00000"/>
              </a:solidFill>
              <a:latin typeface="#9Slide07 Bungee Shade" pitchFamily="2" charset="77"/>
            </a:endParaRPr>
          </a:p>
        </p:txBody>
      </p:sp>
      <p:grpSp>
        <p:nvGrpSpPr>
          <p:cNvPr id="510" name="Google Shape;510;p31"/>
          <p:cNvGrpSpPr/>
          <p:nvPr/>
        </p:nvGrpSpPr>
        <p:grpSpPr>
          <a:xfrm rot="900046">
            <a:off x="7459630" y="270465"/>
            <a:ext cx="1552798" cy="1368268"/>
            <a:chOff x="-4669200" y="1539525"/>
            <a:chExt cx="1568750" cy="1382325"/>
          </a:xfrm>
        </p:grpSpPr>
        <p:sp>
          <p:nvSpPr>
            <p:cNvPr id="511" name="Google Shape;511;p31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1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513" name="Google Shape;513;p31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1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1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1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1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1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1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1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1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1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1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1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1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1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1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31" name="Google Shape;531;p31"/>
          <p:cNvGrpSpPr/>
          <p:nvPr/>
        </p:nvGrpSpPr>
        <p:grpSpPr>
          <a:xfrm rot="-899711">
            <a:off x="205529" y="325642"/>
            <a:ext cx="1548946" cy="1260270"/>
            <a:chOff x="-4665350" y="238125"/>
            <a:chExt cx="1564900" cy="1273250"/>
          </a:xfrm>
        </p:grpSpPr>
        <p:sp>
          <p:nvSpPr>
            <p:cNvPr id="532" name="Google Shape;532;p31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3" name="Google Shape;533;p31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534" name="Google Shape;534;p31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1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1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1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1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1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1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1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1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1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1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1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1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1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1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1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6D5EB9-0ECD-D4DA-98EF-8E38EBF2E4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952" y="411480"/>
            <a:ext cx="5592064" cy="4453636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68760E36-4697-1DE4-A432-A96B5F15F0F3}"/>
              </a:ext>
            </a:extLst>
          </p:cNvPr>
          <p:cNvSpPr/>
          <p:nvPr/>
        </p:nvSpPr>
        <p:spPr>
          <a:xfrm>
            <a:off x="228600" y="1865376"/>
            <a:ext cx="2642616" cy="1527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CHÈO:</a:t>
            </a:r>
          </a:p>
          <a:p>
            <a:pPr algn="ctr"/>
            <a:r>
              <a:rPr 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NHAN</a:t>
            </a:r>
          </a:p>
        </p:txBody>
      </p:sp>
    </p:spTree>
    <p:extLst>
      <p:ext uri="{BB962C8B-B14F-4D97-AF65-F5344CB8AC3E}">
        <p14:creationId xmlns:p14="http://schemas.microsoft.com/office/powerpoint/2010/main" val="34034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="" xmlns:a16="http://schemas.microsoft.com/office/drawing/2014/main" id="{23458565-73E5-3032-F222-B31D717832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CA770B6-A51E-48E9-02D2-C0595CE11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18391DC-DC62-10B6-FAAA-FEAEDC03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50876"/>
            <a:ext cx="7599852" cy="4148908"/>
          </a:xfrm>
          <a:prstGeom prst="rect">
            <a:avLst/>
          </a:prstGeom>
        </p:spPr>
      </p:pic>
      <p:sp>
        <p:nvSpPr>
          <p:cNvPr id="5" name="Vertical Scroll 4">
            <a:extLst>
              <a:ext uri="{FF2B5EF4-FFF2-40B4-BE49-F238E27FC236}">
                <a16:creationId xmlns="" xmlns:a16="http://schemas.microsoft.com/office/drawing/2014/main" id="{5AA98955-E61E-441C-22C2-1B1A11B9AE16}"/>
              </a:ext>
            </a:extLst>
          </p:cNvPr>
          <p:cNvSpPr/>
          <p:nvPr/>
        </p:nvSpPr>
        <p:spPr>
          <a:xfrm>
            <a:off x="1228344" y="256416"/>
            <a:ext cx="1581912" cy="2304096"/>
          </a:xfrm>
          <a:prstGeom prst="verticalScroll">
            <a:avLst/>
          </a:prstGeom>
          <a:solidFill>
            <a:srgbClr val="4617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8BCAECA-50A7-7436-2325-0A0B116795DD}"/>
              </a:ext>
            </a:extLst>
          </p:cNvPr>
          <p:cNvGrpSpPr/>
          <p:nvPr/>
        </p:nvGrpSpPr>
        <p:grpSpPr>
          <a:xfrm>
            <a:off x="2768013" y="4370832"/>
            <a:ext cx="4218003" cy="557057"/>
            <a:chOff x="2768013" y="4370832"/>
            <a:chExt cx="4218003" cy="557057"/>
          </a:xfrm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9F449C58-1CFF-2293-299C-27185379E0DB}"/>
                </a:ext>
              </a:extLst>
            </p:cNvPr>
            <p:cNvSpPr/>
            <p:nvPr/>
          </p:nvSpPr>
          <p:spPr>
            <a:xfrm>
              <a:off x="2768013" y="4370832"/>
              <a:ext cx="4190571" cy="5570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658429CB-DA79-33D4-0E76-8B55EAA9666D}"/>
                </a:ext>
              </a:extLst>
            </p:cNvPr>
            <p:cNvSpPr txBox="1"/>
            <p:nvPr/>
          </p:nvSpPr>
          <p:spPr>
            <a:xfrm>
              <a:off x="2795445" y="4425419"/>
              <a:ext cx="4190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TUỒNG: NGHÊU SÒ ỐC HẾN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45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B10764E-E942-101F-0599-2B75D2B0F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84" y="92542"/>
            <a:ext cx="7781544" cy="3939962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83B714A7-B517-1746-62A4-4ED3702AC626}"/>
              </a:ext>
            </a:extLst>
          </p:cNvPr>
          <p:cNvSpPr/>
          <p:nvPr/>
        </p:nvSpPr>
        <p:spPr>
          <a:xfrm>
            <a:off x="2404872" y="4125128"/>
            <a:ext cx="3986784" cy="9258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MÚA RỐI NƯỚC:</a:t>
            </a:r>
          </a:p>
          <a:p>
            <a:pPr algn="ctr"/>
            <a:r>
              <a:rPr lang="x-non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CHĂN TRÂU, ĐI CẤY</a:t>
            </a:r>
          </a:p>
        </p:txBody>
      </p:sp>
    </p:spTree>
    <p:extLst>
      <p:ext uri="{BB962C8B-B14F-4D97-AF65-F5344CB8AC3E}">
        <p14:creationId xmlns:p14="http://schemas.microsoft.com/office/powerpoint/2010/main" val="39229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B5F9E6-354C-2598-668E-54E709A60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809" y="182880"/>
            <a:ext cx="5744808" cy="47823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9ABC9DF7-BFBB-2FCF-2B63-2E8E6C091F71}"/>
              </a:ext>
            </a:extLst>
          </p:cNvPr>
          <p:cNvGrpSpPr/>
          <p:nvPr/>
        </p:nvGrpSpPr>
        <p:grpSpPr>
          <a:xfrm>
            <a:off x="115671" y="1572768"/>
            <a:ext cx="2682393" cy="1243584"/>
            <a:chOff x="115671" y="1572768"/>
            <a:chExt cx="2682393" cy="1243584"/>
          </a:xfrm>
        </p:grpSpPr>
        <p:sp>
          <p:nvSpPr>
            <p:cNvPr id="7" name="Rounded Rectangle 6">
              <a:extLst>
                <a:ext uri="{FF2B5EF4-FFF2-40B4-BE49-F238E27FC236}">
                  <a16:creationId xmlns="" xmlns:a16="http://schemas.microsoft.com/office/drawing/2014/main" id="{C218A53C-71DB-F829-4B0A-63610AF37281}"/>
                </a:ext>
              </a:extLst>
            </p:cNvPr>
            <p:cNvSpPr/>
            <p:nvPr/>
          </p:nvSpPr>
          <p:spPr>
            <a:xfrm>
              <a:off x="115671" y="1572768"/>
              <a:ext cx="2682393" cy="124358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E520EAC-DD20-5807-3B2E-D925E27FB25A}"/>
                </a:ext>
              </a:extLst>
            </p:cNvPr>
            <p:cNvSpPr txBox="1"/>
            <p:nvPr/>
          </p:nvSpPr>
          <p:spPr>
            <a:xfrm>
              <a:off x="115671" y="1779061"/>
              <a:ext cx="256352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CC24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x-none" sz="2400" dirty="0">
                  <a:solidFill>
                    <a:srgbClr val="CC24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ÚA RỐI NƯỚC:</a:t>
              </a:r>
            </a:p>
            <a:p>
              <a:pPr algn="ctr"/>
              <a:r>
                <a:rPr lang="x-none" sz="2400" dirty="0">
                  <a:solidFill>
                    <a:srgbClr val="CC244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ĐUA THUYỀN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621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9"/>
          <p:cNvSpPr txBox="1">
            <a:spLocks noGrp="1"/>
          </p:cNvSpPr>
          <p:nvPr>
            <p:ph type="ctrTitle"/>
          </p:nvPr>
        </p:nvSpPr>
        <p:spPr>
          <a:xfrm>
            <a:off x="416703" y="446959"/>
            <a:ext cx="7794625" cy="20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>
                <a:solidFill>
                  <a:srgbClr val="CC2442"/>
                </a:solidFill>
              </a:rPr>
              <a:t>TÍCH TRÒ </a:t>
            </a:r>
            <a:br>
              <a:rPr lang="vi-VN" dirty="0">
                <a:solidFill>
                  <a:srgbClr val="CC2442"/>
                </a:solidFill>
              </a:rPr>
            </a:br>
            <a:r>
              <a:rPr lang="vi-VN" dirty="0">
                <a:solidFill>
                  <a:srgbClr val="CC2442"/>
                </a:solidFill>
              </a:rPr>
              <a:t>SÂN KHẤU DÂN GIAN</a:t>
            </a:r>
            <a:endParaRPr dirty="0">
              <a:solidFill>
                <a:srgbClr val="CC2442"/>
              </a:solidFill>
            </a:endParaRPr>
          </a:p>
        </p:txBody>
      </p:sp>
      <p:grpSp>
        <p:nvGrpSpPr>
          <p:cNvPr id="439" name="Google Shape;439;p29"/>
          <p:cNvGrpSpPr/>
          <p:nvPr/>
        </p:nvGrpSpPr>
        <p:grpSpPr>
          <a:xfrm rot="-899956">
            <a:off x="6103584" y="204770"/>
            <a:ext cx="1552949" cy="1368402"/>
            <a:chOff x="-4669200" y="1539525"/>
            <a:chExt cx="1568750" cy="1382325"/>
          </a:xfrm>
        </p:grpSpPr>
        <p:sp>
          <p:nvSpPr>
            <p:cNvPr id="440" name="Google Shape;440;p29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29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442" name="Google Shape;442;p29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9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9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9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9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9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9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9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9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9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9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9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9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9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9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9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9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9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0" name="Google Shape;460;p29"/>
          <p:cNvGrpSpPr/>
          <p:nvPr/>
        </p:nvGrpSpPr>
        <p:grpSpPr>
          <a:xfrm rot="900046">
            <a:off x="2564492" y="3603876"/>
            <a:ext cx="1548987" cy="1260302"/>
            <a:chOff x="-4665350" y="238125"/>
            <a:chExt cx="1564900" cy="1273250"/>
          </a:xfrm>
        </p:grpSpPr>
        <p:sp>
          <p:nvSpPr>
            <p:cNvPr id="461" name="Google Shape;461;p29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2" name="Google Shape;462;p29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463" name="Google Shape;463;p29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9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9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9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9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9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9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9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9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9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9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9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9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9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9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9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9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9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9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9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737;p35">
            <a:extLst>
              <a:ext uri="{FF2B5EF4-FFF2-40B4-BE49-F238E27FC236}">
                <a16:creationId xmlns="" xmlns:a16="http://schemas.microsoft.com/office/drawing/2014/main" id="{44DE57DA-A4E7-892A-919D-7CB16906F8D0}"/>
              </a:ext>
            </a:extLst>
          </p:cNvPr>
          <p:cNvGrpSpPr/>
          <p:nvPr/>
        </p:nvGrpSpPr>
        <p:grpSpPr>
          <a:xfrm>
            <a:off x="1382900" y="482028"/>
            <a:ext cx="1137207" cy="911991"/>
            <a:chOff x="4159040" y="2757547"/>
            <a:chExt cx="1463847" cy="1367971"/>
          </a:xfrm>
        </p:grpSpPr>
        <p:sp>
          <p:nvSpPr>
            <p:cNvPr id="5" name="Google Shape;738;p35">
              <a:extLst>
                <a:ext uri="{FF2B5EF4-FFF2-40B4-BE49-F238E27FC236}">
                  <a16:creationId xmlns="" xmlns:a16="http://schemas.microsoft.com/office/drawing/2014/main" id="{9507401A-6115-8B2D-F8F7-EAF14F663AE3}"/>
                </a:ext>
              </a:extLst>
            </p:cNvPr>
            <p:cNvSpPr/>
            <p:nvPr/>
          </p:nvSpPr>
          <p:spPr>
            <a:xfrm>
              <a:off x="4159040" y="2757547"/>
              <a:ext cx="1463847" cy="1367971"/>
            </a:xfrm>
            <a:custGeom>
              <a:avLst/>
              <a:gdLst/>
              <a:ahLst/>
              <a:cxnLst/>
              <a:rect l="l" t="t" r="r" b="b"/>
              <a:pathLst>
                <a:path w="84323" h="78948" extrusionOk="0">
                  <a:moveTo>
                    <a:pt x="30870" y="26921"/>
                  </a:moveTo>
                  <a:cubicBezTo>
                    <a:pt x="31297" y="26921"/>
                    <a:pt x="31846" y="27042"/>
                    <a:pt x="32516" y="27209"/>
                  </a:cubicBezTo>
                  <a:cubicBezTo>
                    <a:pt x="32453" y="27209"/>
                    <a:pt x="32390" y="27251"/>
                    <a:pt x="32327" y="27251"/>
                  </a:cubicBezTo>
                  <a:cubicBezTo>
                    <a:pt x="32244" y="27272"/>
                    <a:pt x="32181" y="27272"/>
                    <a:pt x="32097" y="27293"/>
                  </a:cubicBezTo>
                  <a:cubicBezTo>
                    <a:pt x="31281" y="27481"/>
                    <a:pt x="30465" y="27690"/>
                    <a:pt x="29649" y="27921"/>
                  </a:cubicBezTo>
                  <a:cubicBezTo>
                    <a:pt x="29837" y="27481"/>
                    <a:pt x="30047" y="27146"/>
                    <a:pt x="30319" y="27021"/>
                  </a:cubicBezTo>
                  <a:cubicBezTo>
                    <a:pt x="30472" y="26951"/>
                    <a:pt x="30656" y="26921"/>
                    <a:pt x="30870" y="26921"/>
                  </a:cubicBezTo>
                  <a:close/>
                  <a:moveTo>
                    <a:pt x="25981" y="0"/>
                  </a:moveTo>
                  <a:cubicBezTo>
                    <a:pt x="25934" y="0"/>
                    <a:pt x="25888" y="3"/>
                    <a:pt x="25841" y="8"/>
                  </a:cubicBezTo>
                  <a:cubicBezTo>
                    <a:pt x="24544" y="176"/>
                    <a:pt x="23769" y="2247"/>
                    <a:pt x="24481" y="7813"/>
                  </a:cubicBezTo>
                  <a:cubicBezTo>
                    <a:pt x="24502" y="8043"/>
                    <a:pt x="24544" y="8315"/>
                    <a:pt x="24586" y="8545"/>
                  </a:cubicBezTo>
                  <a:cubicBezTo>
                    <a:pt x="23790" y="6997"/>
                    <a:pt x="23058" y="5742"/>
                    <a:pt x="22389" y="4758"/>
                  </a:cubicBezTo>
                  <a:cubicBezTo>
                    <a:pt x="20816" y="2373"/>
                    <a:pt x="19543" y="1424"/>
                    <a:pt x="18550" y="1424"/>
                  </a:cubicBezTo>
                  <a:cubicBezTo>
                    <a:pt x="18314" y="1424"/>
                    <a:pt x="18094" y="1477"/>
                    <a:pt x="17890" y="1578"/>
                  </a:cubicBezTo>
                  <a:cubicBezTo>
                    <a:pt x="17848" y="1578"/>
                    <a:pt x="17848" y="1620"/>
                    <a:pt x="17848" y="1620"/>
                  </a:cubicBezTo>
                  <a:cubicBezTo>
                    <a:pt x="17848" y="1620"/>
                    <a:pt x="17827" y="1620"/>
                    <a:pt x="17827" y="1641"/>
                  </a:cubicBezTo>
                  <a:cubicBezTo>
                    <a:pt x="16781" y="2164"/>
                    <a:pt x="16488" y="3817"/>
                    <a:pt x="17681" y="7143"/>
                  </a:cubicBezTo>
                  <a:cubicBezTo>
                    <a:pt x="18057" y="8294"/>
                    <a:pt x="18622" y="9612"/>
                    <a:pt x="19376" y="11161"/>
                  </a:cubicBezTo>
                  <a:cubicBezTo>
                    <a:pt x="19187" y="10972"/>
                    <a:pt x="19041" y="10805"/>
                    <a:pt x="18852" y="10638"/>
                  </a:cubicBezTo>
                  <a:cubicBezTo>
                    <a:pt x="15872" y="7765"/>
                    <a:pt x="13928" y="6682"/>
                    <a:pt x="12753" y="6682"/>
                  </a:cubicBezTo>
                  <a:cubicBezTo>
                    <a:pt x="12336" y="6682"/>
                    <a:pt x="12016" y="6819"/>
                    <a:pt x="11780" y="7060"/>
                  </a:cubicBezTo>
                  <a:cubicBezTo>
                    <a:pt x="10901" y="8001"/>
                    <a:pt x="11571" y="10115"/>
                    <a:pt x="15630" y="14006"/>
                  </a:cubicBezTo>
                  <a:cubicBezTo>
                    <a:pt x="16049" y="14425"/>
                    <a:pt x="16530" y="14843"/>
                    <a:pt x="17011" y="15241"/>
                  </a:cubicBezTo>
                  <a:cubicBezTo>
                    <a:pt x="14162" y="13823"/>
                    <a:pt x="12235" y="13262"/>
                    <a:pt x="11008" y="13262"/>
                  </a:cubicBezTo>
                  <a:cubicBezTo>
                    <a:pt x="10136" y="13262"/>
                    <a:pt x="9618" y="13545"/>
                    <a:pt x="9374" y="14006"/>
                  </a:cubicBezTo>
                  <a:cubicBezTo>
                    <a:pt x="8809" y="15157"/>
                    <a:pt x="10106" y="16998"/>
                    <a:pt x="15107" y="19509"/>
                  </a:cubicBezTo>
                  <a:lnTo>
                    <a:pt x="15588" y="19739"/>
                  </a:lnTo>
                  <a:cubicBezTo>
                    <a:pt x="14631" y="19659"/>
                    <a:pt x="13784" y="19621"/>
                    <a:pt x="13038" y="19621"/>
                  </a:cubicBezTo>
                  <a:cubicBezTo>
                    <a:pt x="9725" y="19621"/>
                    <a:pt x="8409" y="20364"/>
                    <a:pt x="8307" y="21371"/>
                  </a:cubicBezTo>
                  <a:cubicBezTo>
                    <a:pt x="8202" y="22439"/>
                    <a:pt x="9479" y="23485"/>
                    <a:pt x="13182" y="24112"/>
                  </a:cubicBezTo>
                  <a:cubicBezTo>
                    <a:pt x="9056" y="26443"/>
                    <a:pt x="6673" y="28300"/>
                    <a:pt x="3489" y="28300"/>
                  </a:cubicBezTo>
                  <a:cubicBezTo>
                    <a:pt x="2443" y="28300"/>
                    <a:pt x="1310" y="28099"/>
                    <a:pt x="0" y="27649"/>
                  </a:cubicBezTo>
                  <a:lnTo>
                    <a:pt x="0" y="27649"/>
                  </a:lnTo>
                  <a:cubicBezTo>
                    <a:pt x="0" y="27649"/>
                    <a:pt x="2574" y="32712"/>
                    <a:pt x="7177" y="36039"/>
                  </a:cubicBezTo>
                  <a:lnTo>
                    <a:pt x="23246" y="68094"/>
                  </a:lnTo>
                  <a:cubicBezTo>
                    <a:pt x="23379" y="68374"/>
                    <a:pt x="23658" y="68540"/>
                    <a:pt x="23943" y="68540"/>
                  </a:cubicBezTo>
                  <a:cubicBezTo>
                    <a:pt x="24062" y="68540"/>
                    <a:pt x="24182" y="68511"/>
                    <a:pt x="24293" y="68450"/>
                  </a:cubicBezTo>
                  <a:cubicBezTo>
                    <a:pt x="24690" y="68261"/>
                    <a:pt x="24837" y="67780"/>
                    <a:pt x="24627" y="67403"/>
                  </a:cubicBezTo>
                  <a:lnTo>
                    <a:pt x="9667" y="37545"/>
                  </a:lnTo>
                  <a:lnTo>
                    <a:pt x="9667" y="37545"/>
                  </a:lnTo>
                  <a:cubicBezTo>
                    <a:pt x="11332" y="38338"/>
                    <a:pt x="13175" y="38845"/>
                    <a:pt x="15186" y="38845"/>
                  </a:cubicBezTo>
                  <a:cubicBezTo>
                    <a:pt x="17420" y="38845"/>
                    <a:pt x="19861" y="38219"/>
                    <a:pt x="22493" y="36667"/>
                  </a:cubicBezTo>
                  <a:lnTo>
                    <a:pt x="22765" y="37148"/>
                  </a:lnTo>
                  <a:lnTo>
                    <a:pt x="24962" y="41207"/>
                  </a:lnTo>
                  <a:lnTo>
                    <a:pt x="39860" y="68596"/>
                  </a:lnTo>
                  <a:cubicBezTo>
                    <a:pt x="38667" y="69287"/>
                    <a:pt x="37726" y="70396"/>
                    <a:pt x="37307" y="71818"/>
                  </a:cubicBezTo>
                  <a:cubicBezTo>
                    <a:pt x="36449" y="74748"/>
                    <a:pt x="38123" y="77823"/>
                    <a:pt x="41052" y="78723"/>
                  </a:cubicBezTo>
                  <a:cubicBezTo>
                    <a:pt x="41572" y="78875"/>
                    <a:pt x="42097" y="78948"/>
                    <a:pt x="42613" y="78948"/>
                  </a:cubicBezTo>
                  <a:cubicBezTo>
                    <a:pt x="45010" y="78948"/>
                    <a:pt x="47234" y="77388"/>
                    <a:pt x="47957" y="74978"/>
                  </a:cubicBezTo>
                  <a:cubicBezTo>
                    <a:pt x="48376" y="73597"/>
                    <a:pt x="48229" y="72153"/>
                    <a:pt x="47622" y="70960"/>
                  </a:cubicBezTo>
                  <a:lnTo>
                    <a:pt x="74970" y="56105"/>
                  </a:lnTo>
                  <a:lnTo>
                    <a:pt x="77627" y="54661"/>
                  </a:lnTo>
                  <a:lnTo>
                    <a:pt x="84322" y="51020"/>
                  </a:lnTo>
                  <a:cubicBezTo>
                    <a:pt x="84071" y="50581"/>
                    <a:pt x="83820" y="50141"/>
                    <a:pt x="83590" y="49723"/>
                  </a:cubicBezTo>
                  <a:cubicBezTo>
                    <a:pt x="83527" y="49618"/>
                    <a:pt x="83485" y="49535"/>
                    <a:pt x="83423" y="49430"/>
                  </a:cubicBezTo>
                  <a:cubicBezTo>
                    <a:pt x="83172" y="49012"/>
                    <a:pt x="82900" y="48572"/>
                    <a:pt x="82649" y="48154"/>
                  </a:cubicBezTo>
                  <a:cubicBezTo>
                    <a:pt x="80828" y="45329"/>
                    <a:pt x="78736" y="42672"/>
                    <a:pt x="76392" y="40266"/>
                  </a:cubicBezTo>
                  <a:lnTo>
                    <a:pt x="76371" y="40245"/>
                  </a:lnTo>
                  <a:cubicBezTo>
                    <a:pt x="75995" y="39847"/>
                    <a:pt x="75597" y="39491"/>
                    <a:pt x="75221" y="39115"/>
                  </a:cubicBezTo>
                  <a:cubicBezTo>
                    <a:pt x="74865" y="38780"/>
                    <a:pt x="74509" y="38466"/>
                    <a:pt x="74133" y="38152"/>
                  </a:cubicBezTo>
                  <a:cubicBezTo>
                    <a:pt x="74070" y="38069"/>
                    <a:pt x="73986" y="38027"/>
                    <a:pt x="73902" y="37943"/>
                  </a:cubicBezTo>
                  <a:cubicBezTo>
                    <a:pt x="71057" y="35453"/>
                    <a:pt x="67897" y="33256"/>
                    <a:pt x="64445" y="31478"/>
                  </a:cubicBezTo>
                  <a:cubicBezTo>
                    <a:pt x="64403" y="31457"/>
                    <a:pt x="64361" y="31457"/>
                    <a:pt x="64340" y="31436"/>
                  </a:cubicBezTo>
                  <a:cubicBezTo>
                    <a:pt x="63106" y="30808"/>
                    <a:pt x="61850" y="30222"/>
                    <a:pt x="60574" y="29678"/>
                  </a:cubicBezTo>
                  <a:lnTo>
                    <a:pt x="60532" y="29678"/>
                  </a:lnTo>
                  <a:lnTo>
                    <a:pt x="59905" y="29448"/>
                  </a:lnTo>
                  <a:cubicBezTo>
                    <a:pt x="59758" y="29385"/>
                    <a:pt x="59633" y="29302"/>
                    <a:pt x="59465" y="29260"/>
                  </a:cubicBezTo>
                  <a:lnTo>
                    <a:pt x="59235" y="29176"/>
                  </a:lnTo>
                  <a:cubicBezTo>
                    <a:pt x="58942" y="29071"/>
                    <a:pt x="58649" y="28967"/>
                    <a:pt x="58335" y="28862"/>
                  </a:cubicBezTo>
                  <a:cubicBezTo>
                    <a:pt x="58126" y="28778"/>
                    <a:pt x="57896" y="28716"/>
                    <a:pt x="57687" y="28653"/>
                  </a:cubicBezTo>
                  <a:lnTo>
                    <a:pt x="57226" y="28506"/>
                  </a:lnTo>
                  <a:cubicBezTo>
                    <a:pt x="56829" y="28360"/>
                    <a:pt x="56431" y="28255"/>
                    <a:pt x="56034" y="28130"/>
                  </a:cubicBezTo>
                  <a:cubicBezTo>
                    <a:pt x="53586" y="27397"/>
                    <a:pt x="51096" y="26874"/>
                    <a:pt x="48648" y="26561"/>
                  </a:cubicBezTo>
                  <a:cubicBezTo>
                    <a:pt x="48585" y="26561"/>
                    <a:pt x="48543" y="26561"/>
                    <a:pt x="48501" y="26540"/>
                  </a:cubicBezTo>
                  <a:lnTo>
                    <a:pt x="47183" y="26372"/>
                  </a:lnTo>
                  <a:cubicBezTo>
                    <a:pt x="47078" y="26372"/>
                    <a:pt x="46995" y="26351"/>
                    <a:pt x="46890" y="26351"/>
                  </a:cubicBezTo>
                  <a:cubicBezTo>
                    <a:pt x="46388" y="26309"/>
                    <a:pt x="45886" y="26268"/>
                    <a:pt x="45404" y="26247"/>
                  </a:cubicBezTo>
                  <a:cubicBezTo>
                    <a:pt x="44693" y="26205"/>
                    <a:pt x="43982" y="26163"/>
                    <a:pt x="43312" y="26163"/>
                  </a:cubicBezTo>
                  <a:cubicBezTo>
                    <a:pt x="57121" y="18944"/>
                    <a:pt x="49025" y="3106"/>
                    <a:pt x="49024" y="3105"/>
                  </a:cubicBezTo>
                  <a:lnTo>
                    <a:pt x="49024" y="3105"/>
                  </a:lnTo>
                  <a:cubicBezTo>
                    <a:pt x="47350" y="8357"/>
                    <a:pt x="44212" y="8985"/>
                    <a:pt x="38625" y="11391"/>
                  </a:cubicBezTo>
                  <a:cubicBezTo>
                    <a:pt x="40341" y="8043"/>
                    <a:pt x="40278" y="6369"/>
                    <a:pt x="39358" y="5825"/>
                  </a:cubicBezTo>
                  <a:cubicBezTo>
                    <a:pt x="39170" y="5711"/>
                    <a:pt x="38958" y="5650"/>
                    <a:pt x="38722" y="5650"/>
                  </a:cubicBezTo>
                  <a:cubicBezTo>
                    <a:pt x="37615" y="5650"/>
                    <a:pt x="35967" y="7003"/>
                    <a:pt x="33708" y="10659"/>
                  </a:cubicBezTo>
                  <a:cubicBezTo>
                    <a:pt x="33729" y="10470"/>
                    <a:pt x="33792" y="10324"/>
                    <a:pt x="33813" y="10136"/>
                  </a:cubicBezTo>
                  <a:cubicBezTo>
                    <a:pt x="34796" y="4612"/>
                    <a:pt x="34127" y="2477"/>
                    <a:pt x="32850" y="2247"/>
                  </a:cubicBezTo>
                  <a:cubicBezTo>
                    <a:pt x="32777" y="2234"/>
                    <a:pt x="32704" y="2227"/>
                    <a:pt x="32630" y="2227"/>
                  </a:cubicBezTo>
                  <a:cubicBezTo>
                    <a:pt x="31438" y="2227"/>
                    <a:pt x="30178" y="4025"/>
                    <a:pt x="29251" y="9089"/>
                  </a:cubicBezTo>
                  <a:cubicBezTo>
                    <a:pt x="29231" y="8462"/>
                    <a:pt x="29189" y="7855"/>
                    <a:pt x="29105" y="7269"/>
                  </a:cubicBezTo>
                  <a:cubicBezTo>
                    <a:pt x="28420" y="1887"/>
                    <a:pt x="27210" y="0"/>
                    <a:pt x="25981" y="0"/>
                  </a:cubicBezTo>
                  <a:close/>
                </a:path>
              </a:pathLst>
            </a:custGeom>
            <a:solidFill>
              <a:schemeClr val="accent4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739;p35">
              <a:extLst>
                <a:ext uri="{FF2B5EF4-FFF2-40B4-BE49-F238E27FC236}">
                  <a16:creationId xmlns="" xmlns:a16="http://schemas.microsoft.com/office/drawing/2014/main" id="{D9AC497A-6549-CE9C-7B0A-6D55FFFAC15B}"/>
                </a:ext>
              </a:extLst>
            </p:cNvPr>
            <p:cNvGrpSpPr/>
            <p:nvPr/>
          </p:nvGrpSpPr>
          <p:grpSpPr>
            <a:xfrm>
              <a:off x="4159260" y="2757551"/>
              <a:ext cx="1463407" cy="1367965"/>
              <a:chOff x="719973" y="2788061"/>
              <a:chExt cx="1629266" cy="1524704"/>
            </a:xfrm>
          </p:grpSpPr>
          <p:sp>
            <p:nvSpPr>
              <p:cNvPr id="7" name="Google Shape;740;p35">
                <a:extLst>
                  <a:ext uri="{FF2B5EF4-FFF2-40B4-BE49-F238E27FC236}">
                    <a16:creationId xmlns="" xmlns:a16="http://schemas.microsoft.com/office/drawing/2014/main" id="{182F111D-53D0-A9D7-8317-967D551DA066}"/>
                  </a:ext>
                </a:extLst>
              </p:cNvPr>
              <p:cNvSpPr/>
              <p:nvPr/>
            </p:nvSpPr>
            <p:spPr>
              <a:xfrm>
                <a:off x="1105676" y="3293188"/>
                <a:ext cx="1243564" cy="917911"/>
              </a:xfrm>
              <a:custGeom>
                <a:avLst/>
                <a:gdLst/>
                <a:ahLst/>
                <a:cxnLst/>
                <a:rect l="l" t="t" r="r" b="b"/>
                <a:pathLst>
                  <a:path w="64425" h="47554" extrusionOk="0">
                    <a:moveTo>
                      <a:pt x="22640" y="1"/>
                    </a:moveTo>
                    <a:cubicBezTo>
                      <a:pt x="14630" y="1"/>
                      <a:pt x="6859" y="2044"/>
                      <a:pt x="0" y="5748"/>
                    </a:cubicBezTo>
                    <a:lnTo>
                      <a:pt x="22682" y="47470"/>
                    </a:lnTo>
                    <a:lnTo>
                      <a:pt x="22619" y="47554"/>
                    </a:lnTo>
                    <a:lnTo>
                      <a:pt x="64424" y="24893"/>
                    </a:lnTo>
                    <a:cubicBezTo>
                      <a:pt x="58608" y="14201"/>
                      <a:pt x="48753" y="5727"/>
                      <a:pt x="36177" y="1982"/>
                    </a:cubicBezTo>
                    <a:cubicBezTo>
                      <a:pt x="31669" y="639"/>
                      <a:pt x="27117" y="1"/>
                      <a:pt x="226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741;p35">
                <a:extLst>
                  <a:ext uri="{FF2B5EF4-FFF2-40B4-BE49-F238E27FC236}">
                    <a16:creationId xmlns="" xmlns:a16="http://schemas.microsoft.com/office/drawing/2014/main" id="{DE45665A-558D-52E1-DA01-2A97A7F73711}"/>
                  </a:ext>
                </a:extLst>
              </p:cNvPr>
              <p:cNvSpPr/>
              <p:nvPr/>
            </p:nvSpPr>
            <p:spPr>
              <a:xfrm>
                <a:off x="930390" y="2916809"/>
                <a:ext cx="207212" cy="200186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0371" extrusionOk="0">
                    <a:moveTo>
                      <a:pt x="1858" y="1"/>
                    </a:moveTo>
                    <a:cubicBezTo>
                      <a:pt x="1445" y="1"/>
                      <a:pt x="1129" y="134"/>
                      <a:pt x="900" y="369"/>
                    </a:cubicBezTo>
                    <a:cubicBezTo>
                      <a:pt x="1" y="1311"/>
                      <a:pt x="691" y="3445"/>
                      <a:pt x="4750" y="7337"/>
                    </a:cubicBezTo>
                    <a:cubicBezTo>
                      <a:pt x="5169" y="7755"/>
                      <a:pt x="5629" y="8173"/>
                      <a:pt x="6131" y="8571"/>
                    </a:cubicBezTo>
                    <a:cubicBezTo>
                      <a:pt x="6173" y="8592"/>
                      <a:pt x="6257" y="8613"/>
                      <a:pt x="6320" y="8634"/>
                    </a:cubicBezTo>
                    <a:cubicBezTo>
                      <a:pt x="7282" y="9157"/>
                      <a:pt x="8245" y="9743"/>
                      <a:pt x="9186" y="10370"/>
                    </a:cubicBezTo>
                    <a:cubicBezTo>
                      <a:pt x="8391" y="9220"/>
                      <a:pt x="8349" y="8487"/>
                      <a:pt x="8705" y="8090"/>
                    </a:cubicBezTo>
                    <a:cubicBezTo>
                      <a:pt x="8864" y="7939"/>
                      <a:pt x="9068" y="7856"/>
                      <a:pt x="9328" y="7856"/>
                    </a:cubicBezTo>
                    <a:cubicBezTo>
                      <a:pt x="9683" y="7856"/>
                      <a:pt x="10142" y="8011"/>
                      <a:pt x="10734" y="8362"/>
                    </a:cubicBezTo>
                    <a:cubicBezTo>
                      <a:pt x="9918" y="7127"/>
                      <a:pt x="9165" y="5851"/>
                      <a:pt x="8537" y="4596"/>
                    </a:cubicBezTo>
                    <a:cubicBezTo>
                      <a:pt x="8517" y="4554"/>
                      <a:pt x="8517" y="4533"/>
                      <a:pt x="8475" y="4491"/>
                    </a:cubicBezTo>
                    <a:cubicBezTo>
                      <a:pt x="8286" y="4303"/>
                      <a:pt x="8140" y="4114"/>
                      <a:pt x="7952" y="3968"/>
                    </a:cubicBezTo>
                    <a:cubicBezTo>
                      <a:pt x="4982" y="1075"/>
                      <a:pt x="3029" y="1"/>
                      <a:pt x="18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742;p35">
                <a:extLst>
                  <a:ext uri="{FF2B5EF4-FFF2-40B4-BE49-F238E27FC236}">
                    <a16:creationId xmlns="" xmlns:a16="http://schemas.microsoft.com/office/drawing/2014/main" id="{92673411-3265-415D-0783-48671844D506}"/>
                  </a:ext>
                </a:extLst>
              </p:cNvPr>
              <p:cNvSpPr/>
              <p:nvPr/>
            </p:nvSpPr>
            <p:spPr>
              <a:xfrm>
                <a:off x="878697" y="3167201"/>
                <a:ext cx="186211" cy="86707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4492" extrusionOk="0">
                    <a:moveTo>
                      <a:pt x="4813" y="0"/>
                    </a:moveTo>
                    <a:cubicBezTo>
                      <a:pt x="1508" y="0"/>
                      <a:pt x="207" y="739"/>
                      <a:pt x="105" y="1730"/>
                    </a:cubicBezTo>
                    <a:cubicBezTo>
                      <a:pt x="0" y="2818"/>
                      <a:pt x="1277" y="3864"/>
                      <a:pt x="4959" y="4492"/>
                    </a:cubicBezTo>
                    <a:cubicBezTo>
                      <a:pt x="5817" y="3989"/>
                      <a:pt x="6801" y="3466"/>
                      <a:pt x="7847" y="2943"/>
                    </a:cubicBezTo>
                    <a:cubicBezTo>
                      <a:pt x="8495" y="2650"/>
                      <a:pt x="9060" y="2378"/>
                      <a:pt x="9646" y="2190"/>
                    </a:cubicBezTo>
                    <a:cubicBezTo>
                      <a:pt x="8182" y="1520"/>
                      <a:pt x="7700" y="872"/>
                      <a:pt x="7826" y="328"/>
                    </a:cubicBezTo>
                    <a:cubicBezTo>
                      <a:pt x="7679" y="244"/>
                      <a:pt x="7512" y="202"/>
                      <a:pt x="7366" y="119"/>
                    </a:cubicBezTo>
                    <a:cubicBezTo>
                      <a:pt x="6407" y="38"/>
                      <a:pt x="5559" y="0"/>
                      <a:pt x="48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743;p35">
                <a:extLst>
                  <a:ext uri="{FF2B5EF4-FFF2-40B4-BE49-F238E27FC236}">
                    <a16:creationId xmlns="" xmlns:a16="http://schemas.microsoft.com/office/drawing/2014/main" id="{74ED125A-3DCF-37F8-D72E-90D724C8B6A5}"/>
                  </a:ext>
                </a:extLst>
              </p:cNvPr>
              <p:cNvSpPr/>
              <p:nvPr/>
            </p:nvSpPr>
            <p:spPr>
              <a:xfrm>
                <a:off x="1038638" y="2816725"/>
                <a:ext cx="192658" cy="286932"/>
              </a:xfrm>
              <a:custGeom>
                <a:avLst/>
                <a:gdLst/>
                <a:ahLst/>
                <a:cxnLst/>
                <a:rect l="l" t="t" r="r" b="b"/>
                <a:pathLst>
                  <a:path w="9981" h="14865" extrusionOk="0">
                    <a:moveTo>
                      <a:pt x="2049" y="0"/>
                    </a:moveTo>
                    <a:cubicBezTo>
                      <a:pt x="1811" y="0"/>
                      <a:pt x="1588" y="54"/>
                      <a:pt x="1381" y="156"/>
                    </a:cubicBezTo>
                    <a:cubicBezTo>
                      <a:pt x="1360" y="156"/>
                      <a:pt x="1360" y="177"/>
                      <a:pt x="1360" y="177"/>
                    </a:cubicBezTo>
                    <a:cubicBezTo>
                      <a:pt x="1360" y="177"/>
                      <a:pt x="1318" y="177"/>
                      <a:pt x="1318" y="198"/>
                    </a:cubicBezTo>
                    <a:cubicBezTo>
                      <a:pt x="272" y="721"/>
                      <a:pt x="0" y="2374"/>
                      <a:pt x="1172" y="5700"/>
                    </a:cubicBezTo>
                    <a:cubicBezTo>
                      <a:pt x="1569" y="6851"/>
                      <a:pt x="2113" y="8169"/>
                      <a:pt x="2867" y="9718"/>
                    </a:cubicBezTo>
                    <a:cubicBezTo>
                      <a:pt x="2888" y="9739"/>
                      <a:pt x="2888" y="9781"/>
                      <a:pt x="2929" y="9822"/>
                    </a:cubicBezTo>
                    <a:cubicBezTo>
                      <a:pt x="3557" y="11057"/>
                      <a:pt x="4310" y="12333"/>
                      <a:pt x="5147" y="13568"/>
                    </a:cubicBezTo>
                    <a:cubicBezTo>
                      <a:pt x="5608" y="13861"/>
                      <a:pt x="6194" y="14279"/>
                      <a:pt x="6842" y="14865"/>
                    </a:cubicBezTo>
                    <a:cubicBezTo>
                      <a:pt x="5440" y="11915"/>
                      <a:pt x="5503" y="10576"/>
                      <a:pt x="6214" y="10241"/>
                    </a:cubicBezTo>
                    <a:cubicBezTo>
                      <a:pt x="6319" y="10191"/>
                      <a:pt x="6433" y="10165"/>
                      <a:pt x="6554" y="10165"/>
                    </a:cubicBezTo>
                    <a:cubicBezTo>
                      <a:pt x="7308" y="10165"/>
                      <a:pt x="8384" y="11176"/>
                      <a:pt x="9771" y="13986"/>
                    </a:cubicBezTo>
                    <a:cubicBezTo>
                      <a:pt x="9855" y="14133"/>
                      <a:pt x="9939" y="14300"/>
                      <a:pt x="9981" y="14447"/>
                    </a:cubicBezTo>
                    <a:cubicBezTo>
                      <a:pt x="9792" y="13045"/>
                      <a:pt x="9751" y="11998"/>
                      <a:pt x="9834" y="11245"/>
                    </a:cubicBezTo>
                    <a:cubicBezTo>
                      <a:pt x="9332" y="9843"/>
                      <a:pt x="8746" y="8462"/>
                      <a:pt x="8119" y="7207"/>
                    </a:cubicBezTo>
                    <a:cubicBezTo>
                      <a:pt x="8098" y="7186"/>
                      <a:pt x="8098" y="7165"/>
                      <a:pt x="8077" y="7102"/>
                    </a:cubicBezTo>
                    <a:cubicBezTo>
                      <a:pt x="7282" y="5554"/>
                      <a:pt x="6549" y="4299"/>
                      <a:pt x="5880" y="3315"/>
                    </a:cubicBezTo>
                    <a:cubicBezTo>
                      <a:pt x="4311" y="937"/>
                      <a:pt x="3042" y="0"/>
                      <a:pt x="20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744;p35">
                <a:extLst>
                  <a:ext uri="{FF2B5EF4-FFF2-40B4-BE49-F238E27FC236}">
                    <a16:creationId xmlns="" xmlns:a16="http://schemas.microsoft.com/office/drawing/2014/main" id="{49FCBD92-156B-4FAC-BDD4-BEC0A32298ED}"/>
                  </a:ext>
                </a:extLst>
              </p:cNvPr>
              <p:cNvSpPr/>
              <p:nvPr/>
            </p:nvSpPr>
            <p:spPr>
              <a:xfrm>
                <a:off x="890009" y="3044147"/>
                <a:ext cx="283940" cy="140696"/>
              </a:xfrm>
              <a:custGeom>
                <a:avLst/>
                <a:gdLst/>
                <a:ahLst/>
                <a:cxnLst/>
                <a:rect l="l" t="t" r="r" b="b"/>
                <a:pathLst>
                  <a:path w="14710" h="7289" extrusionOk="0">
                    <a:moveTo>
                      <a:pt x="2212" y="0"/>
                    </a:moveTo>
                    <a:cubicBezTo>
                      <a:pt x="1337" y="0"/>
                      <a:pt x="822" y="290"/>
                      <a:pt x="586" y="760"/>
                    </a:cubicBezTo>
                    <a:cubicBezTo>
                      <a:pt x="0" y="1911"/>
                      <a:pt x="1318" y="3732"/>
                      <a:pt x="6298" y="6242"/>
                    </a:cubicBezTo>
                    <a:lnTo>
                      <a:pt x="6780" y="6494"/>
                    </a:lnTo>
                    <a:cubicBezTo>
                      <a:pt x="6926" y="6556"/>
                      <a:pt x="7093" y="6640"/>
                      <a:pt x="7240" y="6703"/>
                    </a:cubicBezTo>
                    <a:cubicBezTo>
                      <a:pt x="7282" y="6703"/>
                      <a:pt x="7282" y="6703"/>
                      <a:pt x="7282" y="6661"/>
                    </a:cubicBezTo>
                    <a:cubicBezTo>
                      <a:pt x="7400" y="6210"/>
                      <a:pt x="7903" y="5914"/>
                      <a:pt x="8961" y="5914"/>
                    </a:cubicBezTo>
                    <a:cubicBezTo>
                      <a:pt x="9768" y="5914"/>
                      <a:pt x="10899" y="6086"/>
                      <a:pt x="12429" y="6494"/>
                    </a:cubicBezTo>
                    <a:cubicBezTo>
                      <a:pt x="13182" y="6703"/>
                      <a:pt x="13935" y="6975"/>
                      <a:pt x="14710" y="7289"/>
                    </a:cubicBezTo>
                    <a:cubicBezTo>
                      <a:pt x="14207" y="6912"/>
                      <a:pt x="13705" y="6494"/>
                      <a:pt x="13266" y="6054"/>
                    </a:cubicBezTo>
                    <a:cubicBezTo>
                      <a:pt x="12345" y="5133"/>
                      <a:pt x="11697" y="4401"/>
                      <a:pt x="11278" y="3773"/>
                    </a:cubicBezTo>
                    <a:cubicBezTo>
                      <a:pt x="10337" y="3146"/>
                      <a:pt x="9353" y="2539"/>
                      <a:pt x="8412" y="2058"/>
                    </a:cubicBezTo>
                    <a:cubicBezTo>
                      <a:pt x="8349" y="2037"/>
                      <a:pt x="8265" y="2016"/>
                      <a:pt x="8223" y="1995"/>
                    </a:cubicBezTo>
                    <a:cubicBezTo>
                      <a:pt x="5367" y="567"/>
                      <a:pt x="3437" y="0"/>
                      <a:pt x="2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745;p35">
                <a:extLst>
                  <a:ext uri="{FF2B5EF4-FFF2-40B4-BE49-F238E27FC236}">
                    <a16:creationId xmlns="" xmlns:a16="http://schemas.microsoft.com/office/drawing/2014/main" id="{2B2643D3-B2C7-CEEF-F132-48A36F9B6DCD}"/>
                  </a:ext>
                </a:extLst>
              </p:cNvPr>
              <p:cNvSpPr/>
              <p:nvPr/>
            </p:nvSpPr>
            <p:spPr>
              <a:xfrm>
                <a:off x="1027732" y="3158553"/>
                <a:ext cx="163589" cy="51325"/>
              </a:xfrm>
              <a:custGeom>
                <a:avLst/>
                <a:gdLst/>
                <a:ahLst/>
                <a:cxnLst/>
                <a:rect l="l" t="t" r="r" b="b"/>
                <a:pathLst>
                  <a:path w="8475" h="2659" extrusionOk="0">
                    <a:moveTo>
                      <a:pt x="1848" y="1"/>
                    </a:moveTo>
                    <a:cubicBezTo>
                      <a:pt x="775" y="1"/>
                      <a:pt x="266" y="310"/>
                      <a:pt x="147" y="776"/>
                    </a:cubicBezTo>
                    <a:lnTo>
                      <a:pt x="147" y="797"/>
                    </a:lnTo>
                    <a:cubicBezTo>
                      <a:pt x="0" y="1341"/>
                      <a:pt x="481" y="2010"/>
                      <a:pt x="1946" y="2659"/>
                    </a:cubicBezTo>
                    <a:cubicBezTo>
                      <a:pt x="3566" y="2076"/>
                      <a:pt x="5033" y="1854"/>
                      <a:pt x="6318" y="1854"/>
                    </a:cubicBezTo>
                    <a:cubicBezTo>
                      <a:pt x="7108" y="1854"/>
                      <a:pt x="7829" y="1938"/>
                      <a:pt x="8474" y="2073"/>
                    </a:cubicBezTo>
                    <a:cubicBezTo>
                      <a:pt x="8160" y="1864"/>
                      <a:pt x="7888" y="1634"/>
                      <a:pt x="7596" y="1403"/>
                    </a:cubicBezTo>
                    <a:cubicBezTo>
                      <a:pt x="6800" y="1069"/>
                      <a:pt x="6026" y="776"/>
                      <a:pt x="5294" y="587"/>
                    </a:cubicBezTo>
                    <a:cubicBezTo>
                      <a:pt x="3778" y="175"/>
                      <a:pt x="2654" y="1"/>
                      <a:pt x="18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746;p35">
                <a:extLst>
                  <a:ext uri="{FF2B5EF4-FFF2-40B4-BE49-F238E27FC236}">
                    <a16:creationId xmlns="" xmlns:a16="http://schemas.microsoft.com/office/drawing/2014/main" id="{F3981D9C-4757-21A3-927C-EEAC293392E1}"/>
                  </a:ext>
                </a:extLst>
              </p:cNvPr>
              <p:cNvSpPr/>
              <p:nvPr/>
            </p:nvSpPr>
            <p:spPr>
              <a:xfrm>
                <a:off x="1179179" y="2788061"/>
                <a:ext cx="106241" cy="244524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2668" extrusionOk="0">
                    <a:moveTo>
                      <a:pt x="2212" y="1"/>
                    </a:moveTo>
                    <a:cubicBezTo>
                      <a:pt x="2166" y="1"/>
                      <a:pt x="2119" y="3"/>
                      <a:pt x="2072" y="9"/>
                    </a:cubicBezTo>
                    <a:cubicBezTo>
                      <a:pt x="796" y="176"/>
                      <a:pt x="1" y="2227"/>
                      <a:pt x="712" y="7813"/>
                    </a:cubicBezTo>
                    <a:cubicBezTo>
                      <a:pt x="733" y="8043"/>
                      <a:pt x="796" y="8294"/>
                      <a:pt x="817" y="8545"/>
                    </a:cubicBezTo>
                    <a:cubicBezTo>
                      <a:pt x="838" y="8566"/>
                      <a:pt x="838" y="8587"/>
                      <a:pt x="879" y="8650"/>
                    </a:cubicBezTo>
                    <a:cubicBezTo>
                      <a:pt x="1507" y="9926"/>
                      <a:pt x="2072" y="11286"/>
                      <a:pt x="2574" y="12667"/>
                    </a:cubicBezTo>
                    <a:cubicBezTo>
                      <a:pt x="2679" y="11496"/>
                      <a:pt x="3076" y="10973"/>
                      <a:pt x="3558" y="10889"/>
                    </a:cubicBezTo>
                    <a:cubicBezTo>
                      <a:pt x="3599" y="10883"/>
                      <a:pt x="3640" y="10880"/>
                      <a:pt x="3680" y="10880"/>
                    </a:cubicBezTo>
                    <a:cubicBezTo>
                      <a:pt x="4198" y="10880"/>
                      <a:pt x="4679" y="11384"/>
                      <a:pt x="5106" y="12626"/>
                    </a:cubicBezTo>
                    <a:cubicBezTo>
                      <a:pt x="5169" y="11496"/>
                      <a:pt x="5294" y="10345"/>
                      <a:pt x="5483" y="9299"/>
                    </a:cubicBezTo>
                    <a:cubicBezTo>
                      <a:pt x="5483" y="9215"/>
                      <a:pt x="5503" y="9173"/>
                      <a:pt x="5503" y="9089"/>
                    </a:cubicBezTo>
                    <a:cubicBezTo>
                      <a:pt x="5483" y="8462"/>
                      <a:pt x="5420" y="7855"/>
                      <a:pt x="5336" y="7248"/>
                    </a:cubicBezTo>
                    <a:cubicBezTo>
                      <a:pt x="4671" y="1886"/>
                      <a:pt x="3443" y="1"/>
                      <a:pt x="22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747;p35">
                <a:extLst>
                  <a:ext uri="{FF2B5EF4-FFF2-40B4-BE49-F238E27FC236}">
                    <a16:creationId xmlns="" xmlns:a16="http://schemas.microsoft.com/office/drawing/2014/main" id="{6C91EDFB-9454-CF18-C450-FA55CF28FFDF}"/>
                  </a:ext>
                </a:extLst>
              </p:cNvPr>
              <p:cNvSpPr/>
              <p:nvPr/>
            </p:nvSpPr>
            <p:spPr>
              <a:xfrm>
                <a:off x="1369811" y="2896927"/>
                <a:ext cx="130060" cy="155038"/>
              </a:xfrm>
              <a:custGeom>
                <a:avLst/>
                <a:gdLst/>
                <a:ahLst/>
                <a:cxnLst/>
                <a:rect l="l" t="t" r="r" b="b"/>
                <a:pathLst>
                  <a:path w="6738" h="8032" extrusionOk="0">
                    <a:moveTo>
                      <a:pt x="5098" y="0"/>
                    </a:moveTo>
                    <a:cubicBezTo>
                      <a:pt x="3984" y="0"/>
                      <a:pt x="2355" y="1361"/>
                      <a:pt x="105" y="5019"/>
                    </a:cubicBezTo>
                    <a:cubicBezTo>
                      <a:pt x="63" y="5165"/>
                      <a:pt x="21" y="5354"/>
                      <a:pt x="1" y="5521"/>
                    </a:cubicBezTo>
                    <a:cubicBezTo>
                      <a:pt x="524" y="5751"/>
                      <a:pt x="733" y="6504"/>
                      <a:pt x="419" y="8032"/>
                    </a:cubicBezTo>
                    <a:cubicBezTo>
                      <a:pt x="837" y="7760"/>
                      <a:pt x="1277" y="7530"/>
                      <a:pt x="1737" y="7258"/>
                    </a:cubicBezTo>
                    <a:cubicBezTo>
                      <a:pt x="2930" y="6672"/>
                      <a:pt x="4018" y="6190"/>
                      <a:pt x="5022" y="5751"/>
                    </a:cubicBezTo>
                    <a:cubicBezTo>
                      <a:pt x="6738" y="2403"/>
                      <a:pt x="6654" y="729"/>
                      <a:pt x="5755" y="185"/>
                    </a:cubicBezTo>
                    <a:cubicBezTo>
                      <a:pt x="5559" y="65"/>
                      <a:pt x="5341" y="0"/>
                      <a:pt x="5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748;p35">
                <a:extLst>
                  <a:ext uri="{FF2B5EF4-FFF2-40B4-BE49-F238E27FC236}">
                    <a16:creationId xmlns="" xmlns:a16="http://schemas.microsoft.com/office/drawing/2014/main" id="{E617185C-162C-681B-E243-9EC1B264B5B2}"/>
                  </a:ext>
                </a:extLst>
              </p:cNvPr>
              <p:cNvSpPr/>
              <p:nvPr/>
            </p:nvSpPr>
            <p:spPr>
              <a:xfrm>
                <a:off x="1268840" y="3219163"/>
                <a:ext cx="425" cy="2432"/>
              </a:xfrm>
              <a:custGeom>
                <a:avLst/>
                <a:gdLst/>
                <a:ahLst/>
                <a:cxnLst/>
                <a:rect l="l" t="t" r="r" b="b"/>
                <a:pathLst>
                  <a:path w="22" h="126" extrusionOk="0">
                    <a:moveTo>
                      <a:pt x="1" y="0"/>
                    </a:moveTo>
                    <a:cubicBezTo>
                      <a:pt x="1" y="63"/>
                      <a:pt x="1" y="84"/>
                      <a:pt x="22" y="126"/>
                    </a:cubicBezTo>
                    <a:lnTo>
                      <a:pt x="22" y="63"/>
                    </a:lnTo>
                    <a:cubicBezTo>
                      <a:pt x="22" y="42"/>
                      <a:pt x="1" y="42"/>
                      <a:pt x="1" y="0"/>
                    </a:cubicBezTo>
                    <a:close/>
                  </a:path>
                </a:pathLst>
              </a:custGeom>
              <a:solidFill>
                <a:srgbClr val="AE00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49;p35">
                <a:extLst>
                  <a:ext uri="{FF2B5EF4-FFF2-40B4-BE49-F238E27FC236}">
                    <a16:creationId xmlns="" xmlns:a16="http://schemas.microsoft.com/office/drawing/2014/main" id="{D83E378D-C0FC-6199-6411-DE88651F3105}"/>
                  </a:ext>
                </a:extLst>
              </p:cNvPr>
              <p:cNvSpPr/>
              <p:nvPr/>
            </p:nvSpPr>
            <p:spPr>
              <a:xfrm>
                <a:off x="1277719" y="2830642"/>
                <a:ext cx="114734" cy="294421"/>
              </a:xfrm>
              <a:custGeom>
                <a:avLst/>
                <a:gdLst/>
                <a:ahLst/>
                <a:cxnLst/>
                <a:rect l="l" t="t" r="r" b="b"/>
                <a:pathLst>
                  <a:path w="5944" h="15253" extrusionOk="0">
                    <a:moveTo>
                      <a:pt x="3756" y="0"/>
                    </a:moveTo>
                    <a:cubicBezTo>
                      <a:pt x="2564" y="0"/>
                      <a:pt x="1305" y="1799"/>
                      <a:pt x="398" y="6883"/>
                    </a:cubicBezTo>
                    <a:cubicBezTo>
                      <a:pt x="398" y="6967"/>
                      <a:pt x="378" y="7009"/>
                      <a:pt x="378" y="7093"/>
                    </a:cubicBezTo>
                    <a:cubicBezTo>
                      <a:pt x="189" y="8160"/>
                      <a:pt x="64" y="9290"/>
                      <a:pt x="1" y="10420"/>
                    </a:cubicBezTo>
                    <a:cubicBezTo>
                      <a:pt x="231" y="11152"/>
                      <a:pt x="482" y="12114"/>
                      <a:pt x="629" y="13370"/>
                    </a:cubicBezTo>
                    <a:cubicBezTo>
                      <a:pt x="712" y="13977"/>
                      <a:pt x="754" y="14625"/>
                      <a:pt x="754" y="15253"/>
                    </a:cubicBezTo>
                    <a:cubicBezTo>
                      <a:pt x="963" y="14458"/>
                      <a:pt x="1215" y="13663"/>
                      <a:pt x="1487" y="12951"/>
                    </a:cubicBezTo>
                    <a:cubicBezTo>
                      <a:pt x="2679" y="9913"/>
                      <a:pt x="3690" y="8868"/>
                      <a:pt x="4443" y="8868"/>
                    </a:cubicBezTo>
                    <a:cubicBezTo>
                      <a:pt x="4536" y="8868"/>
                      <a:pt x="4624" y="8883"/>
                      <a:pt x="4709" y="8913"/>
                    </a:cubicBezTo>
                    <a:cubicBezTo>
                      <a:pt x="4709" y="8913"/>
                      <a:pt x="4730" y="8913"/>
                      <a:pt x="4730" y="8955"/>
                    </a:cubicBezTo>
                    <a:cubicBezTo>
                      <a:pt x="4772" y="8788"/>
                      <a:pt x="4813" y="8599"/>
                      <a:pt x="4834" y="8453"/>
                    </a:cubicBezTo>
                    <a:cubicBezTo>
                      <a:pt x="4876" y="8264"/>
                      <a:pt x="4918" y="8118"/>
                      <a:pt x="4939" y="7930"/>
                    </a:cubicBezTo>
                    <a:cubicBezTo>
                      <a:pt x="5943" y="2406"/>
                      <a:pt x="5253" y="272"/>
                      <a:pt x="3976" y="21"/>
                    </a:cubicBezTo>
                    <a:cubicBezTo>
                      <a:pt x="3903" y="7"/>
                      <a:pt x="3830" y="0"/>
                      <a:pt x="37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50;p35">
                <a:extLst>
                  <a:ext uri="{FF2B5EF4-FFF2-40B4-BE49-F238E27FC236}">
                    <a16:creationId xmlns="" xmlns:a16="http://schemas.microsoft.com/office/drawing/2014/main" id="{ED5BDE7C-D8B5-C0F1-4892-EDAE37B9C4C4}"/>
                  </a:ext>
                </a:extLst>
              </p:cNvPr>
              <p:cNvSpPr/>
              <p:nvPr/>
            </p:nvSpPr>
            <p:spPr>
              <a:xfrm>
                <a:off x="1293084" y="3002396"/>
                <a:ext cx="90876" cy="135195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7004" extrusionOk="0">
                    <a:moveTo>
                      <a:pt x="3645" y="0"/>
                    </a:moveTo>
                    <a:cubicBezTo>
                      <a:pt x="2894" y="0"/>
                      <a:pt x="1895" y="1086"/>
                      <a:pt x="732" y="4074"/>
                    </a:cubicBezTo>
                    <a:cubicBezTo>
                      <a:pt x="439" y="4807"/>
                      <a:pt x="209" y="5602"/>
                      <a:pt x="0" y="6376"/>
                    </a:cubicBezTo>
                    <a:lnTo>
                      <a:pt x="0" y="7004"/>
                    </a:lnTo>
                    <a:cubicBezTo>
                      <a:pt x="795" y="5518"/>
                      <a:pt x="2155" y="3907"/>
                      <a:pt x="4394" y="2547"/>
                    </a:cubicBezTo>
                    <a:cubicBezTo>
                      <a:pt x="4708" y="1040"/>
                      <a:pt x="4499" y="287"/>
                      <a:pt x="3976" y="78"/>
                    </a:cubicBezTo>
                    <a:cubicBezTo>
                      <a:pt x="3976" y="78"/>
                      <a:pt x="3934" y="78"/>
                      <a:pt x="3934" y="57"/>
                    </a:cubicBezTo>
                    <a:cubicBezTo>
                      <a:pt x="3842" y="20"/>
                      <a:pt x="3746" y="0"/>
                      <a:pt x="36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51;p35">
                <a:extLst>
                  <a:ext uri="{FF2B5EF4-FFF2-40B4-BE49-F238E27FC236}">
                    <a16:creationId xmlns="" xmlns:a16="http://schemas.microsoft.com/office/drawing/2014/main" id="{28D824EC-4971-B666-51D4-257F1F09303B}"/>
                  </a:ext>
                </a:extLst>
              </p:cNvPr>
              <p:cNvSpPr/>
              <p:nvPr/>
            </p:nvSpPr>
            <p:spPr>
              <a:xfrm>
                <a:off x="1144049" y="3012375"/>
                <a:ext cx="125621" cy="218504"/>
              </a:xfrm>
              <a:custGeom>
                <a:avLst/>
                <a:gdLst/>
                <a:ahLst/>
                <a:cxnLst/>
                <a:rect l="l" t="t" r="r" b="b"/>
                <a:pathLst>
                  <a:path w="6508" h="11320" extrusionOk="0">
                    <a:moveTo>
                      <a:pt x="1129" y="0"/>
                    </a:moveTo>
                    <a:cubicBezTo>
                      <a:pt x="1001" y="0"/>
                      <a:pt x="883" y="29"/>
                      <a:pt x="774" y="84"/>
                    </a:cubicBezTo>
                    <a:cubicBezTo>
                      <a:pt x="84" y="440"/>
                      <a:pt x="0" y="1779"/>
                      <a:pt x="1402" y="4708"/>
                    </a:cubicBezTo>
                    <a:cubicBezTo>
                      <a:pt x="1674" y="4938"/>
                      <a:pt x="1967" y="5210"/>
                      <a:pt x="2281" y="5524"/>
                    </a:cubicBezTo>
                    <a:cubicBezTo>
                      <a:pt x="4059" y="7261"/>
                      <a:pt x="5671" y="9876"/>
                      <a:pt x="6507" y="11320"/>
                    </a:cubicBezTo>
                    <a:lnTo>
                      <a:pt x="6507" y="10839"/>
                    </a:lnTo>
                    <a:cubicBezTo>
                      <a:pt x="6507" y="10797"/>
                      <a:pt x="6487" y="10755"/>
                      <a:pt x="6487" y="10734"/>
                    </a:cubicBezTo>
                    <a:cubicBezTo>
                      <a:pt x="5775" y="9123"/>
                      <a:pt x="4855" y="6591"/>
                      <a:pt x="4541" y="4373"/>
                    </a:cubicBezTo>
                    <a:lnTo>
                      <a:pt x="4541" y="4290"/>
                    </a:lnTo>
                    <a:cubicBezTo>
                      <a:pt x="4478" y="4122"/>
                      <a:pt x="4415" y="3976"/>
                      <a:pt x="4331" y="3829"/>
                    </a:cubicBezTo>
                    <a:cubicBezTo>
                      <a:pt x="2953" y="1019"/>
                      <a:pt x="1881" y="0"/>
                      <a:pt x="11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752;p35">
                <a:extLst>
                  <a:ext uri="{FF2B5EF4-FFF2-40B4-BE49-F238E27FC236}">
                    <a16:creationId xmlns="" xmlns:a16="http://schemas.microsoft.com/office/drawing/2014/main" id="{1AF6C392-3269-853C-4F58-E7415AC2FE00}"/>
                  </a:ext>
                </a:extLst>
              </p:cNvPr>
              <p:cNvSpPr/>
              <p:nvPr/>
            </p:nvSpPr>
            <p:spPr>
              <a:xfrm>
                <a:off x="1228053" y="2998535"/>
                <a:ext cx="65841" cy="222249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11514" extrusionOk="0">
                    <a:moveTo>
                      <a:pt x="1163" y="0"/>
                    </a:moveTo>
                    <a:cubicBezTo>
                      <a:pt x="1131" y="0"/>
                      <a:pt x="1099" y="2"/>
                      <a:pt x="1067" y="6"/>
                    </a:cubicBezTo>
                    <a:cubicBezTo>
                      <a:pt x="565" y="90"/>
                      <a:pt x="168" y="613"/>
                      <a:pt x="63" y="1784"/>
                    </a:cubicBezTo>
                    <a:cubicBezTo>
                      <a:pt x="0" y="2579"/>
                      <a:pt x="21" y="3626"/>
                      <a:pt x="231" y="5007"/>
                    </a:cubicBezTo>
                    <a:lnTo>
                      <a:pt x="231" y="5090"/>
                    </a:lnTo>
                    <a:cubicBezTo>
                      <a:pt x="544" y="7308"/>
                      <a:pt x="1465" y="9840"/>
                      <a:pt x="2135" y="11472"/>
                    </a:cubicBezTo>
                    <a:cubicBezTo>
                      <a:pt x="2135" y="11493"/>
                      <a:pt x="2155" y="11493"/>
                      <a:pt x="2155" y="11514"/>
                    </a:cubicBezTo>
                    <a:cubicBezTo>
                      <a:pt x="2197" y="10635"/>
                      <a:pt x="2427" y="9003"/>
                      <a:pt x="3411" y="7224"/>
                    </a:cubicBezTo>
                    <a:cubicBezTo>
                      <a:pt x="3369" y="6994"/>
                      <a:pt x="3369" y="6785"/>
                      <a:pt x="3369" y="6576"/>
                    </a:cubicBezTo>
                    <a:cubicBezTo>
                      <a:pt x="3327" y="5927"/>
                      <a:pt x="3306" y="5300"/>
                      <a:pt x="3223" y="4693"/>
                    </a:cubicBezTo>
                    <a:cubicBezTo>
                      <a:pt x="3055" y="3416"/>
                      <a:pt x="2846" y="2454"/>
                      <a:pt x="2595" y="1742"/>
                    </a:cubicBezTo>
                    <a:cubicBezTo>
                      <a:pt x="2181" y="482"/>
                      <a:pt x="1675" y="0"/>
                      <a:pt x="11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753;p35">
                <a:extLst>
                  <a:ext uri="{FF2B5EF4-FFF2-40B4-BE49-F238E27FC236}">
                    <a16:creationId xmlns="" xmlns:a16="http://schemas.microsoft.com/office/drawing/2014/main" id="{811D94C3-AF9F-3371-E074-651408E4B8F7}"/>
                  </a:ext>
                </a:extLst>
              </p:cNvPr>
              <p:cNvSpPr/>
              <p:nvPr/>
            </p:nvSpPr>
            <p:spPr>
              <a:xfrm>
                <a:off x="1091546" y="3068719"/>
                <a:ext cx="178123" cy="16700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8652" extrusionOk="0">
                    <a:moveTo>
                      <a:pt x="1008" y="1"/>
                    </a:moveTo>
                    <a:cubicBezTo>
                      <a:pt x="743" y="1"/>
                      <a:pt x="541" y="88"/>
                      <a:pt x="398" y="241"/>
                    </a:cubicBezTo>
                    <a:cubicBezTo>
                      <a:pt x="0" y="638"/>
                      <a:pt x="84" y="1350"/>
                      <a:pt x="858" y="2521"/>
                    </a:cubicBezTo>
                    <a:cubicBezTo>
                      <a:pt x="1277" y="3149"/>
                      <a:pt x="1925" y="3902"/>
                      <a:pt x="2846" y="4802"/>
                    </a:cubicBezTo>
                    <a:cubicBezTo>
                      <a:pt x="3285" y="5221"/>
                      <a:pt x="3766" y="5639"/>
                      <a:pt x="4290" y="6057"/>
                    </a:cubicBezTo>
                    <a:cubicBezTo>
                      <a:pt x="4582" y="6288"/>
                      <a:pt x="4896" y="6518"/>
                      <a:pt x="5168" y="6727"/>
                    </a:cubicBezTo>
                    <a:cubicBezTo>
                      <a:pt x="7763" y="7292"/>
                      <a:pt x="9227" y="8652"/>
                      <a:pt x="9227" y="8652"/>
                    </a:cubicBezTo>
                    <a:lnTo>
                      <a:pt x="9227" y="8464"/>
                    </a:lnTo>
                    <a:cubicBezTo>
                      <a:pt x="8391" y="6999"/>
                      <a:pt x="6779" y="4405"/>
                      <a:pt x="5001" y="2647"/>
                    </a:cubicBezTo>
                    <a:cubicBezTo>
                      <a:pt x="4645" y="2312"/>
                      <a:pt x="4373" y="2061"/>
                      <a:pt x="4101" y="1810"/>
                    </a:cubicBezTo>
                    <a:cubicBezTo>
                      <a:pt x="3453" y="1245"/>
                      <a:pt x="2867" y="806"/>
                      <a:pt x="2406" y="513"/>
                    </a:cubicBezTo>
                    <a:cubicBezTo>
                      <a:pt x="1821" y="155"/>
                      <a:pt x="1359" y="1"/>
                      <a:pt x="10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54;p35">
                <a:extLst>
                  <a:ext uri="{FF2B5EF4-FFF2-40B4-BE49-F238E27FC236}">
                    <a16:creationId xmlns="" xmlns:a16="http://schemas.microsoft.com/office/drawing/2014/main" id="{F35EF33E-3238-CD14-98A9-AC3122E91654}"/>
                  </a:ext>
                </a:extLst>
              </p:cNvPr>
              <p:cNvSpPr/>
              <p:nvPr/>
            </p:nvSpPr>
            <p:spPr>
              <a:xfrm>
                <a:off x="859318" y="3484109"/>
                <a:ext cx="341288" cy="627775"/>
              </a:xfrm>
              <a:custGeom>
                <a:avLst/>
                <a:gdLst/>
                <a:ahLst/>
                <a:cxnLst/>
                <a:rect l="l" t="t" r="r" b="b"/>
                <a:pathLst>
                  <a:path w="17681" h="32523" extrusionOk="0">
                    <a:moveTo>
                      <a:pt x="0" y="0"/>
                    </a:moveTo>
                    <a:lnTo>
                      <a:pt x="16090" y="32076"/>
                    </a:lnTo>
                    <a:cubicBezTo>
                      <a:pt x="16208" y="32356"/>
                      <a:pt x="16493" y="32522"/>
                      <a:pt x="16783" y="32522"/>
                    </a:cubicBezTo>
                    <a:cubicBezTo>
                      <a:pt x="16904" y="32522"/>
                      <a:pt x="17026" y="32493"/>
                      <a:pt x="17137" y="32432"/>
                    </a:cubicBezTo>
                    <a:cubicBezTo>
                      <a:pt x="17513" y="32243"/>
                      <a:pt x="17681" y="31762"/>
                      <a:pt x="17471" y="31385"/>
                    </a:cubicBezTo>
                    <a:lnTo>
                      <a:pt x="2511" y="1507"/>
                    </a:lnTo>
                    <a:cubicBezTo>
                      <a:pt x="1611" y="1088"/>
                      <a:pt x="774" y="565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55;p35">
                <a:extLst>
                  <a:ext uri="{FF2B5EF4-FFF2-40B4-BE49-F238E27FC236}">
                    <a16:creationId xmlns="" xmlns:a16="http://schemas.microsoft.com/office/drawing/2014/main" id="{82B3004E-4A88-5204-321F-4699E94ED954}"/>
                  </a:ext>
                </a:extLst>
              </p:cNvPr>
              <p:cNvSpPr/>
              <p:nvPr/>
            </p:nvSpPr>
            <p:spPr>
              <a:xfrm>
                <a:off x="719973" y="2847995"/>
                <a:ext cx="1117538" cy="689852"/>
              </a:xfrm>
              <a:custGeom>
                <a:avLst/>
                <a:gdLst/>
                <a:ahLst/>
                <a:cxnLst/>
                <a:rect l="l" t="t" r="r" b="b"/>
                <a:pathLst>
                  <a:path w="57896" h="35739" extrusionOk="0">
                    <a:moveTo>
                      <a:pt x="41975" y="11635"/>
                    </a:moveTo>
                    <a:cubicBezTo>
                      <a:pt x="43205" y="11635"/>
                      <a:pt x="44228" y="11949"/>
                      <a:pt x="44589" y="12680"/>
                    </a:cubicBezTo>
                    <a:cubicBezTo>
                      <a:pt x="45342" y="14187"/>
                      <a:pt x="44254" y="17932"/>
                      <a:pt x="40739" y="19689"/>
                    </a:cubicBezTo>
                    <a:cubicBezTo>
                      <a:pt x="39358" y="20384"/>
                      <a:pt x="38021" y="20647"/>
                      <a:pt x="36875" y="20647"/>
                    </a:cubicBezTo>
                    <a:cubicBezTo>
                      <a:pt x="35120" y="20647"/>
                      <a:pt x="33816" y="20029"/>
                      <a:pt x="33499" y="19397"/>
                    </a:cubicBezTo>
                    <a:cubicBezTo>
                      <a:pt x="32620" y="17597"/>
                      <a:pt x="35445" y="13810"/>
                      <a:pt x="37809" y="12617"/>
                    </a:cubicBezTo>
                    <a:cubicBezTo>
                      <a:pt x="39053" y="12007"/>
                      <a:pt x="40637" y="11635"/>
                      <a:pt x="41975" y="11635"/>
                    </a:cubicBezTo>
                    <a:close/>
                    <a:moveTo>
                      <a:pt x="21021" y="22282"/>
                    </a:moveTo>
                    <a:cubicBezTo>
                      <a:pt x="22797" y="22282"/>
                      <a:pt x="24439" y="22721"/>
                      <a:pt x="24920" y="23707"/>
                    </a:cubicBezTo>
                    <a:cubicBezTo>
                      <a:pt x="25444" y="24753"/>
                      <a:pt x="24314" y="27933"/>
                      <a:pt x="20819" y="29670"/>
                    </a:cubicBezTo>
                    <a:cubicBezTo>
                      <a:pt x="19640" y="30260"/>
                      <a:pt x="18444" y="30498"/>
                      <a:pt x="17347" y="30498"/>
                    </a:cubicBezTo>
                    <a:cubicBezTo>
                      <a:pt x="15175" y="30498"/>
                      <a:pt x="13390" y="29562"/>
                      <a:pt x="12889" y="28561"/>
                    </a:cubicBezTo>
                    <a:cubicBezTo>
                      <a:pt x="12136" y="27034"/>
                      <a:pt x="14542" y="24293"/>
                      <a:pt x="16928" y="23121"/>
                    </a:cubicBezTo>
                    <a:cubicBezTo>
                      <a:pt x="17997" y="22581"/>
                      <a:pt x="19554" y="22282"/>
                      <a:pt x="21021" y="22282"/>
                    </a:cubicBezTo>
                    <a:close/>
                    <a:moveTo>
                      <a:pt x="49087" y="0"/>
                    </a:moveTo>
                    <a:cubicBezTo>
                      <a:pt x="47413" y="5252"/>
                      <a:pt x="44275" y="5880"/>
                      <a:pt x="38688" y="8286"/>
                    </a:cubicBezTo>
                    <a:cubicBezTo>
                      <a:pt x="37663" y="8725"/>
                      <a:pt x="36596" y="9228"/>
                      <a:pt x="35403" y="9793"/>
                    </a:cubicBezTo>
                    <a:cubicBezTo>
                      <a:pt x="34943" y="10023"/>
                      <a:pt x="34503" y="10295"/>
                      <a:pt x="34085" y="10546"/>
                    </a:cubicBezTo>
                    <a:cubicBezTo>
                      <a:pt x="31846" y="11948"/>
                      <a:pt x="30528" y="13517"/>
                      <a:pt x="29691" y="15003"/>
                    </a:cubicBezTo>
                    <a:cubicBezTo>
                      <a:pt x="28708" y="16781"/>
                      <a:pt x="28477" y="18392"/>
                      <a:pt x="28436" y="19292"/>
                    </a:cubicBezTo>
                    <a:lnTo>
                      <a:pt x="28436" y="19355"/>
                    </a:lnTo>
                    <a:lnTo>
                      <a:pt x="28436" y="19836"/>
                    </a:lnTo>
                    <a:lnTo>
                      <a:pt x="28436" y="20024"/>
                    </a:lnTo>
                    <a:cubicBezTo>
                      <a:pt x="28436" y="20024"/>
                      <a:pt x="26992" y="18664"/>
                      <a:pt x="24376" y="18120"/>
                    </a:cubicBezTo>
                    <a:cubicBezTo>
                      <a:pt x="23720" y="17974"/>
                      <a:pt x="22985" y="17885"/>
                      <a:pt x="22178" y="17885"/>
                    </a:cubicBezTo>
                    <a:cubicBezTo>
                      <a:pt x="20903" y="17885"/>
                      <a:pt x="19450" y="18108"/>
                      <a:pt x="17848" y="18685"/>
                    </a:cubicBezTo>
                    <a:cubicBezTo>
                      <a:pt x="17262" y="18894"/>
                      <a:pt x="16656" y="19166"/>
                      <a:pt x="16070" y="19459"/>
                    </a:cubicBezTo>
                    <a:cubicBezTo>
                      <a:pt x="15024" y="19982"/>
                      <a:pt x="14040" y="20505"/>
                      <a:pt x="13182" y="20987"/>
                    </a:cubicBezTo>
                    <a:cubicBezTo>
                      <a:pt x="9081" y="23328"/>
                      <a:pt x="6703" y="25186"/>
                      <a:pt x="3522" y="25186"/>
                    </a:cubicBezTo>
                    <a:cubicBezTo>
                      <a:pt x="2467" y="25186"/>
                      <a:pt x="1324" y="24981"/>
                      <a:pt x="0" y="24523"/>
                    </a:cubicBezTo>
                    <a:lnTo>
                      <a:pt x="0" y="24523"/>
                    </a:lnTo>
                    <a:cubicBezTo>
                      <a:pt x="1" y="24523"/>
                      <a:pt x="2595" y="29607"/>
                      <a:pt x="7198" y="32913"/>
                    </a:cubicBezTo>
                    <a:cubicBezTo>
                      <a:pt x="7972" y="33499"/>
                      <a:pt x="8809" y="34001"/>
                      <a:pt x="9709" y="34441"/>
                    </a:cubicBezTo>
                    <a:cubicBezTo>
                      <a:pt x="11362" y="35235"/>
                      <a:pt x="13203" y="35739"/>
                      <a:pt x="15214" y="35739"/>
                    </a:cubicBezTo>
                    <a:cubicBezTo>
                      <a:pt x="17809" y="35739"/>
                      <a:pt x="20688" y="34900"/>
                      <a:pt x="23812" y="32767"/>
                    </a:cubicBezTo>
                    <a:cubicBezTo>
                      <a:pt x="29712" y="28708"/>
                      <a:pt x="29063" y="24544"/>
                      <a:pt x="30361" y="23895"/>
                    </a:cubicBezTo>
                    <a:cubicBezTo>
                      <a:pt x="30500" y="23828"/>
                      <a:pt x="30670" y="23799"/>
                      <a:pt x="30869" y="23799"/>
                    </a:cubicBezTo>
                    <a:cubicBezTo>
                      <a:pt x="32036" y="23799"/>
                      <a:pt x="34204" y="24787"/>
                      <a:pt x="37019" y="24787"/>
                    </a:cubicBezTo>
                    <a:cubicBezTo>
                      <a:pt x="38350" y="24787"/>
                      <a:pt x="39825" y="24566"/>
                      <a:pt x="41408" y="23916"/>
                    </a:cubicBezTo>
                    <a:cubicBezTo>
                      <a:pt x="57896" y="17262"/>
                      <a:pt x="49088" y="1"/>
                      <a:pt x="490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56;p35">
                <a:extLst>
                  <a:ext uri="{FF2B5EF4-FFF2-40B4-BE49-F238E27FC236}">
                    <a16:creationId xmlns="" xmlns:a16="http://schemas.microsoft.com/office/drawing/2014/main" id="{3E496561-D958-CBA8-F676-6721F7E91F01}"/>
                  </a:ext>
                </a:extLst>
              </p:cNvPr>
              <p:cNvSpPr/>
              <p:nvPr/>
            </p:nvSpPr>
            <p:spPr>
              <a:xfrm>
                <a:off x="1105270" y="3377077"/>
                <a:ext cx="404716" cy="771830"/>
              </a:xfrm>
              <a:custGeom>
                <a:avLst/>
                <a:gdLst/>
                <a:ahLst/>
                <a:cxnLst/>
                <a:rect l="l" t="t" r="r" b="b"/>
                <a:pathLst>
                  <a:path w="20967" h="39986" extrusionOk="0">
                    <a:moveTo>
                      <a:pt x="2846" y="0"/>
                    </a:moveTo>
                    <a:cubicBezTo>
                      <a:pt x="1884" y="440"/>
                      <a:pt x="942" y="900"/>
                      <a:pt x="1" y="1402"/>
                    </a:cubicBezTo>
                    <a:lnTo>
                      <a:pt x="20966" y="39985"/>
                    </a:lnTo>
                    <a:lnTo>
                      <a:pt x="284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57;p35">
                <a:extLst>
                  <a:ext uri="{FF2B5EF4-FFF2-40B4-BE49-F238E27FC236}">
                    <a16:creationId xmlns="" xmlns:a16="http://schemas.microsoft.com/office/drawing/2014/main" id="{2767419F-F2C9-55D0-3258-BF40FB6B09F2}"/>
                  </a:ext>
                </a:extLst>
              </p:cNvPr>
              <p:cNvSpPr/>
              <p:nvPr/>
            </p:nvSpPr>
            <p:spPr>
              <a:xfrm>
                <a:off x="1312463" y="3299519"/>
                <a:ext cx="223774" cy="897450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46494" extrusionOk="0">
                    <a:moveTo>
                      <a:pt x="6382" y="1"/>
                    </a:moveTo>
                    <a:cubicBezTo>
                      <a:pt x="4227" y="273"/>
                      <a:pt x="2093" y="670"/>
                      <a:pt x="0" y="1214"/>
                    </a:cubicBezTo>
                    <a:lnTo>
                      <a:pt x="11425" y="46179"/>
                    </a:lnTo>
                    <a:lnTo>
                      <a:pt x="11592" y="46493"/>
                    </a:lnTo>
                    <a:lnTo>
                      <a:pt x="638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58;p35">
                <a:extLst>
                  <a:ext uri="{FF2B5EF4-FFF2-40B4-BE49-F238E27FC236}">
                    <a16:creationId xmlns="" xmlns:a16="http://schemas.microsoft.com/office/drawing/2014/main" id="{21E18C2E-A892-F016-B5F4-79F757D3A61D}"/>
                  </a:ext>
                </a:extLst>
              </p:cNvPr>
              <p:cNvSpPr/>
              <p:nvPr/>
            </p:nvSpPr>
            <p:spPr>
              <a:xfrm>
                <a:off x="1537820" y="3295080"/>
                <a:ext cx="184184" cy="906735"/>
              </a:xfrm>
              <a:custGeom>
                <a:avLst/>
                <a:gdLst/>
                <a:ahLst/>
                <a:cxnLst/>
                <a:rect l="l" t="t" r="r" b="b"/>
                <a:pathLst>
                  <a:path w="9542" h="46975" extrusionOk="0">
                    <a:moveTo>
                      <a:pt x="3118" y="1"/>
                    </a:moveTo>
                    <a:lnTo>
                      <a:pt x="1" y="46891"/>
                    </a:lnTo>
                    <a:lnTo>
                      <a:pt x="64" y="46974"/>
                    </a:lnTo>
                    <a:lnTo>
                      <a:pt x="9542" y="838"/>
                    </a:lnTo>
                    <a:cubicBezTo>
                      <a:pt x="7408" y="398"/>
                      <a:pt x="5253" y="126"/>
                      <a:pt x="31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59;p35">
                <a:extLst>
                  <a:ext uri="{FF2B5EF4-FFF2-40B4-BE49-F238E27FC236}">
                    <a16:creationId xmlns="" xmlns:a16="http://schemas.microsoft.com/office/drawing/2014/main" id="{88E1A859-8996-009A-0E4A-5A7181B2CEBC}"/>
                  </a:ext>
                </a:extLst>
              </p:cNvPr>
              <p:cNvSpPr/>
              <p:nvPr/>
            </p:nvSpPr>
            <p:spPr>
              <a:xfrm>
                <a:off x="1539441" y="3357292"/>
                <a:ext cx="451563" cy="847746"/>
              </a:xfrm>
              <a:custGeom>
                <a:avLst/>
                <a:gdLst/>
                <a:ahLst/>
                <a:cxnLst/>
                <a:rect l="l" t="t" r="r" b="b"/>
                <a:pathLst>
                  <a:path w="23394" h="43919" extrusionOk="0">
                    <a:moveTo>
                      <a:pt x="17514" y="0"/>
                    </a:moveTo>
                    <a:lnTo>
                      <a:pt x="0" y="43856"/>
                    </a:lnTo>
                    <a:lnTo>
                      <a:pt x="21" y="43919"/>
                    </a:lnTo>
                    <a:lnTo>
                      <a:pt x="23393" y="2804"/>
                    </a:lnTo>
                    <a:cubicBezTo>
                      <a:pt x="21552" y="1716"/>
                      <a:pt x="19585" y="774"/>
                      <a:pt x="175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60;p35">
                <a:extLst>
                  <a:ext uri="{FF2B5EF4-FFF2-40B4-BE49-F238E27FC236}">
                    <a16:creationId xmlns="" xmlns:a16="http://schemas.microsoft.com/office/drawing/2014/main" id="{C3384344-3D7E-B82B-962F-AC8526F60EAC}"/>
                  </a:ext>
                </a:extLst>
              </p:cNvPr>
              <p:cNvSpPr/>
              <p:nvPr/>
            </p:nvSpPr>
            <p:spPr>
              <a:xfrm>
                <a:off x="1541468" y="3717939"/>
                <a:ext cx="807771" cy="489125"/>
              </a:xfrm>
              <a:custGeom>
                <a:avLst/>
                <a:gdLst/>
                <a:ahLst/>
                <a:cxnLst/>
                <a:rect l="l" t="t" r="r" b="b"/>
                <a:pathLst>
                  <a:path w="41848" h="25340" extrusionOk="0">
                    <a:moveTo>
                      <a:pt x="40132" y="1"/>
                    </a:moveTo>
                    <a:lnTo>
                      <a:pt x="0" y="25297"/>
                    </a:lnTo>
                    <a:lnTo>
                      <a:pt x="21" y="25339"/>
                    </a:lnTo>
                    <a:lnTo>
                      <a:pt x="2323" y="24293"/>
                    </a:lnTo>
                    <a:lnTo>
                      <a:pt x="41847" y="2867"/>
                    </a:lnTo>
                    <a:cubicBezTo>
                      <a:pt x="41282" y="1926"/>
                      <a:pt x="40738" y="963"/>
                      <a:pt x="401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61;p35">
                <a:extLst>
                  <a:ext uri="{FF2B5EF4-FFF2-40B4-BE49-F238E27FC236}">
                    <a16:creationId xmlns="" xmlns:a16="http://schemas.microsoft.com/office/drawing/2014/main" id="{CB9F1A6C-339E-2B87-7AD5-F296BE8C3ECD}"/>
                  </a:ext>
                </a:extLst>
              </p:cNvPr>
              <p:cNvSpPr/>
              <p:nvPr/>
            </p:nvSpPr>
            <p:spPr>
              <a:xfrm>
                <a:off x="1540657" y="3502678"/>
                <a:ext cx="676514" cy="703171"/>
              </a:xfrm>
              <a:custGeom>
                <a:avLst/>
                <a:gdLst/>
                <a:ahLst/>
                <a:cxnLst/>
                <a:rect l="l" t="t" r="r" b="b"/>
                <a:pathLst>
                  <a:path w="35048" h="36429" extrusionOk="0">
                    <a:moveTo>
                      <a:pt x="30319" y="1"/>
                    </a:moveTo>
                    <a:lnTo>
                      <a:pt x="0" y="36408"/>
                    </a:lnTo>
                    <a:lnTo>
                      <a:pt x="42" y="36429"/>
                    </a:lnTo>
                    <a:lnTo>
                      <a:pt x="35047" y="4457"/>
                    </a:lnTo>
                    <a:cubicBezTo>
                      <a:pt x="33562" y="2867"/>
                      <a:pt x="31992" y="1381"/>
                      <a:pt x="30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62;p35">
                <a:extLst>
                  <a:ext uri="{FF2B5EF4-FFF2-40B4-BE49-F238E27FC236}">
                    <a16:creationId xmlns="" xmlns:a16="http://schemas.microsoft.com/office/drawing/2014/main" id="{BDB3DA96-CFA9-A4B7-59F9-D619BD36D177}"/>
                  </a:ext>
                </a:extLst>
              </p:cNvPr>
              <p:cNvSpPr/>
              <p:nvPr/>
            </p:nvSpPr>
            <p:spPr>
              <a:xfrm>
                <a:off x="1106081" y="3293362"/>
                <a:ext cx="1241942" cy="578477"/>
              </a:xfrm>
              <a:custGeom>
                <a:avLst/>
                <a:gdLst/>
                <a:ahLst/>
                <a:cxnLst/>
                <a:rect l="l" t="t" r="r" b="b"/>
                <a:pathLst>
                  <a:path w="64341" h="29969" extrusionOk="0">
                    <a:moveTo>
                      <a:pt x="22677" y="1"/>
                    </a:moveTo>
                    <a:cubicBezTo>
                      <a:pt x="14646" y="1"/>
                      <a:pt x="6864" y="2068"/>
                      <a:pt x="0" y="5823"/>
                    </a:cubicBezTo>
                    <a:lnTo>
                      <a:pt x="5043" y="15113"/>
                    </a:lnTo>
                    <a:cubicBezTo>
                      <a:pt x="10388" y="12178"/>
                      <a:pt x="16434" y="10569"/>
                      <a:pt x="22675" y="10569"/>
                    </a:cubicBezTo>
                    <a:cubicBezTo>
                      <a:pt x="26133" y="10569"/>
                      <a:pt x="29652" y="11063"/>
                      <a:pt x="33143" y="12100"/>
                    </a:cubicBezTo>
                    <a:cubicBezTo>
                      <a:pt x="42915" y="15008"/>
                      <a:pt x="50594" y="21620"/>
                      <a:pt x="55050" y="29969"/>
                    </a:cubicBezTo>
                    <a:lnTo>
                      <a:pt x="64341" y="24926"/>
                    </a:lnTo>
                    <a:cubicBezTo>
                      <a:pt x="58775" y="14548"/>
                      <a:pt x="49359" y="6262"/>
                      <a:pt x="37328" y="2329"/>
                    </a:cubicBezTo>
                    <a:cubicBezTo>
                      <a:pt x="36931" y="2203"/>
                      <a:pt x="36533" y="2098"/>
                      <a:pt x="36156" y="1973"/>
                    </a:cubicBezTo>
                    <a:cubicBezTo>
                      <a:pt x="31663" y="637"/>
                      <a:pt x="27132" y="1"/>
                      <a:pt x="226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763;p35">
                <a:extLst>
                  <a:ext uri="{FF2B5EF4-FFF2-40B4-BE49-F238E27FC236}">
                    <a16:creationId xmlns="" xmlns:a16="http://schemas.microsoft.com/office/drawing/2014/main" id="{0EE97575-521D-3C10-0FF5-250DAD419927}"/>
                  </a:ext>
                </a:extLst>
              </p:cNvPr>
              <p:cNvSpPr/>
              <p:nvPr/>
            </p:nvSpPr>
            <p:spPr>
              <a:xfrm>
                <a:off x="1424746" y="4098508"/>
                <a:ext cx="238695" cy="214258"/>
              </a:xfrm>
              <a:custGeom>
                <a:avLst/>
                <a:gdLst/>
                <a:ahLst/>
                <a:cxnLst/>
                <a:rect l="l" t="t" r="r" b="b"/>
                <a:pathLst>
                  <a:path w="12366" h="11100" extrusionOk="0">
                    <a:moveTo>
                      <a:pt x="6193" y="0"/>
                    </a:moveTo>
                    <a:cubicBezTo>
                      <a:pt x="3785" y="0"/>
                      <a:pt x="1564" y="1561"/>
                      <a:pt x="858" y="3970"/>
                    </a:cubicBezTo>
                    <a:cubicBezTo>
                      <a:pt x="0" y="6921"/>
                      <a:pt x="1674" y="10017"/>
                      <a:pt x="4603" y="10875"/>
                    </a:cubicBezTo>
                    <a:cubicBezTo>
                      <a:pt x="5127" y="11027"/>
                      <a:pt x="5654" y="11100"/>
                      <a:pt x="6174" y="11100"/>
                    </a:cubicBezTo>
                    <a:cubicBezTo>
                      <a:pt x="8582" y="11100"/>
                      <a:pt x="10802" y="9540"/>
                      <a:pt x="11508" y="7130"/>
                    </a:cubicBezTo>
                    <a:cubicBezTo>
                      <a:pt x="12366" y="4180"/>
                      <a:pt x="10692" y="1083"/>
                      <a:pt x="7763" y="225"/>
                    </a:cubicBezTo>
                    <a:cubicBezTo>
                      <a:pt x="7240" y="73"/>
                      <a:pt x="6712" y="0"/>
                      <a:pt x="61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764;p35">
                <a:extLst>
                  <a:ext uri="{FF2B5EF4-FFF2-40B4-BE49-F238E27FC236}">
                    <a16:creationId xmlns="" xmlns:a16="http://schemas.microsoft.com/office/drawing/2014/main" id="{0AB8B995-9915-03B9-57EB-0DC0CAE2E97F}"/>
                  </a:ext>
                </a:extLst>
              </p:cNvPr>
              <p:cNvSpPr/>
              <p:nvPr/>
            </p:nvSpPr>
            <p:spPr>
              <a:xfrm>
                <a:off x="1472404" y="4140992"/>
                <a:ext cx="142993" cy="128516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6658" extrusionOk="0">
                    <a:moveTo>
                      <a:pt x="3711" y="1"/>
                    </a:moveTo>
                    <a:cubicBezTo>
                      <a:pt x="2276" y="1"/>
                      <a:pt x="954" y="951"/>
                      <a:pt x="523" y="2397"/>
                    </a:cubicBezTo>
                    <a:cubicBezTo>
                      <a:pt x="0" y="4155"/>
                      <a:pt x="1004" y="5996"/>
                      <a:pt x="2762" y="6519"/>
                    </a:cubicBezTo>
                    <a:cubicBezTo>
                      <a:pt x="3077" y="6613"/>
                      <a:pt x="3395" y="6658"/>
                      <a:pt x="3708" y="6658"/>
                    </a:cubicBezTo>
                    <a:cubicBezTo>
                      <a:pt x="5138" y="6658"/>
                      <a:pt x="6455" y="5722"/>
                      <a:pt x="6884" y="4280"/>
                    </a:cubicBezTo>
                    <a:cubicBezTo>
                      <a:pt x="7407" y="2523"/>
                      <a:pt x="6424" y="660"/>
                      <a:pt x="4645" y="137"/>
                    </a:cubicBezTo>
                    <a:cubicBezTo>
                      <a:pt x="4334" y="45"/>
                      <a:pt x="4020" y="1"/>
                      <a:pt x="37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TextBox 484">
            <a:extLst>
              <a:ext uri="{FF2B5EF4-FFF2-40B4-BE49-F238E27FC236}">
                <a16:creationId xmlns="" xmlns:a16="http://schemas.microsoft.com/office/drawing/2014/main" id="{09D45782-BCDF-9355-80A4-A26A454B01C7}"/>
              </a:ext>
            </a:extLst>
          </p:cNvPr>
          <p:cNvSpPr txBox="1"/>
          <p:nvPr/>
        </p:nvSpPr>
        <p:spPr>
          <a:xfrm>
            <a:off x="1568473" y="2687819"/>
            <a:ext cx="554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D880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1: TRI THỨC ĐỌC HIỂU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" name="Google Shape;1331;p44"/>
          <p:cNvGrpSpPr/>
          <p:nvPr/>
        </p:nvGrpSpPr>
        <p:grpSpPr>
          <a:xfrm rot="-899711">
            <a:off x="127220" y="265917"/>
            <a:ext cx="1548946" cy="1260888"/>
            <a:chOff x="-4665350" y="2921200"/>
            <a:chExt cx="1564900" cy="1273875"/>
          </a:xfrm>
        </p:grpSpPr>
        <p:sp>
          <p:nvSpPr>
            <p:cNvPr id="1332" name="Google Shape;1332;p44"/>
            <p:cNvSpPr/>
            <p:nvPr/>
          </p:nvSpPr>
          <p:spPr>
            <a:xfrm>
              <a:off x="-4657550" y="2924275"/>
              <a:ext cx="1551425" cy="1141050"/>
            </a:xfrm>
            <a:custGeom>
              <a:avLst/>
              <a:gdLst/>
              <a:ahLst/>
              <a:cxnLst/>
              <a:rect l="l" t="t" r="r" b="b"/>
              <a:pathLst>
                <a:path w="62057" h="45642" extrusionOk="0">
                  <a:moveTo>
                    <a:pt x="14607" y="1"/>
                  </a:moveTo>
                  <a:cubicBezTo>
                    <a:pt x="14240" y="1153"/>
                    <a:pt x="13921" y="2354"/>
                    <a:pt x="13651" y="3579"/>
                  </a:cubicBezTo>
                  <a:cubicBezTo>
                    <a:pt x="13382" y="4560"/>
                    <a:pt x="13137" y="5564"/>
                    <a:pt x="12916" y="6618"/>
                  </a:cubicBezTo>
                  <a:cubicBezTo>
                    <a:pt x="12372" y="6356"/>
                    <a:pt x="11785" y="6208"/>
                    <a:pt x="11166" y="6208"/>
                  </a:cubicBezTo>
                  <a:cubicBezTo>
                    <a:pt x="10977" y="6208"/>
                    <a:pt x="10784" y="6222"/>
                    <a:pt x="10588" y="6251"/>
                  </a:cubicBezTo>
                  <a:lnTo>
                    <a:pt x="10465" y="6275"/>
                  </a:lnTo>
                  <a:cubicBezTo>
                    <a:pt x="8358" y="6618"/>
                    <a:pt x="6887" y="8579"/>
                    <a:pt x="7181" y="10711"/>
                  </a:cubicBezTo>
                  <a:lnTo>
                    <a:pt x="7426" y="12427"/>
                  </a:lnTo>
                  <a:lnTo>
                    <a:pt x="6250" y="12427"/>
                  </a:lnTo>
                  <a:cubicBezTo>
                    <a:pt x="5539" y="12427"/>
                    <a:pt x="4951" y="13015"/>
                    <a:pt x="4951" y="13726"/>
                  </a:cubicBezTo>
                  <a:cubicBezTo>
                    <a:pt x="4951" y="13848"/>
                    <a:pt x="4975" y="13971"/>
                    <a:pt x="5024" y="14093"/>
                  </a:cubicBezTo>
                  <a:cubicBezTo>
                    <a:pt x="0" y="15932"/>
                    <a:pt x="760" y="23946"/>
                    <a:pt x="7500" y="27157"/>
                  </a:cubicBezTo>
                  <a:cubicBezTo>
                    <a:pt x="9632" y="28186"/>
                    <a:pt x="11813" y="28088"/>
                    <a:pt x="14362" y="28382"/>
                  </a:cubicBezTo>
                  <a:cubicBezTo>
                    <a:pt x="17818" y="38284"/>
                    <a:pt x="24925" y="45097"/>
                    <a:pt x="33160" y="45097"/>
                  </a:cubicBezTo>
                  <a:lnTo>
                    <a:pt x="33209" y="45097"/>
                  </a:lnTo>
                  <a:cubicBezTo>
                    <a:pt x="34876" y="45097"/>
                    <a:pt x="36518" y="44803"/>
                    <a:pt x="38062" y="44264"/>
                  </a:cubicBezTo>
                  <a:cubicBezTo>
                    <a:pt x="40199" y="45230"/>
                    <a:pt x="42206" y="45642"/>
                    <a:pt x="44017" y="45642"/>
                  </a:cubicBezTo>
                  <a:cubicBezTo>
                    <a:pt x="49143" y="45642"/>
                    <a:pt x="52701" y="42345"/>
                    <a:pt x="53209" y="38994"/>
                  </a:cubicBezTo>
                  <a:cubicBezTo>
                    <a:pt x="54042" y="33504"/>
                    <a:pt x="51517" y="32034"/>
                    <a:pt x="52130" y="28063"/>
                  </a:cubicBezTo>
                  <a:cubicBezTo>
                    <a:pt x="52449" y="27108"/>
                    <a:pt x="52743" y="26152"/>
                    <a:pt x="52988" y="25171"/>
                  </a:cubicBezTo>
                  <a:cubicBezTo>
                    <a:pt x="54728" y="21029"/>
                    <a:pt x="60169" y="20417"/>
                    <a:pt x="61394" y="18039"/>
                  </a:cubicBezTo>
                  <a:cubicBezTo>
                    <a:pt x="62056" y="16765"/>
                    <a:pt x="61517" y="15564"/>
                    <a:pt x="60929" y="14731"/>
                  </a:cubicBezTo>
                  <a:cubicBezTo>
                    <a:pt x="61223" y="14486"/>
                    <a:pt x="61443" y="14118"/>
                    <a:pt x="61443" y="13726"/>
                  </a:cubicBezTo>
                  <a:cubicBezTo>
                    <a:pt x="61443" y="13015"/>
                    <a:pt x="60855" y="12427"/>
                    <a:pt x="60169" y="12427"/>
                  </a:cubicBezTo>
                  <a:lnTo>
                    <a:pt x="58968" y="12427"/>
                  </a:lnTo>
                  <a:lnTo>
                    <a:pt x="59213" y="10711"/>
                  </a:lnTo>
                  <a:cubicBezTo>
                    <a:pt x="59507" y="8579"/>
                    <a:pt x="58037" y="6618"/>
                    <a:pt x="55929" y="6275"/>
                  </a:cubicBezTo>
                  <a:lnTo>
                    <a:pt x="55806" y="6251"/>
                  </a:lnTo>
                  <a:cubicBezTo>
                    <a:pt x="55613" y="6222"/>
                    <a:pt x="55421" y="6208"/>
                    <a:pt x="55231" y="6208"/>
                  </a:cubicBezTo>
                  <a:cubicBezTo>
                    <a:pt x="54603" y="6208"/>
                    <a:pt x="53999" y="6361"/>
                    <a:pt x="53454" y="6643"/>
                  </a:cubicBezTo>
                  <a:cubicBezTo>
                    <a:pt x="53233" y="5613"/>
                    <a:pt x="52988" y="4560"/>
                    <a:pt x="52718" y="3555"/>
                  </a:cubicBezTo>
                  <a:cubicBezTo>
                    <a:pt x="52449" y="2329"/>
                    <a:pt x="52130" y="1128"/>
                    <a:pt x="51787" y="1"/>
                  </a:cubicBezTo>
                  <a:cubicBezTo>
                    <a:pt x="45954" y="785"/>
                    <a:pt x="39704" y="1251"/>
                    <a:pt x="33209" y="1251"/>
                  </a:cubicBezTo>
                  <a:cubicBezTo>
                    <a:pt x="26715" y="1251"/>
                    <a:pt x="20465" y="785"/>
                    <a:pt x="14607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3" name="Google Shape;1333;p44"/>
            <p:cNvGrpSpPr/>
            <p:nvPr/>
          </p:nvGrpSpPr>
          <p:grpSpPr>
            <a:xfrm>
              <a:off x="-4665350" y="2921200"/>
              <a:ext cx="1564900" cy="1273875"/>
              <a:chOff x="-4712525" y="2921200"/>
              <a:chExt cx="1564900" cy="1273875"/>
            </a:xfrm>
          </p:grpSpPr>
          <p:sp>
            <p:nvSpPr>
              <p:cNvPr id="1334" name="Google Shape;1334;p44"/>
              <p:cNvSpPr/>
              <p:nvPr/>
            </p:nvSpPr>
            <p:spPr>
              <a:xfrm>
                <a:off x="-4712525" y="3264950"/>
                <a:ext cx="1564900" cy="930125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5" fill="none" extrusionOk="0">
                    <a:moveTo>
                      <a:pt x="6373" y="25"/>
                    </a:moveTo>
                    <a:cubicBezTo>
                      <a:pt x="0" y="932"/>
                      <a:pt x="344" y="9951"/>
                      <a:pt x="7598" y="13431"/>
                    </a:cubicBezTo>
                    <a:cubicBezTo>
                      <a:pt x="12941" y="15956"/>
                      <a:pt x="18455" y="11544"/>
                      <a:pt x="29411" y="23749"/>
                    </a:cubicBezTo>
                    <a:cubicBezTo>
                      <a:pt x="41518" y="37205"/>
                      <a:pt x="52400" y="31323"/>
                      <a:pt x="53307" y="25244"/>
                    </a:cubicBezTo>
                    <a:cubicBezTo>
                      <a:pt x="54287" y="18652"/>
                      <a:pt x="50488" y="17892"/>
                      <a:pt x="53037" y="11544"/>
                    </a:cubicBezTo>
                    <a:cubicBezTo>
                      <a:pt x="54728" y="7304"/>
                      <a:pt x="60267" y="6691"/>
                      <a:pt x="61493" y="4265"/>
                    </a:cubicBezTo>
                    <a:cubicBezTo>
                      <a:pt x="62596" y="2084"/>
                      <a:pt x="60120" y="0"/>
                      <a:pt x="60120" y="0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4"/>
              <p:cNvSpPr/>
              <p:nvPr/>
            </p:nvSpPr>
            <p:spPr>
              <a:xfrm>
                <a:off x="-4585700" y="3231850"/>
                <a:ext cx="1268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575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2011"/>
                      <a:pt x="564" y="2574"/>
                      <a:pt x="1275" y="2574"/>
                    </a:cubicBezTo>
                    <a:lnTo>
                      <a:pt x="3800" y="2574"/>
                    </a:lnTo>
                    <a:cubicBezTo>
                      <a:pt x="4486" y="2574"/>
                      <a:pt x="5074" y="2011"/>
                      <a:pt x="5074" y="1300"/>
                    </a:cubicBezTo>
                    <a:cubicBezTo>
                      <a:pt x="5074" y="589"/>
                      <a:pt x="4486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4"/>
              <p:cNvSpPr/>
              <p:nvPr/>
            </p:nvSpPr>
            <p:spPr>
              <a:xfrm>
                <a:off x="-3301450" y="3231850"/>
                <a:ext cx="12687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5075" h="2575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2011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1" y="2574"/>
                      <a:pt x="5074" y="2011"/>
                      <a:pt x="5074" y="1300"/>
                    </a:cubicBezTo>
                    <a:cubicBezTo>
                      <a:pt x="5074" y="589"/>
                      <a:pt x="4511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44"/>
              <p:cNvSpPr/>
              <p:nvPr/>
            </p:nvSpPr>
            <p:spPr>
              <a:xfrm>
                <a:off x="-4537900" y="3076375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307" y="0"/>
                    </a:moveTo>
                    <a:cubicBezTo>
                      <a:pt x="4115" y="0"/>
                      <a:pt x="3921" y="14"/>
                      <a:pt x="3726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5" y="13591"/>
                      <a:pt x="5032" y="13591"/>
                    </a:cubicBezTo>
                    <a:cubicBezTo>
                      <a:pt x="5223" y="13591"/>
                      <a:pt x="5417" y="13577"/>
                      <a:pt x="5613" y="13548"/>
                    </a:cubicBezTo>
                    <a:lnTo>
                      <a:pt x="5735" y="13523"/>
                    </a:lnTo>
                    <a:cubicBezTo>
                      <a:pt x="7843" y="13180"/>
                      <a:pt x="9314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3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44"/>
              <p:cNvSpPr/>
              <p:nvPr/>
            </p:nvSpPr>
            <p:spPr>
              <a:xfrm>
                <a:off x="-4510325" y="3117050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6"/>
                    </a:cubicBezTo>
                    <a:lnTo>
                      <a:pt x="907" y="6995"/>
                    </a:lnTo>
                    <a:cubicBezTo>
                      <a:pt x="1130" y="8441"/>
                      <a:pt x="2383" y="9504"/>
                      <a:pt x="3822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10"/>
                    </a:lnTo>
                    <a:cubicBezTo>
                      <a:pt x="5978" y="1063"/>
                      <a:pt x="4726" y="1"/>
                      <a:pt x="3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4"/>
              <p:cNvSpPr/>
              <p:nvPr/>
            </p:nvSpPr>
            <p:spPr>
              <a:xfrm>
                <a:off x="-4449675" y="3233675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320" y="1"/>
                    </a:moveTo>
                    <a:cubicBezTo>
                      <a:pt x="2307" y="1"/>
                      <a:pt x="2294" y="1"/>
                      <a:pt x="2280" y="1"/>
                    </a:cubicBezTo>
                    <a:lnTo>
                      <a:pt x="1079" y="1"/>
                    </a:lnTo>
                    <a:cubicBezTo>
                      <a:pt x="491" y="1"/>
                      <a:pt x="1" y="492"/>
                      <a:pt x="1" y="1080"/>
                    </a:cubicBezTo>
                    <a:cubicBezTo>
                      <a:pt x="1" y="1643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44" y="2134"/>
                      <a:pt x="3334" y="1643"/>
                      <a:pt x="3334" y="1080"/>
                    </a:cubicBezTo>
                    <a:cubicBezTo>
                      <a:pt x="3334" y="482"/>
                      <a:pt x="2867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4"/>
              <p:cNvSpPr/>
              <p:nvPr/>
            </p:nvSpPr>
            <p:spPr>
              <a:xfrm>
                <a:off x="-3455225" y="3076375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5007" y="0"/>
                    </a:moveTo>
                    <a:cubicBezTo>
                      <a:pt x="3110" y="0"/>
                      <a:pt x="1464" y="1391"/>
                      <a:pt x="1152" y="3328"/>
                    </a:cubicBezTo>
                    <a:lnTo>
                      <a:pt x="294" y="9087"/>
                    </a:lnTo>
                    <a:cubicBezTo>
                      <a:pt x="0" y="11220"/>
                      <a:pt x="1471" y="13180"/>
                      <a:pt x="3579" y="13523"/>
                    </a:cubicBezTo>
                    <a:lnTo>
                      <a:pt x="3701" y="13548"/>
                    </a:lnTo>
                    <a:cubicBezTo>
                      <a:pt x="3897" y="13577"/>
                      <a:pt x="4091" y="13591"/>
                      <a:pt x="4282" y="13591"/>
                    </a:cubicBezTo>
                    <a:cubicBezTo>
                      <a:pt x="6179" y="13591"/>
                      <a:pt x="7825" y="12201"/>
                      <a:pt x="8137" y="10264"/>
                    </a:cubicBezTo>
                    <a:lnTo>
                      <a:pt x="8995" y="4504"/>
                    </a:lnTo>
                    <a:cubicBezTo>
                      <a:pt x="9314" y="2372"/>
                      <a:pt x="7843" y="411"/>
                      <a:pt x="5711" y="68"/>
                    </a:cubicBezTo>
                    <a:lnTo>
                      <a:pt x="5588" y="44"/>
                    </a:lnTo>
                    <a:cubicBezTo>
                      <a:pt x="5393" y="14"/>
                      <a:pt x="5199" y="0"/>
                      <a:pt x="50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4"/>
              <p:cNvSpPr/>
              <p:nvPr/>
            </p:nvSpPr>
            <p:spPr>
              <a:xfrm>
                <a:off x="-3427050" y="3117050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112"/>
                    </a:lnTo>
                    <a:cubicBezTo>
                      <a:pt x="1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9" y="3416"/>
                    </a:lnTo>
                    <a:cubicBezTo>
                      <a:pt x="7084" y="1774"/>
                      <a:pt x="5932" y="279"/>
                      <a:pt x="4339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4"/>
              <p:cNvSpPr/>
              <p:nvPr/>
            </p:nvSpPr>
            <p:spPr>
              <a:xfrm>
                <a:off x="-3393950" y="3233675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1010" y="1"/>
                    </a:moveTo>
                    <a:cubicBezTo>
                      <a:pt x="420" y="1"/>
                      <a:pt x="0" y="482"/>
                      <a:pt x="0" y="1080"/>
                    </a:cubicBezTo>
                    <a:cubicBezTo>
                      <a:pt x="0" y="1643"/>
                      <a:pt x="490" y="2134"/>
                      <a:pt x="1054" y="2134"/>
                    </a:cubicBezTo>
                    <a:lnTo>
                      <a:pt x="2255" y="2134"/>
                    </a:lnTo>
                    <a:cubicBezTo>
                      <a:pt x="2843" y="2134"/>
                      <a:pt x="3333" y="1643"/>
                      <a:pt x="3333" y="1080"/>
                    </a:cubicBezTo>
                    <a:cubicBezTo>
                      <a:pt x="3333" y="492"/>
                      <a:pt x="2843" y="1"/>
                      <a:pt x="2255" y="1"/>
                    </a:cubicBezTo>
                    <a:lnTo>
                      <a:pt x="1054" y="1"/>
                    </a:lnTo>
                    <a:cubicBezTo>
                      <a:pt x="1039" y="1"/>
                      <a:pt x="1025" y="1"/>
                      <a:pt x="10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4"/>
              <p:cNvSpPr/>
              <p:nvPr/>
            </p:nvSpPr>
            <p:spPr>
              <a:xfrm>
                <a:off x="-4406775" y="2921200"/>
                <a:ext cx="1052675" cy="1127450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8" extrusionOk="0">
                    <a:moveTo>
                      <a:pt x="2451" y="1"/>
                    </a:moveTo>
                    <a:cubicBezTo>
                      <a:pt x="2084" y="1153"/>
                      <a:pt x="1765" y="2354"/>
                      <a:pt x="1495" y="3579"/>
                    </a:cubicBezTo>
                    <a:cubicBezTo>
                      <a:pt x="515" y="7035"/>
                      <a:pt x="0" y="10858"/>
                      <a:pt x="0" y="14853"/>
                    </a:cubicBezTo>
                    <a:cubicBezTo>
                      <a:pt x="0" y="31544"/>
                      <a:pt x="9412" y="45097"/>
                      <a:pt x="21053" y="45097"/>
                    </a:cubicBezTo>
                    <a:cubicBezTo>
                      <a:pt x="32646" y="45097"/>
                      <a:pt x="42106" y="31544"/>
                      <a:pt x="42106" y="14853"/>
                    </a:cubicBezTo>
                    <a:cubicBezTo>
                      <a:pt x="42106" y="10834"/>
                      <a:pt x="41542" y="7035"/>
                      <a:pt x="40562" y="3555"/>
                    </a:cubicBezTo>
                    <a:cubicBezTo>
                      <a:pt x="40293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9" y="785"/>
                      <a:pt x="245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44"/>
              <p:cNvSpPr/>
              <p:nvPr/>
            </p:nvSpPr>
            <p:spPr>
              <a:xfrm>
                <a:off x="-4170875" y="3522300"/>
                <a:ext cx="582700" cy="294725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789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789"/>
                    </a:cubicBezTo>
                    <a:cubicBezTo>
                      <a:pt x="1747" y="11062"/>
                      <a:pt x="7089" y="10693"/>
                      <a:pt x="12279" y="10693"/>
                    </a:cubicBezTo>
                    <a:cubicBezTo>
                      <a:pt x="17065" y="10693"/>
                      <a:pt x="21721" y="11007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44"/>
              <p:cNvSpPr/>
              <p:nvPr/>
            </p:nvSpPr>
            <p:spPr>
              <a:xfrm>
                <a:off x="-4116350" y="3522900"/>
                <a:ext cx="471825" cy="131150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46" extrusionOk="0">
                    <a:moveTo>
                      <a:pt x="9436" y="1"/>
                    </a:moveTo>
                    <a:cubicBezTo>
                      <a:pt x="5564" y="1"/>
                      <a:pt x="2133" y="2059"/>
                      <a:pt x="0" y="5245"/>
                    </a:cubicBezTo>
                    <a:cubicBezTo>
                      <a:pt x="2623" y="3652"/>
                      <a:pt x="5907" y="2696"/>
                      <a:pt x="9436" y="2696"/>
                    </a:cubicBezTo>
                    <a:cubicBezTo>
                      <a:pt x="12965" y="2696"/>
                      <a:pt x="16225" y="3652"/>
                      <a:pt x="18872" y="5221"/>
                    </a:cubicBezTo>
                    <a:cubicBezTo>
                      <a:pt x="16715" y="2059"/>
                      <a:pt x="13333" y="1"/>
                      <a:pt x="94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44"/>
              <p:cNvSpPr/>
              <p:nvPr/>
            </p:nvSpPr>
            <p:spPr>
              <a:xfrm>
                <a:off x="-4002375" y="32759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7" y="0"/>
                    </a:moveTo>
                    <a:cubicBezTo>
                      <a:pt x="3578" y="0"/>
                      <a:pt x="2549" y="1030"/>
                      <a:pt x="2549" y="2329"/>
                    </a:cubicBezTo>
                    <a:lnTo>
                      <a:pt x="2549" y="5956"/>
                    </a:lnTo>
                    <a:cubicBezTo>
                      <a:pt x="1127" y="5956"/>
                      <a:pt x="0" y="7108"/>
                      <a:pt x="0" y="8505"/>
                    </a:cubicBezTo>
                    <a:cubicBezTo>
                      <a:pt x="0" y="9927"/>
                      <a:pt x="1127" y="11054"/>
                      <a:pt x="2549" y="11054"/>
                    </a:cubicBezTo>
                    <a:cubicBezTo>
                      <a:pt x="2671" y="11054"/>
                      <a:pt x="2819" y="11054"/>
                      <a:pt x="2941" y="11029"/>
                    </a:cubicBezTo>
                    <a:cubicBezTo>
                      <a:pt x="3382" y="11642"/>
                      <a:pt x="4068" y="12059"/>
                      <a:pt x="4877" y="12059"/>
                    </a:cubicBezTo>
                    <a:cubicBezTo>
                      <a:pt x="5711" y="12059"/>
                      <a:pt x="6397" y="11642"/>
                      <a:pt x="6838" y="11029"/>
                    </a:cubicBezTo>
                    <a:cubicBezTo>
                      <a:pt x="6985" y="11054"/>
                      <a:pt x="7132" y="11054"/>
                      <a:pt x="7255" y="11054"/>
                    </a:cubicBezTo>
                    <a:cubicBezTo>
                      <a:pt x="8676" y="11054"/>
                      <a:pt x="9803" y="9927"/>
                      <a:pt x="9803" y="8505"/>
                    </a:cubicBezTo>
                    <a:cubicBezTo>
                      <a:pt x="9803" y="7108"/>
                      <a:pt x="8652" y="5956"/>
                      <a:pt x="7255" y="5956"/>
                    </a:cubicBezTo>
                    <a:lnTo>
                      <a:pt x="7206" y="5956"/>
                    </a:lnTo>
                    <a:lnTo>
                      <a:pt x="7206" y="2329"/>
                    </a:lnTo>
                    <a:cubicBezTo>
                      <a:pt x="7206" y="1030"/>
                      <a:pt x="6152" y="0"/>
                      <a:pt x="48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4"/>
              <p:cNvSpPr/>
              <p:nvPr/>
            </p:nvSpPr>
            <p:spPr>
              <a:xfrm>
                <a:off x="-4235225" y="3061825"/>
                <a:ext cx="2230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7" extrusionOk="0">
                    <a:moveTo>
                      <a:pt x="8140" y="1"/>
                    </a:moveTo>
                    <a:cubicBezTo>
                      <a:pt x="8066" y="1"/>
                      <a:pt x="7991" y="13"/>
                      <a:pt x="7917" y="37"/>
                    </a:cubicBezTo>
                    <a:lnTo>
                      <a:pt x="564" y="2709"/>
                    </a:lnTo>
                    <a:cubicBezTo>
                      <a:pt x="197" y="2831"/>
                      <a:pt x="1" y="3224"/>
                      <a:pt x="123" y="3591"/>
                    </a:cubicBezTo>
                    <a:cubicBezTo>
                      <a:pt x="218" y="3875"/>
                      <a:pt x="474" y="4057"/>
                      <a:pt x="755" y="4057"/>
                    </a:cubicBezTo>
                    <a:cubicBezTo>
                      <a:pt x="837" y="4057"/>
                      <a:pt x="922" y="4041"/>
                      <a:pt x="1006" y="4008"/>
                    </a:cubicBezTo>
                    <a:lnTo>
                      <a:pt x="8358" y="1361"/>
                    </a:lnTo>
                    <a:cubicBezTo>
                      <a:pt x="8726" y="1238"/>
                      <a:pt x="8922" y="846"/>
                      <a:pt x="8799" y="479"/>
                    </a:cubicBezTo>
                    <a:cubicBezTo>
                      <a:pt x="8701" y="185"/>
                      <a:pt x="8432" y="1"/>
                      <a:pt x="81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44"/>
              <p:cNvSpPr/>
              <p:nvPr/>
            </p:nvSpPr>
            <p:spPr>
              <a:xfrm>
                <a:off x="-3741375" y="3029200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791" y="0"/>
                    </a:moveTo>
                    <a:cubicBezTo>
                      <a:pt x="530" y="0"/>
                      <a:pt x="279" y="154"/>
                      <a:pt x="172" y="387"/>
                    </a:cubicBezTo>
                    <a:cubicBezTo>
                      <a:pt x="1" y="730"/>
                      <a:pt x="172" y="1171"/>
                      <a:pt x="491" y="1318"/>
                    </a:cubicBezTo>
                    <a:lnTo>
                      <a:pt x="7574" y="4627"/>
                    </a:lnTo>
                    <a:cubicBezTo>
                      <a:pt x="7664" y="4665"/>
                      <a:pt x="7758" y="4683"/>
                      <a:pt x="7852" y="4683"/>
                    </a:cubicBezTo>
                    <a:cubicBezTo>
                      <a:pt x="8118" y="4683"/>
                      <a:pt x="8379" y="4537"/>
                      <a:pt x="8505" y="4283"/>
                    </a:cubicBezTo>
                    <a:cubicBezTo>
                      <a:pt x="8652" y="3940"/>
                      <a:pt x="8505" y="3524"/>
                      <a:pt x="8162" y="3377"/>
                    </a:cubicBezTo>
                    <a:lnTo>
                      <a:pt x="1079" y="68"/>
                    </a:lnTo>
                    <a:cubicBezTo>
                      <a:pt x="986" y="21"/>
                      <a:pt x="888" y="0"/>
                      <a:pt x="7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44"/>
              <p:cNvSpPr/>
              <p:nvPr/>
            </p:nvSpPr>
            <p:spPr>
              <a:xfrm>
                <a:off x="-4234600" y="3156500"/>
                <a:ext cx="2267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579" extrusionOk="0">
                    <a:moveTo>
                      <a:pt x="4534" y="0"/>
                    </a:moveTo>
                    <a:cubicBezTo>
                      <a:pt x="2034" y="0"/>
                      <a:pt x="0" y="1912"/>
                      <a:pt x="0" y="4289"/>
                    </a:cubicBezTo>
                    <a:cubicBezTo>
                      <a:pt x="0" y="6642"/>
                      <a:pt x="2034" y="8578"/>
                      <a:pt x="4534" y="8578"/>
                    </a:cubicBezTo>
                    <a:cubicBezTo>
                      <a:pt x="7034" y="8578"/>
                      <a:pt x="9068" y="6642"/>
                      <a:pt x="9068" y="4289"/>
                    </a:cubicBezTo>
                    <a:cubicBezTo>
                      <a:pt x="9068" y="1912"/>
                      <a:pt x="7034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4"/>
              <p:cNvSpPr/>
              <p:nvPr/>
            </p:nvSpPr>
            <p:spPr>
              <a:xfrm>
                <a:off x="-3753625" y="3156500"/>
                <a:ext cx="2267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8579" extrusionOk="0">
                    <a:moveTo>
                      <a:pt x="4535" y="0"/>
                    </a:moveTo>
                    <a:cubicBezTo>
                      <a:pt x="2035" y="0"/>
                      <a:pt x="1" y="1912"/>
                      <a:pt x="1" y="4289"/>
                    </a:cubicBezTo>
                    <a:cubicBezTo>
                      <a:pt x="1" y="6642"/>
                      <a:pt x="2035" y="8578"/>
                      <a:pt x="4535" y="8578"/>
                    </a:cubicBezTo>
                    <a:cubicBezTo>
                      <a:pt x="7035" y="8578"/>
                      <a:pt x="9069" y="6642"/>
                      <a:pt x="9069" y="4289"/>
                    </a:cubicBezTo>
                    <a:cubicBezTo>
                      <a:pt x="9069" y="1912"/>
                      <a:pt x="7035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44"/>
              <p:cNvSpPr/>
              <p:nvPr/>
            </p:nvSpPr>
            <p:spPr>
              <a:xfrm>
                <a:off x="-4171500" y="3746550"/>
                <a:ext cx="582725" cy="71700"/>
              </a:xfrm>
              <a:custGeom>
                <a:avLst/>
                <a:gdLst/>
                <a:ahLst/>
                <a:cxnLst/>
                <a:rect l="l" t="t" r="r" b="b"/>
                <a:pathLst>
                  <a:path w="23309" h="2868" extrusionOk="0">
                    <a:moveTo>
                      <a:pt x="11667" y="0"/>
                    </a:moveTo>
                    <a:cubicBezTo>
                      <a:pt x="7010" y="0"/>
                      <a:pt x="2868" y="319"/>
                      <a:pt x="295" y="834"/>
                    </a:cubicBezTo>
                    <a:cubicBezTo>
                      <a:pt x="148" y="1471"/>
                      <a:pt x="50" y="2157"/>
                      <a:pt x="1" y="2868"/>
                    </a:cubicBezTo>
                    <a:cubicBezTo>
                      <a:pt x="1748" y="2128"/>
                      <a:pt x="7090" y="1760"/>
                      <a:pt x="12280" y="1760"/>
                    </a:cubicBezTo>
                    <a:cubicBezTo>
                      <a:pt x="17065" y="1760"/>
                      <a:pt x="21721" y="2073"/>
                      <a:pt x="23308" y="2696"/>
                    </a:cubicBezTo>
                    <a:cubicBezTo>
                      <a:pt x="23259" y="2059"/>
                      <a:pt x="23161" y="1446"/>
                      <a:pt x="23039" y="834"/>
                    </a:cubicBezTo>
                    <a:cubicBezTo>
                      <a:pt x="20465" y="343"/>
                      <a:pt x="16323" y="0"/>
                      <a:pt x="116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44"/>
              <p:cNvSpPr/>
              <p:nvPr/>
            </p:nvSpPr>
            <p:spPr>
              <a:xfrm>
                <a:off x="-3492600" y="3009450"/>
                <a:ext cx="95600" cy="1717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6871" extrusionOk="0">
                    <a:moveTo>
                      <a:pt x="662" y="0"/>
                    </a:moveTo>
                    <a:cubicBezTo>
                      <a:pt x="662" y="0"/>
                      <a:pt x="0" y="4657"/>
                      <a:pt x="221" y="5564"/>
                    </a:cubicBezTo>
                    <a:cubicBezTo>
                      <a:pt x="406" y="6348"/>
                      <a:pt x="1113" y="6871"/>
                      <a:pt x="1873" y="6871"/>
                    </a:cubicBezTo>
                    <a:cubicBezTo>
                      <a:pt x="2016" y="6871"/>
                      <a:pt x="2160" y="6852"/>
                      <a:pt x="2304" y="6814"/>
                    </a:cubicBezTo>
                    <a:cubicBezTo>
                      <a:pt x="3235" y="6618"/>
                      <a:pt x="3824" y="5662"/>
                      <a:pt x="3578" y="4730"/>
                    </a:cubicBezTo>
                    <a:cubicBezTo>
                      <a:pt x="3358" y="3824"/>
                      <a:pt x="662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3" name="Google Shape;1353;p44"/>
          <p:cNvGrpSpPr/>
          <p:nvPr/>
        </p:nvGrpSpPr>
        <p:grpSpPr>
          <a:xfrm rot="900046">
            <a:off x="7407638" y="246464"/>
            <a:ext cx="1551412" cy="1368244"/>
            <a:chOff x="-4667800" y="4223250"/>
            <a:chExt cx="1567350" cy="1382300"/>
          </a:xfrm>
        </p:grpSpPr>
        <p:sp>
          <p:nvSpPr>
            <p:cNvPr id="1354" name="Google Shape;1354;p44"/>
            <p:cNvSpPr/>
            <p:nvPr/>
          </p:nvSpPr>
          <p:spPr>
            <a:xfrm>
              <a:off x="-4664275" y="4226325"/>
              <a:ext cx="1558150" cy="1221400"/>
            </a:xfrm>
            <a:custGeom>
              <a:avLst/>
              <a:gdLst/>
              <a:ahLst/>
              <a:cxnLst/>
              <a:rect l="l" t="t" r="r" b="b"/>
              <a:pathLst>
                <a:path w="62326" h="48856" extrusionOk="0">
                  <a:moveTo>
                    <a:pt x="13063" y="0"/>
                  </a:moveTo>
                  <a:cubicBezTo>
                    <a:pt x="12696" y="1152"/>
                    <a:pt x="12377" y="2353"/>
                    <a:pt x="12107" y="3578"/>
                  </a:cubicBezTo>
                  <a:cubicBezTo>
                    <a:pt x="11838" y="4559"/>
                    <a:pt x="11593" y="5564"/>
                    <a:pt x="11372" y="6617"/>
                  </a:cubicBezTo>
                  <a:cubicBezTo>
                    <a:pt x="10828" y="6355"/>
                    <a:pt x="10241" y="6207"/>
                    <a:pt x="9622" y="6207"/>
                  </a:cubicBezTo>
                  <a:cubicBezTo>
                    <a:pt x="9432" y="6207"/>
                    <a:pt x="9239" y="6221"/>
                    <a:pt x="9044" y="6250"/>
                  </a:cubicBezTo>
                  <a:lnTo>
                    <a:pt x="8921" y="6274"/>
                  </a:lnTo>
                  <a:cubicBezTo>
                    <a:pt x="6813" y="6617"/>
                    <a:pt x="5343" y="8578"/>
                    <a:pt x="5637" y="10710"/>
                  </a:cubicBezTo>
                  <a:lnTo>
                    <a:pt x="5882" y="12426"/>
                  </a:lnTo>
                  <a:lnTo>
                    <a:pt x="4706" y="12426"/>
                  </a:lnTo>
                  <a:cubicBezTo>
                    <a:pt x="3995" y="12426"/>
                    <a:pt x="3407" y="13014"/>
                    <a:pt x="3407" y="13725"/>
                  </a:cubicBezTo>
                  <a:cubicBezTo>
                    <a:pt x="3407" y="14093"/>
                    <a:pt x="3554" y="14411"/>
                    <a:pt x="3848" y="14656"/>
                  </a:cubicBezTo>
                  <a:cubicBezTo>
                    <a:pt x="0" y="17695"/>
                    <a:pt x="1642" y="27107"/>
                    <a:pt x="7941" y="30097"/>
                  </a:cubicBezTo>
                  <a:cubicBezTo>
                    <a:pt x="10220" y="31175"/>
                    <a:pt x="11813" y="30930"/>
                    <a:pt x="14044" y="31396"/>
                  </a:cubicBezTo>
                  <a:cubicBezTo>
                    <a:pt x="17818" y="39631"/>
                    <a:pt x="24264" y="45096"/>
                    <a:pt x="31665" y="45096"/>
                  </a:cubicBezTo>
                  <a:lnTo>
                    <a:pt x="31690" y="45096"/>
                  </a:lnTo>
                  <a:cubicBezTo>
                    <a:pt x="32057" y="45096"/>
                    <a:pt x="32425" y="45096"/>
                    <a:pt x="32817" y="45072"/>
                  </a:cubicBezTo>
                  <a:cubicBezTo>
                    <a:pt x="36460" y="47794"/>
                    <a:pt x="39981" y="48855"/>
                    <a:pt x="43137" y="48855"/>
                  </a:cubicBezTo>
                  <a:cubicBezTo>
                    <a:pt x="50237" y="48855"/>
                    <a:pt x="55482" y="43484"/>
                    <a:pt x="56076" y="39582"/>
                  </a:cubicBezTo>
                  <a:cubicBezTo>
                    <a:pt x="57056" y="33013"/>
                    <a:pt x="52816" y="32254"/>
                    <a:pt x="55365" y="25906"/>
                  </a:cubicBezTo>
                  <a:cubicBezTo>
                    <a:pt x="57081" y="21617"/>
                    <a:pt x="62326" y="20563"/>
                    <a:pt x="62252" y="17818"/>
                  </a:cubicBezTo>
                  <a:cubicBezTo>
                    <a:pt x="62179" y="14754"/>
                    <a:pt x="60389" y="13921"/>
                    <a:pt x="59899" y="13749"/>
                  </a:cubicBezTo>
                  <a:lnTo>
                    <a:pt x="59899" y="13725"/>
                  </a:lnTo>
                  <a:cubicBezTo>
                    <a:pt x="59899" y="13014"/>
                    <a:pt x="59311" y="12426"/>
                    <a:pt x="58625" y="12426"/>
                  </a:cubicBezTo>
                  <a:lnTo>
                    <a:pt x="57424" y="12426"/>
                  </a:lnTo>
                  <a:lnTo>
                    <a:pt x="57669" y="10710"/>
                  </a:lnTo>
                  <a:cubicBezTo>
                    <a:pt x="57963" y="8578"/>
                    <a:pt x="56493" y="6617"/>
                    <a:pt x="54385" y="6274"/>
                  </a:cubicBezTo>
                  <a:lnTo>
                    <a:pt x="54262" y="6250"/>
                  </a:lnTo>
                  <a:cubicBezTo>
                    <a:pt x="54069" y="6221"/>
                    <a:pt x="53877" y="6207"/>
                    <a:pt x="53687" y="6207"/>
                  </a:cubicBezTo>
                  <a:cubicBezTo>
                    <a:pt x="53059" y="6207"/>
                    <a:pt x="52455" y="6360"/>
                    <a:pt x="51909" y="6642"/>
                  </a:cubicBezTo>
                  <a:cubicBezTo>
                    <a:pt x="51689" y="5588"/>
                    <a:pt x="51444" y="4559"/>
                    <a:pt x="51174" y="3554"/>
                  </a:cubicBezTo>
                  <a:cubicBezTo>
                    <a:pt x="50905" y="2328"/>
                    <a:pt x="50586" y="1127"/>
                    <a:pt x="50243" y="0"/>
                  </a:cubicBezTo>
                  <a:cubicBezTo>
                    <a:pt x="44410" y="784"/>
                    <a:pt x="38160" y="1250"/>
                    <a:pt x="31665" y="1250"/>
                  </a:cubicBezTo>
                  <a:cubicBezTo>
                    <a:pt x="25170" y="1250"/>
                    <a:pt x="18921" y="784"/>
                    <a:pt x="13063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5" name="Google Shape;1355;p44"/>
            <p:cNvGrpSpPr/>
            <p:nvPr/>
          </p:nvGrpSpPr>
          <p:grpSpPr>
            <a:xfrm>
              <a:off x="-4667800" y="4223250"/>
              <a:ext cx="1567350" cy="1382300"/>
              <a:chOff x="-4733975" y="4223250"/>
              <a:chExt cx="1567350" cy="1382300"/>
            </a:xfrm>
          </p:grpSpPr>
          <p:sp>
            <p:nvSpPr>
              <p:cNvPr id="1356" name="Google Shape;1356;p44"/>
              <p:cNvSpPr/>
              <p:nvPr/>
            </p:nvSpPr>
            <p:spPr>
              <a:xfrm>
                <a:off x="-4733975" y="4566350"/>
                <a:ext cx="1567350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94" h="41568" fill="none" extrusionOk="0">
                    <a:moveTo>
                      <a:pt x="6422" y="25"/>
                    </a:moveTo>
                    <a:cubicBezTo>
                      <a:pt x="1" y="908"/>
                      <a:pt x="1079" y="12917"/>
                      <a:pt x="8334" y="16397"/>
                    </a:cubicBezTo>
                    <a:cubicBezTo>
                      <a:pt x="13676" y="18922"/>
                      <a:pt x="15319" y="14069"/>
                      <a:pt x="30367" y="28897"/>
                    </a:cubicBezTo>
                    <a:cubicBezTo>
                      <a:pt x="43258" y="41568"/>
                      <a:pt x="55513" y="31911"/>
                      <a:pt x="56444" y="25858"/>
                    </a:cubicBezTo>
                    <a:cubicBezTo>
                      <a:pt x="57424" y="19289"/>
                      <a:pt x="53184" y="18530"/>
                      <a:pt x="55733" y="12182"/>
                    </a:cubicBezTo>
                    <a:cubicBezTo>
                      <a:pt x="57449" y="7893"/>
                      <a:pt x="62694" y="6839"/>
                      <a:pt x="62620" y="4094"/>
                    </a:cubicBezTo>
                    <a:cubicBezTo>
                      <a:pt x="62547" y="516"/>
                      <a:pt x="60145" y="1"/>
                      <a:pt x="60145" y="1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44"/>
              <p:cNvSpPr/>
              <p:nvPr/>
            </p:nvSpPr>
            <p:spPr>
              <a:xfrm>
                <a:off x="-463777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64" y="0"/>
                      <a:pt x="1" y="588"/>
                      <a:pt x="1" y="1299"/>
                    </a:cubicBezTo>
                    <a:cubicBezTo>
                      <a:pt x="1" y="2010"/>
                      <a:pt x="564" y="2573"/>
                      <a:pt x="1275" y="2573"/>
                    </a:cubicBezTo>
                    <a:lnTo>
                      <a:pt x="3799" y="2573"/>
                    </a:lnTo>
                    <a:cubicBezTo>
                      <a:pt x="4486" y="2573"/>
                      <a:pt x="5074" y="2010"/>
                      <a:pt x="5074" y="1299"/>
                    </a:cubicBezTo>
                    <a:cubicBezTo>
                      <a:pt x="5074" y="588"/>
                      <a:pt x="4486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4"/>
              <p:cNvSpPr/>
              <p:nvPr/>
            </p:nvSpPr>
            <p:spPr>
              <a:xfrm>
                <a:off x="-3353525" y="4533900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9" y="0"/>
                      <a:pt x="1" y="588"/>
                      <a:pt x="1" y="1299"/>
                    </a:cubicBezTo>
                    <a:cubicBezTo>
                      <a:pt x="1" y="2010"/>
                      <a:pt x="589" y="2573"/>
                      <a:pt x="1275" y="2573"/>
                    </a:cubicBezTo>
                    <a:lnTo>
                      <a:pt x="3800" y="2573"/>
                    </a:lnTo>
                    <a:cubicBezTo>
                      <a:pt x="4510" y="2573"/>
                      <a:pt x="5074" y="2010"/>
                      <a:pt x="5074" y="1299"/>
                    </a:cubicBezTo>
                    <a:cubicBezTo>
                      <a:pt x="5074" y="588"/>
                      <a:pt x="4510" y="0"/>
                      <a:pt x="38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4"/>
              <p:cNvSpPr/>
              <p:nvPr/>
            </p:nvSpPr>
            <p:spPr>
              <a:xfrm>
                <a:off x="-4589975" y="4378400"/>
                <a:ext cx="232850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2" extrusionOk="0">
                    <a:moveTo>
                      <a:pt x="4288" y="0"/>
                    </a:moveTo>
                    <a:cubicBezTo>
                      <a:pt x="4095" y="0"/>
                      <a:pt x="3899" y="15"/>
                      <a:pt x="3701" y="44"/>
                    </a:cubicBezTo>
                    <a:lnTo>
                      <a:pt x="3603" y="68"/>
                    </a:lnTo>
                    <a:cubicBezTo>
                      <a:pt x="1471" y="411"/>
                      <a:pt x="0" y="2372"/>
                      <a:pt x="319" y="4504"/>
                    </a:cubicBezTo>
                    <a:lnTo>
                      <a:pt x="1177" y="10264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7"/>
                      <a:pt x="5613" y="13548"/>
                    </a:cubicBezTo>
                    <a:lnTo>
                      <a:pt x="5735" y="13524"/>
                    </a:lnTo>
                    <a:cubicBezTo>
                      <a:pt x="7843" y="13180"/>
                      <a:pt x="9313" y="11220"/>
                      <a:pt x="9019" y="9088"/>
                    </a:cubicBezTo>
                    <a:lnTo>
                      <a:pt x="8162" y="3328"/>
                    </a:lnTo>
                    <a:cubicBezTo>
                      <a:pt x="7850" y="1391"/>
                      <a:pt x="6204" y="0"/>
                      <a:pt x="4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4"/>
              <p:cNvSpPr/>
              <p:nvPr/>
            </p:nvSpPr>
            <p:spPr>
              <a:xfrm>
                <a:off x="-4562400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8" y="1"/>
                    </a:moveTo>
                    <a:cubicBezTo>
                      <a:pt x="3120" y="1"/>
                      <a:pt x="2970" y="12"/>
                      <a:pt x="2819" y="34"/>
                    </a:cubicBezTo>
                    <a:lnTo>
                      <a:pt x="2745" y="34"/>
                    </a:lnTo>
                    <a:cubicBezTo>
                      <a:pt x="1152" y="279"/>
                      <a:pt x="0" y="1774"/>
                      <a:pt x="245" y="3417"/>
                    </a:cubicBezTo>
                    <a:lnTo>
                      <a:pt x="882" y="6995"/>
                    </a:lnTo>
                    <a:cubicBezTo>
                      <a:pt x="1105" y="8441"/>
                      <a:pt x="2378" y="9504"/>
                      <a:pt x="3821" y="9504"/>
                    </a:cubicBezTo>
                    <a:cubicBezTo>
                      <a:pt x="3968" y="9504"/>
                      <a:pt x="4116" y="9493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088"/>
                    </a:cubicBezTo>
                    <a:lnTo>
                      <a:pt x="6201" y="2510"/>
                    </a:lnTo>
                    <a:cubicBezTo>
                      <a:pt x="5978" y="1063"/>
                      <a:pt x="4725" y="1"/>
                      <a:pt x="3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4"/>
              <p:cNvSpPr/>
              <p:nvPr/>
            </p:nvSpPr>
            <p:spPr>
              <a:xfrm>
                <a:off x="-4501750" y="45357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1"/>
                    </a:moveTo>
                    <a:cubicBezTo>
                      <a:pt x="2283" y="1"/>
                      <a:pt x="2269" y="1"/>
                      <a:pt x="2255" y="2"/>
                    </a:cubicBezTo>
                    <a:lnTo>
                      <a:pt x="1079" y="2"/>
                    </a:lnTo>
                    <a:cubicBezTo>
                      <a:pt x="491" y="2"/>
                      <a:pt x="0" y="49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55" y="2134"/>
                    </a:lnTo>
                    <a:cubicBezTo>
                      <a:pt x="2843" y="2134"/>
                      <a:pt x="3334" y="1644"/>
                      <a:pt x="3334" y="1080"/>
                    </a:cubicBezTo>
                    <a:cubicBezTo>
                      <a:pt x="3334" y="482"/>
                      <a:pt x="2867" y="1"/>
                      <a:pt x="22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44"/>
              <p:cNvSpPr/>
              <p:nvPr/>
            </p:nvSpPr>
            <p:spPr>
              <a:xfrm>
                <a:off x="-3507925" y="4378400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5032" y="0"/>
                    </a:moveTo>
                    <a:cubicBezTo>
                      <a:pt x="3135" y="0"/>
                      <a:pt x="1489" y="1391"/>
                      <a:pt x="1177" y="3328"/>
                    </a:cubicBezTo>
                    <a:lnTo>
                      <a:pt x="319" y="9088"/>
                    </a:lnTo>
                    <a:cubicBezTo>
                      <a:pt x="1" y="11220"/>
                      <a:pt x="1496" y="13180"/>
                      <a:pt x="3603" y="13524"/>
                    </a:cubicBezTo>
                    <a:lnTo>
                      <a:pt x="3726" y="13548"/>
                    </a:lnTo>
                    <a:cubicBezTo>
                      <a:pt x="3921" y="13577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4"/>
                    </a:cubicBezTo>
                    <a:lnTo>
                      <a:pt x="9020" y="4504"/>
                    </a:lnTo>
                    <a:cubicBezTo>
                      <a:pt x="9338" y="2372"/>
                      <a:pt x="7868" y="411"/>
                      <a:pt x="5736" y="68"/>
                    </a:cubicBezTo>
                    <a:lnTo>
                      <a:pt x="5613" y="44"/>
                    </a:lnTo>
                    <a:cubicBezTo>
                      <a:pt x="5417" y="15"/>
                      <a:pt x="5223" y="0"/>
                      <a:pt x="50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44"/>
              <p:cNvSpPr/>
              <p:nvPr/>
            </p:nvSpPr>
            <p:spPr>
              <a:xfrm>
                <a:off x="-3479125" y="44190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1"/>
                    </a:moveTo>
                    <a:cubicBezTo>
                      <a:pt x="2358" y="1"/>
                      <a:pt x="1105" y="1063"/>
                      <a:pt x="883" y="2510"/>
                    </a:cubicBezTo>
                    <a:lnTo>
                      <a:pt x="246" y="6088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3"/>
                      <a:pt x="3116" y="9504"/>
                      <a:pt x="3262" y="9504"/>
                    </a:cubicBezTo>
                    <a:cubicBezTo>
                      <a:pt x="4701" y="9504"/>
                      <a:pt x="5954" y="8441"/>
                      <a:pt x="6177" y="6995"/>
                    </a:cubicBezTo>
                    <a:lnTo>
                      <a:pt x="6838" y="3392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2"/>
                      <a:pt x="3964" y="1"/>
                      <a:pt x="38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4"/>
              <p:cNvSpPr/>
              <p:nvPr/>
            </p:nvSpPr>
            <p:spPr>
              <a:xfrm>
                <a:off x="-3446650" y="45357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1"/>
                    </a:moveTo>
                    <a:cubicBezTo>
                      <a:pt x="491" y="1"/>
                      <a:pt x="0" y="482"/>
                      <a:pt x="0" y="1080"/>
                    </a:cubicBezTo>
                    <a:cubicBezTo>
                      <a:pt x="0" y="1644"/>
                      <a:pt x="491" y="2134"/>
                      <a:pt x="1079" y="2134"/>
                    </a:cubicBezTo>
                    <a:lnTo>
                      <a:pt x="2280" y="2134"/>
                    </a:lnTo>
                    <a:cubicBezTo>
                      <a:pt x="2868" y="2134"/>
                      <a:pt x="3358" y="1644"/>
                      <a:pt x="3358" y="1080"/>
                    </a:cubicBezTo>
                    <a:cubicBezTo>
                      <a:pt x="3358" y="492"/>
                      <a:pt x="2868" y="2"/>
                      <a:pt x="2280" y="2"/>
                    </a:cubicBezTo>
                    <a:lnTo>
                      <a:pt x="1079" y="2"/>
                    </a:lnTo>
                    <a:cubicBezTo>
                      <a:pt x="1065" y="1"/>
                      <a:pt x="1052" y="1"/>
                      <a:pt x="10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4"/>
              <p:cNvSpPr/>
              <p:nvPr/>
            </p:nvSpPr>
            <p:spPr>
              <a:xfrm>
                <a:off x="-4458850" y="4223250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0"/>
                    </a:moveTo>
                    <a:cubicBezTo>
                      <a:pt x="2083" y="1152"/>
                      <a:pt x="1765" y="2353"/>
                      <a:pt x="1495" y="3578"/>
                    </a:cubicBezTo>
                    <a:cubicBezTo>
                      <a:pt x="515" y="7034"/>
                      <a:pt x="0" y="10857"/>
                      <a:pt x="0" y="14852"/>
                    </a:cubicBezTo>
                    <a:cubicBezTo>
                      <a:pt x="0" y="31543"/>
                      <a:pt x="9411" y="45096"/>
                      <a:pt x="21053" y="45096"/>
                    </a:cubicBezTo>
                    <a:cubicBezTo>
                      <a:pt x="32670" y="45096"/>
                      <a:pt x="42106" y="31543"/>
                      <a:pt x="42106" y="14852"/>
                    </a:cubicBezTo>
                    <a:cubicBezTo>
                      <a:pt x="42106" y="10833"/>
                      <a:pt x="41542" y="7034"/>
                      <a:pt x="40562" y="3554"/>
                    </a:cubicBezTo>
                    <a:cubicBezTo>
                      <a:pt x="40292" y="2328"/>
                      <a:pt x="39974" y="1127"/>
                      <a:pt x="39655" y="0"/>
                    </a:cubicBezTo>
                    <a:cubicBezTo>
                      <a:pt x="33798" y="784"/>
                      <a:pt x="27548" y="1250"/>
                      <a:pt x="21053" y="1250"/>
                    </a:cubicBezTo>
                    <a:cubicBezTo>
                      <a:pt x="14558" y="1250"/>
                      <a:pt x="8308" y="784"/>
                      <a:pt x="24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4"/>
              <p:cNvSpPr/>
              <p:nvPr/>
            </p:nvSpPr>
            <p:spPr>
              <a:xfrm>
                <a:off x="-4054475" y="45780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1"/>
                    </a:moveTo>
                    <a:cubicBezTo>
                      <a:pt x="3628" y="1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108"/>
                      <a:pt x="1" y="8505"/>
                    </a:cubicBezTo>
                    <a:cubicBezTo>
                      <a:pt x="1" y="9902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05"/>
                    </a:cubicBezTo>
                    <a:cubicBezTo>
                      <a:pt x="3407" y="11667"/>
                      <a:pt x="4118" y="12059"/>
                      <a:pt x="4903" y="12059"/>
                    </a:cubicBezTo>
                    <a:cubicBezTo>
                      <a:pt x="5736" y="12059"/>
                      <a:pt x="6447" y="11618"/>
                      <a:pt x="6839" y="11005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02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1"/>
                      <a:pt x="49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4"/>
              <p:cNvSpPr/>
              <p:nvPr/>
            </p:nvSpPr>
            <p:spPr>
              <a:xfrm>
                <a:off x="-4287300" y="4365775"/>
                <a:ext cx="20712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8285" h="5563" extrusionOk="0">
                    <a:moveTo>
                      <a:pt x="811" y="1"/>
                    </a:moveTo>
                    <a:cubicBezTo>
                      <a:pt x="581" y="1"/>
                      <a:pt x="361" y="110"/>
                      <a:pt x="221" y="328"/>
                    </a:cubicBezTo>
                    <a:cubicBezTo>
                      <a:pt x="0" y="696"/>
                      <a:pt x="123" y="1088"/>
                      <a:pt x="442" y="1309"/>
                    </a:cubicBezTo>
                    <a:lnTo>
                      <a:pt x="7083" y="5451"/>
                    </a:lnTo>
                    <a:cubicBezTo>
                      <a:pt x="7211" y="5527"/>
                      <a:pt x="7342" y="5562"/>
                      <a:pt x="7467" y="5562"/>
                    </a:cubicBezTo>
                    <a:cubicBezTo>
                      <a:pt x="7703" y="5562"/>
                      <a:pt x="7920" y="5438"/>
                      <a:pt x="8064" y="5230"/>
                    </a:cubicBezTo>
                    <a:cubicBezTo>
                      <a:pt x="8284" y="4862"/>
                      <a:pt x="8162" y="4470"/>
                      <a:pt x="7843" y="4250"/>
                    </a:cubicBezTo>
                    <a:lnTo>
                      <a:pt x="1201" y="108"/>
                    </a:lnTo>
                    <a:cubicBezTo>
                      <a:pt x="1077" y="36"/>
                      <a:pt x="942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44"/>
              <p:cNvSpPr/>
              <p:nvPr/>
            </p:nvSpPr>
            <p:spPr>
              <a:xfrm>
                <a:off x="-3794075" y="4366025"/>
                <a:ext cx="201000" cy="145625"/>
              </a:xfrm>
              <a:custGeom>
                <a:avLst/>
                <a:gdLst/>
                <a:ahLst/>
                <a:cxnLst/>
                <a:rect l="l" t="t" r="r" b="b"/>
                <a:pathLst>
                  <a:path w="8040" h="5825" extrusionOk="0">
                    <a:moveTo>
                      <a:pt x="7225" y="1"/>
                    </a:moveTo>
                    <a:cubicBezTo>
                      <a:pt x="7080" y="1"/>
                      <a:pt x="6933" y="48"/>
                      <a:pt x="6814" y="147"/>
                    </a:cubicBezTo>
                    <a:lnTo>
                      <a:pt x="369" y="4534"/>
                    </a:lnTo>
                    <a:cubicBezTo>
                      <a:pt x="99" y="4754"/>
                      <a:pt x="1" y="5146"/>
                      <a:pt x="222" y="5539"/>
                    </a:cubicBezTo>
                    <a:cubicBezTo>
                      <a:pt x="356" y="5718"/>
                      <a:pt x="573" y="5825"/>
                      <a:pt x="794" y="5825"/>
                    </a:cubicBezTo>
                    <a:cubicBezTo>
                      <a:pt x="935" y="5825"/>
                      <a:pt x="1078" y="5781"/>
                      <a:pt x="1202" y="5686"/>
                    </a:cubicBezTo>
                    <a:lnTo>
                      <a:pt x="7623" y="1274"/>
                    </a:lnTo>
                    <a:cubicBezTo>
                      <a:pt x="7942" y="1053"/>
                      <a:pt x="8040" y="588"/>
                      <a:pt x="7770" y="294"/>
                    </a:cubicBezTo>
                    <a:cubicBezTo>
                      <a:pt x="7653" y="104"/>
                      <a:pt x="7440" y="1"/>
                      <a:pt x="72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44"/>
              <p:cNvSpPr/>
              <p:nvPr/>
            </p:nvSpPr>
            <p:spPr>
              <a:xfrm>
                <a:off x="-4284850" y="4502025"/>
                <a:ext cx="226725" cy="1017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69" extrusionOk="0">
                    <a:moveTo>
                      <a:pt x="4510" y="0"/>
                    </a:moveTo>
                    <a:cubicBezTo>
                      <a:pt x="4494" y="0"/>
                      <a:pt x="4478" y="0"/>
                      <a:pt x="4461" y="1"/>
                    </a:cubicBezTo>
                    <a:cubicBezTo>
                      <a:pt x="2133" y="25"/>
                      <a:pt x="246" y="1814"/>
                      <a:pt x="1" y="4069"/>
                    </a:cubicBezTo>
                    <a:cubicBezTo>
                      <a:pt x="1146" y="3341"/>
                      <a:pt x="2831" y="2866"/>
                      <a:pt x="4635" y="2866"/>
                    </a:cubicBezTo>
                    <a:cubicBezTo>
                      <a:pt x="6112" y="2866"/>
                      <a:pt x="7667" y="3185"/>
                      <a:pt x="9069" y="3946"/>
                    </a:cubicBezTo>
                    <a:cubicBezTo>
                      <a:pt x="8752" y="1708"/>
                      <a:pt x="6817" y="0"/>
                      <a:pt x="45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4"/>
              <p:cNvSpPr/>
              <p:nvPr/>
            </p:nvSpPr>
            <p:spPr>
              <a:xfrm>
                <a:off x="-3805700" y="4502025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59" y="1"/>
                    </a:moveTo>
                    <a:cubicBezTo>
                      <a:pt x="2255" y="1"/>
                      <a:pt x="319" y="1716"/>
                      <a:pt x="0" y="3971"/>
                    </a:cubicBezTo>
                    <a:cubicBezTo>
                      <a:pt x="1298" y="3221"/>
                      <a:pt x="2891" y="2864"/>
                      <a:pt x="4469" y="2864"/>
                    </a:cubicBezTo>
                    <a:cubicBezTo>
                      <a:pt x="6140" y="2864"/>
                      <a:pt x="7796" y="3264"/>
                      <a:pt x="9069" y="4020"/>
                    </a:cubicBezTo>
                    <a:cubicBezTo>
                      <a:pt x="8799" y="1765"/>
                      <a:pt x="6936" y="1"/>
                      <a:pt x="45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4"/>
              <p:cNvSpPr/>
              <p:nvPr/>
            </p:nvSpPr>
            <p:spPr>
              <a:xfrm>
                <a:off x="-4311075" y="4760775"/>
                <a:ext cx="759175" cy="302675"/>
              </a:xfrm>
              <a:custGeom>
                <a:avLst/>
                <a:gdLst/>
                <a:ahLst/>
                <a:cxnLst/>
                <a:rect l="l" t="t" r="r" b="b"/>
                <a:pathLst>
                  <a:path w="30367" h="12107" extrusionOk="0">
                    <a:moveTo>
                      <a:pt x="333" y="1"/>
                    </a:moveTo>
                    <a:cubicBezTo>
                      <a:pt x="166" y="1"/>
                      <a:pt x="1" y="142"/>
                      <a:pt x="45" y="361"/>
                    </a:cubicBezTo>
                    <a:cubicBezTo>
                      <a:pt x="1295" y="8191"/>
                      <a:pt x="8237" y="12107"/>
                      <a:pt x="15182" y="12107"/>
                    </a:cubicBezTo>
                    <a:cubicBezTo>
                      <a:pt x="22127" y="12107"/>
                      <a:pt x="29075" y="8191"/>
                      <a:pt x="30337" y="361"/>
                    </a:cubicBezTo>
                    <a:cubicBezTo>
                      <a:pt x="30367" y="142"/>
                      <a:pt x="30195" y="1"/>
                      <a:pt x="30026" y="1"/>
                    </a:cubicBezTo>
                    <a:cubicBezTo>
                      <a:pt x="29912" y="1"/>
                      <a:pt x="29799" y="65"/>
                      <a:pt x="29749" y="214"/>
                    </a:cubicBezTo>
                    <a:cubicBezTo>
                      <a:pt x="27690" y="5900"/>
                      <a:pt x="21931" y="10017"/>
                      <a:pt x="15167" y="10017"/>
                    </a:cubicBezTo>
                    <a:cubicBezTo>
                      <a:pt x="8402" y="10017"/>
                      <a:pt x="2667" y="5924"/>
                      <a:pt x="608" y="214"/>
                    </a:cubicBezTo>
                    <a:cubicBezTo>
                      <a:pt x="559" y="65"/>
                      <a:pt x="445" y="1"/>
                      <a:pt x="3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54021581-693C-EF49-D91E-F84594480E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55841"/>
              </p:ext>
            </p:extLst>
          </p:nvPr>
        </p:nvGraphicFramePr>
        <p:xfrm>
          <a:off x="1040006" y="1469399"/>
          <a:ext cx="7054127" cy="325112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297232">
                  <a:extLst>
                    <a:ext uri="{9D8B030D-6E8A-4147-A177-3AD203B41FA5}">
                      <a16:colId xmlns="" xmlns:a16="http://schemas.microsoft.com/office/drawing/2014/main" val="2386754658"/>
                    </a:ext>
                  </a:extLst>
                </a:gridCol>
                <a:gridCol w="2297232">
                  <a:extLst>
                    <a:ext uri="{9D8B030D-6E8A-4147-A177-3AD203B41FA5}">
                      <a16:colId xmlns="" xmlns:a16="http://schemas.microsoft.com/office/drawing/2014/main" val="1079513956"/>
                    </a:ext>
                  </a:extLst>
                </a:gridCol>
                <a:gridCol w="2459663">
                  <a:extLst>
                    <a:ext uri="{9D8B030D-6E8A-4147-A177-3AD203B41FA5}">
                      <a16:colId xmlns="" xmlns:a16="http://schemas.microsoft.com/office/drawing/2014/main" val="3172906504"/>
                    </a:ext>
                  </a:extLst>
                </a:gridCol>
              </a:tblGrid>
              <a:tr h="5645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 (</a:t>
                      </a:r>
                      <a:r>
                        <a:rPr lang="en-US" sz="24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(</a:t>
                      </a:r>
                      <a:r>
                        <a:rPr lang="en-US" sz="24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(</a:t>
                      </a:r>
                      <a:r>
                        <a:rPr lang="en-US" sz="24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="1" dirty="0"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x-none" sz="2400" dirty="0"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15939441"/>
                  </a:ext>
                </a:extLst>
              </a:tr>
              <a:tr h="2686529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95569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3EE227F-D4C9-9A62-8FFA-3FD558D28CFE}"/>
              </a:ext>
            </a:extLst>
          </p:cNvPr>
          <p:cNvSpPr txBox="1"/>
          <p:nvPr/>
        </p:nvSpPr>
        <p:spPr>
          <a:xfrm>
            <a:off x="2988065" y="766696"/>
            <a:ext cx="3256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 KWL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38"/>
          <p:cNvGrpSpPr/>
          <p:nvPr/>
        </p:nvGrpSpPr>
        <p:grpSpPr>
          <a:xfrm rot="900046">
            <a:off x="7756395" y="133319"/>
            <a:ext cx="1548987" cy="1260302"/>
            <a:chOff x="-4665350" y="238125"/>
            <a:chExt cx="1564900" cy="1273250"/>
          </a:xfrm>
        </p:grpSpPr>
        <p:sp>
          <p:nvSpPr>
            <p:cNvPr id="953" name="Google Shape;953;p38"/>
            <p:cNvSpPr/>
            <p:nvPr/>
          </p:nvSpPr>
          <p:spPr>
            <a:xfrm>
              <a:off x="-4657550" y="241200"/>
              <a:ext cx="1551425" cy="1140675"/>
            </a:xfrm>
            <a:custGeom>
              <a:avLst/>
              <a:gdLst/>
              <a:ahLst/>
              <a:cxnLst/>
              <a:rect l="l" t="t" r="r" b="b"/>
              <a:pathLst>
                <a:path w="62057" h="45627" extrusionOk="0">
                  <a:moveTo>
                    <a:pt x="10270" y="0"/>
                  </a:moveTo>
                  <a:cubicBezTo>
                    <a:pt x="9902" y="1176"/>
                    <a:pt x="9608" y="2353"/>
                    <a:pt x="9314" y="3578"/>
                  </a:cubicBezTo>
                  <a:cubicBezTo>
                    <a:pt x="9044" y="4559"/>
                    <a:pt x="8799" y="5588"/>
                    <a:pt x="8579" y="6617"/>
                  </a:cubicBezTo>
                  <a:cubicBezTo>
                    <a:pt x="8054" y="6355"/>
                    <a:pt x="7457" y="6207"/>
                    <a:pt x="6832" y="6207"/>
                  </a:cubicBezTo>
                  <a:cubicBezTo>
                    <a:pt x="6640" y="6207"/>
                    <a:pt x="6446" y="6221"/>
                    <a:pt x="6250" y="6250"/>
                  </a:cubicBezTo>
                  <a:lnTo>
                    <a:pt x="6128" y="6274"/>
                  </a:lnTo>
                  <a:cubicBezTo>
                    <a:pt x="4020" y="6617"/>
                    <a:pt x="2550" y="8578"/>
                    <a:pt x="2868" y="10735"/>
                  </a:cubicBezTo>
                  <a:lnTo>
                    <a:pt x="3113" y="12450"/>
                  </a:lnTo>
                  <a:lnTo>
                    <a:pt x="1912" y="12450"/>
                  </a:lnTo>
                  <a:cubicBezTo>
                    <a:pt x="1202" y="12450"/>
                    <a:pt x="613" y="13014"/>
                    <a:pt x="613" y="13725"/>
                  </a:cubicBezTo>
                  <a:cubicBezTo>
                    <a:pt x="613" y="14117"/>
                    <a:pt x="809" y="14485"/>
                    <a:pt x="1104" y="14730"/>
                  </a:cubicBezTo>
                  <a:cubicBezTo>
                    <a:pt x="540" y="15539"/>
                    <a:pt x="1" y="16764"/>
                    <a:pt x="613" y="17989"/>
                  </a:cubicBezTo>
                  <a:cubicBezTo>
                    <a:pt x="1839" y="20416"/>
                    <a:pt x="7353" y="21029"/>
                    <a:pt x="9069" y="25244"/>
                  </a:cubicBezTo>
                  <a:cubicBezTo>
                    <a:pt x="9314" y="26175"/>
                    <a:pt x="9559" y="27082"/>
                    <a:pt x="9878" y="27940"/>
                  </a:cubicBezTo>
                  <a:cubicBezTo>
                    <a:pt x="10539" y="32008"/>
                    <a:pt x="8015" y="33430"/>
                    <a:pt x="8824" y="38969"/>
                  </a:cubicBezTo>
                  <a:cubicBezTo>
                    <a:pt x="9332" y="42324"/>
                    <a:pt x="12900" y="45626"/>
                    <a:pt x="18028" y="45626"/>
                  </a:cubicBezTo>
                  <a:cubicBezTo>
                    <a:pt x="19830" y="45626"/>
                    <a:pt x="21824" y="45219"/>
                    <a:pt x="23946" y="44263"/>
                  </a:cubicBezTo>
                  <a:cubicBezTo>
                    <a:pt x="25514" y="44827"/>
                    <a:pt x="27156" y="45096"/>
                    <a:pt x="28872" y="45096"/>
                  </a:cubicBezTo>
                  <a:lnTo>
                    <a:pt x="28896" y="45096"/>
                  </a:lnTo>
                  <a:cubicBezTo>
                    <a:pt x="37131" y="45096"/>
                    <a:pt x="44288" y="38283"/>
                    <a:pt x="47744" y="28381"/>
                  </a:cubicBezTo>
                  <a:cubicBezTo>
                    <a:pt x="50243" y="28063"/>
                    <a:pt x="52425" y="28161"/>
                    <a:pt x="54532" y="27156"/>
                  </a:cubicBezTo>
                  <a:cubicBezTo>
                    <a:pt x="61272" y="23921"/>
                    <a:pt x="62057" y="15931"/>
                    <a:pt x="57057" y="14093"/>
                  </a:cubicBezTo>
                  <a:cubicBezTo>
                    <a:pt x="57081" y="13970"/>
                    <a:pt x="57106" y="13847"/>
                    <a:pt x="57106" y="13725"/>
                  </a:cubicBezTo>
                  <a:cubicBezTo>
                    <a:pt x="57106" y="13014"/>
                    <a:pt x="56542" y="12426"/>
                    <a:pt x="55831" y="12426"/>
                  </a:cubicBezTo>
                  <a:lnTo>
                    <a:pt x="54631" y="12426"/>
                  </a:lnTo>
                  <a:lnTo>
                    <a:pt x="54876" y="10710"/>
                  </a:lnTo>
                  <a:cubicBezTo>
                    <a:pt x="55194" y="8578"/>
                    <a:pt x="53724" y="6617"/>
                    <a:pt x="51591" y="6274"/>
                  </a:cubicBezTo>
                  <a:lnTo>
                    <a:pt x="51469" y="6250"/>
                  </a:lnTo>
                  <a:cubicBezTo>
                    <a:pt x="51281" y="6221"/>
                    <a:pt x="51092" y="6207"/>
                    <a:pt x="50903" y="6207"/>
                  </a:cubicBezTo>
                  <a:cubicBezTo>
                    <a:pt x="50280" y="6207"/>
                    <a:pt x="49662" y="6360"/>
                    <a:pt x="49116" y="6642"/>
                  </a:cubicBezTo>
                  <a:cubicBezTo>
                    <a:pt x="48895" y="5613"/>
                    <a:pt x="48650" y="4559"/>
                    <a:pt x="48381" y="3554"/>
                  </a:cubicBezTo>
                  <a:cubicBezTo>
                    <a:pt x="48111" y="2328"/>
                    <a:pt x="47793" y="1127"/>
                    <a:pt x="47474" y="0"/>
                  </a:cubicBezTo>
                  <a:cubicBezTo>
                    <a:pt x="41616" y="784"/>
                    <a:pt x="35367" y="1250"/>
                    <a:pt x="28872" y="1250"/>
                  </a:cubicBezTo>
                  <a:cubicBezTo>
                    <a:pt x="22377" y="1250"/>
                    <a:pt x="16127" y="809"/>
                    <a:pt x="10270" y="0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54" name="Google Shape;954;p38"/>
            <p:cNvGrpSpPr/>
            <p:nvPr/>
          </p:nvGrpSpPr>
          <p:grpSpPr>
            <a:xfrm>
              <a:off x="-4665350" y="238125"/>
              <a:ext cx="1564900" cy="1273250"/>
              <a:chOff x="-4686175" y="238125"/>
              <a:chExt cx="1564900" cy="1273250"/>
            </a:xfrm>
          </p:grpSpPr>
          <p:sp>
            <p:nvSpPr>
              <p:cNvPr id="955" name="Google Shape;955;p38"/>
              <p:cNvSpPr/>
              <p:nvPr/>
            </p:nvSpPr>
            <p:spPr>
              <a:xfrm>
                <a:off x="-4686175" y="581225"/>
                <a:ext cx="1564900" cy="930150"/>
              </a:xfrm>
              <a:custGeom>
                <a:avLst/>
                <a:gdLst/>
                <a:ahLst/>
                <a:cxnLst/>
                <a:rect l="l" t="t" r="r" b="b"/>
                <a:pathLst>
                  <a:path w="62596" h="37206" fill="none" extrusionOk="0">
                    <a:moveTo>
                      <a:pt x="2476" y="1"/>
                    </a:moveTo>
                    <a:cubicBezTo>
                      <a:pt x="2476" y="1"/>
                      <a:pt x="0" y="2084"/>
                      <a:pt x="1103" y="4265"/>
                    </a:cubicBezTo>
                    <a:cubicBezTo>
                      <a:pt x="2329" y="6667"/>
                      <a:pt x="7868" y="7280"/>
                      <a:pt x="9559" y="11545"/>
                    </a:cubicBezTo>
                    <a:cubicBezTo>
                      <a:pt x="12083" y="17892"/>
                      <a:pt x="8309" y="18652"/>
                      <a:pt x="9289" y="25245"/>
                    </a:cubicBezTo>
                    <a:cubicBezTo>
                      <a:pt x="10196" y="31323"/>
                      <a:pt x="21078" y="37205"/>
                      <a:pt x="33185" y="23750"/>
                    </a:cubicBezTo>
                    <a:cubicBezTo>
                      <a:pt x="44140" y="11545"/>
                      <a:pt x="49655" y="15956"/>
                      <a:pt x="54998" y="13432"/>
                    </a:cubicBezTo>
                    <a:cubicBezTo>
                      <a:pt x="62252" y="9951"/>
                      <a:pt x="62595" y="932"/>
                      <a:pt x="56223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-4658600" y="5493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0"/>
                    </a:moveTo>
                    <a:cubicBezTo>
                      <a:pt x="588" y="0"/>
                      <a:pt x="0" y="564"/>
                      <a:pt x="0" y="1275"/>
                    </a:cubicBezTo>
                    <a:cubicBezTo>
                      <a:pt x="0" y="1986"/>
                      <a:pt x="588" y="2574"/>
                      <a:pt x="1275" y="2574"/>
                    </a:cubicBezTo>
                    <a:lnTo>
                      <a:pt x="3799" y="2574"/>
                    </a:lnTo>
                    <a:cubicBezTo>
                      <a:pt x="4485" y="2574"/>
                      <a:pt x="5074" y="1986"/>
                      <a:pt x="5074" y="1275"/>
                    </a:cubicBezTo>
                    <a:cubicBezTo>
                      <a:pt x="5074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-3374350" y="549375"/>
                <a:ext cx="127475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99" h="2574" extrusionOk="0">
                    <a:moveTo>
                      <a:pt x="1299" y="0"/>
                    </a:moveTo>
                    <a:cubicBezTo>
                      <a:pt x="589" y="0"/>
                      <a:pt x="0" y="564"/>
                      <a:pt x="0" y="1275"/>
                    </a:cubicBezTo>
                    <a:cubicBezTo>
                      <a:pt x="0" y="1986"/>
                      <a:pt x="589" y="2574"/>
                      <a:pt x="1299" y="2574"/>
                    </a:cubicBezTo>
                    <a:lnTo>
                      <a:pt x="3799" y="2574"/>
                    </a:lnTo>
                    <a:cubicBezTo>
                      <a:pt x="4510" y="2574"/>
                      <a:pt x="5098" y="1986"/>
                      <a:pt x="5098" y="1275"/>
                    </a:cubicBezTo>
                    <a:cubicBezTo>
                      <a:pt x="5098" y="564"/>
                      <a:pt x="4510" y="0"/>
                      <a:pt x="37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-4610825" y="393275"/>
                <a:ext cx="2334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2" extrusionOk="0">
                    <a:moveTo>
                      <a:pt x="4300" y="1"/>
                    </a:moveTo>
                    <a:cubicBezTo>
                      <a:pt x="4111" y="1"/>
                      <a:pt x="3919" y="15"/>
                      <a:pt x="3726" y="44"/>
                    </a:cubicBezTo>
                    <a:lnTo>
                      <a:pt x="3604" y="68"/>
                    </a:lnTo>
                    <a:cubicBezTo>
                      <a:pt x="1496" y="411"/>
                      <a:pt x="1" y="2372"/>
                      <a:pt x="320" y="4529"/>
                    </a:cubicBezTo>
                    <a:lnTo>
                      <a:pt x="1177" y="10288"/>
                    </a:lnTo>
                    <a:cubicBezTo>
                      <a:pt x="1489" y="12203"/>
                      <a:pt x="3135" y="13591"/>
                      <a:pt x="5032" y="13591"/>
                    </a:cubicBezTo>
                    <a:cubicBezTo>
                      <a:pt x="5224" y="13591"/>
                      <a:pt x="5418" y="13577"/>
                      <a:pt x="5613" y="13548"/>
                    </a:cubicBezTo>
                    <a:lnTo>
                      <a:pt x="5736" y="13524"/>
                    </a:lnTo>
                    <a:cubicBezTo>
                      <a:pt x="7868" y="13180"/>
                      <a:pt x="9339" y="11220"/>
                      <a:pt x="9020" y="9087"/>
                    </a:cubicBezTo>
                    <a:lnTo>
                      <a:pt x="8162" y="3328"/>
                    </a:lnTo>
                    <a:cubicBezTo>
                      <a:pt x="7850" y="1411"/>
                      <a:pt x="6200" y="1"/>
                      <a:pt x="4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-4582625" y="433975"/>
                <a:ext cx="176475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59" h="9503" extrusionOk="0">
                    <a:moveTo>
                      <a:pt x="3254" y="0"/>
                    </a:moveTo>
                    <a:cubicBezTo>
                      <a:pt x="3111" y="0"/>
                      <a:pt x="2965" y="11"/>
                      <a:pt x="2819" y="33"/>
                    </a:cubicBezTo>
                    <a:lnTo>
                      <a:pt x="2721" y="33"/>
                    </a:lnTo>
                    <a:cubicBezTo>
                      <a:pt x="1128" y="278"/>
                      <a:pt x="0" y="1798"/>
                      <a:pt x="245" y="3416"/>
                    </a:cubicBezTo>
                    <a:lnTo>
                      <a:pt x="883" y="6994"/>
                    </a:lnTo>
                    <a:cubicBezTo>
                      <a:pt x="1105" y="8440"/>
                      <a:pt x="2358" y="9503"/>
                      <a:pt x="3797" y="9503"/>
                    </a:cubicBezTo>
                    <a:cubicBezTo>
                      <a:pt x="3943" y="9503"/>
                      <a:pt x="4091" y="9492"/>
                      <a:pt x="4240" y="9469"/>
                    </a:cubicBezTo>
                    <a:lnTo>
                      <a:pt x="4338" y="9469"/>
                    </a:lnTo>
                    <a:cubicBezTo>
                      <a:pt x="5931" y="9224"/>
                      <a:pt x="7059" y="7729"/>
                      <a:pt x="6814" y="6111"/>
                    </a:cubicBezTo>
                    <a:lnTo>
                      <a:pt x="6176" y="2533"/>
                    </a:lnTo>
                    <a:cubicBezTo>
                      <a:pt x="5954" y="1084"/>
                      <a:pt x="4697" y="0"/>
                      <a:pt x="3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-4522575" y="550575"/>
                <a:ext cx="839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2159" extrusionOk="0">
                    <a:moveTo>
                      <a:pt x="2322" y="1"/>
                    </a:moveTo>
                    <a:cubicBezTo>
                      <a:pt x="2308" y="1"/>
                      <a:pt x="2294" y="1"/>
                      <a:pt x="2279" y="1"/>
                    </a:cubicBezTo>
                    <a:lnTo>
                      <a:pt x="1079" y="1"/>
                    </a:lnTo>
                    <a:cubicBezTo>
                      <a:pt x="490" y="1"/>
                      <a:pt x="0" y="492"/>
                      <a:pt x="0" y="1080"/>
                    </a:cubicBezTo>
                    <a:cubicBezTo>
                      <a:pt x="0" y="1668"/>
                      <a:pt x="490" y="2158"/>
                      <a:pt x="1079" y="2158"/>
                    </a:cubicBezTo>
                    <a:lnTo>
                      <a:pt x="2279" y="2158"/>
                    </a:lnTo>
                    <a:cubicBezTo>
                      <a:pt x="2868" y="2158"/>
                      <a:pt x="3358" y="1668"/>
                      <a:pt x="3358" y="1080"/>
                    </a:cubicBezTo>
                    <a:cubicBezTo>
                      <a:pt x="3358" y="482"/>
                      <a:pt x="2891" y="1"/>
                      <a:pt x="2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-3528150" y="393275"/>
                <a:ext cx="232875" cy="339800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13592" extrusionOk="0">
                    <a:moveTo>
                      <a:pt x="5033" y="1"/>
                    </a:moveTo>
                    <a:cubicBezTo>
                      <a:pt x="3115" y="1"/>
                      <a:pt x="1465" y="1411"/>
                      <a:pt x="1153" y="3328"/>
                    </a:cubicBezTo>
                    <a:lnTo>
                      <a:pt x="295" y="9087"/>
                    </a:lnTo>
                    <a:cubicBezTo>
                      <a:pt x="1" y="11220"/>
                      <a:pt x="1471" y="13180"/>
                      <a:pt x="3579" y="13524"/>
                    </a:cubicBezTo>
                    <a:lnTo>
                      <a:pt x="3702" y="13548"/>
                    </a:lnTo>
                    <a:cubicBezTo>
                      <a:pt x="3899" y="13577"/>
                      <a:pt x="4096" y="13591"/>
                      <a:pt x="4289" y="13591"/>
                    </a:cubicBezTo>
                    <a:cubicBezTo>
                      <a:pt x="6204" y="13591"/>
                      <a:pt x="7848" y="12203"/>
                      <a:pt x="8138" y="10288"/>
                    </a:cubicBezTo>
                    <a:lnTo>
                      <a:pt x="8995" y="4529"/>
                    </a:lnTo>
                    <a:cubicBezTo>
                      <a:pt x="9314" y="2372"/>
                      <a:pt x="7844" y="411"/>
                      <a:pt x="5736" y="68"/>
                    </a:cubicBezTo>
                    <a:lnTo>
                      <a:pt x="5613" y="44"/>
                    </a:lnTo>
                    <a:cubicBezTo>
                      <a:pt x="5418" y="15"/>
                      <a:pt x="5224" y="1"/>
                      <a:pt x="50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-3499950" y="433975"/>
                <a:ext cx="177100" cy="237575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3" extrusionOk="0">
                    <a:moveTo>
                      <a:pt x="3823" y="0"/>
                    </a:moveTo>
                    <a:cubicBezTo>
                      <a:pt x="2362" y="0"/>
                      <a:pt x="1105" y="1084"/>
                      <a:pt x="882" y="2533"/>
                    </a:cubicBezTo>
                    <a:lnTo>
                      <a:pt x="245" y="6111"/>
                    </a:lnTo>
                    <a:cubicBezTo>
                      <a:pt x="0" y="7729"/>
                      <a:pt x="1128" y="9224"/>
                      <a:pt x="2721" y="9469"/>
                    </a:cubicBezTo>
                    <a:lnTo>
                      <a:pt x="2819" y="9469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5" y="9503"/>
                      <a:pt x="5978" y="8440"/>
                      <a:pt x="6201" y="6994"/>
                    </a:cubicBezTo>
                    <a:lnTo>
                      <a:pt x="6838" y="3416"/>
                    </a:lnTo>
                    <a:cubicBezTo>
                      <a:pt x="7083" y="1798"/>
                      <a:pt x="5956" y="278"/>
                      <a:pt x="4363" y="33"/>
                    </a:cubicBezTo>
                    <a:lnTo>
                      <a:pt x="4265" y="33"/>
                    </a:lnTo>
                    <a:cubicBezTo>
                      <a:pt x="4116" y="11"/>
                      <a:pt x="3969" y="0"/>
                      <a:pt x="38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-3466875" y="550575"/>
                <a:ext cx="833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59" extrusionOk="0">
                    <a:moveTo>
                      <a:pt x="1035" y="1"/>
                    </a:moveTo>
                    <a:cubicBezTo>
                      <a:pt x="444" y="1"/>
                      <a:pt x="1" y="482"/>
                      <a:pt x="1" y="1080"/>
                    </a:cubicBezTo>
                    <a:cubicBezTo>
                      <a:pt x="1" y="1668"/>
                      <a:pt x="491" y="2158"/>
                      <a:pt x="1079" y="2158"/>
                    </a:cubicBezTo>
                    <a:lnTo>
                      <a:pt x="2255" y="2158"/>
                    </a:lnTo>
                    <a:cubicBezTo>
                      <a:pt x="2844" y="2158"/>
                      <a:pt x="3334" y="1668"/>
                      <a:pt x="3334" y="1080"/>
                    </a:cubicBezTo>
                    <a:cubicBezTo>
                      <a:pt x="3334" y="492"/>
                      <a:pt x="2844" y="1"/>
                      <a:pt x="2255" y="1"/>
                    </a:cubicBezTo>
                    <a:lnTo>
                      <a:pt x="1079" y="1"/>
                    </a:lnTo>
                    <a:cubicBezTo>
                      <a:pt x="1064" y="1"/>
                      <a:pt x="1050" y="1"/>
                      <a:pt x="10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-4479700" y="238125"/>
                <a:ext cx="1052675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7" h="45097" extrusionOk="0">
                    <a:moveTo>
                      <a:pt x="2452" y="0"/>
                    </a:moveTo>
                    <a:cubicBezTo>
                      <a:pt x="2084" y="1176"/>
                      <a:pt x="1790" y="2353"/>
                      <a:pt x="1496" y="3578"/>
                    </a:cubicBezTo>
                    <a:cubicBezTo>
                      <a:pt x="515" y="7059"/>
                      <a:pt x="1" y="10882"/>
                      <a:pt x="1" y="14852"/>
                    </a:cubicBezTo>
                    <a:cubicBezTo>
                      <a:pt x="1" y="31567"/>
                      <a:pt x="9412" y="45096"/>
                      <a:pt x="21054" y="45096"/>
                    </a:cubicBezTo>
                    <a:cubicBezTo>
                      <a:pt x="32671" y="45096"/>
                      <a:pt x="42107" y="31543"/>
                      <a:pt x="42107" y="14852"/>
                    </a:cubicBezTo>
                    <a:cubicBezTo>
                      <a:pt x="42107" y="10857"/>
                      <a:pt x="41543" y="7059"/>
                      <a:pt x="40563" y="3554"/>
                    </a:cubicBezTo>
                    <a:cubicBezTo>
                      <a:pt x="40293" y="2328"/>
                      <a:pt x="39974" y="1127"/>
                      <a:pt x="39656" y="0"/>
                    </a:cubicBezTo>
                    <a:cubicBezTo>
                      <a:pt x="33798" y="809"/>
                      <a:pt x="27549" y="1250"/>
                      <a:pt x="21054" y="1250"/>
                    </a:cubicBezTo>
                    <a:cubicBezTo>
                      <a:pt x="14559" y="1250"/>
                      <a:pt x="8309" y="809"/>
                      <a:pt x="24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-4406175" y="644350"/>
                <a:ext cx="146475" cy="204575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8183" extrusionOk="0">
                    <a:moveTo>
                      <a:pt x="5858" y="0"/>
                    </a:moveTo>
                    <a:lnTo>
                      <a:pt x="5858" y="0"/>
                    </a:lnTo>
                    <a:cubicBezTo>
                      <a:pt x="5858" y="1"/>
                      <a:pt x="1202" y="3824"/>
                      <a:pt x="614" y="4902"/>
                    </a:cubicBezTo>
                    <a:cubicBezTo>
                      <a:pt x="1" y="5956"/>
                      <a:pt x="417" y="7279"/>
                      <a:pt x="1471" y="7892"/>
                    </a:cubicBezTo>
                    <a:cubicBezTo>
                      <a:pt x="1818" y="8089"/>
                      <a:pt x="2192" y="8182"/>
                      <a:pt x="2560" y="8182"/>
                    </a:cubicBezTo>
                    <a:cubicBezTo>
                      <a:pt x="3337" y="8182"/>
                      <a:pt x="4087" y="7766"/>
                      <a:pt x="4486" y="7034"/>
                    </a:cubicBezTo>
                    <a:cubicBezTo>
                      <a:pt x="5074" y="5956"/>
                      <a:pt x="5858" y="1"/>
                      <a:pt x="58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-3600450" y="638225"/>
                <a:ext cx="118900" cy="155775"/>
              </a:xfrm>
              <a:custGeom>
                <a:avLst/>
                <a:gdLst/>
                <a:ahLst/>
                <a:cxnLst/>
                <a:rect l="l" t="t" r="r" b="b"/>
                <a:pathLst>
                  <a:path w="4756" h="6231" extrusionOk="0">
                    <a:moveTo>
                      <a:pt x="1" y="0"/>
                    </a:moveTo>
                    <a:cubicBezTo>
                      <a:pt x="1" y="0"/>
                      <a:pt x="834" y="4608"/>
                      <a:pt x="1324" y="5417"/>
                    </a:cubicBezTo>
                    <a:cubicBezTo>
                      <a:pt x="1644" y="5928"/>
                      <a:pt x="2212" y="6230"/>
                      <a:pt x="2787" y="6230"/>
                    </a:cubicBezTo>
                    <a:cubicBezTo>
                      <a:pt x="3095" y="6230"/>
                      <a:pt x="3404" y="6144"/>
                      <a:pt x="3677" y="5956"/>
                    </a:cubicBezTo>
                    <a:cubicBezTo>
                      <a:pt x="4486" y="5466"/>
                      <a:pt x="4755" y="4412"/>
                      <a:pt x="4241" y="3603"/>
                    </a:cubicBezTo>
                    <a:cubicBezTo>
                      <a:pt x="3751" y="281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8"/>
              <p:cNvSpPr/>
              <p:nvPr/>
            </p:nvSpPr>
            <p:spPr>
              <a:xfrm>
                <a:off x="-3825925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0" y="2280"/>
                      <a:pt x="2206" y="4020"/>
                      <a:pt x="4535" y="4020"/>
                    </a:cubicBezTo>
                    <a:cubicBezTo>
                      <a:pt x="6863" y="4020"/>
                      <a:pt x="8775" y="2280"/>
                      <a:pt x="9069" y="1"/>
                    </a:cubicBezTo>
                    <a:lnTo>
                      <a:pt x="9069" y="1"/>
                    </a:lnTo>
                    <a:cubicBezTo>
                      <a:pt x="8113" y="1300"/>
                      <a:pt x="6422" y="2157"/>
                      <a:pt x="4535" y="2157"/>
                    </a:cubicBezTo>
                    <a:cubicBezTo>
                      <a:pt x="2623" y="2157"/>
                      <a:pt x="932" y="1300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8"/>
              <p:cNvSpPr/>
              <p:nvPr/>
            </p:nvSpPr>
            <p:spPr>
              <a:xfrm>
                <a:off x="-4306900" y="530375"/>
                <a:ext cx="2267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1" extrusionOk="0">
                    <a:moveTo>
                      <a:pt x="0" y="1"/>
                    </a:moveTo>
                    <a:cubicBezTo>
                      <a:pt x="270" y="2280"/>
                      <a:pt x="2206" y="4020"/>
                      <a:pt x="4534" y="4020"/>
                    </a:cubicBezTo>
                    <a:cubicBezTo>
                      <a:pt x="6863" y="4020"/>
                      <a:pt x="8774" y="2280"/>
                      <a:pt x="9068" y="1"/>
                    </a:cubicBezTo>
                    <a:lnTo>
                      <a:pt x="9068" y="1"/>
                    </a:lnTo>
                    <a:cubicBezTo>
                      <a:pt x="8113" y="1300"/>
                      <a:pt x="6421" y="2157"/>
                      <a:pt x="4534" y="2157"/>
                    </a:cubicBezTo>
                    <a:cubicBezTo>
                      <a:pt x="2623" y="2157"/>
                      <a:pt x="932" y="1300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-4244400" y="839200"/>
                <a:ext cx="582700" cy="295350"/>
              </a:xfrm>
              <a:custGeom>
                <a:avLst/>
                <a:gdLst/>
                <a:ahLst/>
                <a:cxnLst/>
                <a:rect l="l" t="t" r="r" b="b"/>
                <a:pathLst>
                  <a:path w="23308" h="11814" extrusionOk="0">
                    <a:moveTo>
                      <a:pt x="11642" y="0"/>
                    </a:moveTo>
                    <a:cubicBezTo>
                      <a:pt x="5515" y="25"/>
                      <a:pt x="466" y="5220"/>
                      <a:pt x="0" y="11813"/>
                    </a:cubicBezTo>
                    <a:cubicBezTo>
                      <a:pt x="3382" y="10392"/>
                      <a:pt x="7451" y="9559"/>
                      <a:pt x="11838" y="9559"/>
                    </a:cubicBezTo>
                    <a:cubicBezTo>
                      <a:pt x="16053" y="9559"/>
                      <a:pt x="19999" y="10343"/>
                      <a:pt x="23308" y="11642"/>
                    </a:cubicBezTo>
                    <a:cubicBezTo>
                      <a:pt x="22769" y="5122"/>
                      <a:pt x="17769" y="0"/>
                      <a:pt x="116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-4189275" y="840425"/>
                <a:ext cx="471825" cy="1305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5221" extrusionOk="0">
                    <a:moveTo>
                      <a:pt x="9437" y="0"/>
                    </a:moveTo>
                    <a:cubicBezTo>
                      <a:pt x="5589" y="0"/>
                      <a:pt x="2158" y="2034"/>
                      <a:pt x="1" y="5220"/>
                    </a:cubicBezTo>
                    <a:cubicBezTo>
                      <a:pt x="2648" y="3627"/>
                      <a:pt x="5907" y="2696"/>
                      <a:pt x="9437" y="2696"/>
                    </a:cubicBezTo>
                    <a:cubicBezTo>
                      <a:pt x="12966" y="2696"/>
                      <a:pt x="16250" y="3627"/>
                      <a:pt x="18873" y="5196"/>
                    </a:cubicBezTo>
                    <a:cubicBezTo>
                      <a:pt x="16740" y="2034"/>
                      <a:pt x="13334" y="0"/>
                      <a:pt x="94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-4244400" y="1035250"/>
                <a:ext cx="58332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23333" h="3972" extrusionOk="0">
                    <a:moveTo>
                      <a:pt x="11838" y="1"/>
                    </a:moveTo>
                    <a:cubicBezTo>
                      <a:pt x="7524" y="1"/>
                      <a:pt x="3554" y="810"/>
                      <a:pt x="245" y="2158"/>
                    </a:cubicBezTo>
                    <a:cubicBezTo>
                      <a:pt x="123" y="2746"/>
                      <a:pt x="25" y="3359"/>
                      <a:pt x="0" y="3971"/>
                    </a:cubicBezTo>
                    <a:cubicBezTo>
                      <a:pt x="3382" y="2550"/>
                      <a:pt x="7451" y="1717"/>
                      <a:pt x="11862" y="1717"/>
                    </a:cubicBezTo>
                    <a:cubicBezTo>
                      <a:pt x="16078" y="1717"/>
                      <a:pt x="20048" y="2501"/>
                      <a:pt x="23332" y="3800"/>
                    </a:cubicBezTo>
                    <a:cubicBezTo>
                      <a:pt x="23283" y="3187"/>
                      <a:pt x="23185" y="2574"/>
                      <a:pt x="23063" y="2011"/>
                    </a:cubicBezTo>
                    <a:cubicBezTo>
                      <a:pt x="19803" y="736"/>
                      <a:pt x="15955" y="1"/>
                      <a:pt x="118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-4075300" y="592875"/>
                <a:ext cx="245100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4" h="12059" extrusionOk="0">
                    <a:moveTo>
                      <a:pt x="4878" y="1"/>
                    </a:moveTo>
                    <a:cubicBezTo>
                      <a:pt x="3603" y="1"/>
                      <a:pt x="2549" y="1030"/>
                      <a:pt x="2549" y="2329"/>
                    </a:cubicBezTo>
                    <a:lnTo>
                      <a:pt x="2549" y="5981"/>
                    </a:lnTo>
                    <a:cubicBezTo>
                      <a:pt x="1152" y="5981"/>
                      <a:pt x="0" y="7108"/>
                      <a:pt x="0" y="8505"/>
                    </a:cubicBezTo>
                    <a:cubicBezTo>
                      <a:pt x="0" y="9927"/>
                      <a:pt x="1152" y="11054"/>
                      <a:pt x="2549" y="11054"/>
                    </a:cubicBezTo>
                    <a:cubicBezTo>
                      <a:pt x="2672" y="11054"/>
                      <a:pt x="2819" y="11054"/>
                      <a:pt x="2942" y="11030"/>
                    </a:cubicBezTo>
                    <a:cubicBezTo>
                      <a:pt x="3383" y="11642"/>
                      <a:pt x="4093" y="12059"/>
                      <a:pt x="4878" y="12059"/>
                    </a:cubicBezTo>
                    <a:cubicBezTo>
                      <a:pt x="5711" y="12059"/>
                      <a:pt x="6422" y="11642"/>
                      <a:pt x="6838" y="11030"/>
                    </a:cubicBezTo>
                    <a:cubicBezTo>
                      <a:pt x="6985" y="11054"/>
                      <a:pt x="7157" y="11054"/>
                      <a:pt x="7280" y="11054"/>
                    </a:cubicBezTo>
                    <a:cubicBezTo>
                      <a:pt x="8677" y="11054"/>
                      <a:pt x="9804" y="9927"/>
                      <a:pt x="9804" y="8505"/>
                    </a:cubicBezTo>
                    <a:cubicBezTo>
                      <a:pt x="9804" y="7108"/>
                      <a:pt x="8652" y="5981"/>
                      <a:pt x="7280" y="5981"/>
                    </a:cubicBezTo>
                    <a:lnTo>
                      <a:pt x="7206" y="5981"/>
                    </a:lnTo>
                    <a:lnTo>
                      <a:pt x="7206" y="2329"/>
                    </a:lnTo>
                    <a:cubicBezTo>
                      <a:pt x="7206" y="1030"/>
                      <a:pt x="6152" y="1"/>
                      <a:pt x="48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-4306300" y="401350"/>
                <a:ext cx="223050" cy="101250"/>
              </a:xfrm>
              <a:custGeom>
                <a:avLst/>
                <a:gdLst/>
                <a:ahLst/>
                <a:cxnLst/>
                <a:rect l="l" t="t" r="r" b="b"/>
                <a:pathLst>
                  <a:path w="8922" h="4050" extrusionOk="0">
                    <a:moveTo>
                      <a:pt x="8134" y="0"/>
                    </a:moveTo>
                    <a:cubicBezTo>
                      <a:pt x="8054" y="0"/>
                      <a:pt x="7972" y="13"/>
                      <a:pt x="7892" y="39"/>
                    </a:cubicBezTo>
                    <a:lnTo>
                      <a:pt x="540" y="2686"/>
                    </a:lnTo>
                    <a:cubicBezTo>
                      <a:pt x="172" y="2809"/>
                      <a:pt x="1" y="3201"/>
                      <a:pt x="123" y="3593"/>
                    </a:cubicBezTo>
                    <a:cubicBezTo>
                      <a:pt x="219" y="3881"/>
                      <a:pt x="481" y="4049"/>
                      <a:pt x="767" y="4049"/>
                    </a:cubicBezTo>
                    <a:cubicBezTo>
                      <a:pt x="846" y="4049"/>
                      <a:pt x="926" y="4036"/>
                      <a:pt x="1006" y="4010"/>
                    </a:cubicBezTo>
                    <a:lnTo>
                      <a:pt x="8358" y="1338"/>
                    </a:lnTo>
                    <a:cubicBezTo>
                      <a:pt x="8726" y="1216"/>
                      <a:pt x="8922" y="824"/>
                      <a:pt x="8799" y="456"/>
                    </a:cubicBezTo>
                    <a:cubicBezTo>
                      <a:pt x="8703" y="168"/>
                      <a:pt x="8426" y="0"/>
                      <a:pt x="8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-3812450" y="368425"/>
                <a:ext cx="216325" cy="117100"/>
              </a:xfrm>
              <a:custGeom>
                <a:avLst/>
                <a:gdLst/>
                <a:ahLst/>
                <a:cxnLst/>
                <a:rect l="l" t="t" r="r" b="b"/>
                <a:pathLst>
                  <a:path w="8653" h="4684" extrusionOk="0">
                    <a:moveTo>
                      <a:pt x="801" y="1"/>
                    </a:moveTo>
                    <a:cubicBezTo>
                      <a:pt x="535" y="1"/>
                      <a:pt x="274" y="147"/>
                      <a:pt x="148" y="401"/>
                    </a:cubicBezTo>
                    <a:cubicBezTo>
                      <a:pt x="1" y="744"/>
                      <a:pt x="148" y="1160"/>
                      <a:pt x="491" y="1307"/>
                    </a:cubicBezTo>
                    <a:lnTo>
                      <a:pt x="7574" y="4616"/>
                    </a:lnTo>
                    <a:cubicBezTo>
                      <a:pt x="7660" y="4663"/>
                      <a:pt x="7756" y="4684"/>
                      <a:pt x="7852" y="4684"/>
                    </a:cubicBezTo>
                    <a:cubicBezTo>
                      <a:pt x="8110" y="4684"/>
                      <a:pt x="8373" y="4530"/>
                      <a:pt x="8481" y="4297"/>
                    </a:cubicBezTo>
                    <a:cubicBezTo>
                      <a:pt x="8652" y="3954"/>
                      <a:pt x="8481" y="3513"/>
                      <a:pt x="8162" y="3366"/>
                    </a:cubicBezTo>
                    <a:lnTo>
                      <a:pt x="1079" y="57"/>
                    </a:lnTo>
                    <a:cubicBezTo>
                      <a:pt x="989" y="19"/>
                      <a:pt x="895" y="1"/>
                      <a:pt x="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5" name="Google Shape;975;p38"/>
          <p:cNvGrpSpPr/>
          <p:nvPr/>
        </p:nvGrpSpPr>
        <p:grpSpPr>
          <a:xfrm rot="-900046">
            <a:off x="85097" y="30287"/>
            <a:ext cx="1552798" cy="1368268"/>
            <a:chOff x="-4669200" y="1539525"/>
            <a:chExt cx="1568750" cy="1382325"/>
          </a:xfrm>
        </p:grpSpPr>
        <p:sp>
          <p:nvSpPr>
            <p:cNvPr id="976" name="Google Shape;976;p38"/>
            <p:cNvSpPr/>
            <p:nvPr/>
          </p:nvSpPr>
          <p:spPr>
            <a:xfrm>
              <a:off x="-4669200" y="1542600"/>
              <a:ext cx="1563075" cy="1220675"/>
            </a:xfrm>
            <a:custGeom>
              <a:avLst/>
              <a:gdLst/>
              <a:ahLst/>
              <a:cxnLst/>
              <a:rect l="l" t="t" r="r" b="b"/>
              <a:pathLst>
                <a:path w="62523" h="48827" extrusionOk="0">
                  <a:moveTo>
                    <a:pt x="10809" y="1"/>
                  </a:moveTo>
                  <a:cubicBezTo>
                    <a:pt x="10441" y="1153"/>
                    <a:pt x="10123" y="2353"/>
                    <a:pt x="9853" y="3579"/>
                  </a:cubicBezTo>
                  <a:cubicBezTo>
                    <a:pt x="9584" y="4559"/>
                    <a:pt x="9339" y="5564"/>
                    <a:pt x="9118" y="6618"/>
                  </a:cubicBezTo>
                  <a:cubicBezTo>
                    <a:pt x="8574" y="6355"/>
                    <a:pt x="7987" y="6208"/>
                    <a:pt x="7368" y="6208"/>
                  </a:cubicBezTo>
                  <a:cubicBezTo>
                    <a:pt x="7178" y="6208"/>
                    <a:pt x="6985" y="6222"/>
                    <a:pt x="6790" y="6250"/>
                  </a:cubicBezTo>
                  <a:lnTo>
                    <a:pt x="6667" y="6275"/>
                  </a:lnTo>
                  <a:cubicBezTo>
                    <a:pt x="4559" y="6618"/>
                    <a:pt x="3089" y="8579"/>
                    <a:pt x="3383" y="10711"/>
                  </a:cubicBezTo>
                  <a:lnTo>
                    <a:pt x="3628" y="12427"/>
                  </a:lnTo>
                  <a:lnTo>
                    <a:pt x="2452" y="12427"/>
                  </a:lnTo>
                  <a:cubicBezTo>
                    <a:pt x="1741" y="12427"/>
                    <a:pt x="1153" y="13015"/>
                    <a:pt x="1153" y="13726"/>
                  </a:cubicBezTo>
                  <a:cubicBezTo>
                    <a:pt x="1153" y="13971"/>
                    <a:pt x="1226" y="14216"/>
                    <a:pt x="1373" y="14387"/>
                  </a:cubicBezTo>
                  <a:cubicBezTo>
                    <a:pt x="761" y="14975"/>
                    <a:pt x="123" y="15980"/>
                    <a:pt x="50" y="17819"/>
                  </a:cubicBezTo>
                  <a:cubicBezTo>
                    <a:pt x="1" y="20563"/>
                    <a:pt x="5221" y="21617"/>
                    <a:pt x="6937" y="25906"/>
                  </a:cubicBezTo>
                  <a:cubicBezTo>
                    <a:pt x="9486" y="32254"/>
                    <a:pt x="5270" y="33014"/>
                    <a:pt x="6226" y="39582"/>
                  </a:cubicBezTo>
                  <a:cubicBezTo>
                    <a:pt x="6838" y="43474"/>
                    <a:pt x="12080" y="48826"/>
                    <a:pt x="19176" y="48826"/>
                  </a:cubicBezTo>
                  <a:cubicBezTo>
                    <a:pt x="22313" y="48826"/>
                    <a:pt x="25813" y="47780"/>
                    <a:pt x="29436" y="45097"/>
                  </a:cubicBezTo>
                  <a:cubicBezTo>
                    <a:pt x="36666" y="45097"/>
                    <a:pt x="43038" y="39827"/>
                    <a:pt x="46837" y="31789"/>
                  </a:cubicBezTo>
                  <a:cubicBezTo>
                    <a:pt x="49851" y="30784"/>
                    <a:pt x="51641" y="31396"/>
                    <a:pt x="54337" y="30122"/>
                  </a:cubicBezTo>
                  <a:cubicBezTo>
                    <a:pt x="61101" y="26887"/>
                    <a:pt x="62522" y="16348"/>
                    <a:pt x="57596" y="14118"/>
                  </a:cubicBezTo>
                  <a:cubicBezTo>
                    <a:pt x="57621" y="13995"/>
                    <a:pt x="57645" y="13873"/>
                    <a:pt x="57645" y="13726"/>
                  </a:cubicBezTo>
                  <a:cubicBezTo>
                    <a:pt x="57645" y="13015"/>
                    <a:pt x="57057" y="12427"/>
                    <a:pt x="56371" y="12427"/>
                  </a:cubicBezTo>
                  <a:lnTo>
                    <a:pt x="55170" y="12427"/>
                  </a:lnTo>
                  <a:lnTo>
                    <a:pt x="55415" y="10711"/>
                  </a:lnTo>
                  <a:cubicBezTo>
                    <a:pt x="55709" y="8579"/>
                    <a:pt x="54238" y="6618"/>
                    <a:pt x="52131" y="6275"/>
                  </a:cubicBezTo>
                  <a:lnTo>
                    <a:pt x="52008" y="6250"/>
                  </a:lnTo>
                  <a:cubicBezTo>
                    <a:pt x="51815" y="6222"/>
                    <a:pt x="51623" y="6208"/>
                    <a:pt x="51433" y="6208"/>
                  </a:cubicBezTo>
                  <a:cubicBezTo>
                    <a:pt x="50805" y="6208"/>
                    <a:pt x="50201" y="6360"/>
                    <a:pt x="49655" y="6643"/>
                  </a:cubicBezTo>
                  <a:cubicBezTo>
                    <a:pt x="49435" y="5613"/>
                    <a:pt x="49190" y="4559"/>
                    <a:pt x="48920" y="3554"/>
                  </a:cubicBezTo>
                  <a:cubicBezTo>
                    <a:pt x="48650" y="2329"/>
                    <a:pt x="48332" y="1128"/>
                    <a:pt x="47989" y="1"/>
                  </a:cubicBezTo>
                  <a:cubicBezTo>
                    <a:pt x="42156" y="785"/>
                    <a:pt x="35906" y="1251"/>
                    <a:pt x="29411" y="1251"/>
                  </a:cubicBezTo>
                  <a:cubicBezTo>
                    <a:pt x="22916" y="1251"/>
                    <a:pt x="16667" y="834"/>
                    <a:pt x="10809" y="1"/>
                  </a:cubicBezTo>
                  <a:close/>
                </a:path>
              </a:pathLst>
            </a:custGeom>
            <a:solidFill>
              <a:schemeClr val="accent6"/>
            </a:solidFill>
            <a:ln w="152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77" name="Google Shape;977;p38"/>
            <p:cNvGrpSpPr/>
            <p:nvPr/>
          </p:nvGrpSpPr>
          <p:grpSpPr>
            <a:xfrm>
              <a:off x="-4667175" y="1539525"/>
              <a:ext cx="1566725" cy="1382325"/>
              <a:chOff x="-4667175" y="1539525"/>
              <a:chExt cx="1566725" cy="1382325"/>
            </a:xfrm>
          </p:grpSpPr>
          <p:sp>
            <p:nvSpPr>
              <p:cNvPr id="978" name="Google Shape;978;p38"/>
              <p:cNvSpPr/>
              <p:nvPr/>
            </p:nvSpPr>
            <p:spPr>
              <a:xfrm>
                <a:off x="-4667175" y="1882650"/>
                <a:ext cx="1566725" cy="1039200"/>
              </a:xfrm>
              <a:custGeom>
                <a:avLst/>
                <a:gdLst/>
                <a:ahLst/>
                <a:cxnLst/>
                <a:rect l="l" t="t" r="r" b="b"/>
                <a:pathLst>
                  <a:path w="62669" h="41568" fill="none" extrusionOk="0">
                    <a:moveTo>
                      <a:pt x="2549" y="1"/>
                    </a:moveTo>
                    <a:cubicBezTo>
                      <a:pt x="2549" y="1"/>
                      <a:pt x="147" y="515"/>
                      <a:pt x="74" y="4094"/>
                    </a:cubicBezTo>
                    <a:cubicBezTo>
                      <a:pt x="0" y="6838"/>
                      <a:pt x="5245" y="7892"/>
                      <a:pt x="6961" y="12181"/>
                    </a:cubicBezTo>
                    <a:cubicBezTo>
                      <a:pt x="9509" y="18529"/>
                      <a:pt x="5269" y="19289"/>
                      <a:pt x="6250" y="25857"/>
                    </a:cubicBezTo>
                    <a:cubicBezTo>
                      <a:pt x="7181" y="31911"/>
                      <a:pt x="19435" y="41567"/>
                      <a:pt x="32327" y="28896"/>
                    </a:cubicBezTo>
                    <a:cubicBezTo>
                      <a:pt x="47375" y="14069"/>
                      <a:pt x="49017" y="18921"/>
                      <a:pt x="54360" y="16397"/>
                    </a:cubicBezTo>
                    <a:cubicBezTo>
                      <a:pt x="61615" y="12917"/>
                      <a:pt x="62669" y="907"/>
                      <a:pt x="56272" y="25"/>
                    </a:cubicBezTo>
                  </a:path>
                </a:pathLst>
              </a:custGeom>
              <a:noFill/>
              <a:ln w="153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8"/>
              <p:cNvSpPr/>
              <p:nvPr/>
            </p:nvSpPr>
            <p:spPr>
              <a:xfrm>
                <a:off x="-463777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64" y="1"/>
                      <a:pt x="1" y="589"/>
                      <a:pt x="1" y="1300"/>
                    </a:cubicBezTo>
                    <a:cubicBezTo>
                      <a:pt x="1" y="1986"/>
                      <a:pt x="564" y="2574"/>
                      <a:pt x="1275" y="2574"/>
                    </a:cubicBezTo>
                    <a:lnTo>
                      <a:pt x="3799" y="2574"/>
                    </a:lnTo>
                    <a:cubicBezTo>
                      <a:pt x="4486" y="2574"/>
                      <a:pt x="5074" y="1986"/>
                      <a:pt x="5074" y="1300"/>
                    </a:cubicBezTo>
                    <a:cubicBezTo>
                      <a:pt x="5074" y="589"/>
                      <a:pt x="4486" y="1"/>
                      <a:pt x="37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8"/>
              <p:cNvSpPr/>
              <p:nvPr/>
            </p:nvSpPr>
            <p:spPr>
              <a:xfrm>
                <a:off x="-3353525" y="1850175"/>
                <a:ext cx="12685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5074" h="2574" extrusionOk="0">
                    <a:moveTo>
                      <a:pt x="1275" y="1"/>
                    </a:moveTo>
                    <a:cubicBezTo>
                      <a:pt x="589" y="1"/>
                      <a:pt x="1" y="589"/>
                      <a:pt x="1" y="1300"/>
                    </a:cubicBezTo>
                    <a:cubicBezTo>
                      <a:pt x="1" y="1986"/>
                      <a:pt x="589" y="2574"/>
                      <a:pt x="1275" y="2574"/>
                    </a:cubicBezTo>
                    <a:lnTo>
                      <a:pt x="3800" y="2574"/>
                    </a:lnTo>
                    <a:cubicBezTo>
                      <a:pt x="4510" y="2574"/>
                      <a:pt x="5074" y="1986"/>
                      <a:pt x="5074" y="1300"/>
                    </a:cubicBezTo>
                    <a:cubicBezTo>
                      <a:pt x="5074" y="589"/>
                      <a:pt x="4510" y="1"/>
                      <a:pt x="38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8"/>
              <p:cNvSpPr/>
              <p:nvPr/>
            </p:nvSpPr>
            <p:spPr>
              <a:xfrm>
                <a:off x="-4589975" y="1694675"/>
                <a:ext cx="232850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14" h="13593" extrusionOk="0">
                    <a:moveTo>
                      <a:pt x="4288" y="1"/>
                    </a:moveTo>
                    <a:cubicBezTo>
                      <a:pt x="4095" y="1"/>
                      <a:pt x="3899" y="15"/>
                      <a:pt x="3701" y="44"/>
                    </a:cubicBezTo>
                    <a:lnTo>
                      <a:pt x="3603" y="69"/>
                    </a:lnTo>
                    <a:cubicBezTo>
                      <a:pt x="1471" y="412"/>
                      <a:pt x="0" y="2373"/>
                      <a:pt x="319" y="4505"/>
                    </a:cubicBezTo>
                    <a:lnTo>
                      <a:pt x="1177" y="10265"/>
                    </a:lnTo>
                    <a:cubicBezTo>
                      <a:pt x="1488" y="12201"/>
                      <a:pt x="3134" y="13592"/>
                      <a:pt x="5032" y="13592"/>
                    </a:cubicBezTo>
                    <a:cubicBezTo>
                      <a:pt x="5223" y="13592"/>
                      <a:pt x="5417" y="13578"/>
                      <a:pt x="5613" y="13549"/>
                    </a:cubicBezTo>
                    <a:lnTo>
                      <a:pt x="5735" y="13524"/>
                    </a:lnTo>
                    <a:cubicBezTo>
                      <a:pt x="7843" y="13181"/>
                      <a:pt x="9313" y="11220"/>
                      <a:pt x="9019" y="9088"/>
                    </a:cubicBezTo>
                    <a:lnTo>
                      <a:pt x="8162" y="3329"/>
                    </a:lnTo>
                    <a:cubicBezTo>
                      <a:pt x="7850" y="1392"/>
                      <a:pt x="6204" y="1"/>
                      <a:pt x="42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8"/>
              <p:cNvSpPr/>
              <p:nvPr/>
            </p:nvSpPr>
            <p:spPr>
              <a:xfrm>
                <a:off x="-4562400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262" y="0"/>
                    </a:moveTo>
                    <a:cubicBezTo>
                      <a:pt x="3116" y="0"/>
                      <a:pt x="2968" y="11"/>
                      <a:pt x="2819" y="34"/>
                    </a:cubicBezTo>
                    <a:lnTo>
                      <a:pt x="2721" y="34"/>
                    </a:lnTo>
                    <a:cubicBezTo>
                      <a:pt x="1127" y="279"/>
                      <a:pt x="0" y="1774"/>
                      <a:pt x="245" y="3416"/>
                    </a:cubicBezTo>
                    <a:lnTo>
                      <a:pt x="882" y="6994"/>
                    </a:lnTo>
                    <a:cubicBezTo>
                      <a:pt x="1105" y="8441"/>
                      <a:pt x="2378" y="9503"/>
                      <a:pt x="3821" y="9503"/>
                    </a:cubicBezTo>
                    <a:cubicBezTo>
                      <a:pt x="3968" y="9503"/>
                      <a:pt x="4116" y="9492"/>
                      <a:pt x="4265" y="9470"/>
                    </a:cubicBezTo>
                    <a:lnTo>
                      <a:pt x="4363" y="9470"/>
                    </a:lnTo>
                    <a:cubicBezTo>
                      <a:pt x="5956" y="9225"/>
                      <a:pt x="7083" y="7730"/>
                      <a:pt x="6838" y="6112"/>
                    </a:cubicBezTo>
                    <a:lnTo>
                      <a:pt x="6201" y="2509"/>
                    </a:lnTo>
                    <a:cubicBezTo>
                      <a:pt x="5978" y="1063"/>
                      <a:pt x="4705" y="0"/>
                      <a:pt x="3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8"/>
              <p:cNvSpPr/>
              <p:nvPr/>
            </p:nvSpPr>
            <p:spPr>
              <a:xfrm>
                <a:off x="-4501750" y="1852000"/>
                <a:ext cx="83350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134" extrusionOk="0">
                    <a:moveTo>
                      <a:pt x="2297" y="0"/>
                    </a:moveTo>
                    <a:cubicBezTo>
                      <a:pt x="2283" y="0"/>
                      <a:pt x="2269" y="1"/>
                      <a:pt x="2255" y="1"/>
                    </a:cubicBezTo>
                    <a:lnTo>
                      <a:pt x="1079" y="1"/>
                    </a:lnTo>
                    <a:cubicBezTo>
                      <a:pt x="491" y="1"/>
                      <a:pt x="0" y="49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55" y="2133"/>
                    </a:lnTo>
                    <a:cubicBezTo>
                      <a:pt x="2843" y="2133"/>
                      <a:pt x="3334" y="1643"/>
                      <a:pt x="3334" y="1079"/>
                    </a:cubicBezTo>
                    <a:cubicBezTo>
                      <a:pt x="3334" y="481"/>
                      <a:pt x="2867" y="0"/>
                      <a:pt x="2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8"/>
              <p:cNvSpPr/>
              <p:nvPr/>
            </p:nvSpPr>
            <p:spPr>
              <a:xfrm>
                <a:off x="-3507925" y="1694675"/>
                <a:ext cx="233475" cy="339825"/>
              </a:xfrm>
              <a:custGeom>
                <a:avLst/>
                <a:gdLst/>
                <a:ahLst/>
                <a:cxnLst/>
                <a:rect l="l" t="t" r="r" b="b"/>
                <a:pathLst>
                  <a:path w="9339" h="13593" extrusionOk="0">
                    <a:moveTo>
                      <a:pt x="5032" y="1"/>
                    </a:moveTo>
                    <a:cubicBezTo>
                      <a:pt x="3135" y="1"/>
                      <a:pt x="1489" y="1392"/>
                      <a:pt x="1177" y="3329"/>
                    </a:cubicBezTo>
                    <a:lnTo>
                      <a:pt x="319" y="9088"/>
                    </a:lnTo>
                    <a:cubicBezTo>
                      <a:pt x="1" y="11220"/>
                      <a:pt x="1496" y="13181"/>
                      <a:pt x="3603" y="13524"/>
                    </a:cubicBezTo>
                    <a:lnTo>
                      <a:pt x="3726" y="13549"/>
                    </a:lnTo>
                    <a:cubicBezTo>
                      <a:pt x="3921" y="13578"/>
                      <a:pt x="4115" y="13592"/>
                      <a:pt x="4307" y="13592"/>
                    </a:cubicBezTo>
                    <a:cubicBezTo>
                      <a:pt x="6204" y="13592"/>
                      <a:pt x="7850" y="12201"/>
                      <a:pt x="8162" y="10265"/>
                    </a:cubicBezTo>
                    <a:lnTo>
                      <a:pt x="9020" y="4505"/>
                    </a:lnTo>
                    <a:cubicBezTo>
                      <a:pt x="9338" y="2373"/>
                      <a:pt x="7868" y="412"/>
                      <a:pt x="5736" y="69"/>
                    </a:cubicBezTo>
                    <a:lnTo>
                      <a:pt x="5613" y="44"/>
                    </a:lnTo>
                    <a:cubicBezTo>
                      <a:pt x="5417" y="15"/>
                      <a:pt x="5223" y="1"/>
                      <a:pt x="50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8"/>
              <p:cNvSpPr/>
              <p:nvPr/>
            </p:nvSpPr>
            <p:spPr>
              <a:xfrm>
                <a:off x="-3479125" y="1735375"/>
                <a:ext cx="177100" cy="237600"/>
              </a:xfrm>
              <a:custGeom>
                <a:avLst/>
                <a:gdLst/>
                <a:ahLst/>
                <a:cxnLst/>
                <a:rect l="l" t="t" r="r" b="b"/>
                <a:pathLst>
                  <a:path w="7084" h="9504" extrusionOk="0">
                    <a:moveTo>
                      <a:pt x="3816" y="0"/>
                    </a:moveTo>
                    <a:cubicBezTo>
                      <a:pt x="2358" y="0"/>
                      <a:pt x="1105" y="1063"/>
                      <a:pt x="883" y="2509"/>
                    </a:cubicBezTo>
                    <a:lnTo>
                      <a:pt x="246" y="6112"/>
                    </a:lnTo>
                    <a:cubicBezTo>
                      <a:pt x="0" y="7730"/>
                      <a:pt x="1128" y="9225"/>
                      <a:pt x="2721" y="9470"/>
                    </a:cubicBezTo>
                    <a:lnTo>
                      <a:pt x="2819" y="9470"/>
                    </a:lnTo>
                    <a:cubicBezTo>
                      <a:pt x="2968" y="9492"/>
                      <a:pt x="3116" y="9503"/>
                      <a:pt x="3262" y="9503"/>
                    </a:cubicBezTo>
                    <a:cubicBezTo>
                      <a:pt x="4701" y="9503"/>
                      <a:pt x="5954" y="8441"/>
                      <a:pt x="6177" y="6994"/>
                    </a:cubicBezTo>
                    <a:lnTo>
                      <a:pt x="6838" y="3416"/>
                    </a:lnTo>
                    <a:cubicBezTo>
                      <a:pt x="7083" y="1774"/>
                      <a:pt x="5932" y="279"/>
                      <a:pt x="4338" y="34"/>
                    </a:cubicBezTo>
                    <a:lnTo>
                      <a:pt x="4265" y="34"/>
                    </a:lnTo>
                    <a:cubicBezTo>
                      <a:pt x="4114" y="11"/>
                      <a:pt x="3964" y="0"/>
                      <a:pt x="38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8"/>
              <p:cNvSpPr/>
              <p:nvPr/>
            </p:nvSpPr>
            <p:spPr>
              <a:xfrm>
                <a:off x="-3446650" y="1852000"/>
                <a:ext cx="83975" cy="53350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2134" extrusionOk="0">
                    <a:moveTo>
                      <a:pt x="1038" y="0"/>
                    </a:moveTo>
                    <a:cubicBezTo>
                      <a:pt x="491" y="0"/>
                      <a:pt x="0" y="481"/>
                      <a:pt x="0" y="1079"/>
                    </a:cubicBezTo>
                    <a:cubicBezTo>
                      <a:pt x="0" y="1643"/>
                      <a:pt x="491" y="2133"/>
                      <a:pt x="1079" y="2133"/>
                    </a:cubicBezTo>
                    <a:lnTo>
                      <a:pt x="2280" y="2133"/>
                    </a:lnTo>
                    <a:cubicBezTo>
                      <a:pt x="2868" y="2133"/>
                      <a:pt x="3358" y="1643"/>
                      <a:pt x="3358" y="1079"/>
                    </a:cubicBezTo>
                    <a:cubicBezTo>
                      <a:pt x="3358" y="491"/>
                      <a:pt x="2868" y="1"/>
                      <a:pt x="2280" y="1"/>
                    </a:cubicBezTo>
                    <a:lnTo>
                      <a:pt x="1079" y="1"/>
                    </a:lnTo>
                    <a:cubicBezTo>
                      <a:pt x="1065" y="1"/>
                      <a:pt x="1052" y="0"/>
                      <a:pt x="10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8"/>
              <p:cNvSpPr/>
              <p:nvPr/>
            </p:nvSpPr>
            <p:spPr>
              <a:xfrm>
                <a:off x="-4458850" y="1539525"/>
                <a:ext cx="1052650" cy="1127425"/>
              </a:xfrm>
              <a:custGeom>
                <a:avLst/>
                <a:gdLst/>
                <a:ahLst/>
                <a:cxnLst/>
                <a:rect l="l" t="t" r="r" b="b"/>
                <a:pathLst>
                  <a:path w="42106" h="45097" extrusionOk="0">
                    <a:moveTo>
                      <a:pt x="2451" y="1"/>
                    </a:moveTo>
                    <a:cubicBezTo>
                      <a:pt x="2083" y="1153"/>
                      <a:pt x="1765" y="2353"/>
                      <a:pt x="1495" y="3579"/>
                    </a:cubicBezTo>
                    <a:cubicBezTo>
                      <a:pt x="564" y="7084"/>
                      <a:pt x="0" y="10883"/>
                      <a:pt x="0" y="14853"/>
                    </a:cubicBezTo>
                    <a:cubicBezTo>
                      <a:pt x="0" y="31543"/>
                      <a:pt x="9411" y="45097"/>
                      <a:pt x="21053" y="45097"/>
                    </a:cubicBezTo>
                    <a:cubicBezTo>
                      <a:pt x="32670" y="45097"/>
                      <a:pt x="42106" y="31543"/>
                      <a:pt x="42106" y="14853"/>
                    </a:cubicBezTo>
                    <a:cubicBezTo>
                      <a:pt x="42106" y="10834"/>
                      <a:pt x="41542" y="7035"/>
                      <a:pt x="40562" y="3554"/>
                    </a:cubicBezTo>
                    <a:cubicBezTo>
                      <a:pt x="40292" y="2329"/>
                      <a:pt x="39974" y="1128"/>
                      <a:pt x="39655" y="1"/>
                    </a:cubicBezTo>
                    <a:cubicBezTo>
                      <a:pt x="33798" y="785"/>
                      <a:pt x="27548" y="1251"/>
                      <a:pt x="21053" y="1251"/>
                    </a:cubicBezTo>
                    <a:cubicBezTo>
                      <a:pt x="14558" y="1251"/>
                      <a:pt x="8308" y="834"/>
                      <a:pt x="24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8"/>
              <p:cNvSpPr/>
              <p:nvPr/>
            </p:nvSpPr>
            <p:spPr>
              <a:xfrm>
                <a:off x="-4285475" y="1831800"/>
                <a:ext cx="226750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70" h="4020" extrusionOk="0">
                    <a:moveTo>
                      <a:pt x="4535" y="0"/>
                    </a:moveTo>
                    <a:cubicBezTo>
                      <a:pt x="2207" y="0"/>
                      <a:pt x="271" y="1765"/>
                      <a:pt x="1" y="4020"/>
                    </a:cubicBezTo>
                    <a:cubicBezTo>
                      <a:pt x="932" y="2745"/>
                      <a:pt x="2623" y="1887"/>
                      <a:pt x="4535" y="1887"/>
                    </a:cubicBezTo>
                    <a:cubicBezTo>
                      <a:pt x="6422" y="1887"/>
                      <a:pt x="8113" y="2745"/>
                      <a:pt x="9069" y="4020"/>
                    </a:cubicBezTo>
                    <a:cubicBezTo>
                      <a:pt x="8775" y="1765"/>
                      <a:pt x="6863" y="0"/>
                      <a:pt x="45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8"/>
              <p:cNvSpPr/>
              <p:nvPr/>
            </p:nvSpPr>
            <p:spPr>
              <a:xfrm>
                <a:off x="-3805700" y="1831800"/>
                <a:ext cx="226725" cy="100500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4020" extrusionOk="0">
                    <a:moveTo>
                      <a:pt x="4534" y="0"/>
                    </a:moveTo>
                    <a:cubicBezTo>
                      <a:pt x="2206" y="0"/>
                      <a:pt x="270" y="1765"/>
                      <a:pt x="0" y="4020"/>
                    </a:cubicBezTo>
                    <a:cubicBezTo>
                      <a:pt x="956" y="2745"/>
                      <a:pt x="2647" y="1887"/>
                      <a:pt x="4534" y="1887"/>
                    </a:cubicBezTo>
                    <a:cubicBezTo>
                      <a:pt x="6446" y="1887"/>
                      <a:pt x="8113" y="2745"/>
                      <a:pt x="9069" y="4020"/>
                    </a:cubicBezTo>
                    <a:cubicBezTo>
                      <a:pt x="8799" y="1765"/>
                      <a:pt x="6912" y="0"/>
                      <a:pt x="45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8"/>
              <p:cNvSpPr/>
              <p:nvPr/>
            </p:nvSpPr>
            <p:spPr>
              <a:xfrm>
                <a:off x="-4321625" y="2072600"/>
                <a:ext cx="778800" cy="393375"/>
              </a:xfrm>
              <a:custGeom>
                <a:avLst/>
                <a:gdLst/>
                <a:ahLst/>
                <a:cxnLst/>
                <a:rect l="l" t="t" r="r" b="b"/>
                <a:pathLst>
                  <a:path w="31152" h="15735" extrusionOk="0">
                    <a:moveTo>
                      <a:pt x="31152" y="0"/>
                    </a:moveTo>
                    <a:lnTo>
                      <a:pt x="31152" y="0"/>
                    </a:lnTo>
                    <a:cubicBezTo>
                      <a:pt x="26642" y="1887"/>
                      <a:pt x="21201" y="2990"/>
                      <a:pt x="15319" y="2990"/>
                    </a:cubicBezTo>
                    <a:cubicBezTo>
                      <a:pt x="9657" y="2990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736" y="8921"/>
                      <a:pt x="7403" y="15735"/>
                      <a:pt x="15564" y="15735"/>
                    </a:cubicBezTo>
                    <a:cubicBezTo>
                      <a:pt x="23774" y="15735"/>
                      <a:pt x="30514" y="8823"/>
                      <a:pt x="311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8"/>
              <p:cNvSpPr/>
              <p:nvPr/>
            </p:nvSpPr>
            <p:spPr>
              <a:xfrm>
                <a:off x="-4321625" y="2073200"/>
                <a:ext cx="778175" cy="131775"/>
              </a:xfrm>
              <a:custGeom>
                <a:avLst/>
                <a:gdLst/>
                <a:ahLst/>
                <a:cxnLst/>
                <a:rect l="l" t="t" r="r" b="b"/>
                <a:pathLst>
                  <a:path w="31127" h="5271" extrusionOk="0">
                    <a:moveTo>
                      <a:pt x="31127" y="1"/>
                    </a:moveTo>
                    <a:cubicBezTo>
                      <a:pt x="26617" y="1912"/>
                      <a:pt x="21176" y="3015"/>
                      <a:pt x="15319" y="3015"/>
                    </a:cubicBezTo>
                    <a:cubicBezTo>
                      <a:pt x="9657" y="3015"/>
                      <a:pt x="4388" y="1961"/>
                      <a:pt x="1" y="221"/>
                    </a:cubicBezTo>
                    <a:lnTo>
                      <a:pt x="1" y="221"/>
                    </a:lnTo>
                    <a:cubicBezTo>
                      <a:pt x="50" y="1055"/>
                      <a:pt x="173" y="1863"/>
                      <a:pt x="369" y="2648"/>
                    </a:cubicBezTo>
                    <a:cubicBezTo>
                      <a:pt x="4682" y="4290"/>
                      <a:pt x="9829" y="5270"/>
                      <a:pt x="15319" y="5270"/>
                    </a:cubicBezTo>
                    <a:cubicBezTo>
                      <a:pt x="21054" y="5270"/>
                      <a:pt x="26372" y="4241"/>
                      <a:pt x="30784" y="2427"/>
                    </a:cubicBezTo>
                    <a:cubicBezTo>
                      <a:pt x="30931" y="1618"/>
                      <a:pt x="31053" y="834"/>
                      <a:pt x="31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8"/>
              <p:cNvSpPr/>
              <p:nvPr/>
            </p:nvSpPr>
            <p:spPr>
              <a:xfrm>
                <a:off x="-4054475" y="1894300"/>
                <a:ext cx="245125" cy="30147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2059" extrusionOk="0">
                    <a:moveTo>
                      <a:pt x="4903" y="0"/>
                    </a:moveTo>
                    <a:cubicBezTo>
                      <a:pt x="3628" y="0"/>
                      <a:pt x="2574" y="1030"/>
                      <a:pt x="2574" y="2329"/>
                    </a:cubicBezTo>
                    <a:lnTo>
                      <a:pt x="2574" y="5956"/>
                    </a:lnTo>
                    <a:lnTo>
                      <a:pt x="2550" y="5956"/>
                    </a:lnTo>
                    <a:cubicBezTo>
                      <a:pt x="1128" y="5956"/>
                      <a:pt x="1" y="7083"/>
                      <a:pt x="1" y="8505"/>
                    </a:cubicBezTo>
                    <a:cubicBezTo>
                      <a:pt x="1" y="9926"/>
                      <a:pt x="1128" y="11054"/>
                      <a:pt x="2550" y="11054"/>
                    </a:cubicBezTo>
                    <a:cubicBezTo>
                      <a:pt x="2697" y="11054"/>
                      <a:pt x="2819" y="11054"/>
                      <a:pt x="2966" y="11029"/>
                    </a:cubicBezTo>
                    <a:cubicBezTo>
                      <a:pt x="3407" y="11666"/>
                      <a:pt x="4118" y="12059"/>
                      <a:pt x="4903" y="12059"/>
                    </a:cubicBezTo>
                    <a:cubicBezTo>
                      <a:pt x="5736" y="12059"/>
                      <a:pt x="6447" y="11642"/>
                      <a:pt x="6839" y="11029"/>
                    </a:cubicBezTo>
                    <a:cubicBezTo>
                      <a:pt x="6961" y="11054"/>
                      <a:pt x="7108" y="11054"/>
                      <a:pt x="7255" y="11054"/>
                    </a:cubicBezTo>
                    <a:cubicBezTo>
                      <a:pt x="8677" y="11054"/>
                      <a:pt x="9804" y="9926"/>
                      <a:pt x="9804" y="8505"/>
                    </a:cubicBezTo>
                    <a:cubicBezTo>
                      <a:pt x="9804" y="7108"/>
                      <a:pt x="8677" y="5956"/>
                      <a:pt x="7255" y="5956"/>
                    </a:cubicBezTo>
                    <a:lnTo>
                      <a:pt x="7231" y="2329"/>
                    </a:lnTo>
                    <a:cubicBezTo>
                      <a:pt x="7231" y="1030"/>
                      <a:pt x="6201" y="0"/>
                      <a:pt x="4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8"/>
              <p:cNvSpPr/>
              <p:nvPr/>
            </p:nvSpPr>
            <p:spPr>
              <a:xfrm>
                <a:off x="-4287300" y="1694925"/>
                <a:ext cx="226725" cy="93025"/>
              </a:xfrm>
              <a:custGeom>
                <a:avLst/>
                <a:gdLst/>
                <a:ahLst/>
                <a:cxnLst/>
                <a:rect l="l" t="t" r="r" b="b"/>
                <a:pathLst>
                  <a:path w="9069" h="3721" extrusionOk="0">
                    <a:moveTo>
                      <a:pt x="8273" y="0"/>
                    </a:moveTo>
                    <a:cubicBezTo>
                      <a:pt x="8203" y="0"/>
                      <a:pt x="8133" y="11"/>
                      <a:pt x="8064" y="34"/>
                    </a:cubicBezTo>
                    <a:lnTo>
                      <a:pt x="589" y="2338"/>
                    </a:lnTo>
                    <a:cubicBezTo>
                      <a:pt x="221" y="2461"/>
                      <a:pt x="0" y="2828"/>
                      <a:pt x="123" y="3221"/>
                    </a:cubicBezTo>
                    <a:cubicBezTo>
                      <a:pt x="222" y="3519"/>
                      <a:pt x="483" y="3720"/>
                      <a:pt x="787" y="3720"/>
                    </a:cubicBezTo>
                    <a:cubicBezTo>
                      <a:pt x="858" y="3720"/>
                      <a:pt x="931" y="3709"/>
                      <a:pt x="1005" y="3686"/>
                    </a:cubicBezTo>
                    <a:lnTo>
                      <a:pt x="8480" y="1382"/>
                    </a:lnTo>
                    <a:cubicBezTo>
                      <a:pt x="8848" y="1260"/>
                      <a:pt x="9069" y="892"/>
                      <a:pt x="8946" y="500"/>
                    </a:cubicBezTo>
                    <a:cubicBezTo>
                      <a:pt x="8847" y="202"/>
                      <a:pt x="8570" y="0"/>
                      <a:pt x="827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8"/>
              <p:cNvSpPr/>
              <p:nvPr/>
            </p:nvSpPr>
            <p:spPr>
              <a:xfrm>
                <a:off x="-3789150" y="1677500"/>
                <a:ext cx="212025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481" h="5073" extrusionOk="0">
                    <a:moveTo>
                      <a:pt x="781" y="1"/>
                    </a:moveTo>
                    <a:cubicBezTo>
                      <a:pt x="538" y="1"/>
                      <a:pt x="304" y="132"/>
                      <a:pt x="172" y="364"/>
                    </a:cubicBezTo>
                    <a:cubicBezTo>
                      <a:pt x="0" y="707"/>
                      <a:pt x="123" y="1124"/>
                      <a:pt x="441" y="1320"/>
                    </a:cubicBezTo>
                    <a:lnTo>
                      <a:pt x="7353" y="4996"/>
                    </a:lnTo>
                    <a:cubicBezTo>
                      <a:pt x="7449" y="5048"/>
                      <a:pt x="7557" y="5073"/>
                      <a:pt x="7665" y="5073"/>
                    </a:cubicBezTo>
                    <a:cubicBezTo>
                      <a:pt x="7914" y="5073"/>
                      <a:pt x="8164" y="4941"/>
                      <a:pt x="8284" y="4702"/>
                    </a:cubicBezTo>
                    <a:cubicBezTo>
                      <a:pt x="8480" y="4334"/>
                      <a:pt x="8357" y="3942"/>
                      <a:pt x="8014" y="3770"/>
                    </a:cubicBezTo>
                    <a:lnTo>
                      <a:pt x="1127" y="94"/>
                    </a:lnTo>
                    <a:cubicBezTo>
                      <a:pt x="1016" y="31"/>
                      <a:pt x="897" y="1"/>
                      <a:pt x="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8"/>
              <p:cNvSpPr/>
              <p:nvPr/>
            </p:nvSpPr>
            <p:spPr>
              <a:xfrm>
                <a:off x="-4194775" y="2355675"/>
                <a:ext cx="523900" cy="110300"/>
              </a:xfrm>
              <a:custGeom>
                <a:avLst/>
                <a:gdLst/>
                <a:ahLst/>
                <a:cxnLst/>
                <a:rect l="l" t="t" r="r" b="b"/>
                <a:pathLst>
                  <a:path w="20956" h="441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794" y="2721"/>
                      <a:pt x="6446" y="4412"/>
                      <a:pt x="10490" y="4412"/>
                    </a:cubicBezTo>
                    <a:cubicBezTo>
                      <a:pt x="14534" y="4412"/>
                      <a:pt x="18210" y="2721"/>
                      <a:pt x="20955" y="0"/>
                    </a:cubicBezTo>
                    <a:lnTo>
                      <a:pt x="20955" y="0"/>
                    </a:lnTo>
                    <a:cubicBezTo>
                      <a:pt x="17647" y="540"/>
                      <a:pt x="14142" y="809"/>
                      <a:pt x="10490" y="809"/>
                    </a:cubicBezTo>
                    <a:cubicBezTo>
                      <a:pt x="6838" y="809"/>
                      <a:pt x="3309" y="54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75F57939-F77C-0A47-0CED-11E47EA8BCF5}"/>
              </a:ext>
            </a:extLst>
          </p:cNvPr>
          <p:cNvSpPr/>
          <p:nvPr/>
        </p:nvSpPr>
        <p:spPr>
          <a:xfrm>
            <a:off x="1719213" y="1830727"/>
            <a:ext cx="2852787" cy="3086145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7" name="image12.png" descr="Graphical user interface, text&#10;&#10;Description automatically generated">
            <a:extLst>
              <a:ext uri="{FF2B5EF4-FFF2-40B4-BE49-F238E27FC236}">
                <a16:creationId xmlns="" xmlns:a16="http://schemas.microsoft.com/office/drawing/2014/main" id="{245BD3DB-328A-D487-7046-4DCAF5A32E9A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93282" y="433092"/>
            <a:ext cx="3362795" cy="4488066"/>
          </a:xfrm>
          <a:prstGeom prst="rect">
            <a:avLst/>
          </a:prstGeom>
          <a:ln/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9A502AD-A13A-4736-02CE-68707E878720}"/>
              </a:ext>
            </a:extLst>
          </p:cNvPr>
          <p:cNvSpPr txBox="1"/>
          <p:nvPr/>
        </p:nvSpPr>
        <p:spPr>
          <a:xfrm>
            <a:off x="1371103" y="636455"/>
            <a:ext cx="3571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 + 2: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Chèo</a:t>
            </a:r>
            <a:r>
              <a:rPr lang="en-US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F89E63FD-B515-EC35-B404-026DFA48D0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484" y="2430282"/>
            <a:ext cx="1390948" cy="100611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Types of Drama Workshop by Slidesgo">
  <a:themeElements>
    <a:clrScheme name="Simple Light">
      <a:dk1>
        <a:srgbClr val="000000"/>
      </a:dk1>
      <a:lt1>
        <a:srgbClr val="7A1324"/>
      </a:lt1>
      <a:dk2>
        <a:srgbClr val="CC2342"/>
      </a:dk2>
      <a:lt2>
        <a:srgbClr val="DF7174"/>
      </a:lt2>
      <a:accent1>
        <a:srgbClr val="F4B241"/>
      </a:accent1>
      <a:accent2>
        <a:srgbClr val="F7D08D"/>
      </a:accent2>
      <a:accent3>
        <a:srgbClr val="F9EDD8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1100</Words>
  <Application>Microsoft Office PowerPoint</Application>
  <PresentationFormat>On-screen Show (16:9)</PresentationFormat>
  <Paragraphs>91</Paragraphs>
  <Slides>25</Slides>
  <Notes>15</Notes>
  <HiddenSlides>0</HiddenSlides>
  <MMClips>25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Types of Drama Workshop by Slidesgo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TÍCH TRÒ  SÂN KHẤU DÂN GIAN</vt:lpstr>
      <vt:lpstr>PowerPoint Presentation</vt:lpstr>
      <vt:lpstr>PowerPoint Presentation</vt:lpstr>
      <vt:lpstr>PowerPoint Presentation</vt:lpstr>
      <vt:lpstr>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THẦY CÔ  VÀ CÁC EM 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2022-09-19T04:00:59Z</dcterms:modified>
</cp:coreProperties>
</file>