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23" Type="http://schemas.openxmlformats.org/officeDocument/2006/relationships/image" Target="../media/image32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5.png"/><Relationship Id="rId5" Type="http://schemas.openxmlformats.org/officeDocument/2006/relationships/image" Target="NULL"/><Relationship Id="rId23" Type="http://schemas.openxmlformats.org/officeDocument/2006/relationships/image" Target="../media/image34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NULL"/><Relationship Id="rId10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NULL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NUL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.png"/><Relationship Id="rId7" Type="http://schemas.openxmlformats.org/officeDocument/2006/relationships/image" Target="../media/image36.svg"/><Relationship Id="rId12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png"/><Relationship Id="rId15" Type="http://schemas.openxmlformats.org/officeDocument/2006/relationships/image" Target="../media/image66.png"/><Relationship Id="rId10" Type="http://schemas.microsoft.com/office/2007/relationships/hdphoto" Target="../media/hdphoto7.wdp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5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5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40.png"/><Relationship Id="rId10" Type="http://schemas.openxmlformats.org/officeDocument/2006/relationships/image" Target="../media/image70.png"/><Relationship Id="rId4" Type="http://schemas.openxmlformats.org/officeDocument/2006/relationships/image" Target="../media/image13.sv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7" Type="http://schemas.openxmlformats.org/officeDocument/2006/relationships/image" Target="../media/image78.png"/><Relationship Id="rId2" Type="http://schemas.openxmlformats.org/officeDocument/2006/relationships/image" Target="../media/image76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0.png"/><Relationship Id="rId1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5" Type="http://schemas.openxmlformats.org/officeDocument/2006/relationships/image" Target="../media/image40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4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9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9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4.png"/><Relationship Id="rId11" Type="http://schemas.openxmlformats.org/officeDocument/2006/relationships/image" Target="../media/image9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7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svg"/><Relationship Id="rId4" Type="http://schemas.openxmlformats.org/officeDocument/2006/relationships/audio" Target="../media/media2.mp3"/><Relationship Id="rId1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23.svg"/><Relationship Id="rId4" Type="http://schemas.openxmlformats.org/officeDocument/2006/relationships/image" Target="../media/image99.png"/><Relationship Id="rId9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8.png"/><Relationship Id="rId2" Type="http://schemas.openxmlformats.org/officeDocument/2006/relationships/image" Target="../media/image103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1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</a:t>
            </a:r>
            <a:r>
              <a:rPr lang="vi-VN" sz="4000" dirty="0" smtClean="0"/>
              <a:t>bi</a:t>
            </a:r>
            <a:r>
              <a:rPr lang="en-US" sz="4000" dirty="0" smtClean="0"/>
              <a:t>ệ</a:t>
            </a:r>
            <a:r>
              <a:rPr lang="vi-VN" sz="4000" dirty="0" smtClean="0"/>
              <a:t>t </a:t>
            </a:r>
            <a:r>
              <a:rPr lang="vi-VN" sz="4000" dirty="0"/>
              <a:t>a, b và trong các góc tạo thành có một cặp góc so le trong bằng nhau hoặc một cặp góc đồng vị bằng nhau thì a và </a:t>
            </a:r>
            <a:r>
              <a:rPr lang="en-US" sz="4000" dirty="0" smtClean="0"/>
              <a:t>b </a:t>
            </a:r>
            <a:r>
              <a:rPr lang="vi-VN" sz="4000" dirty="0" smtClean="0"/>
              <a:t>song </a:t>
            </a:r>
            <a:r>
              <a:rPr lang="vi-VN" sz="4000" dirty="0"/>
              <a:t>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⇒ AB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⇒ 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</a:t>
            </a:r>
            <a:r>
              <a:rPr lang="vi-VN" sz="4000" dirty="0" smtClean="0">
                <a:solidFill>
                  <a:schemeClr val="tx1"/>
                </a:solidFill>
              </a:rPr>
              <a:t>gì?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vi-VN" sz="4000" dirty="0" smtClean="0">
                <a:solidFill>
                  <a:schemeClr val="tx1"/>
                </a:solidFill>
              </a:rPr>
              <a:t>Rút </a:t>
            </a:r>
            <a:r>
              <a:rPr lang="vi-VN" sz="4000" dirty="0">
                <a:solidFill>
                  <a:schemeClr val="tx1"/>
                </a:solidFill>
              </a:rPr>
              <a:t>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qua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=""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 // BC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vi-VN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cặp góc so le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kề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đối đỉnh nên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Microsoft Office PowerPoint</Application>
  <PresentationFormat>Custom</PresentationFormat>
  <Paragraphs>177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Wingdings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2022-09-23T05:38:06Z</dcterms:created>
  <dcterms:modified xsi:type="dcterms:W3CDTF">2022-09-23T05:38:19Z</dcterms:modified>
  <dc:identifier/>
</cp:coreProperties>
</file>