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9" r:id="rId2"/>
    <p:sldId id="257" r:id="rId3"/>
    <p:sldId id="280" r:id="rId4"/>
    <p:sldId id="281" r:id="rId5"/>
    <p:sldId id="260" r:id="rId6"/>
    <p:sldId id="258" r:id="rId7"/>
    <p:sldId id="266" r:id="rId8"/>
    <p:sldId id="262" r:id="rId9"/>
    <p:sldId id="268" r:id="rId10"/>
    <p:sldId id="269" r:id="rId11"/>
    <p:sldId id="267" r:id="rId12"/>
    <p:sldId id="270" r:id="rId13"/>
    <p:sldId id="271" r:id="rId14"/>
    <p:sldId id="264" r:id="rId15"/>
    <p:sldId id="282" r:id="rId16"/>
    <p:sldId id="25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3333CC"/>
    <a:srgbClr val="FF99FF"/>
    <a:srgbClr val="FFCC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1506072" y="1882588"/>
            <a:ext cx="9144000" cy="3644153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>
                <a:solidFill>
                  <a:srgbClr val="33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kể tên mạng xã hội mà em đang dùng. Mạng xã hội đó có điểm gì khác so với các website thông thường?</a:t>
            </a:r>
            <a:endParaRPr lang="en-US" sz="3200" dirty="0">
              <a:solidFill>
                <a:srgbClr val="3333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65174" y="347805"/>
            <a:ext cx="4353220" cy="687617"/>
          </a:xfrm>
          <a:prstGeom prst="roundRect">
            <a:avLst/>
          </a:prstGeom>
          <a:solidFill>
            <a:srgbClr val="CC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Kiểm</a:t>
            </a:r>
            <a:r>
              <a:rPr lang="en-US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</a:t>
            </a:r>
            <a:r>
              <a:rPr lang="en-US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</a:t>
            </a:r>
            <a:r>
              <a:rPr lang="en-US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cũ</a:t>
            </a:r>
            <a:endParaRPr lang="en-US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176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29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142699" y="722905"/>
            <a:ext cx="7513495" cy="539129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67104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7127" y="309282"/>
            <a:ext cx="3582456" cy="691351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984160" y="1311078"/>
            <a:ext cx="8159840" cy="553998"/>
            <a:chOff x="676256" y="1379897"/>
            <a:chExt cx="8159840" cy="553998"/>
          </a:xfrm>
        </p:grpSpPr>
        <p:grpSp>
          <p:nvGrpSpPr>
            <p:cNvPr id="7" name="Group 6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4</a:t>
                </a:r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1100452" y="1405356"/>
              <a:ext cx="77356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CHIA SẺ THÔNG TIN LÊN TRANG CÁ NHÂN</a:t>
              </a:r>
              <a:endParaRPr lang="en-US" sz="3600" b="1" dirty="0">
                <a:solidFill>
                  <a:srgbClr val="3333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1004482" y="2527816"/>
            <a:ext cx="9736306" cy="1732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Bài 3.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Đăng thông tin lên trang cá nhân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Giáo viên yêu cầu mỗi học sinh tìm một bài hát về thầy, cô và mái trường, sau đó chia sẻ trên mạng xã hội </a:t>
            </a:r>
          </a:p>
        </p:txBody>
      </p:sp>
    </p:spTree>
    <p:extLst>
      <p:ext uri="{BB962C8B-B14F-4D97-AF65-F5344CB8AC3E}">
        <p14:creationId xmlns:p14="http://schemas.microsoft.com/office/powerpoint/2010/main" val="1474794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50877" y="522921"/>
            <a:ext cx="9921923" cy="5675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Hướng dẫn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1.</a:t>
            </a:r>
            <a:r>
              <a:rPr lang="en-US" sz="280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Vào máy tìm kiếm Google tìm bài hát về chủ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đề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thầy, cô và mái trường mà mình yêu thích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2.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Sao chép địa chỉ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trang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web chứa bài hát tìm được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3.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Mở website </a:t>
            </a:r>
            <a:r>
              <a:rPr lang="en-US" sz="2800" u="sng">
                <a:solidFill>
                  <a:srgbClr val="0563C1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https://www.facebook.com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, đăng nhập tài khoản cá nhân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4.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Tại cửa sổ trang cá nhân: Nháy chuột vào ô có dòng chữ What’s on your mind? Xuất hiện cửa sổ Create post để nhập thông tin bài viết, dán địa chỉ trang web đã sao chép ở Bước 2.</a:t>
            </a:r>
          </a:p>
          <a:p>
            <a:r>
              <a:rPr lang="en-US" sz="2800" i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5.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Nháy chuột chọn Post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3106790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337480" y="997244"/>
            <a:ext cx="9172789" cy="437997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13327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/>
        </p:blipFill>
        <p:spPr>
          <a:xfrm>
            <a:off x="525843" y="5540991"/>
            <a:ext cx="636042" cy="8476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8651" y="389324"/>
            <a:ext cx="3657995" cy="761201"/>
          </a:xfrm>
          <a:prstGeom prst="rect">
            <a:avLst/>
          </a:prstGeom>
        </p:spPr>
      </p:pic>
      <p:sp>
        <p:nvSpPr>
          <p:cNvPr id="8" name="Horizontal Scroll 7"/>
          <p:cNvSpPr/>
          <p:nvPr/>
        </p:nvSpPr>
        <p:spPr>
          <a:xfrm>
            <a:off x="1161885" y="1323833"/>
            <a:ext cx="9880979" cy="4462818"/>
          </a:xfrm>
          <a:prstGeom prst="horizontalScroll">
            <a:avLst/>
          </a:prstGeom>
          <a:solidFill>
            <a:srgbClr val="00B05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b="1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1.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Em hãy chia sẻ lên trang cá nhân Facebook cho các bạn một tệp văn bản có nội dung là đề bài tập của một môn học.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b="1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2.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Em tìm trên Internet một bức ảnh về phong cảnh hoặc một món ăn mà em yêu thích, viết một đoạn 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giới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thiệu ngắn gọn và đăng lên trang Facebook cá nhân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21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/>
        </p:blipFill>
        <p:spPr>
          <a:xfrm>
            <a:off x="525843" y="5540991"/>
            <a:ext cx="636042" cy="8476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8650" y="225551"/>
            <a:ext cx="3657995" cy="761201"/>
          </a:xfrm>
          <a:prstGeom prst="rect">
            <a:avLst/>
          </a:prstGeom>
        </p:spPr>
      </p:pic>
      <p:sp>
        <p:nvSpPr>
          <p:cNvPr id="8" name="Horizontal Scroll 7"/>
          <p:cNvSpPr/>
          <p:nvPr/>
        </p:nvSpPr>
        <p:spPr>
          <a:xfrm>
            <a:off x="1180333" y="731312"/>
            <a:ext cx="9894628" cy="5657359"/>
          </a:xfrm>
          <a:prstGeom prst="horizontalScroll">
            <a:avLst/>
          </a:prstGeom>
          <a:solidFill>
            <a:srgbClr val="00B05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800" b="1" i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</a:t>
            </a:r>
            <a:r>
              <a:rPr lang="en-US" sz="2800" b="1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Trong các câu sau, những câu nào đúng?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1) Em không thể đưa ý kiến của mình lên trang cá nhân của bạn bè trên mạng xã hội.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2) Em có thể thay ảnh đại diện tài khoản Facebook cá nhân của một người bạn bất kì.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3) Sau khi tạo tài khoản Facebook, em không thể thay đổi thông tin cá nhân của mình trên trang cá nhân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4) Em có thể chia sẻ bài viết của em cho bạn bè trên mạng xã hội Facebook</a:t>
            </a:r>
          </a:p>
        </p:txBody>
      </p:sp>
    </p:spTree>
    <p:extLst>
      <p:ext uri="{BB962C8B-B14F-4D97-AF65-F5344CB8AC3E}">
        <p14:creationId xmlns:p14="http://schemas.microsoft.com/office/powerpoint/2010/main" val="396864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05E2FA4-701D-4C92-898E-7EE4AF07FEBA}"/>
              </a:ext>
            </a:extLst>
          </p:cNvPr>
          <p:cNvSpPr txBox="1"/>
          <p:nvPr/>
        </p:nvSpPr>
        <p:spPr>
          <a:xfrm>
            <a:off x="3360800" y="2557319"/>
            <a:ext cx="5145960" cy="186512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800" b="1" dirty="0">
                <a:ln>
                  <a:solidFill>
                    <a:srgbClr val="0070C0"/>
                  </a:solidFill>
                </a:ln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CHÀO TẠM BIỆT</a:t>
            </a:r>
          </a:p>
          <a:p>
            <a:pPr algn="ctr">
              <a:lnSpc>
                <a:spcPct val="120000"/>
              </a:lnSpc>
            </a:pPr>
            <a:r>
              <a:rPr lang="vi-VN" sz="4800" b="1" dirty="0">
                <a:ln>
                  <a:solidFill>
                    <a:srgbClr val="0070C0"/>
                  </a:solidFill>
                </a:ln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 EM!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28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007056" y="1991055"/>
            <a:ext cx="6096000" cy="236988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latin typeface="Times New Roman" panose="02020603050405020304" pitchFamily="18" charset="0"/>
                <a:ea typeface="Times New Roman" panose="02020603050405020304" pitchFamily="18" charset="0"/>
              </a:rPr>
              <a:t>BÀI 2</a:t>
            </a:r>
            <a:endParaRPr lang="en-US" sz="40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latin typeface="Times New Roman" panose="02020603050405020304" pitchFamily="18" charset="0"/>
                <a:ea typeface="Times New Roman" panose="02020603050405020304" pitchFamily="18" charset="0"/>
              </a:rPr>
              <a:t>THỰC HÀNH SỬ DỤNG MẠNG XÃ HỘI </a:t>
            </a:r>
            <a:endParaRPr lang="en-US" sz="40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2788693" y="2618852"/>
            <a:ext cx="6096000" cy="1588643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Em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hãy cho biết mạng xã hội do ai sáng lập ra?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67263" y="395785"/>
            <a:ext cx="1397184" cy="1975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54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21758" y="382136"/>
            <a:ext cx="3915196" cy="79412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966161" y="1887247"/>
            <a:ext cx="9826389" cy="2877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GIỚI THIỆU MẠNG XÃ HỘI  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Facebook do Mark Zuckerberg tạo ra vào năm 2004, khi ông đang là sinh viên đại học Harvard.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Hiện nay Facebook là một trong những mạng xã hội phát triển nhanh nhất thế giới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652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6411" y="1955486"/>
            <a:ext cx="9826389" cy="222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Facebook là một website mà mọi người có thể đăng kí và tạo tài khoản miễn phí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Mọi người có tài khoản Facebook đều có thể kết nối tự nguyện với những người mà mình muốn giao lưu và chia sẻ thông tin.</a:t>
            </a:r>
          </a:p>
        </p:txBody>
      </p:sp>
    </p:spTree>
    <p:extLst>
      <p:ext uri="{BB962C8B-B14F-4D97-AF65-F5344CB8AC3E}">
        <p14:creationId xmlns:p14="http://schemas.microsoft.com/office/powerpoint/2010/main" val="1048364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7127" y="282388"/>
            <a:ext cx="3582456" cy="691351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961315" y="1162190"/>
            <a:ext cx="9372928" cy="553998"/>
            <a:chOff x="676256" y="1379897"/>
            <a:chExt cx="9372928" cy="553998"/>
          </a:xfrm>
        </p:grpSpPr>
        <p:grpSp>
          <p:nvGrpSpPr>
            <p:cNvPr id="7" name="Group 6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1100452" y="1391708"/>
              <a:ext cx="894873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TẠO TÀI KHOẢN TRÊN MẠNG XÃ HỘI FACEBOOK</a:t>
              </a:r>
              <a:endParaRPr lang="en-US" sz="3600" b="1" dirty="0">
                <a:solidFill>
                  <a:srgbClr val="3333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888455" y="2022642"/>
            <a:ext cx="5248488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Bài 1.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Tạo tài khoản trên Facebook</a:t>
            </a:r>
          </a:p>
        </p:txBody>
      </p:sp>
      <p:pic>
        <p:nvPicPr>
          <p:cNvPr id="16" name="Picture 15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383841" y="2795311"/>
            <a:ext cx="6952072" cy="342806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7205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6412" y="1455197"/>
            <a:ext cx="96626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Hướng dẫn: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i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1.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Truy cập vào website </a:t>
            </a:r>
            <a:r>
              <a:rPr lang="en-US" sz="2800" u="sng">
                <a:solidFill>
                  <a:srgbClr val="0563C1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https://www.facebook.com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en-US" sz="2800" i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2.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Nhập các thông tin cá nhân (họ tên, số điện thoại hoặc email, mật khẩu, ngày sinh, giới tính) vào cửa sổ đăng kí và chọn Sign Up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61260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365" y="374379"/>
            <a:ext cx="3643985" cy="703225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1159357" y="1405726"/>
            <a:ext cx="8422411" cy="553998"/>
            <a:chOff x="676256" y="1379897"/>
            <a:chExt cx="8422411" cy="553998"/>
          </a:xfrm>
        </p:grpSpPr>
        <p:grpSp>
          <p:nvGrpSpPr>
            <p:cNvPr id="17" name="Group 16"/>
            <p:cNvGrpSpPr/>
            <p:nvPr/>
          </p:nvGrpSpPr>
          <p:grpSpPr>
            <a:xfrm>
              <a:off x="676256" y="1379897"/>
              <a:ext cx="421114" cy="553998"/>
              <a:chOff x="1069018" y="1379837"/>
              <a:chExt cx="421114" cy="553998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1069018" y="1379837"/>
                <a:ext cx="39786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Tahoma" panose="020B0604030504040204" pitchFamily="34" charset="0"/>
                    <a:cs typeface="Arial" panose="020B0604020202020204" pitchFamily="34" charset="0"/>
                  </a:rPr>
                  <a:t>3</a:t>
                </a: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1100452" y="1391708"/>
              <a:ext cx="799821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TẠO HỒ SƠ TRÊN MẠNG XÃ HỘI FACEBOOK</a:t>
              </a:r>
              <a:endParaRPr lang="en-US" sz="3600" b="1" dirty="0">
                <a:solidFill>
                  <a:srgbClr val="3333CC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1179679" y="2613908"/>
            <a:ext cx="9288154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Bài 2.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Em hãy tạo hồ sơ cá nhân cho tài khoản Facebook của mình</a:t>
            </a:r>
          </a:p>
        </p:txBody>
      </p:sp>
    </p:spTree>
    <p:extLst>
      <p:ext uri="{BB962C8B-B14F-4D97-AF65-F5344CB8AC3E}">
        <p14:creationId xmlns:p14="http://schemas.microsoft.com/office/powerpoint/2010/main" val="62492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60060" y="959200"/>
            <a:ext cx="9676262" cy="516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Hướng dẫn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Đăng nhập vào tài khoản Facebook. Tại cửa sổ trang cá nhân thực hiện: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i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Cập nhật ảnh đại diện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: chọn Update profile picture, chọn tệp ảnh, chọn Save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i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Cập nhật ảnh bìa: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chọn Add cover phôt, chọn tệp ảnh, chọn Save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 i="1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Cập nhật thông tin cá nhân: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chọn Edit Profile, thay đổi ảnh bìa, ảnh đại diện, nhập các thông tin cá nhân như nơi ở, sở thích,..</a:t>
            </a:r>
          </a:p>
        </p:txBody>
      </p:sp>
    </p:spTree>
    <p:extLst>
      <p:ext uri="{BB962C8B-B14F-4D97-AF65-F5344CB8AC3E}">
        <p14:creationId xmlns:p14="http://schemas.microsoft.com/office/powerpoint/2010/main" val="3275756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652</Words>
  <Application>Microsoft Office PowerPoint</Application>
  <PresentationFormat>Custom</PresentationFormat>
  <Paragraphs>43</Paragraphs>
  <Slides>16</Slides>
  <Notes>0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thuvienhoclieu.com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>thuvienhoclieu.com</dc:creator>
  <cp:keywords>thuvienhoclieu.com</cp:keywords>
  <dc:description>thuvienhoclieu.com</dc:description>
  <cp:lastModifiedBy/>
  <cp:revision>1</cp:revision>
  <dcterms:created xsi:type="dcterms:W3CDTF">2022-08-04T14:19:22Z</dcterms:created>
  <dcterms:modified xsi:type="dcterms:W3CDTF">2022-08-04T14:19:31Z</dcterms:modified>
</cp:coreProperties>
</file>