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F3A90-72C2-40B2-A176-784A8DF8BD8B}" v="68" dt="2022-08-16T16:08:00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20E-5335-43E4-A651-3318591850C0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1E1EF-CA57-40CE-982C-9B1E74C8F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77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5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0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6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80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3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3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0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17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1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4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4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27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CD34A-093E-4486-8A3A-CEACF31E9288}" type="datetimeFigureOut">
              <a:rPr lang="vi-VN" smtClean="0"/>
              <a:t>04/09/2022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EE33D3-50B2-4F3D-9354-A7A8E3365B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15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1-wesifO0U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206CF6C-FD77-AA40-3A24-18780EF609A9}"/>
              </a:ext>
            </a:extLst>
          </p:cNvPr>
          <p:cNvSpPr txBox="1"/>
          <p:nvPr/>
        </p:nvSpPr>
        <p:spPr>
          <a:xfrm>
            <a:off x="3049073" y="324755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1A78DDE-9831-E6D5-B4A2-1F8A19126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6017"/>
          <a:stretch>
            <a:fillRect/>
          </a:stretch>
        </p:blipFill>
        <p:spPr>
          <a:xfrm rot="5266926">
            <a:off x="3831049" y="-811151"/>
            <a:ext cx="4577067" cy="839914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D45BB1D-9292-DA90-B34C-82FF620F0583}"/>
              </a:ext>
            </a:extLst>
          </p:cNvPr>
          <p:cNvSpPr txBox="1"/>
          <p:nvPr/>
        </p:nvSpPr>
        <p:spPr>
          <a:xfrm>
            <a:off x="2117256" y="1880315"/>
            <a:ext cx="61167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NÓI VÀ NGHE</a:t>
            </a:r>
          </a:p>
          <a:p>
            <a:pPr algn="ctr"/>
            <a:r>
              <a:rPr lang="vi-VN" sz="2800" dirty="0" err="1">
                <a:solidFill>
                  <a:srgbClr val="7030A0"/>
                </a:solidFill>
                <a:latin typeface="+mj-lt"/>
              </a:rPr>
              <a:t>Giới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thiệu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đánh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giá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nội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dung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và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nghệ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thuật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của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một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tác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+mj-lt"/>
              </a:rPr>
              <a:t>phẩm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 thơ</a:t>
            </a:r>
          </a:p>
        </p:txBody>
      </p:sp>
      <p:pic>
        <p:nvPicPr>
          <p:cNvPr id="17" name="Google Shape;810;p46">
            <a:extLst>
              <a:ext uri="{FF2B5EF4-FFF2-40B4-BE49-F238E27FC236}">
                <a16:creationId xmlns:a16="http://schemas.microsoft.com/office/drawing/2014/main" xmlns="" id="{A72A2977-E3C1-51E4-D33B-D4D5357797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135" b="4622"/>
          <a:stretch/>
        </p:blipFill>
        <p:spPr>
          <a:xfrm>
            <a:off x="5867328" y="3591132"/>
            <a:ext cx="4052250" cy="15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3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D83C64-684E-EA03-F0E1-C006D44E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70C0"/>
                </a:solidFill>
              </a:rPr>
              <a:t>KHỞI ĐỘNG</a:t>
            </a:r>
          </a:p>
        </p:txBody>
      </p:sp>
      <p:pic>
        <p:nvPicPr>
          <p:cNvPr id="4" name="Phương tiện Trực tuyến 3" title="YÊU KIỀU - TẬP 01/03 | Truyện Kiều phiên bản hài hước dễ nhớ bài | DeeDee Animation Studio">
            <a:hlinkClick r:id="" action="ppaction://media"/>
            <a:extLst>
              <a:ext uri="{FF2B5EF4-FFF2-40B4-BE49-F238E27FC236}">
                <a16:creationId xmlns:a16="http://schemas.microsoft.com/office/drawing/2014/main" xmlns="" id="{E8306C2F-BF0B-291A-41B7-B6E2347D28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2" y="2431773"/>
            <a:ext cx="5872162" cy="3317875"/>
          </a:xfrm>
          <a:prstGeom prst="rect">
            <a:avLst/>
          </a:prstGeom>
        </p:spPr>
      </p:pic>
      <p:sp>
        <p:nvSpPr>
          <p:cNvPr id="5" name="Google Shape;845;p49">
            <a:extLst>
              <a:ext uri="{FF2B5EF4-FFF2-40B4-BE49-F238E27FC236}">
                <a16:creationId xmlns:a16="http://schemas.microsoft.com/office/drawing/2014/main" xmlns="" id="{32F5B74E-8A9C-7754-BF39-5B2F56AAF735}"/>
              </a:ext>
            </a:extLst>
          </p:cNvPr>
          <p:cNvSpPr txBox="1">
            <a:spLocks/>
          </p:cNvSpPr>
          <p:nvPr/>
        </p:nvSpPr>
        <p:spPr>
          <a:xfrm>
            <a:off x="7580243" y="3839402"/>
            <a:ext cx="3961831" cy="73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thuyết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lưu ý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57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A77E6A9-A23F-AAED-CDD4-6C36AA8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556932"/>
            <a:ext cx="10402956" cy="33189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Nắm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đặc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trưng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kiểu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cấu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trúc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thuyết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thành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luận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mạch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hiện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ràng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kiến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nhân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về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nội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dung,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nghệ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thuật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phẩm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thơ.</a:t>
            </a:r>
          </a:p>
          <a:p>
            <a:pPr algn="just">
              <a:lnSpc>
                <a:spcPct val="150000"/>
              </a:lnSpc>
            </a:pP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điều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giọng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nói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ngôn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ngữ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cơ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kết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hợp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nhịp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nhàng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ảnh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âm thanh,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ngữ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điệu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với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thao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tác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chiếu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(trong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điều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kiện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truyền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đạt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thông tin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đến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người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nghe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cách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hấp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vi-VN" sz="2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dẫn</a:t>
            </a:r>
            <a:r>
              <a:rPr lang="vi-VN" sz="2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vi-V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/>
          </a:p>
        </p:txBody>
      </p:sp>
      <p:sp>
        <p:nvSpPr>
          <p:cNvPr id="4" name="Google Shape;815;p47">
            <a:extLst>
              <a:ext uri="{FF2B5EF4-FFF2-40B4-BE49-F238E27FC236}">
                <a16:creationId xmlns:a16="http://schemas.microsoft.com/office/drawing/2014/main" xmlns="" id="{8677D56B-8209-1E99-DC2B-803C3C290EFE}"/>
              </a:ext>
            </a:extLst>
          </p:cNvPr>
          <p:cNvSpPr txBox="1">
            <a:spLocks/>
          </p:cNvSpPr>
          <p:nvPr/>
        </p:nvSpPr>
        <p:spPr>
          <a:xfrm>
            <a:off x="2385998" y="1428946"/>
            <a:ext cx="7711500" cy="4533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vi-VN" sz="4000" dirty="0">
                <a:latin typeface="+mn-lt"/>
              </a:rPr>
              <a:t>MỘT SỐ ĐIỀU CẦN LƯU Ý</a:t>
            </a:r>
          </a:p>
        </p:txBody>
      </p:sp>
    </p:spTree>
    <p:extLst>
      <p:ext uri="{BB962C8B-B14F-4D97-AF65-F5344CB8AC3E}">
        <p14:creationId xmlns:p14="http://schemas.microsoft.com/office/powerpoint/2010/main" val="38624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E3600D0-B06E-A13C-B0EF-6C52584D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HOẠT ĐỘNG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88;p53">
            <a:extLst>
              <a:ext uri="{FF2B5EF4-FFF2-40B4-BE49-F238E27FC236}">
                <a16:creationId xmlns:a16="http://schemas.microsoft.com/office/drawing/2014/main" xmlns="" id="{A8A3F37B-A1FF-7FA0-29E8-285898912C70}"/>
              </a:ext>
            </a:extLst>
          </p:cNvPr>
          <p:cNvSpPr txBox="1">
            <a:spLocks/>
          </p:cNvSpPr>
          <p:nvPr/>
        </p:nvSpPr>
        <p:spPr>
          <a:xfrm>
            <a:off x="1573935" y="4499728"/>
            <a:ext cx="2920638" cy="55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4000" b="0" i="0" u="none" strike="noStrike" cap="none">
                <a:solidFill>
                  <a:schemeClr val="accent6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 defTabSz="914400"/>
            <a:r>
              <a:rPr lang="vi-VN" sz="4400" b="1" kern="0" dirty="0" err="1">
                <a:latin typeface="+mn-lt"/>
              </a:rPr>
              <a:t>Chuẩn</a:t>
            </a:r>
            <a:r>
              <a:rPr lang="vi-VN" sz="4400" b="1" kern="0" dirty="0">
                <a:latin typeface="+mn-lt"/>
              </a:rPr>
              <a:t> </a:t>
            </a:r>
            <a:r>
              <a:rPr lang="vi-VN" sz="4400" b="1" kern="0" dirty="0" err="1">
                <a:latin typeface="+mn-lt"/>
              </a:rPr>
              <a:t>bị</a:t>
            </a:r>
            <a:endParaRPr lang="vi-VN" sz="4400" b="1" kern="0" dirty="0">
              <a:latin typeface="+mn-lt"/>
            </a:endParaRPr>
          </a:p>
        </p:txBody>
      </p:sp>
      <p:pic>
        <p:nvPicPr>
          <p:cNvPr id="5" name="Google Shape;895;p53">
            <a:extLst>
              <a:ext uri="{FF2B5EF4-FFF2-40B4-BE49-F238E27FC236}">
                <a16:creationId xmlns:a16="http://schemas.microsoft.com/office/drawing/2014/main" xmlns="" id="{3B4815B4-2169-4E7A-57C3-312837C02E13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2770649" y="2969545"/>
            <a:ext cx="1232193" cy="154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96;p53">
            <a:extLst>
              <a:ext uri="{FF2B5EF4-FFF2-40B4-BE49-F238E27FC236}">
                <a16:creationId xmlns:a16="http://schemas.microsoft.com/office/drawing/2014/main" xmlns="" id="{E45904A8-6F66-C0A1-AFA6-B6FA6FBE1DDA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5341430" y="2969545"/>
            <a:ext cx="1232193" cy="154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7;p53">
            <a:extLst>
              <a:ext uri="{FF2B5EF4-FFF2-40B4-BE49-F238E27FC236}">
                <a16:creationId xmlns:a16="http://schemas.microsoft.com/office/drawing/2014/main" xmlns="" id="{14F6BB1B-96B4-A6B1-7CE6-E9708B196772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925553" y="2969545"/>
            <a:ext cx="1232193" cy="1541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98;p53">
            <a:extLst>
              <a:ext uri="{FF2B5EF4-FFF2-40B4-BE49-F238E27FC236}">
                <a16:creationId xmlns:a16="http://schemas.microsoft.com/office/drawing/2014/main" xmlns="" id="{876D2C59-5254-5D80-C123-8B449C32F1A6}"/>
              </a:ext>
            </a:extLst>
          </p:cNvPr>
          <p:cNvGrpSpPr/>
          <p:nvPr/>
        </p:nvGrpSpPr>
        <p:grpSpPr>
          <a:xfrm>
            <a:off x="5687507" y="3516990"/>
            <a:ext cx="641617" cy="688626"/>
            <a:chOff x="1191425" y="238150"/>
            <a:chExt cx="5217575" cy="5219175"/>
          </a:xfrm>
        </p:grpSpPr>
        <p:sp>
          <p:nvSpPr>
            <p:cNvPr id="9" name="Google Shape;899;p53">
              <a:extLst>
                <a:ext uri="{FF2B5EF4-FFF2-40B4-BE49-F238E27FC236}">
                  <a16:creationId xmlns:a16="http://schemas.microsoft.com/office/drawing/2014/main" xmlns="" id="{124F22D1-6755-E68D-C7CC-230B2B7D4B73}"/>
                </a:ext>
              </a:extLst>
            </p:cNvPr>
            <p:cNvSpPr/>
            <p:nvPr/>
          </p:nvSpPr>
          <p:spPr>
            <a:xfrm>
              <a:off x="1622000" y="2734825"/>
              <a:ext cx="1439375" cy="1473775"/>
            </a:xfrm>
            <a:custGeom>
              <a:avLst/>
              <a:gdLst/>
              <a:ahLst/>
              <a:cxnLst/>
              <a:rect l="l" t="t" r="r" b="b"/>
              <a:pathLst>
                <a:path w="57575" h="58951" extrusionOk="0">
                  <a:moveTo>
                    <a:pt x="27398" y="6112"/>
                  </a:moveTo>
                  <a:cubicBezTo>
                    <a:pt x="27431" y="6112"/>
                    <a:pt x="27464" y="6113"/>
                    <a:pt x="27499" y="6114"/>
                  </a:cubicBezTo>
                  <a:cubicBezTo>
                    <a:pt x="28869" y="6212"/>
                    <a:pt x="30696" y="7353"/>
                    <a:pt x="31577" y="9409"/>
                  </a:cubicBezTo>
                  <a:lnTo>
                    <a:pt x="34774" y="16846"/>
                  </a:lnTo>
                  <a:cubicBezTo>
                    <a:pt x="35915" y="19553"/>
                    <a:pt x="38199" y="21837"/>
                    <a:pt x="40841" y="22978"/>
                  </a:cubicBezTo>
                  <a:lnTo>
                    <a:pt x="47985" y="26110"/>
                  </a:lnTo>
                  <a:cubicBezTo>
                    <a:pt x="49909" y="26925"/>
                    <a:pt x="51051" y="28883"/>
                    <a:pt x="51214" y="30383"/>
                  </a:cubicBezTo>
                  <a:cubicBezTo>
                    <a:pt x="51247" y="30905"/>
                    <a:pt x="51214" y="31590"/>
                    <a:pt x="50757" y="31949"/>
                  </a:cubicBezTo>
                  <a:lnTo>
                    <a:pt x="45571" y="35504"/>
                  </a:lnTo>
                  <a:cubicBezTo>
                    <a:pt x="43190" y="37168"/>
                    <a:pt x="42048" y="40104"/>
                    <a:pt x="42602" y="43333"/>
                  </a:cubicBezTo>
                  <a:lnTo>
                    <a:pt x="43809" y="50836"/>
                  </a:lnTo>
                  <a:cubicBezTo>
                    <a:pt x="43907" y="51358"/>
                    <a:pt x="43940" y="52304"/>
                    <a:pt x="43320" y="52662"/>
                  </a:cubicBezTo>
                  <a:cubicBezTo>
                    <a:pt x="43134" y="52776"/>
                    <a:pt x="42880" y="52841"/>
                    <a:pt x="42576" y="52841"/>
                  </a:cubicBezTo>
                  <a:cubicBezTo>
                    <a:pt x="41921" y="52841"/>
                    <a:pt x="41037" y="52540"/>
                    <a:pt x="40123" y="51782"/>
                  </a:cubicBezTo>
                  <a:lnTo>
                    <a:pt x="33762" y="46563"/>
                  </a:lnTo>
                  <a:cubicBezTo>
                    <a:pt x="31829" y="45036"/>
                    <a:pt x="29677" y="44164"/>
                    <a:pt x="27461" y="44164"/>
                  </a:cubicBezTo>
                  <a:cubicBezTo>
                    <a:pt x="26836" y="44164"/>
                    <a:pt x="26206" y="44234"/>
                    <a:pt x="25575" y="44377"/>
                  </a:cubicBezTo>
                  <a:lnTo>
                    <a:pt x="19181" y="45910"/>
                  </a:lnTo>
                  <a:cubicBezTo>
                    <a:pt x="19038" y="45946"/>
                    <a:pt x="18887" y="45963"/>
                    <a:pt x="18729" y="45963"/>
                  </a:cubicBezTo>
                  <a:cubicBezTo>
                    <a:pt x="17884" y="45963"/>
                    <a:pt x="16865" y="45463"/>
                    <a:pt x="15985" y="44638"/>
                  </a:cubicBezTo>
                  <a:cubicBezTo>
                    <a:pt x="14745" y="43464"/>
                    <a:pt x="14060" y="41865"/>
                    <a:pt x="14288" y="40626"/>
                  </a:cubicBezTo>
                  <a:lnTo>
                    <a:pt x="15495" y="33808"/>
                  </a:lnTo>
                  <a:cubicBezTo>
                    <a:pt x="15985" y="31133"/>
                    <a:pt x="15104" y="28067"/>
                    <a:pt x="13179" y="25588"/>
                  </a:cubicBezTo>
                  <a:lnTo>
                    <a:pt x="8025" y="19031"/>
                  </a:lnTo>
                  <a:cubicBezTo>
                    <a:pt x="6818" y="17498"/>
                    <a:pt x="6655" y="15933"/>
                    <a:pt x="7079" y="15150"/>
                  </a:cubicBezTo>
                  <a:cubicBezTo>
                    <a:pt x="7165" y="15008"/>
                    <a:pt x="7373" y="14668"/>
                    <a:pt x="8113" y="14668"/>
                  </a:cubicBezTo>
                  <a:cubicBezTo>
                    <a:pt x="8224" y="14668"/>
                    <a:pt x="8346" y="14676"/>
                    <a:pt x="8482" y="14693"/>
                  </a:cubicBezTo>
                  <a:lnTo>
                    <a:pt x="15626" y="15704"/>
                  </a:lnTo>
                  <a:cubicBezTo>
                    <a:pt x="16036" y="15763"/>
                    <a:pt x="16442" y="15792"/>
                    <a:pt x="16841" y="15792"/>
                  </a:cubicBezTo>
                  <a:cubicBezTo>
                    <a:pt x="19519" y="15792"/>
                    <a:pt x="21884" y="14485"/>
                    <a:pt x="23161" y="12214"/>
                  </a:cubicBezTo>
                  <a:lnTo>
                    <a:pt x="26358" y="6636"/>
                  </a:lnTo>
                  <a:cubicBezTo>
                    <a:pt x="26483" y="6449"/>
                    <a:pt x="26667" y="6112"/>
                    <a:pt x="27398" y="6112"/>
                  </a:cubicBezTo>
                  <a:close/>
                  <a:moveTo>
                    <a:pt x="27385" y="1"/>
                  </a:moveTo>
                  <a:cubicBezTo>
                    <a:pt x="24683" y="1"/>
                    <a:pt x="22368" y="1321"/>
                    <a:pt x="21073" y="3602"/>
                  </a:cubicBezTo>
                  <a:lnTo>
                    <a:pt x="17877" y="9180"/>
                  </a:lnTo>
                  <a:cubicBezTo>
                    <a:pt x="17650" y="9583"/>
                    <a:pt x="17230" y="9694"/>
                    <a:pt x="16825" y="9694"/>
                  </a:cubicBezTo>
                  <a:cubicBezTo>
                    <a:pt x="16705" y="9694"/>
                    <a:pt x="16586" y="9684"/>
                    <a:pt x="16474" y="9670"/>
                  </a:cubicBezTo>
                  <a:lnTo>
                    <a:pt x="9330" y="8658"/>
                  </a:lnTo>
                  <a:cubicBezTo>
                    <a:pt x="8901" y="8597"/>
                    <a:pt x="8479" y="8567"/>
                    <a:pt x="8066" y="8567"/>
                  </a:cubicBezTo>
                  <a:cubicBezTo>
                    <a:pt x="5396" y="8567"/>
                    <a:pt x="3094" y="9824"/>
                    <a:pt x="1795" y="12083"/>
                  </a:cubicBezTo>
                  <a:cubicBezTo>
                    <a:pt x="1" y="15215"/>
                    <a:pt x="555" y="19423"/>
                    <a:pt x="3198" y="22815"/>
                  </a:cubicBezTo>
                  <a:lnTo>
                    <a:pt x="8384" y="29372"/>
                  </a:lnTo>
                  <a:cubicBezTo>
                    <a:pt x="9232" y="30448"/>
                    <a:pt x="9656" y="31753"/>
                    <a:pt x="9493" y="32732"/>
                  </a:cubicBezTo>
                  <a:lnTo>
                    <a:pt x="8254" y="39549"/>
                  </a:lnTo>
                  <a:cubicBezTo>
                    <a:pt x="7667" y="42844"/>
                    <a:pt x="9037" y="46497"/>
                    <a:pt x="11809" y="49107"/>
                  </a:cubicBezTo>
                  <a:cubicBezTo>
                    <a:pt x="13849" y="51017"/>
                    <a:pt x="16338" y="52070"/>
                    <a:pt x="18743" y="52070"/>
                  </a:cubicBezTo>
                  <a:cubicBezTo>
                    <a:pt x="19377" y="52070"/>
                    <a:pt x="20004" y="51997"/>
                    <a:pt x="20617" y="51847"/>
                  </a:cubicBezTo>
                  <a:lnTo>
                    <a:pt x="27010" y="50314"/>
                  </a:lnTo>
                  <a:cubicBezTo>
                    <a:pt x="27123" y="50289"/>
                    <a:pt x="27254" y="50275"/>
                    <a:pt x="27402" y="50275"/>
                  </a:cubicBezTo>
                  <a:cubicBezTo>
                    <a:pt x="28025" y="50275"/>
                    <a:pt x="28931" y="50528"/>
                    <a:pt x="29881" y="51292"/>
                  </a:cubicBezTo>
                  <a:lnTo>
                    <a:pt x="36274" y="56544"/>
                  </a:lnTo>
                  <a:cubicBezTo>
                    <a:pt x="38184" y="58064"/>
                    <a:pt x="40392" y="58950"/>
                    <a:pt x="42588" y="58950"/>
                  </a:cubicBezTo>
                  <a:cubicBezTo>
                    <a:pt x="43879" y="58950"/>
                    <a:pt x="45166" y="58644"/>
                    <a:pt x="46386" y="57980"/>
                  </a:cubicBezTo>
                  <a:cubicBezTo>
                    <a:pt x="49061" y="56414"/>
                    <a:pt x="50399" y="53315"/>
                    <a:pt x="49844" y="49857"/>
                  </a:cubicBezTo>
                  <a:lnTo>
                    <a:pt x="48637" y="42355"/>
                  </a:lnTo>
                  <a:cubicBezTo>
                    <a:pt x="48474" y="41506"/>
                    <a:pt x="48637" y="40821"/>
                    <a:pt x="49061" y="40528"/>
                  </a:cubicBezTo>
                  <a:lnTo>
                    <a:pt x="54215" y="36972"/>
                  </a:lnTo>
                  <a:cubicBezTo>
                    <a:pt x="56466" y="35407"/>
                    <a:pt x="57575" y="32797"/>
                    <a:pt x="57281" y="29796"/>
                  </a:cubicBezTo>
                  <a:cubicBezTo>
                    <a:pt x="56923" y="25849"/>
                    <a:pt x="54150" y="22098"/>
                    <a:pt x="50399" y="20499"/>
                  </a:cubicBezTo>
                  <a:lnTo>
                    <a:pt x="43255" y="17400"/>
                  </a:lnTo>
                  <a:cubicBezTo>
                    <a:pt x="42048" y="16846"/>
                    <a:pt x="40939" y="15704"/>
                    <a:pt x="40384" y="14432"/>
                  </a:cubicBezTo>
                  <a:lnTo>
                    <a:pt x="37188" y="6995"/>
                  </a:lnTo>
                  <a:cubicBezTo>
                    <a:pt x="35491" y="3048"/>
                    <a:pt x="31740" y="242"/>
                    <a:pt x="27858" y="14"/>
                  </a:cubicBezTo>
                  <a:cubicBezTo>
                    <a:pt x="27699" y="5"/>
                    <a:pt x="27541" y="1"/>
                    <a:pt x="27385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0;p53">
              <a:extLst>
                <a:ext uri="{FF2B5EF4-FFF2-40B4-BE49-F238E27FC236}">
                  <a16:creationId xmlns:a16="http://schemas.microsoft.com/office/drawing/2014/main" xmlns="" id="{00242889-740D-35E9-0BD4-B3784BA2D5A9}"/>
                </a:ext>
              </a:extLst>
            </p:cNvPr>
            <p:cNvSpPr/>
            <p:nvPr/>
          </p:nvSpPr>
          <p:spPr>
            <a:xfrm>
              <a:off x="4729875" y="3682275"/>
              <a:ext cx="1101750" cy="459400"/>
            </a:xfrm>
            <a:custGeom>
              <a:avLst/>
              <a:gdLst/>
              <a:ahLst/>
              <a:cxnLst/>
              <a:rect l="l" t="t" r="r" b="b"/>
              <a:pathLst>
                <a:path w="44070" h="18376" extrusionOk="0">
                  <a:moveTo>
                    <a:pt x="40608" y="0"/>
                  </a:moveTo>
                  <a:cubicBezTo>
                    <a:pt x="40295" y="0"/>
                    <a:pt x="39978" y="49"/>
                    <a:pt x="39666" y="151"/>
                  </a:cubicBezTo>
                  <a:lnTo>
                    <a:pt x="2447" y="12416"/>
                  </a:lnTo>
                  <a:cubicBezTo>
                    <a:pt x="848" y="12938"/>
                    <a:pt x="0" y="14667"/>
                    <a:pt x="522" y="16298"/>
                  </a:cubicBezTo>
                  <a:cubicBezTo>
                    <a:pt x="940" y="17577"/>
                    <a:pt x="2152" y="18376"/>
                    <a:pt x="3422" y="18376"/>
                  </a:cubicBezTo>
                  <a:cubicBezTo>
                    <a:pt x="3739" y="18376"/>
                    <a:pt x="4059" y="18326"/>
                    <a:pt x="4371" y="18222"/>
                  </a:cubicBezTo>
                  <a:lnTo>
                    <a:pt x="41591" y="5957"/>
                  </a:lnTo>
                  <a:cubicBezTo>
                    <a:pt x="43189" y="5435"/>
                    <a:pt x="44070" y="3706"/>
                    <a:pt x="43515" y="2108"/>
                  </a:cubicBezTo>
                  <a:cubicBezTo>
                    <a:pt x="43095" y="822"/>
                    <a:pt x="41894" y="0"/>
                    <a:pt x="40608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1;p53">
              <a:extLst>
                <a:ext uri="{FF2B5EF4-FFF2-40B4-BE49-F238E27FC236}">
                  <a16:creationId xmlns:a16="http://schemas.microsoft.com/office/drawing/2014/main" xmlns="" id="{2F9D87E4-C607-6347-DC41-623986C30E35}"/>
                </a:ext>
              </a:extLst>
            </p:cNvPr>
            <p:cNvSpPr/>
            <p:nvPr/>
          </p:nvSpPr>
          <p:spPr>
            <a:xfrm>
              <a:off x="4729875" y="3988900"/>
              <a:ext cx="1101750" cy="459400"/>
            </a:xfrm>
            <a:custGeom>
              <a:avLst/>
              <a:gdLst/>
              <a:ahLst/>
              <a:cxnLst/>
              <a:rect l="l" t="t" r="r" b="b"/>
              <a:pathLst>
                <a:path w="44070" h="18376" extrusionOk="0">
                  <a:moveTo>
                    <a:pt x="40608" y="0"/>
                  </a:moveTo>
                  <a:cubicBezTo>
                    <a:pt x="40295" y="0"/>
                    <a:pt x="39978" y="49"/>
                    <a:pt x="39666" y="151"/>
                  </a:cubicBezTo>
                  <a:lnTo>
                    <a:pt x="2447" y="12416"/>
                  </a:lnTo>
                  <a:cubicBezTo>
                    <a:pt x="848" y="12938"/>
                    <a:pt x="0" y="14667"/>
                    <a:pt x="522" y="16265"/>
                  </a:cubicBezTo>
                  <a:cubicBezTo>
                    <a:pt x="940" y="17572"/>
                    <a:pt x="2154" y="18376"/>
                    <a:pt x="3425" y="18376"/>
                  </a:cubicBezTo>
                  <a:cubicBezTo>
                    <a:pt x="3740" y="18376"/>
                    <a:pt x="4060" y="18326"/>
                    <a:pt x="4371" y="18222"/>
                  </a:cubicBezTo>
                  <a:lnTo>
                    <a:pt x="41591" y="5957"/>
                  </a:lnTo>
                  <a:cubicBezTo>
                    <a:pt x="43189" y="5435"/>
                    <a:pt x="44070" y="3706"/>
                    <a:pt x="43548" y="2108"/>
                  </a:cubicBezTo>
                  <a:cubicBezTo>
                    <a:pt x="43102" y="822"/>
                    <a:pt x="41895" y="0"/>
                    <a:pt x="40608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2;p53">
              <a:extLst>
                <a:ext uri="{FF2B5EF4-FFF2-40B4-BE49-F238E27FC236}">
                  <a16:creationId xmlns:a16="http://schemas.microsoft.com/office/drawing/2014/main" xmlns="" id="{07B0B683-03A7-1A1A-2DB7-2D0A14EF0242}"/>
                </a:ext>
              </a:extLst>
            </p:cNvPr>
            <p:cNvSpPr/>
            <p:nvPr/>
          </p:nvSpPr>
          <p:spPr>
            <a:xfrm>
              <a:off x="1191425" y="238150"/>
              <a:ext cx="5217575" cy="5219175"/>
            </a:xfrm>
            <a:custGeom>
              <a:avLst/>
              <a:gdLst/>
              <a:ahLst/>
              <a:cxnLst/>
              <a:rect l="l" t="t" r="r" b="b"/>
              <a:pathLst>
                <a:path w="208703" h="208767" extrusionOk="0">
                  <a:moveTo>
                    <a:pt x="132111" y="14450"/>
                  </a:moveTo>
                  <a:cubicBezTo>
                    <a:pt x="137917" y="18234"/>
                    <a:pt x="142876" y="23159"/>
                    <a:pt x="146725" y="28900"/>
                  </a:cubicBezTo>
                  <a:cubicBezTo>
                    <a:pt x="145814" y="29239"/>
                    <a:pt x="144656" y="29413"/>
                    <a:pt x="143305" y="29413"/>
                  </a:cubicBezTo>
                  <a:cubicBezTo>
                    <a:pt x="142574" y="29413"/>
                    <a:pt x="141787" y="29362"/>
                    <a:pt x="140951" y="29259"/>
                  </a:cubicBezTo>
                  <a:lnTo>
                    <a:pt x="140853" y="29259"/>
                  </a:lnTo>
                  <a:cubicBezTo>
                    <a:pt x="139828" y="29165"/>
                    <a:pt x="138582" y="29051"/>
                    <a:pt x="137242" y="29051"/>
                  </a:cubicBezTo>
                  <a:cubicBezTo>
                    <a:pt x="134401" y="29051"/>
                    <a:pt x="131136" y="29564"/>
                    <a:pt x="128653" y="31869"/>
                  </a:cubicBezTo>
                  <a:cubicBezTo>
                    <a:pt x="128556" y="31966"/>
                    <a:pt x="128458" y="32032"/>
                    <a:pt x="128392" y="32130"/>
                  </a:cubicBezTo>
                  <a:cubicBezTo>
                    <a:pt x="128327" y="31999"/>
                    <a:pt x="128295" y="31869"/>
                    <a:pt x="128262" y="31706"/>
                  </a:cubicBezTo>
                  <a:cubicBezTo>
                    <a:pt x="128229" y="31673"/>
                    <a:pt x="128229" y="31608"/>
                    <a:pt x="128197" y="31575"/>
                  </a:cubicBezTo>
                  <a:cubicBezTo>
                    <a:pt x="126957" y="27400"/>
                    <a:pt x="127055" y="23126"/>
                    <a:pt x="128523" y="19538"/>
                  </a:cubicBezTo>
                  <a:cubicBezTo>
                    <a:pt x="129306" y="17581"/>
                    <a:pt x="130578" y="15820"/>
                    <a:pt x="132111" y="14450"/>
                  </a:cubicBezTo>
                  <a:close/>
                  <a:moveTo>
                    <a:pt x="104621" y="6211"/>
                  </a:moveTo>
                  <a:cubicBezTo>
                    <a:pt x="112428" y="6211"/>
                    <a:pt x="119966" y="8079"/>
                    <a:pt x="126598" y="11318"/>
                  </a:cubicBezTo>
                  <a:cubicBezTo>
                    <a:pt x="125033" y="13047"/>
                    <a:pt x="123728" y="15069"/>
                    <a:pt x="122847" y="17255"/>
                  </a:cubicBezTo>
                  <a:cubicBezTo>
                    <a:pt x="120890" y="22083"/>
                    <a:pt x="120694" y="27759"/>
                    <a:pt x="122325" y="33271"/>
                  </a:cubicBezTo>
                  <a:cubicBezTo>
                    <a:pt x="123205" y="36619"/>
                    <a:pt x="125466" y="38733"/>
                    <a:pt x="128208" y="38733"/>
                  </a:cubicBezTo>
                  <a:cubicBezTo>
                    <a:pt x="128619" y="38733"/>
                    <a:pt x="129040" y="38686"/>
                    <a:pt x="129469" y="38588"/>
                  </a:cubicBezTo>
                  <a:cubicBezTo>
                    <a:pt x="129501" y="38588"/>
                    <a:pt x="129534" y="38588"/>
                    <a:pt x="129599" y="38556"/>
                  </a:cubicBezTo>
                  <a:cubicBezTo>
                    <a:pt x="131002" y="38197"/>
                    <a:pt x="131883" y="37284"/>
                    <a:pt x="132503" y="36664"/>
                  </a:cubicBezTo>
                  <a:cubicBezTo>
                    <a:pt x="132600" y="36566"/>
                    <a:pt x="132698" y="36468"/>
                    <a:pt x="132796" y="36370"/>
                  </a:cubicBezTo>
                  <a:cubicBezTo>
                    <a:pt x="133800" y="35430"/>
                    <a:pt x="135434" y="35162"/>
                    <a:pt x="137257" y="35162"/>
                  </a:cubicBezTo>
                  <a:cubicBezTo>
                    <a:pt x="138218" y="35162"/>
                    <a:pt x="139232" y="35236"/>
                    <a:pt x="140233" y="35326"/>
                  </a:cubicBezTo>
                  <a:cubicBezTo>
                    <a:pt x="141366" y="35469"/>
                    <a:pt x="142411" y="35534"/>
                    <a:pt x="143373" y="35534"/>
                  </a:cubicBezTo>
                  <a:cubicBezTo>
                    <a:pt x="146152" y="35534"/>
                    <a:pt x="148249" y="34993"/>
                    <a:pt x="149824" y="34217"/>
                  </a:cubicBezTo>
                  <a:cubicBezTo>
                    <a:pt x="154912" y="44068"/>
                    <a:pt x="156609" y="56529"/>
                    <a:pt x="154162" y="67685"/>
                  </a:cubicBezTo>
                  <a:lnTo>
                    <a:pt x="137428" y="72807"/>
                  </a:lnTo>
                  <a:cubicBezTo>
                    <a:pt x="139190" y="69806"/>
                    <a:pt x="140592" y="66609"/>
                    <a:pt x="140853" y="62857"/>
                  </a:cubicBezTo>
                  <a:cubicBezTo>
                    <a:pt x="140853" y="62825"/>
                    <a:pt x="140853" y="62792"/>
                    <a:pt x="140853" y="62760"/>
                  </a:cubicBezTo>
                  <a:cubicBezTo>
                    <a:pt x="141049" y="58650"/>
                    <a:pt x="139287" y="54800"/>
                    <a:pt x="136221" y="52713"/>
                  </a:cubicBezTo>
                  <a:cubicBezTo>
                    <a:pt x="134194" y="51353"/>
                    <a:pt x="131998" y="50886"/>
                    <a:pt x="129890" y="50886"/>
                  </a:cubicBezTo>
                  <a:cubicBezTo>
                    <a:pt x="126840" y="50886"/>
                    <a:pt x="123973" y="51861"/>
                    <a:pt x="122064" y="52517"/>
                  </a:cubicBezTo>
                  <a:cubicBezTo>
                    <a:pt x="116845" y="54213"/>
                    <a:pt x="111626" y="55909"/>
                    <a:pt x="106407" y="57606"/>
                  </a:cubicBezTo>
                  <a:cubicBezTo>
                    <a:pt x="100666" y="59302"/>
                    <a:pt x="95120" y="62042"/>
                    <a:pt x="93228" y="70686"/>
                  </a:cubicBezTo>
                  <a:cubicBezTo>
                    <a:pt x="92576" y="73622"/>
                    <a:pt x="92543" y="76493"/>
                    <a:pt x="92576" y="79331"/>
                  </a:cubicBezTo>
                  <a:lnTo>
                    <a:pt x="54541" y="67685"/>
                  </a:lnTo>
                  <a:cubicBezTo>
                    <a:pt x="53823" y="64228"/>
                    <a:pt x="53432" y="60672"/>
                    <a:pt x="53432" y="57116"/>
                  </a:cubicBezTo>
                  <a:cubicBezTo>
                    <a:pt x="53432" y="48439"/>
                    <a:pt x="55585" y="40121"/>
                    <a:pt x="59630" y="32749"/>
                  </a:cubicBezTo>
                  <a:cubicBezTo>
                    <a:pt x="59760" y="32912"/>
                    <a:pt x="59891" y="33108"/>
                    <a:pt x="60021" y="33304"/>
                  </a:cubicBezTo>
                  <a:cubicBezTo>
                    <a:pt x="60445" y="33989"/>
                    <a:pt x="60902" y="34707"/>
                    <a:pt x="61359" y="35457"/>
                  </a:cubicBezTo>
                  <a:cubicBezTo>
                    <a:pt x="63120" y="38523"/>
                    <a:pt x="64033" y="42144"/>
                    <a:pt x="64947" y="46156"/>
                  </a:cubicBezTo>
                  <a:cubicBezTo>
                    <a:pt x="66284" y="52680"/>
                    <a:pt x="68829" y="64717"/>
                    <a:pt x="79267" y="68370"/>
                  </a:cubicBezTo>
                  <a:cubicBezTo>
                    <a:pt x="79300" y="68403"/>
                    <a:pt x="79365" y="68403"/>
                    <a:pt x="79397" y="68435"/>
                  </a:cubicBezTo>
                  <a:cubicBezTo>
                    <a:pt x="80565" y="68806"/>
                    <a:pt x="81805" y="69006"/>
                    <a:pt x="83026" y="69006"/>
                  </a:cubicBezTo>
                  <a:cubicBezTo>
                    <a:pt x="85354" y="69006"/>
                    <a:pt x="87610" y="68278"/>
                    <a:pt x="89151" y="66609"/>
                  </a:cubicBezTo>
                  <a:cubicBezTo>
                    <a:pt x="91401" y="64260"/>
                    <a:pt x="91891" y="60639"/>
                    <a:pt x="90521" y="56725"/>
                  </a:cubicBezTo>
                  <a:cubicBezTo>
                    <a:pt x="90390" y="56268"/>
                    <a:pt x="90227" y="55779"/>
                    <a:pt x="90064" y="55322"/>
                  </a:cubicBezTo>
                  <a:cubicBezTo>
                    <a:pt x="89542" y="53952"/>
                    <a:pt x="89085" y="52615"/>
                    <a:pt x="89151" y="51538"/>
                  </a:cubicBezTo>
                  <a:cubicBezTo>
                    <a:pt x="89216" y="50234"/>
                    <a:pt x="90031" y="48798"/>
                    <a:pt x="91597" y="47167"/>
                  </a:cubicBezTo>
                  <a:cubicBezTo>
                    <a:pt x="92119" y="46613"/>
                    <a:pt x="92674" y="46091"/>
                    <a:pt x="93293" y="45536"/>
                  </a:cubicBezTo>
                  <a:cubicBezTo>
                    <a:pt x="94533" y="44362"/>
                    <a:pt x="95805" y="43188"/>
                    <a:pt x="96914" y="41687"/>
                  </a:cubicBezTo>
                  <a:cubicBezTo>
                    <a:pt x="99198" y="38621"/>
                    <a:pt x="99948" y="35131"/>
                    <a:pt x="98937" y="32097"/>
                  </a:cubicBezTo>
                  <a:cubicBezTo>
                    <a:pt x="98382" y="30499"/>
                    <a:pt x="97436" y="29259"/>
                    <a:pt x="96588" y="28183"/>
                  </a:cubicBezTo>
                  <a:cubicBezTo>
                    <a:pt x="96066" y="27498"/>
                    <a:pt x="95577" y="26878"/>
                    <a:pt x="95316" y="26291"/>
                  </a:cubicBezTo>
                  <a:cubicBezTo>
                    <a:pt x="94239" y="23942"/>
                    <a:pt x="96131" y="20745"/>
                    <a:pt x="96979" y="19473"/>
                  </a:cubicBezTo>
                  <a:cubicBezTo>
                    <a:pt x="96979" y="19440"/>
                    <a:pt x="97012" y="19440"/>
                    <a:pt x="97012" y="19408"/>
                  </a:cubicBezTo>
                  <a:cubicBezTo>
                    <a:pt x="97404" y="18821"/>
                    <a:pt x="97925" y="18103"/>
                    <a:pt x="98513" y="17353"/>
                  </a:cubicBezTo>
                  <a:cubicBezTo>
                    <a:pt x="100763" y="14287"/>
                    <a:pt x="103732" y="10339"/>
                    <a:pt x="103275" y="6229"/>
                  </a:cubicBezTo>
                  <a:cubicBezTo>
                    <a:pt x="103725" y="6217"/>
                    <a:pt x="104173" y="6211"/>
                    <a:pt x="104621" y="6211"/>
                  </a:cubicBezTo>
                  <a:close/>
                  <a:moveTo>
                    <a:pt x="129905" y="56999"/>
                  </a:moveTo>
                  <a:cubicBezTo>
                    <a:pt x="131016" y="56999"/>
                    <a:pt x="131983" y="57231"/>
                    <a:pt x="132796" y="57769"/>
                  </a:cubicBezTo>
                  <a:cubicBezTo>
                    <a:pt x="134068" y="58650"/>
                    <a:pt x="134819" y="60476"/>
                    <a:pt x="134753" y="62466"/>
                  </a:cubicBezTo>
                  <a:cubicBezTo>
                    <a:pt x="134460" y="66348"/>
                    <a:pt x="132209" y="69806"/>
                    <a:pt x="129828" y="73459"/>
                  </a:cubicBezTo>
                  <a:cubicBezTo>
                    <a:pt x="129371" y="74144"/>
                    <a:pt x="128914" y="74829"/>
                    <a:pt x="128458" y="75547"/>
                  </a:cubicBezTo>
                  <a:lnTo>
                    <a:pt x="109995" y="81190"/>
                  </a:lnTo>
                  <a:lnTo>
                    <a:pt x="98708" y="81190"/>
                  </a:lnTo>
                  <a:cubicBezTo>
                    <a:pt x="98676" y="80766"/>
                    <a:pt x="98676" y="80309"/>
                    <a:pt x="98676" y="79885"/>
                  </a:cubicBezTo>
                  <a:cubicBezTo>
                    <a:pt x="98676" y="77210"/>
                    <a:pt x="98643" y="74470"/>
                    <a:pt x="99198" y="71991"/>
                  </a:cubicBezTo>
                  <a:cubicBezTo>
                    <a:pt x="100241" y="67229"/>
                    <a:pt x="102427" y="65141"/>
                    <a:pt x="108168" y="63445"/>
                  </a:cubicBezTo>
                  <a:lnTo>
                    <a:pt x="108266" y="63445"/>
                  </a:lnTo>
                  <a:cubicBezTo>
                    <a:pt x="113485" y="61716"/>
                    <a:pt x="118737" y="60020"/>
                    <a:pt x="123989" y="58323"/>
                  </a:cubicBezTo>
                  <a:cubicBezTo>
                    <a:pt x="123989" y="58291"/>
                    <a:pt x="124021" y="58291"/>
                    <a:pt x="124021" y="58291"/>
                  </a:cubicBezTo>
                  <a:cubicBezTo>
                    <a:pt x="126283" y="57511"/>
                    <a:pt x="128253" y="56999"/>
                    <a:pt x="129905" y="56999"/>
                  </a:cubicBezTo>
                  <a:close/>
                  <a:moveTo>
                    <a:pt x="113518" y="87290"/>
                  </a:moveTo>
                  <a:lnTo>
                    <a:pt x="113518" y="202666"/>
                  </a:lnTo>
                  <a:lnTo>
                    <a:pt x="95185" y="202666"/>
                  </a:lnTo>
                  <a:lnTo>
                    <a:pt x="95185" y="87290"/>
                  </a:lnTo>
                  <a:lnTo>
                    <a:pt x="110451" y="87290"/>
                  </a:lnTo>
                  <a:cubicBezTo>
                    <a:pt x="110451" y="87306"/>
                    <a:pt x="110460" y="87314"/>
                    <a:pt x="110468" y="87314"/>
                  </a:cubicBezTo>
                  <a:cubicBezTo>
                    <a:pt x="110476" y="87314"/>
                    <a:pt x="110484" y="87306"/>
                    <a:pt x="110484" y="87290"/>
                  </a:cubicBezTo>
                  <a:close/>
                  <a:moveTo>
                    <a:pt x="103979" y="1"/>
                  </a:moveTo>
                  <a:cubicBezTo>
                    <a:pt x="94688" y="1"/>
                    <a:pt x="85150" y="2355"/>
                    <a:pt x="76103" y="7567"/>
                  </a:cubicBezTo>
                  <a:cubicBezTo>
                    <a:pt x="73171" y="9365"/>
                    <a:pt x="74813" y="13298"/>
                    <a:pt x="77568" y="13298"/>
                  </a:cubicBezTo>
                  <a:cubicBezTo>
                    <a:pt x="78062" y="13298"/>
                    <a:pt x="78591" y="13171"/>
                    <a:pt x="79136" y="12884"/>
                  </a:cubicBezTo>
                  <a:cubicBezTo>
                    <a:pt x="84682" y="9687"/>
                    <a:pt x="90814" y="7599"/>
                    <a:pt x="97143" y="6719"/>
                  </a:cubicBezTo>
                  <a:lnTo>
                    <a:pt x="97143" y="6719"/>
                  </a:lnTo>
                  <a:cubicBezTo>
                    <a:pt x="97534" y="8415"/>
                    <a:pt x="95088" y="11677"/>
                    <a:pt x="93620" y="13667"/>
                  </a:cubicBezTo>
                  <a:cubicBezTo>
                    <a:pt x="92967" y="14515"/>
                    <a:pt x="92380" y="15330"/>
                    <a:pt x="91891" y="16081"/>
                  </a:cubicBezTo>
                  <a:cubicBezTo>
                    <a:pt x="88857" y="20615"/>
                    <a:pt x="88074" y="25116"/>
                    <a:pt x="89738" y="28802"/>
                  </a:cubicBezTo>
                  <a:cubicBezTo>
                    <a:pt x="90292" y="30042"/>
                    <a:pt x="91075" y="31053"/>
                    <a:pt x="91760" y="31934"/>
                  </a:cubicBezTo>
                  <a:cubicBezTo>
                    <a:pt x="92380" y="32684"/>
                    <a:pt x="92935" y="33402"/>
                    <a:pt x="93130" y="34054"/>
                  </a:cubicBezTo>
                  <a:cubicBezTo>
                    <a:pt x="93554" y="35294"/>
                    <a:pt x="92837" y="36925"/>
                    <a:pt x="91989" y="38034"/>
                  </a:cubicBezTo>
                  <a:cubicBezTo>
                    <a:pt x="91206" y="39078"/>
                    <a:pt x="90195" y="40056"/>
                    <a:pt x="89118" y="41067"/>
                  </a:cubicBezTo>
                  <a:cubicBezTo>
                    <a:pt x="88466" y="41655"/>
                    <a:pt x="87813" y="42274"/>
                    <a:pt x="87194" y="42927"/>
                  </a:cubicBezTo>
                  <a:cubicBezTo>
                    <a:pt x="84551" y="45667"/>
                    <a:pt x="83181" y="48374"/>
                    <a:pt x="83051" y="51180"/>
                  </a:cubicBezTo>
                  <a:cubicBezTo>
                    <a:pt x="82920" y="53528"/>
                    <a:pt x="83638" y="55583"/>
                    <a:pt x="84290" y="57377"/>
                  </a:cubicBezTo>
                  <a:cubicBezTo>
                    <a:pt x="84453" y="57801"/>
                    <a:pt x="84584" y="58225"/>
                    <a:pt x="84714" y="58650"/>
                  </a:cubicBezTo>
                  <a:cubicBezTo>
                    <a:pt x="84747" y="58682"/>
                    <a:pt x="84747" y="58682"/>
                    <a:pt x="84747" y="58715"/>
                  </a:cubicBezTo>
                  <a:cubicBezTo>
                    <a:pt x="85334" y="60346"/>
                    <a:pt x="85334" y="61748"/>
                    <a:pt x="84714" y="62368"/>
                  </a:cubicBezTo>
                  <a:cubicBezTo>
                    <a:pt x="84399" y="62720"/>
                    <a:pt x="83831" y="62894"/>
                    <a:pt x="83106" y="62894"/>
                  </a:cubicBezTo>
                  <a:cubicBezTo>
                    <a:pt x="82555" y="62894"/>
                    <a:pt x="81914" y="62794"/>
                    <a:pt x="81224" y="62597"/>
                  </a:cubicBezTo>
                  <a:cubicBezTo>
                    <a:pt x="74961" y="60346"/>
                    <a:pt x="72547" y="52745"/>
                    <a:pt x="70916" y="44884"/>
                  </a:cubicBezTo>
                  <a:cubicBezTo>
                    <a:pt x="70916" y="44884"/>
                    <a:pt x="70916" y="44851"/>
                    <a:pt x="70916" y="44819"/>
                  </a:cubicBezTo>
                  <a:cubicBezTo>
                    <a:pt x="69872" y="40285"/>
                    <a:pt x="68829" y="36207"/>
                    <a:pt x="66643" y="32391"/>
                  </a:cubicBezTo>
                  <a:cubicBezTo>
                    <a:pt x="66643" y="32358"/>
                    <a:pt x="66610" y="32325"/>
                    <a:pt x="66610" y="32293"/>
                  </a:cubicBezTo>
                  <a:cubicBezTo>
                    <a:pt x="66088" y="31477"/>
                    <a:pt x="65599" y="30727"/>
                    <a:pt x="65142" y="29977"/>
                  </a:cubicBezTo>
                  <a:cubicBezTo>
                    <a:pt x="64425" y="28900"/>
                    <a:pt x="63805" y="27922"/>
                    <a:pt x="63283" y="27008"/>
                  </a:cubicBezTo>
                  <a:cubicBezTo>
                    <a:pt x="64849" y="24888"/>
                    <a:pt x="66545" y="22898"/>
                    <a:pt x="68437" y="21039"/>
                  </a:cubicBezTo>
                  <a:cubicBezTo>
                    <a:pt x="69611" y="19832"/>
                    <a:pt x="69644" y="17907"/>
                    <a:pt x="68437" y="16700"/>
                  </a:cubicBezTo>
                  <a:cubicBezTo>
                    <a:pt x="67829" y="16109"/>
                    <a:pt x="67040" y="15807"/>
                    <a:pt x="66256" y="15807"/>
                  </a:cubicBezTo>
                  <a:cubicBezTo>
                    <a:pt x="65483" y="15807"/>
                    <a:pt x="64714" y="16101"/>
                    <a:pt x="64131" y="16700"/>
                  </a:cubicBezTo>
                  <a:cubicBezTo>
                    <a:pt x="51214" y="29422"/>
                    <a:pt x="45244" y="47787"/>
                    <a:pt x="47984" y="65663"/>
                  </a:cubicBezTo>
                  <a:lnTo>
                    <a:pt x="5709" y="52745"/>
                  </a:lnTo>
                  <a:cubicBezTo>
                    <a:pt x="5282" y="52610"/>
                    <a:pt x="4842" y="52544"/>
                    <a:pt x="4404" y="52544"/>
                  </a:cubicBezTo>
                  <a:cubicBezTo>
                    <a:pt x="3471" y="52544"/>
                    <a:pt x="2550" y="52843"/>
                    <a:pt x="1795" y="53398"/>
                  </a:cubicBezTo>
                  <a:cubicBezTo>
                    <a:pt x="686" y="54246"/>
                    <a:pt x="1" y="55551"/>
                    <a:pt x="1" y="56953"/>
                  </a:cubicBezTo>
                  <a:lnTo>
                    <a:pt x="1" y="172591"/>
                  </a:lnTo>
                  <a:cubicBezTo>
                    <a:pt x="1" y="174483"/>
                    <a:pt x="1208" y="176179"/>
                    <a:pt x="3002" y="176766"/>
                  </a:cubicBezTo>
                  <a:lnTo>
                    <a:pt x="14158" y="180517"/>
                  </a:lnTo>
                  <a:cubicBezTo>
                    <a:pt x="14476" y="180633"/>
                    <a:pt x="14806" y="180687"/>
                    <a:pt x="15133" y="180687"/>
                  </a:cubicBezTo>
                  <a:cubicBezTo>
                    <a:pt x="16381" y="180687"/>
                    <a:pt x="17593" y="179892"/>
                    <a:pt x="18007" y="178625"/>
                  </a:cubicBezTo>
                  <a:cubicBezTo>
                    <a:pt x="18561" y="177027"/>
                    <a:pt x="17713" y="175266"/>
                    <a:pt x="16082" y="174744"/>
                  </a:cubicBezTo>
                  <a:lnTo>
                    <a:pt x="6133" y="171384"/>
                  </a:lnTo>
                  <a:lnTo>
                    <a:pt x="6133" y="59269"/>
                  </a:lnTo>
                  <a:lnTo>
                    <a:pt x="89444" y="84745"/>
                  </a:lnTo>
                  <a:cubicBezTo>
                    <a:pt x="89183" y="85365"/>
                    <a:pt x="89053" y="86018"/>
                    <a:pt x="89053" y="86703"/>
                  </a:cubicBezTo>
                  <a:lnTo>
                    <a:pt x="89053" y="199372"/>
                  </a:lnTo>
                  <a:lnTo>
                    <a:pt x="29619" y="179310"/>
                  </a:lnTo>
                  <a:cubicBezTo>
                    <a:pt x="29294" y="179198"/>
                    <a:pt x="28963" y="179144"/>
                    <a:pt x="28638" y="179144"/>
                  </a:cubicBezTo>
                  <a:cubicBezTo>
                    <a:pt x="27366" y="179144"/>
                    <a:pt x="26179" y="179962"/>
                    <a:pt x="25738" y="181235"/>
                  </a:cubicBezTo>
                  <a:cubicBezTo>
                    <a:pt x="25183" y="182833"/>
                    <a:pt x="26064" y="184562"/>
                    <a:pt x="27662" y="185084"/>
                  </a:cubicBezTo>
                  <a:lnTo>
                    <a:pt x="89868" y="206124"/>
                  </a:lnTo>
                  <a:cubicBezTo>
                    <a:pt x="90847" y="207690"/>
                    <a:pt x="92576" y="208766"/>
                    <a:pt x="94566" y="208766"/>
                  </a:cubicBezTo>
                  <a:lnTo>
                    <a:pt x="114138" y="208766"/>
                  </a:lnTo>
                  <a:cubicBezTo>
                    <a:pt x="116127" y="208766"/>
                    <a:pt x="117856" y="207690"/>
                    <a:pt x="118835" y="206124"/>
                  </a:cubicBezTo>
                  <a:lnTo>
                    <a:pt x="205701" y="176766"/>
                  </a:lnTo>
                  <a:cubicBezTo>
                    <a:pt x="207496" y="176179"/>
                    <a:pt x="208703" y="174483"/>
                    <a:pt x="208703" y="172591"/>
                  </a:cubicBezTo>
                  <a:lnTo>
                    <a:pt x="208703" y="87453"/>
                  </a:lnTo>
                  <a:cubicBezTo>
                    <a:pt x="208621" y="85430"/>
                    <a:pt x="207129" y="84419"/>
                    <a:pt x="205636" y="84419"/>
                  </a:cubicBezTo>
                  <a:cubicBezTo>
                    <a:pt x="204144" y="84419"/>
                    <a:pt x="202652" y="85430"/>
                    <a:pt x="202570" y="87453"/>
                  </a:cubicBezTo>
                  <a:lnTo>
                    <a:pt x="202570" y="171384"/>
                  </a:lnTo>
                  <a:lnTo>
                    <a:pt x="119650" y="199372"/>
                  </a:lnTo>
                  <a:lnTo>
                    <a:pt x="119650" y="86703"/>
                  </a:lnTo>
                  <a:cubicBezTo>
                    <a:pt x="119650" y="86018"/>
                    <a:pt x="119520" y="85365"/>
                    <a:pt x="119259" y="84745"/>
                  </a:cubicBezTo>
                  <a:lnTo>
                    <a:pt x="202570" y="59269"/>
                  </a:lnTo>
                  <a:lnTo>
                    <a:pt x="202570" y="73002"/>
                  </a:lnTo>
                  <a:cubicBezTo>
                    <a:pt x="202570" y="74666"/>
                    <a:pt x="203940" y="76036"/>
                    <a:pt x="205636" y="76036"/>
                  </a:cubicBezTo>
                  <a:cubicBezTo>
                    <a:pt x="207332" y="76036"/>
                    <a:pt x="208703" y="74666"/>
                    <a:pt x="208703" y="73002"/>
                  </a:cubicBezTo>
                  <a:lnTo>
                    <a:pt x="208703" y="56953"/>
                  </a:lnTo>
                  <a:cubicBezTo>
                    <a:pt x="208703" y="55551"/>
                    <a:pt x="208017" y="54246"/>
                    <a:pt x="206908" y="53398"/>
                  </a:cubicBezTo>
                  <a:cubicBezTo>
                    <a:pt x="206153" y="52843"/>
                    <a:pt x="205232" y="52544"/>
                    <a:pt x="204299" y="52544"/>
                  </a:cubicBezTo>
                  <a:cubicBezTo>
                    <a:pt x="203861" y="52544"/>
                    <a:pt x="203421" y="52610"/>
                    <a:pt x="202994" y="52745"/>
                  </a:cubicBezTo>
                  <a:lnTo>
                    <a:pt x="160719" y="65663"/>
                  </a:lnTo>
                  <a:cubicBezTo>
                    <a:pt x="166411" y="29249"/>
                    <a:pt x="136729" y="1"/>
                    <a:pt x="103979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03;p53">
            <a:extLst>
              <a:ext uri="{FF2B5EF4-FFF2-40B4-BE49-F238E27FC236}">
                <a16:creationId xmlns:a16="http://schemas.microsoft.com/office/drawing/2014/main" xmlns="" id="{854B3CE3-E446-D4F1-83E5-D661B19A4A88}"/>
              </a:ext>
            </a:extLst>
          </p:cNvPr>
          <p:cNvGrpSpPr/>
          <p:nvPr/>
        </p:nvGrpSpPr>
        <p:grpSpPr>
          <a:xfrm>
            <a:off x="8264831" y="3533976"/>
            <a:ext cx="641817" cy="606479"/>
            <a:chOff x="1190625" y="549225"/>
            <a:chExt cx="5219200" cy="4596575"/>
          </a:xfrm>
        </p:grpSpPr>
        <p:sp>
          <p:nvSpPr>
            <p:cNvPr id="14" name="Google Shape;904;p53">
              <a:extLst>
                <a:ext uri="{FF2B5EF4-FFF2-40B4-BE49-F238E27FC236}">
                  <a16:creationId xmlns:a16="http://schemas.microsoft.com/office/drawing/2014/main" xmlns="" id="{C2FD9348-C43D-A14A-2B49-9201583E35F2}"/>
                </a:ext>
              </a:extLst>
            </p:cNvPr>
            <p:cNvSpPr/>
            <p:nvPr/>
          </p:nvSpPr>
          <p:spPr>
            <a:xfrm>
              <a:off x="1190625" y="3321500"/>
              <a:ext cx="3456075" cy="1824300"/>
            </a:xfrm>
            <a:custGeom>
              <a:avLst/>
              <a:gdLst/>
              <a:ahLst/>
              <a:cxnLst/>
              <a:rect l="l" t="t" r="r" b="b"/>
              <a:pathLst>
                <a:path w="138243" h="72972" extrusionOk="0">
                  <a:moveTo>
                    <a:pt x="24889" y="6101"/>
                  </a:moveTo>
                  <a:lnTo>
                    <a:pt x="24889" y="10994"/>
                  </a:lnTo>
                  <a:lnTo>
                    <a:pt x="16310" y="10994"/>
                  </a:lnTo>
                  <a:lnTo>
                    <a:pt x="16310" y="6101"/>
                  </a:lnTo>
                  <a:close/>
                  <a:moveTo>
                    <a:pt x="39568" y="6101"/>
                  </a:moveTo>
                  <a:lnTo>
                    <a:pt x="39568" y="10994"/>
                  </a:lnTo>
                  <a:lnTo>
                    <a:pt x="30989" y="10994"/>
                  </a:lnTo>
                  <a:lnTo>
                    <a:pt x="30989" y="6101"/>
                  </a:lnTo>
                  <a:close/>
                  <a:moveTo>
                    <a:pt x="54247" y="6101"/>
                  </a:moveTo>
                  <a:lnTo>
                    <a:pt x="54247" y="10994"/>
                  </a:lnTo>
                  <a:lnTo>
                    <a:pt x="45668" y="10994"/>
                  </a:lnTo>
                  <a:lnTo>
                    <a:pt x="45668" y="6101"/>
                  </a:lnTo>
                  <a:close/>
                  <a:moveTo>
                    <a:pt x="68926" y="6101"/>
                  </a:moveTo>
                  <a:lnTo>
                    <a:pt x="68926" y="10994"/>
                  </a:lnTo>
                  <a:lnTo>
                    <a:pt x="60347" y="10994"/>
                  </a:lnTo>
                  <a:lnTo>
                    <a:pt x="60347" y="6101"/>
                  </a:lnTo>
                  <a:close/>
                  <a:moveTo>
                    <a:pt x="24889" y="17126"/>
                  </a:moveTo>
                  <a:lnTo>
                    <a:pt x="24889" y="28119"/>
                  </a:lnTo>
                  <a:lnTo>
                    <a:pt x="16310" y="28119"/>
                  </a:lnTo>
                  <a:lnTo>
                    <a:pt x="16310" y="17126"/>
                  </a:lnTo>
                  <a:close/>
                  <a:moveTo>
                    <a:pt x="39568" y="17126"/>
                  </a:moveTo>
                  <a:lnTo>
                    <a:pt x="39568" y="28119"/>
                  </a:lnTo>
                  <a:lnTo>
                    <a:pt x="30989" y="28119"/>
                  </a:lnTo>
                  <a:lnTo>
                    <a:pt x="30989" y="17126"/>
                  </a:lnTo>
                  <a:close/>
                  <a:moveTo>
                    <a:pt x="54247" y="17126"/>
                  </a:moveTo>
                  <a:lnTo>
                    <a:pt x="54247" y="28119"/>
                  </a:lnTo>
                  <a:lnTo>
                    <a:pt x="45668" y="28119"/>
                  </a:lnTo>
                  <a:lnTo>
                    <a:pt x="45668" y="17126"/>
                  </a:lnTo>
                  <a:close/>
                  <a:moveTo>
                    <a:pt x="68926" y="17126"/>
                  </a:moveTo>
                  <a:lnTo>
                    <a:pt x="68926" y="28119"/>
                  </a:lnTo>
                  <a:lnTo>
                    <a:pt x="60347" y="28119"/>
                  </a:lnTo>
                  <a:lnTo>
                    <a:pt x="60347" y="17126"/>
                  </a:lnTo>
                  <a:close/>
                  <a:moveTo>
                    <a:pt x="24889" y="34252"/>
                  </a:moveTo>
                  <a:lnTo>
                    <a:pt x="24889" y="53008"/>
                  </a:lnTo>
                  <a:lnTo>
                    <a:pt x="16310" y="53008"/>
                  </a:lnTo>
                  <a:lnTo>
                    <a:pt x="16310" y="34252"/>
                  </a:lnTo>
                  <a:close/>
                  <a:moveTo>
                    <a:pt x="39568" y="34252"/>
                  </a:moveTo>
                  <a:lnTo>
                    <a:pt x="39568" y="53008"/>
                  </a:lnTo>
                  <a:lnTo>
                    <a:pt x="30989" y="53008"/>
                  </a:lnTo>
                  <a:lnTo>
                    <a:pt x="30989" y="34252"/>
                  </a:lnTo>
                  <a:close/>
                  <a:moveTo>
                    <a:pt x="54247" y="34252"/>
                  </a:moveTo>
                  <a:lnTo>
                    <a:pt x="54247" y="53008"/>
                  </a:lnTo>
                  <a:lnTo>
                    <a:pt x="45668" y="53008"/>
                  </a:lnTo>
                  <a:lnTo>
                    <a:pt x="45668" y="34252"/>
                  </a:lnTo>
                  <a:close/>
                  <a:moveTo>
                    <a:pt x="68926" y="34252"/>
                  </a:moveTo>
                  <a:lnTo>
                    <a:pt x="68926" y="53008"/>
                  </a:lnTo>
                  <a:lnTo>
                    <a:pt x="60347" y="53008"/>
                  </a:lnTo>
                  <a:lnTo>
                    <a:pt x="60347" y="34252"/>
                  </a:lnTo>
                  <a:close/>
                  <a:moveTo>
                    <a:pt x="13244" y="1"/>
                  </a:moveTo>
                  <a:cubicBezTo>
                    <a:pt x="11580" y="1"/>
                    <a:pt x="10210" y="1371"/>
                    <a:pt x="10210" y="3067"/>
                  </a:cubicBezTo>
                  <a:lnTo>
                    <a:pt x="10210" y="53008"/>
                  </a:lnTo>
                  <a:lnTo>
                    <a:pt x="5513" y="53008"/>
                  </a:lnTo>
                  <a:cubicBezTo>
                    <a:pt x="2479" y="53008"/>
                    <a:pt x="0" y="55487"/>
                    <a:pt x="0" y="58521"/>
                  </a:cubicBezTo>
                  <a:lnTo>
                    <a:pt x="0" y="67491"/>
                  </a:lnTo>
                  <a:cubicBezTo>
                    <a:pt x="0" y="70525"/>
                    <a:pt x="2479" y="72971"/>
                    <a:pt x="5513" y="72971"/>
                  </a:cubicBezTo>
                  <a:lnTo>
                    <a:pt x="19409" y="72971"/>
                  </a:lnTo>
                  <a:cubicBezTo>
                    <a:pt x="23454" y="72841"/>
                    <a:pt x="23454" y="67002"/>
                    <a:pt x="19409" y="66871"/>
                  </a:cubicBezTo>
                  <a:lnTo>
                    <a:pt x="6133" y="66871"/>
                  </a:lnTo>
                  <a:lnTo>
                    <a:pt x="6133" y="59108"/>
                  </a:lnTo>
                  <a:lnTo>
                    <a:pt x="132110" y="59108"/>
                  </a:lnTo>
                  <a:lnTo>
                    <a:pt x="132110" y="66871"/>
                  </a:lnTo>
                  <a:lnTo>
                    <a:pt x="33729" y="66871"/>
                  </a:lnTo>
                  <a:cubicBezTo>
                    <a:pt x="29684" y="67002"/>
                    <a:pt x="29684" y="72841"/>
                    <a:pt x="33729" y="72971"/>
                  </a:cubicBezTo>
                  <a:lnTo>
                    <a:pt x="132730" y="72971"/>
                  </a:lnTo>
                  <a:cubicBezTo>
                    <a:pt x="135764" y="72971"/>
                    <a:pt x="138243" y="70525"/>
                    <a:pt x="138243" y="67491"/>
                  </a:cubicBezTo>
                  <a:lnTo>
                    <a:pt x="138243" y="58521"/>
                  </a:lnTo>
                  <a:cubicBezTo>
                    <a:pt x="138243" y="55487"/>
                    <a:pt x="135764" y="53008"/>
                    <a:pt x="132730" y="53008"/>
                  </a:cubicBezTo>
                  <a:lnTo>
                    <a:pt x="75026" y="53008"/>
                  </a:lnTo>
                  <a:lnTo>
                    <a:pt x="75026" y="3067"/>
                  </a:lnTo>
                  <a:cubicBezTo>
                    <a:pt x="75026" y="1371"/>
                    <a:pt x="73656" y="1"/>
                    <a:pt x="71959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5;p53">
              <a:extLst>
                <a:ext uri="{FF2B5EF4-FFF2-40B4-BE49-F238E27FC236}">
                  <a16:creationId xmlns:a16="http://schemas.microsoft.com/office/drawing/2014/main" xmlns="" id="{E3B704B2-C135-F3C9-6B2D-068E489A8D96}"/>
                </a:ext>
              </a:extLst>
            </p:cNvPr>
            <p:cNvSpPr/>
            <p:nvPr/>
          </p:nvSpPr>
          <p:spPr>
            <a:xfrm>
              <a:off x="2954525" y="1119675"/>
              <a:ext cx="3455300" cy="1824275"/>
            </a:xfrm>
            <a:custGeom>
              <a:avLst/>
              <a:gdLst/>
              <a:ahLst/>
              <a:cxnLst/>
              <a:rect l="l" t="t" r="r" b="b"/>
              <a:pathLst>
                <a:path w="138212" h="72971" extrusionOk="0">
                  <a:moveTo>
                    <a:pt x="42504" y="6100"/>
                  </a:moveTo>
                  <a:lnTo>
                    <a:pt x="42504" y="10993"/>
                  </a:lnTo>
                  <a:lnTo>
                    <a:pt x="33958" y="10993"/>
                  </a:lnTo>
                  <a:lnTo>
                    <a:pt x="33958" y="6100"/>
                  </a:lnTo>
                  <a:close/>
                  <a:moveTo>
                    <a:pt x="57183" y="6100"/>
                  </a:moveTo>
                  <a:lnTo>
                    <a:pt x="57183" y="10993"/>
                  </a:lnTo>
                  <a:lnTo>
                    <a:pt x="48637" y="10993"/>
                  </a:lnTo>
                  <a:lnTo>
                    <a:pt x="48637" y="6100"/>
                  </a:lnTo>
                  <a:close/>
                  <a:moveTo>
                    <a:pt x="71862" y="6100"/>
                  </a:moveTo>
                  <a:lnTo>
                    <a:pt x="71862" y="10993"/>
                  </a:lnTo>
                  <a:lnTo>
                    <a:pt x="63316" y="10993"/>
                  </a:lnTo>
                  <a:lnTo>
                    <a:pt x="63316" y="6100"/>
                  </a:lnTo>
                  <a:close/>
                  <a:moveTo>
                    <a:pt x="85008" y="11450"/>
                  </a:moveTo>
                  <a:lnTo>
                    <a:pt x="88238" y="15136"/>
                  </a:lnTo>
                  <a:lnTo>
                    <a:pt x="81779" y="20779"/>
                  </a:lnTo>
                  <a:lnTo>
                    <a:pt x="78582" y="17093"/>
                  </a:lnTo>
                  <a:lnTo>
                    <a:pt x="85008" y="11450"/>
                  </a:lnTo>
                  <a:close/>
                  <a:moveTo>
                    <a:pt x="42504" y="17126"/>
                  </a:moveTo>
                  <a:lnTo>
                    <a:pt x="42504" y="28118"/>
                  </a:lnTo>
                  <a:lnTo>
                    <a:pt x="33958" y="28118"/>
                  </a:lnTo>
                  <a:lnTo>
                    <a:pt x="33958" y="17126"/>
                  </a:lnTo>
                  <a:close/>
                  <a:moveTo>
                    <a:pt x="57183" y="17126"/>
                  </a:moveTo>
                  <a:lnTo>
                    <a:pt x="57183" y="28118"/>
                  </a:lnTo>
                  <a:lnTo>
                    <a:pt x="48637" y="28118"/>
                  </a:lnTo>
                  <a:lnTo>
                    <a:pt x="48637" y="17126"/>
                  </a:lnTo>
                  <a:close/>
                  <a:moveTo>
                    <a:pt x="71862" y="17126"/>
                  </a:moveTo>
                  <a:lnTo>
                    <a:pt x="71862" y="28118"/>
                  </a:lnTo>
                  <a:lnTo>
                    <a:pt x="63316" y="28118"/>
                  </a:lnTo>
                  <a:lnTo>
                    <a:pt x="63316" y="17126"/>
                  </a:lnTo>
                  <a:close/>
                  <a:moveTo>
                    <a:pt x="92250" y="19768"/>
                  </a:moveTo>
                  <a:lnTo>
                    <a:pt x="94859" y="22736"/>
                  </a:lnTo>
                  <a:lnTo>
                    <a:pt x="99491" y="28053"/>
                  </a:lnTo>
                  <a:lnTo>
                    <a:pt x="93065" y="33696"/>
                  </a:lnTo>
                  <a:lnTo>
                    <a:pt x="85824" y="25378"/>
                  </a:lnTo>
                  <a:lnTo>
                    <a:pt x="92250" y="19768"/>
                  </a:lnTo>
                  <a:close/>
                  <a:moveTo>
                    <a:pt x="103536" y="32653"/>
                  </a:moveTo>
                  <a:lnTo>
                    <a:pt x="115867" y="46777"/>
                  </a:lnTo>
                  <a:lnTo>
                    <a:pt x="109408" y="52420"/>
                  </a:lnTo>
                  <a:lnTo>
                    <a:pt x="97077" y="38296"/>
                  </a:lnTo>
                  <a:lnTo>
                    <a:pt x="103536" y="32653"/>
                  </a:lnTo>
                  <a:close/>
                  <a:moveTo>
                    <a:pt x="42504" y="34251"/>
                  </a:moveTo>
                  <a:lnTo>
                    <a:pt x="42504" y="53007"/>
                  </a:lnTo>
                  <a:lnTo>
                    <a:pt x="33958" y="53007"/>
                  </a:lnTo>
                  <a:lnTo>
                    <a:pt x="33958" y="34251"/>
                  </a:lnTo>
                  <a:close/>
                  <a:moveTo>
                    <a:pt x="57183" y="34251"/>
                  </a:moveTo>
                  <a:lnTo>
                    <a:pt x="57183" y="53007"/>
                  </a:lnTo>
                  <a:lnTo>
                    <a:pt x="48637" y="53007"/>
                  </a:lnTo>
                  <a:lnTo>
                    <a:pt x="48637" y="34251"/>
                  </a:lnTo>
                  <a:close/>
                  <a:moveTo>
                    <a:pt x="71862" y="34251"/>
                  </a:moveTo>
                  <a:lnTo>
                    <a:pt x="71862" y="53007"/>
                  </a:lnTo>
                  <a:lnTo>
                    <a:pt x="63316" y="53007"/>
                  </a:lnTo>
                  <a:lnTo>
                    <a:pt x="63316" y="34251"/>
                  </a:lnTo>
                  <a:close/>
                  <a:moveTo>
                    <a:pt x="77995" y="25737"/>
                  </a:moveTo>
                  <a:lnTo>
                    <a:pt x="101807" y="53007"/>
                  </a:lnTo>
                  <a:lnTo>
                    <a:pt x="77995" y="53007"/>
                  </a:lnTo>
                  <a:lnTo>
                    <a:pt x="77995" y="25737"/>
                  </a:lnTo>
                  <a:close/>
                  <a:moveTo>
                    <a:pt x="30892" y="0"/>
                  </a:moveTo>
                  <a:cubicBezTo>
                    <a:pt x="29196" y="0"/>
                    <a:pt x="27826" y="1370"/>
                    <a:pt x="27826" y="3066"/>
                  </a:cubicBezTo>
                  <a:lnTo>
                    <a:pt x="27826" y="53007"/>
                  </a:lnTo>
                  <a:lnTo>
                    <a:pt x="5481" y="53007"/>
                  </a:lnTo>
                  <a:cubicBezTo>
                    <a:pt x="2447" y="53007"/>
                    <a:pt x="1" y="55486"/>
                    <a:pt x="1" y="58520"/>
                  </a:cubicBezTo>
                  <a:lnTo>
                    <a:pt x="1" y="67491"/>
                  </a:lnTo>
                  <a:cubicBezTo>
                    <a:pt x="1" y="70524"/>
                    <a:pt x="2447" y="72971"/>
                    <a:pt x="5481" y="72971"/>
                  </a:cubicBezTo>
                  <a:lnTo>
                    <a:pt x="105820" y="72971"/>
                  </a:lnTo>
                  <a:cubicBezTo>
                    <a:pt x="109864" y="72840"/>
                    <a:pt x="109864" y="67001"/>
                    <a:pt x="105820" y="66871"/>
                  </a:cubicBezTo>
                  <a:lnTo>
                    <a:pt x="6101" y="66871"/>
                  </a:lnTo>
                  <a:lnTo>
                    <a:pt x="6101" y="59107"/>
                  </a:lnTo>
                  <a:lnTo>
                    <a:pt x="132111" y="59107"/>
                  </a:lnTo>
                  <a:lnTo>
                    <a:pt x="132111" y="66871"/>
                  </a:lnTo>
                  <a:lnTo>
                    <a:pt x="120629" y="66871"/>
                  </a:lnTo>
                  <a:cubicBezTo>
                    <a:pt x="116552" y="67001"/>
                    <a:pt x="116584" y="72840"/>
                    <a:pt x="120629" y="72971"/>
                  </a:cubicBezTo>
                  <a:lnTo>
                    <a:pt x="132698" y="72971"/>
                  </a:lnTo>
                  <a:cubicBezTo>
                    <a:pt x="135732" y="72971"/>
                    <a:pt x="138211" y="70524"/>
                    <a:pt x="138211" y="67491"/>
                  </a:cubicBezTo>
                  <a:lnTo>
                    <a:pt x="138211" y="58520"/>
                  </a:lnTo>
                  <a:cubicBezTo>
                    <a:pt x="138211" y="55486"/>
                    <a:pt x="135732" y="53007"/>
                    <a:pt x="132698" y="53007"/>
                  </a:cubicBezTo>
                  <a:lnTo>
                    <a:pt x="118052" y="53007"/>
                  </a:lnTo>
                  <a:lnTo>
                    <a:pt x="120955" y="50463"/>
                  </a:lnTo>
                  <a:cubicBezTo>
                    <a:pt x="122912" y="48767"/>
                    <a:pt x="123108" y="45798"/>
                    <a:pt x="121412" y="43841"/>
                  </a:cubicBezTo>
                  <a:lnTo>
                    <a:pt x="106113" y="26324"/>
                  </a:lnTo>
                  <a:lnTo>
                    <a:pt x="100959" y="20420"/>
                  </a:lnTo>
                  <a:lnTo>
                    <a:pt x="88694" y="6361"/>
                  </a:lnTo>
                  <a:cubicBezTo>
                    <a:pt x="87879" y="5415"/>
                    <a:pt x="86737" y="4860"/>
                    <a:pt x="85465" y="4763"/>
                  </a:cubicBezTo>
                  <a:cubicBezTo>
                    <a:pt x="85376" y="4758"/>
                    <a:pt x="85287" y="4756"/>
                    <a:pt x="85199" y="4756"/>
                  </a:cubicBezTo>
                  <a:cubicBezTo>
                    <a:pt x="84054" y="4756"/>
                    <a:pt x="82951" y="5147"/>
                    <a:pt x="82072" y="5904"/>
                  </a:cubicBezTo>
                  <a:lnTo>
                    <a:pt x="77995" y="9492"/>
                  </a:lnTo>
                  <a:lnTo>
                    <a:pt x="77995" y="3066"/>
                  </a:lnTo>
                  <a:cubicBezTo>
                    <a:pt x="77995" y="1370"/>
                    <a:pt x="76625" y="0"/>
                    <a:pt x="74929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6;p53">
              <a:extLst>
                <a:ext uri="{FF2B5EF4-FFF2-40B4-BE49-F238E27FC236}">
                  <a16:creationId xmlns:a16="http://schemas.microsoft.com/office/drawing/2014/main" xmlns="" id="{6CC74E3E-723F-DE3B-1270-7BF29D1A4927}"/>
                </a:ext>
              </a:extLst>
            </p:cNvPr>
            <p:cNvSpPr/>
            <p:nvPr/>
          </p:nvSpPr>
          <p:spPr>
            <a:xfrm>
              <a:off x="1303975" y="549225"/>
              <a:ext cx="1547025" cy="1375550"/>
            </a:xfrm>
            <a:custGeom>
              <a:avLst/>
              <a:gdLst/>
              <a:ahLst/>
              <a:cxnLst/>
              <a:rect l="l" t="t" r="r" b="b"/>
              <a:pathLst>
                <a:path w="61881" h="55022" extrusionOk="0">
                  <a:moveTo>
                    <a:pt x="30940" y="0"/>
                  </a:moveTo>
                  <a:cubicBezTo>
                    <a:pt x="27703" y="0"/>
                    <a:pt x="24465" y="1680"/>
                    <a:pt x="22867" y="5040"/>
                  </a:cubicBezTo>
                  <a:lnTo>
                    <a:pt x="22149" y="6443"/>
                  </a:lnTo>
                  <a:cubicBezTo>
                    <a:pt x="21399" y="7976"/>
                    <a:pt x="22051" y="9803"/>
                    <a:pt x="23552" y="10553"/>
                  </a:cubicBezTo>
                  <a:cubicBezTo>
                    <a:pt x="23986" y="10766"/>
                    <a:pt x="24444" y="10866"/>
                    <a:pt x="24894" y="10866"/>
                  </a:cubicBezTo>
                  <a:cubicBezTo>
                    <a:pt x="26033" y="10866"/>
                    <a:pt x="27124" y="10226"/>
                    <a:pt x="27662" y="9150"/>
                  </a:cubicBezTo>
                  <a:lnTo>
                    <a:pt x="28347" y="7715"/>
                  </a:lnTo>
                  <a:cubicBezTo>
                    <a:pt x="28836" y="6639"/>
                    <a:pt x="29888" y="6100"/>
                    <a:pt x="30940" y="6100"/>
                  </a:cubicBezTo>
                  <a:cubicBezTo>
                    <a:pt x="31992" y="6100"/>
                    <a:pt x="33044" y="6639"/>
                    <a:pt x="33533" y="7715"/>
                  </a:cubicBezTo>
                  <a:lnTo>
                    <a:pt x="36730" y="14239"/>
                  </a:lnTo>
                  <a:cubicBezTo>
                    <a:pt x="38035" y="16914"/>
                    <a:pt x="40579" y="18773"/>
                    <a:pt x="43515" y="19197"/>
                  </a:cubicBezTo>
                  <a:lnTo>
                    <a:pt x="50691" y="20241"/>
                  </a:lnTo>
                  <a:cubicBezTo>
                    <a:pt x="51801" y="20404"/>
                    <a:pt x="52649" y="21154"/>
                    <a:pt x="53007" y="22231"/>
                  </a:cubicBezTo>
                  <a:cubicBezTo>
                    <a:pt x="53366" y="23307"/>
                    <a:pt x="53105" y="24449"/>
                    <a:pt x="52290" y="25232"/>
                  </a:cubicBezTo>
                  <a:lnTo>
                    <a:pt x="47103" y="30321"/>
                  </a:lnTo>
                  <a:cubicBezTo>
                    <a:pt x="44983" y="32376"/>
                    <a:pt x="44004" y="35377"/>
                    <a:pt x="44526" y="38313"/>
                  </a:cubicBezTo>
                  <a:lnTo>
                    <a:pt x="45733" y="45456"/>
                  </a:lnTo>
                  <a:cubicBezTo>
                    <a:pt x="45929" y="46598"/>
                    <a:pt x="45505" y="47674"/>
                    <a:pt x="44559" y="48359"/>
                  </a:cubicBezTo>
                  <a:cubicBezTo>
                    <a:pt x="44279" y="48553"/>
                    <a:pt x="43672" y="48903"/>
                    <a:pt x="42880" y="48903"/>
                  </a:cubicBezTo>
                  <a:cubicBezTo>
                    <a:pt x="42471" y="48903"/>
                    <a:pt x="42013" y="48810"/>
                    <a:pt x="41525" y="48555"/>
                  </a:cubicBezTo>
                  <a:lnTo>
                    <a:pt x="35132" y="45195"/>
                  </a:lnTo>
                  <a:cubicBezTo>
                    <a:pt x="33827" y="44494"/>
                    <a:pt x="32384" y="44143"/>
                    <a:pt x="30940" y="44143"/>
                  </a:cubicBezTo>
                  <a:cubicBezTo>
                    <a:pt x="29497" y="44143"/>
                    <a:pt x="28053" y="44494"/>
                    <a:pt x="26748" y="45195"/>
                  </a:cubicBezTo>
                  <a:lnTo>
                    <a:pt x="20355" y="48555"/>
                  </a:lnTo>
                  <a:cubicBezTo>
                    <a:pt x="19867" y="48810"/>
                    <a:pt x="19409" y="48903"/>
                    <a:pt x="19001" y="48903"/>
                  </a:cubicBezTo>
                  <a:cubicBezTo>
                    <a:pt x="18208" y="48903"/>
                    <a:pt x="17601" y="48553"/>
                    <a:pt x="17321" y="48359"/>
                  </a:cubicBezTo>
                  <a:cubicBezTo>
                    <a:pt x="16375" y="47674"/>
                    <a:pt x="15951" y="46598"/>
                    <a:pt x="16147" y="45456"/>
                  </a:cubicBezTo>
                  <a:lnTo>
                    <a:pt x="17354" y="38313"/>
                  </a:lnTo>
                  <a:cubicBezTo>
                    <a:pt x="17876" y="35377"/>
                    <a:pt x="16897" y="32376"/>
                    <a:pt x="14777" y="30321"/>
                  </a:cubicBezTo>
                  <a:lnTo>
                    <a:pt x="9590" y="25232"/>
                  </a:lnTo>
                  <a:cubicBezTo>
                    <a:pt x="8775" y="24449"/>
                    <a:pt x="8514" y="23307"/>
                    <a:pt x="8873" y="22231"/>
                  </a:cubicBezTo>
                  <a:cubicBezTo>
                    <a:pt x="9232" y="21154"/>
                    <a:pt x="10080" y="20404"/>
                    <a:pt x="11221" y="20241"/>
                  </a:cubicBezTo>
                  <a:lnTo>
                    <a:pt x="15103" y="19654"/>
                  </a:lnTo>
                  <a:cubicBezTo>
                    <a:pt x="18963" y="18964"/>
                    <a:pt x="18325" y="13594"/>
                    <a:pt x="14669" y="13594"/>
                  </a:cubicBezTo>
                  <a:cubicBezTo>
                    <a:pt x="14525" y="13594"/>
                    <a:pt x="14376" y="13602"/>
                    <a:pt x="14222" y="13619"/>
                  </a:cubicBezTo>
                  <a:lnTo>
                    <a:pt x="10308" y="14174"/>
                  </a:lnTo>
                  <a:cubicBezTo>
                    <a:pt x="3001" y="15185"/>
                    <a:pt x="0" y="24482"/>
                    <a:pt x="5317" y="29603"/>
                  </a:cubicBezTo>
                  <a:lnTo>
                    <a:pt x="10504" y="34692"/>
                  </a:lnTo>
                  <a:cubicBezTo>
                    <a:pt x="11189" y="35344"/>
                    <a:pt x="11515" y="36323"/>
                    <a:pt x="11352" y="37269"/>
                  </a:cubicBezTo>
                  <a:lnTo>
                    <a:pt x="10112" y="44445"/>
                  </a:lnTo>
                  <a:cubicBezTo>
                    <a:pt x="9525" y="47870"/>
                    <a:pt x="10928" y="51263"/>
                    <a:pt x="13733" y="53318"/>
                  </a:cubicBezTo>
                  <a:cubicBezTo>
                    <a:pt x="15299" y="54427"/>
                    <a:pt x="17126" y="55014"/>
                    <a:pt x="18985" y="55014"/>
                  </a:cubicBezTo>
                  <a:cubicBezTo>
                    <a:pt x="20420" y="55014"/>
                    <a:pt x="21855" y="54688"/>
                    <a:pt x="23193" y="53970"/>
                  </a:cubicBezTo>
                  <a:lnTo>
                    <a:pt x="29586" y="50578"/>
                  </a:lnTo>
                  <a:cubicBezTo>
                    <a:pt x="30010" y="50366"/>
                    <a:pt x="30475" y="50260"/>
                    <a:pt x="30940" y="50260"/>
                  </a:cubicBezTo>
                  <a:cubicBezTo>
                    <a:pt x="31405" y="50260"/>
                    <a:pt x="31870" y="50366"/>
                    <a:pt x="32294" y="50578"/>
                  </a:cubicBezTo>
                  <a:lnTo>
                    <a:pt x="38687" y="53970"/>
                  </a:lnTo>
                  <a:cubicBezTo>
                    <a:pt x="40020" y="54672"/>
                    <a:pt x="41472" y="55022"/>
                    <a:pt x="42916" y="55022"/>
                  </a:cubicBezTo>
                  <a:cubicBezTo>
                    <a:pt x="44760" y="55022"/>
                    <a:pt x="46592" y="54452"/>
                    <a:pt x="48147" y="53318"/>
                  </a:cubicBezTo>
                  <a:cubicBezTo>
                    <a:pt x="50952" y="51263"/>
                    <a:pt x="52355" y="47870"/>
                    <a:pt x="51768" y="44445"/>
                  </a:cubicBezTo>
                  <a:lnTo>
                    <a:pt x="50528" y="37269"/>
                  </a:lnTo>
                  <a:cubicBezTo>
                    <a:pt x="50365" y="36323"/>
                    <a:pt x="50691" y="35344"/>
                    <a:pt x="51376" y="34692"/>
                  </a:cubicBezTo>
                  <a:lnTo>
                    <a:pt x="56563" y="29603"/>
                  </a:lnTo>
                  <a:cubicBezTo>
                    <a:pt x="61880" y="24482"/>
                    <a:pt x="58879" y="15185"/>
                    <a:pt x="51572" y="14174"/>
                  </a:cubicBezTo>
                  <a:lnTo>
                    <a:pt x="44396" y="13130"/>
                  </a:lnTo>
                  <a:cubicBezTo>
                    <a:pt x="43450" y="12999"/>
                    <a:pt x="42634" y="12412"/>
                    <a:pt x="42210" y="11532"/>
                  </a:cubicBezTo>
                  <a:lnTo>
                    <a:pt x="39014" y="5040"/>
                  </a:lnTo>
                  <a:cubicBezTo>
                    <a:pt x="37415" y="1680"/>
                    <a:pt x="34178" y="0"/>
                    <a:pt x="30940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07;p53">
            <a:extLst>
              <a:ext uri="{FF2B5EF4-FFF2-40B4-BE49-F238E27FC236}">
                <a16:creationId xmlns:a16="http://schemas.microsoft.com/office/drawing/2014/main" xmlns="" id="{66AE2988-0175-5EC5-B75C-07A9F0740396}"/>
              </a:ext>
            </a:extLst>
          </p:cNvPr>
          <p:cNvGrpSpPr/>
          <p:nvPr/>
        </p:nvGrpSpPr>
        <p:grpSpPr>
          <a:xfrm>
            <a:off x="3154017" y="3511826"/>
            <a:ext cx="565118" cy="606335"/>
            <a:chOff x="1190625" y="238125"/>
            <a:chExt cx="5219200" cy="5219200"/>
          </a:xfrm>
        </p:grpSpPr>
        <p:sp>
          <p:nvSpPr>
            <p:cNvPr id="18" name="Google Shape;908;p53">
              <a:extLst>
                <a:ext uri="{FF2B5EF4-FFF2-40B4-BE49-F238E27FC236}">
                  <a16:creationId xmlns:a16="http://schemas.microsoft.com/office/drawing/2014/main" xmlns="" id="{21B2D59B-15AF-5001-2293-78976B8DB42E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34871" y="40514"/>
                  </a:moveTo>
                  <a:lnTo>
                    <a:pt x="61097" y="44885"/>
                  </a:lnTo>
                  <a:lnTo>
                    <a:pt x="61097" y="53138"/>
                  </a:lnTo>
                  <a:cubicBezTo>
                    <a:pt x="61097" y="58748"/>
                    <a:pt x="65664" y="63348"/>
                    <a:pt x="71274" y="63348"/>
                  </a:cubicBezTo>
                  <a:lnTo>
                    <a:pt x="101317" y="63348"/>
                  </a:lnTo>
                  <a:lnTo>
                    <a:pt x="101317" y="176832"/>
                  </a:lnTo>
                  <a:lnTo>
                    <a:pt x="34871" y="165774"/>
                  </a:lnTo>
                  <a:lnTo>
                    <a:pt x="34871" y="76722"/>
                  </a:lnTo>
                  <a:cubicBezTo>
                    <a:pt x="34789" y="74699"/>
                    <a:pt x="33297" y="73688"/>
                    <a:pt x="31804" y="73688"/>
                  </a:cubicBezTo>
                  <a:cubicBezTo>
                    <a:pt x="30312" y="73688"/>
                    <a:pt x="28820" y="74699"/>
                    <a:pt x="28738" y="76722"/>
                  </a:cubicBezTo>
                  <a:lnTo>
                    <a:pt x="28738" y="168351"/>
                  </a:lnTo>
                  <a:cubicBezTo>
                    <a:pt x="28738" y="169852"/>
                    <a:pt x="29815" y="171124"/>
                    <a:pt x="31315" y="171385"/>
                  </a:cubicBezTo>
                  <a:lnTo>
                    <a:pt x="67327" y="177387"/>
                  </a:lnTo>
                  <a:lnTo>
                    <a:pt x="18365" y="177387"/>
                  </a:lnTo>
                  <a:lnTo>
                    <a:pt x="18365" y="51800"/>
                  </a:lnTo>
                  <a:lnTo>
                    <a:pt x="28738" y="51800"/>
                  </a:lnTo>
                  <a:lnTo>
                    <a:pt x="28738" y="62402"/>
                  </a:lnTo>
                  <a:cubicBezTo>
                    <a:pt x="28820" y="64441"/>
                    <a:pt x="30320" y="65460"/>
                    <a:pt x="31817" y="65460"/>
                  </a:cubicBezTo>
                  <a:cubicBezTo>
                    <a:pt x="33313" y="65460"/>
                    <a:pt x="34805" y="64441"/>
                    <a:pt x="34871" y="62402"/>
                  </a:cubicBezTo>
                  <a:lnTo>
                    <a:pt x="34871" y="40514"/>
                  </a:lnTo>
                  <a:close/>
                  <a:moveTo>
                    <a:pt x="190402" y="51800"/>
                  </a:moveTo>
                  <a:lnTo>
                    <a:pt x="190402" y="177387"/>
                  </a:lnTo>
                  <a:lnTo>
                    <a:pt x="107450" y="177387"/>
                  </a:lnTo>
                  <a:lnTo>
                    <a:pt x="107450" y="63348"/>
                  </a:lnTo>
                  <a:lnTo>
                    <a:pt x="130382" y="63348"/>
                  </a:lnTo>
                  <a:cubicBezTo>
                    <a:pt x="130414" y="63348"/>
                    <a:pt x="130447" y="63348"/>
                    <a:pt x="130447" y="63380"/>
                  </a:cubicBezTo>
                  <a:lnTo>
                    <a:pt x="140070" y="76396"/>
                  </a:lnTo>
                  <a:cubicBezTo>
                    <a:pt x="140885" y="77472"/>
                    <a:pt x="142157" y="78092"/>
                    <a:pt x="143462" y="78092"/>
                  </a:cubicBezTo>
                  <a:cubicBezTo>
                    <a:pt x="143919" y="78092"/>
                    <a:pt x="144343" y="78027"/>
                    <a:pt x="144800" y="77896"/>
                  </a:cubicBezTo>
                  <a:cubicBezTo>
                    <a:pt x="146528" y="77309"/>
                    <a:pt x="147703" y="75711"/>
                    <a:pt x="147703" y="73884"/>
                  </a:cubicBezTo>
                  <a:lnTo>
                    <a:pt x="147703" y="63348"/>
                  </a:lnTo>
                  <a:lnTo>
                    <a:pt x="162969" y="63348"/>
                  </a:lnTo>
                  <a:cubicBezTo>
                    <a:pt x="168579" y="63348"/>
                    <a:pt x="173146" y="58748"/>
                    <a:pt x="173146" y="53138"/>
                  </a:cubicBezTo>
                  <a:lnTo>
                    <a:pt x="173146" y="51800"/>
                  </a:lnTo>
                  <a:close/>
                  <a:moveTo>
                    <a:pt x="101317" y="183487"/>
                  </a:moveTo>
                  <a:lnTo>
                    <a:pt x="101317" y="189619"/>
                  </a:lnTo>
                  <a:lnTo>
                    <a:pt x="18365" y="189619"/>
                  </a:lnTo>
                  <a:lnTo>
                    <a:pt x="18365" y="183487"/>
                  </a:lnTo>
                  <a:close/>
                  <a:moveTo>
                    <a:pt x="12232" y="61978"/>
                  </a:moveTo>
                  <a:lnTo>
                    <a:pt x="12232" y="192653"/>
                  </a:lnTo>
                  <a:cubicBezTo>
                    <a:pt x="12232" y="194349"/>
                    <a:pt x="13602" y="195719"/>
                    <a:pt x="15299" y="195719"/>
                  </a:cubicBezTo>
                  <a:lnTo>
                    <a:pt x="101317" y="195719"/>
                  </a:lnTo>
                  <a:lnTo>
                    <a:pt x="101317" y="202667"/>
                  </a:lnTo>
                  <a:lnTo>
                    <a:pt x="6133" y="202667"/>
                  </a:lnTo>
                  <a:lnTo>
                    <a:pt x="6133" y="61978"/>
                  </a:lnTo>
                  <a:close/>
                  <a:moveTo>
                    <a:pt x="202667" y="61978"/>
                  </a:moveTo>
                  <a:lnTo>
                    <a:pt x="202667" y="202667"/>
                  </a:lnTo>
                  <a:lnTo>
                    <a:pt x="107450" y="202667"/>
                  </a:lnTo>
                  <a:lnTo>
                    <a:pt x="107450" y="195719"/>
                  </a:lnTo>
                  <a:lnTo>
                    <a:pt x="149758" y="195719"/>
                  </a:lnTo>
                  <a:cubicBezTo>
                    <a:pt x="153803" y="195589"/>
                    <a:pt x="153803" y="189750"/>
                    <a:pt x="149758" y="189619"/>
                  </a:cubicBezTo>
                  <a:lnTo>
                    <a:pt x="107450" y="189619"/>
                  </a:lnTo>
                  <a:lnTo>
                    <a:pt x="107450" y="183487"/>
                  </a:lnTo>
                  <a:lnTo>
                    <a:pt x="190435" y="183487"/>
                  </a:lnTo>
                  <a:lnTo>
                    <a:pt x="190435" y="189619"/>
                  </a:lnTo>
                  <a:lnTo>
                    <a:pt x="164045" y="189619"/>
                  </a:lnTo>
                  <a:cubicBezTo>
                    <a:pt x="160000" y="189750"/>
                    <a:pt x="160000" y="195589"/>
                    <a:pt x="164045" y="195719"/>
                  </a:cubicBezTo>
                  <a:lnTo>
                    <a:pt x="193468" y="195719"/>
                  </a:lnTo>
                  <a:cubicBezTo>
                    <a:pt x="195165" y="195719"/>
                    <a:pt x="196535" y="194349"/>
                    <a:pt x="196535" y="192653"/>
                  </a:cubicBezTo>
                  <a:lnTo>
                    <a:pt x="196535" y="61978"/>
                  </a:lnTo>
                  <a:close/>
                  <a:moveTo>
                    <a:pt x="71274" y="0"/>
                  </a:moveTo>
                  <a:cubicBezTo>
                    <a:pt x="65664" y="0"/>
                    <a:pt x="61097" y="4567"/>
                    <a:pt x="61097" y="10177"/>
                  </a:cubicBezTo>
                  <a:lnTo>
                    <a:pt x="61097" y="38655"/>
                  </a:lnTo>
                  <a:lnTo>
                    <a:pt x="33272" y="34055"/>
                  </a:lnTo>
                  <a:cubicBezTo>
                    <a:pt x="33049" y="34016"/>
                    <a:pt x="32823" y="33996"/>
                    <a:pt x="32597" y="33996"/>
                  </a:cubicBezTo>
                  <a:cubicBezTo>
                    <a:pt x="31702" y="33996"/>
                    <a:pt x="30812" y="34304"/>
                    <a:pt x="30108" y="34903"/>
                  </a:cubicBezTo>
                  <a:cubicBezTo>
                    <a:pt x="29260" y="35654"/>
                    <a:pt x="28738" y="36730"/>
                    <a:pt x="28738" y="37872"/>
                  </a:cubicBezTo>
                  <a:lnTo>
                    <a:pt x="28738" y="45668"/>
                  </a:lnTo>
                  <a:lnTo>
                    <a:pt x="16114" y="45668"/>
                  </a:lnTo>
                  <a:cubicBezTo>
                    <a:pt x="13961" y="45668"/>
                    <a:pt x="12232" y="47397"/>
                    <a:pt x="12232" y="49550"/>
                  </a:cubicBezTo>
                  <a:lnTo>
                    <a:pt x="12232" y="55878"/>
                  </a:lnTo>
                  <a:lnTo>
                    <a:pt x="5513" y="55878"/>
                  </a:lnTo>
                  <a:cubicBezTo>
                    <a:pt x="2479" y="55878"/>
                    <a:pt x="0" y="58324"/>
                    <a:pt x="0" y="61358"/>
                  </a:cubicBezTo>
                  <a:lnTo>
                    <a:pt x="0" y="203254"/>
                  </a:lnTo>
                  <a:cubicBezTo>
                    <a:pt x="0" y="206288"/>
                    <a:pt x="2479" y="208767"/>
                    <a:pt x="5513" y="208767"/>
                  </a:cubicBezTo>
                  <a:lnTo>
                    <a:pt x="203254" y="208767"/>
                  </a:lnTo>
                  <a:cubicBezTo>
                    <a:pt x="206288" y="208767"/>
                    <a:pt x="208767" y="206288"/>
                    <a:pt x="208767" y="203254"/>
                  </a:cubicBezTo>
                  <a:lnTo>
                    <a:pt x="208767" y="61358"/>
                  </a:lnTo>
                  <a:cubicBezTo>
                    <a:pt x="208767" y="58324"/>
                    <a:pt x="206288" y="55878"/>
                    <a:pt x="203254" y="55878"/>
                  </a:cubicBezTo>
                  <a:lnTo>
                    <a:pt x="196535" y="55878"/>
                  </a:lnTo>
                  <a:lnTo>
                    <a:pt x="196535" y="49550"/>
                  </a:lnTo>
                  <a:cubicBezTo>
                    <a:pt x="196535" y="47397"/>
                    <a:pt x="194806" y="45668"/>
                    <a:pt x="192653" y="45668"/>
                  </a:cubicBezTo>
                  <a:lnTo>
                    <a:pt x="173146" y="45668"/>
                  </a:lnTo>
                  <a:lnTo>
                    <a:pt x="173146" y="10177"/>
                  </a:lnTo>
                  <a:cubicBezTo>
                    <a:pt x="173146" y="4567"/>
                    <a:pt x="168579" y="0"/>
                    <a:pt x="162969" y="0"/>
                  </a:cubicBezTo>
                  <a:lnTo>
                    <a:pt x="149627" y="0"/>
                  </a:lnTo>
                  <a:cubicBezTo>
                    <a:pt x="145582" y="130"/>
                    <a:pt x="145582" y="5969"/>
                    <a:pt x="149627" y="6133"/>
                  </a:cubicBezTo>
                  <a:lnTo>
                    <a:pt x="162969" y="6133"/>
                  </a:lnTo>
                  <a:cubicBezTo>
                    <a:pt x="165187" y="6133"/>
                    <a:pt x="167014" y="7927"/>
                    <a:pt x="167014" y="10177"/>
                  </a:cubicBezTo>
                  <a:lnTo>
                    <a:pt x="167014" y="53138"/>
                  </a:lnTo>
                  <a:cubicBezTo>
                    <a:pt x="167014" y="55389"/>
                    <a:pt x="165187" y="57215"/>
                    <a:pt x="162969" y="57215"/>
                  </a:cubicBezTo>
                  <a:lnTo>
                    <a:pt x="146235" y="57215"/>
                  </a:lnTo>
                  <a:cubicBezTo>
                    <a:pt x="143658" y="57215"/>
                    <a:pt x="141570" y="59303"/>
                    <a:pt x="141570" y="61847"/>
                  </a:cubicBezTo>
                  <a:lnTo>
                    <a:pt x="141570" y="68143"/>
                  </a:lnTo>
                  <a:lnTo>
                    <a:pt x="135372" y="59760"/>
                  </a:lnTo>
                  <a:cubicBezTo>
                    <a:pt x="134198" y="58161"/>
                    <a:pt x="132339" y="57215"/>
                    <a:pt x="130382" y="57215"/>
                  </a:cubicBezTo>
                  <a:lnTo>
                    <a:pt x="71274" y="57215"/>
                  </a:lnTo>
                  <a:cubicBezTo>
                    <a:pt x="69024" y="57215"/>
                    <a:pt x="67197" y="55389"/>
                    <a:pt x="67197" y="53138"/>
                  </a:cubicBezTo>
                  <a:lnTo>
                    <a:pt x="67197" y="10177"/>
                  </a:lnTo>
                  <a:cubicBezTo>
                    <a:pt x="67197" y="7927"/>
                    <a:pt x="69024" y="6133"/>
                    <a:pt x="71274" y="6133"/>
                  </a:cubicBezTo>
                  <a:lnTo>
                    <a:pt x="135405" y="6133"/>
                  </a:lnTo>
                  <a:cubicBezTo>
                    <a:pt x="139450" y="5969"/>
                    <a:pt x="139450" y="130"/>
                    <a:pt x="135405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9;p53">
              <a:extLst>
                <a:ext uri="{FF2B5EF4-FFF2-40B4-BE49-F238E27FC236}">
                  <a16:creationId xmlns:a16="http://schemas.microsoft.com/office/drawing/2014/main" xmlns="" id="{FA81DAD8-A18A-30EF-1544-013379796BDF}"/>
                </a:ext>
              </a:extLst>
            </p:cNvPr>
            <p:cNvSpPr/>
            <p:nvPr/>
          </p:nvSpPr>
          <p:spPr>
            <a:xfrm>
              <a:off x="4017125" y="2403250"/>
              <a:ext cx="1101750" cy="152525"/>
            </a:xfrm>
            <a:custGeom>
              <a:avLst/>
              <a:gdLst/>
              <a:ahLst/>
              <a:cxnLst/>
              <a:rect l="l" t="t" r="r" b="b"/>
              <a:pathLst>
                <a:path w="44070" h="6101" extrusionOk="0">
                  <a:moveTo>
                    <a:pt x="4045" y="1"/>
                  </a:moveTo>
                  <a:cubicBezTo>
                    <a:pt x="0" y="131"/>
                    <a:pt x="0" y="5970"/>
                    <a:pt x="4045" y="6101"/>
                  </a:cubicBezTo>
                  <a:lnTo>
                    <a:pt x="40025" y="6101"/>
                  </a:lnTo>
                  <a:cubicBezTo>
                    <a:pt x="44070" y="5970"/>
                    <a:pt x="44070" y="131"/>
                    <a:pt x="40025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10;p53">
              <a:extLst>
                <a:ext uri="{FF2B5EF4-FFF2-40B4-BE49-F238E27FC236}">
                  <a16:creationId xmlns:a16="http://schemas.microsoft.com/office/drawing/2014/main" xmlns="" id="{DC98568F-4532-EFB3-BE1B-B70BDD8D2C72}"/>
                </a:ext>
              </a:extLst>
            </p:cNvPr>
            <p:cNvSpPr/>
            <p:nvPr/>
          </p:nvSpPr>
          <p:spPr>
            <a:xfrm>
              <a:off x="4017125" y="2711525"/>
              <a:ext cx="1723175" cy="153325"/>
            </a:xfrm>
            <a:custGeom>
              <a:avLst/>
              <a:gdLst/>
              <a:ahLst/>
              <a:cxnLst/>
              <a:rect l="l" t="t" r="r" b="b"/>
              <a:pathLst>
                <a:path w="68927" h="6133" extrusionOk="0">
                  <a:moveTo>
                    <a:pt x="4045" y="0"/>
                  </a:moveTo>
                  <a:cubicBezTo>
                    <a:pt x="0" y="131"/>
                    <a:pt x="0" y="5969"/>
                    <a:pt x="4045" y="6133"/>
                  </a:cubicBezTo>
                  <a:lnTo>
                    <a:pt x="64881" y="6133"/>
                  </a:lnTo>
                  <a:cubicBezTo>
                    <a:pt x="68926" y="5969"/>
                    <a:pt x="68926" y="131"/>
                    <a:pt x="64881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11;p53">
              <a:extLst>
                <a:ext uri="{FF2B5EF4-FFF2-40B4-BE49-F238E27FC236}">
                  <a16:creationId xmlns:a16="http://schemas.microsoft.com/office/drawing/2014/main" xmlns="" id="{61FD868A-7C4D-9B83-7EBA-9874BFA81D30}"/>
                </a:ext>
              </a:extLst>
            </p:cNvPr>
            <p:cNvSpPr/>
            <p:nvPr/>
          </p:nvSpPr>
          <p:spPr>
            <a:xfrm>
              <a:off x="4017125" y="3026300"/>
              <a:ext cx="1723175" cy="152525"/>
            </a:xfrm>
            <a:custGeom>
              <a:avLst/>
              <a:gdLst/>
              <a:ahLst/>
              <a:cxnLst/>
              <a:rect l="l" t="t" r="r" b="b"/>
              <a:pathLst>
                <a:path w="68927" h="6101" extrusionOk="0">
                  <a:moveTo>
                    <a:pt x="4045" y="0"/>
                  </a:moveTo>
                  <a:cubicBezTo>
                    <a:pt x="0" y="131"/>
                    <a:pt x="0" y="5970"/>
                    <a:pt x="4045" y="6100"/>
                  </a:cubicBezTo>
                  <a:lnTo>
                    <a:pt x="64881" y="6100"/>
                  </a:lnTo>
                  <a:cubicBezTo>
                    <a:pt x="68926" y="5970"/>
                    <a:pt x="68926" y="131"/>
                    <a:pt x="64881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12;p53">
              <a:extLst>
                <a:ext uri="{FF2B5EF4-FFF2-40B4-BE49-F238E27FC236}">
                  <a16:creationId xmlns:a16="http://schemas.microsoft.com/office/drawing/2014/main" xmlns="" id="{B7E6E596-D7F3-4E1B-CC36-D04FD7C8F47C}"/>
                </a:ext>
              </a:extLst>
            </p:cNvPr>
            <p:cNvSpPr/>
            <p:nvPr/>
          </p:nvSpPr>
          <p:spPr>
            <a:xfrm>
              <a:off x="4017125" y="3340250"/>
              <a:ext cx="1723175" cy="153350"/>
            </a:xfrm>
            <a:custGeom>
              <a:avLst/>
              <a:gdLst/>
              <a:ahLst/>
              <a:cxnLst/>
              <a:rect l="l" t="t" r="r" b="b"/>
              <a:pathLst>
                <a:path w="68927" h="6134" extrusionOk="0">
                  <a:moveTo>
                    <a:pt x="4045" y="1"/>
                  </a:moveTo>
                  <a:cubicBezTo>
                    <a:pt x="0" y="164"/>
                    <a:pt x="0" y="6003"/>
                    <a:pt x="4045" y="6134"/>
                  </a:cubicBezTo>
                  <a:lnTo>
                    <a:pt x="64881" y="6134"/>
                  </a:lnTo>
                  <a:cubicBezTo>
                    <a:pt x="68926" y="6003"/>
                    <a:pt x="68926" y="164"/>
                    <a:pt x="64881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13;p53">
              <a:extLst>
                <a:ext uri="{FF2B5EF4-FFF2-40B4-BE49-F238E27FC236}">
                  <a16:creationId xmlns:a16="http://schemas.microsoft.com/office/drawing/2014/main" xmlns="" id="{16C35837-5C36-9C4F-1252-45E1017EC539}"/>
                </a:ext>
              </a:extLst>
            </p:cNvPr>
            <p:cNvSpPr/>
            <p:nvPr/>
          </p:nvSpPr>
          <p:spPr>
            <a:xfrm>
              <a:off x="4017125" y="3655050"/>
              <a:ext cx="1723175" cy="152525"/>
            </a:xfrm>
            <a:custGeom>
              <a:avLst/>
              <a:gdLst/>
              <a:ahLst/>
              <a:cxnLst/>
              <a:rect l="l" t="t" r="r" b="b"/>
              <a:pathLst>
                <a:path w="68927" h="6101" extrusionOk="0">
                  <a:moveTo>
                    <a:pt x="4045" y="0"/>
                  </a:moveTo>
                  <a:cubicBezTo>
                    <a:pt x="0" y="131"/>
                    <a:pt x="0" y="5970"/>
                    <a:pt x="4045" y="6100"/>
                  </a:cubicBezTo>
                  <a:lnTo>
                    <a:pt x="64881" y="6100"/>
                  </a:lnTo>
                  <a:cubicBezTo>
                    <a:pt x="68926" y="5970"/>
                    <a:pt x="68926" y="131"/>
                    <a:pt x="64881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4;p53">
              <a:extLst>
                <a:ext uri="{FF2B5EF4-FFF2-40B4-BE49-F238E27FC236}">
                  <a16:creationId xmlns:a16="http://schemas.microsoft.com/office/drawing/2014/main" xmlns="" id="{6304D33C-D93E-BD4B-198A-281AF6622250}"/>
                </a:ext>
              </a:extLst>
            </p:cNvPr>
            <p:cNvSpPr/>
            <p:nvPr/>
          </p:nvSpPr>
          <p:spPr>
            <a:xfrm>
              <a:off x="4017125" y="3969000"/>
              <a:ext cx="998200" cy="153350"/>
            </a:xfrm>
            <a:custGeom>
              <a:avLst/>
              <a:gdLst/>
              <a:ahLst/>
              <a:cxnLst/>
              <a:rect l="l" t="t" r="r" b="b"/>
              <a:pathLst>
                <a:path w="39928" h="6134" extrusionOk="0">
                  <a:moveTo>
                    <a:pt x="4045" y="1"/>
                  </a:moveTo>
                  <a:cubicBezTo>
                    <a:pt x="0" y="164"/>
                    <a:pt x="0" y="6003"/>
                    <a:pt x="4045" y="6133"/>
                  </a:cubicBezTo>
                  <a:lnTo>
                    <a:pt x="35882" y="6133"/>
                  </a:lnTo>
                  <a:cubicBezTo>
                    <a:pt x="39927" y="6003"/>
                    <a:pt x="39927" y="164"/>
                    <a:pt x="35882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15;p53">
              <a:extLst>
                <a:ext uri="{FF2B5EF4-FFF2-40B4-BE49-F238E27FC236}">
                  <a16:creationId xmlns:a16="http://schemas.microsoft.com/office/drawing/2014/main" xmlns="" id="{9ECFB125-9AE4-FF81-16AC-38ABEC8C6243}"/>
                </a:ext>
              </a:extLst>
            </p:cNvPr>
            <p:cNvSpPr/>
            <p:nvPr/>
          </p:nvSpPr>
          <p:spPr>
            <a:xfrm>
              <a:off x="3118450" y="729050"/>
              <a:ext cx="763325" cy="153325"/>
            </a:xfrm>
            <a:custGeom>
              <a:avLst/>
              <a:gdLst/>
              <a:ahLst/>
              <a:cxnLst/>
              <a:rect l="l" t="t" r="r" b="b"/>
              <a:pathLst>
                <a:path w="30533" h="6133" extrusionOk="0">
                  <a:moveTo>
                    <a:pt x="4045" y="0"/>
                  </a:moveTo>
                  <a:cubicBezTo>
                    <a:pt x="0" y="163"/>
                    <a:pt x="0" y="6002"/>
                    <a:pt x="4045" y="6133"/>
                  </a:cubicBezTo>
                  <a:lnTo>
                    <a:pt x="26488" y="6133"/>
                  </a:lnTo>
                  <a:cubicBezTo>
                    <a:pt x="30533" y="6002"/>
                    <a:pt x="30533" y="163"/>
                    <a:pt x="26488" y="0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16;p53">
              <a:extLst>
                <a:ext uri="{FF2B5EF4-FFF2-40B4-BE49-F238E27FC236}">
                  <a16:creationId xmlns:a16="http://schemas.microsoft.com/office/drawing/2014/main" xmlns="" id="{8692A8DF-00E6-63B7-2DC5-15D37F2CE0BC}"/>
                </a:ext>
              </a:extLst>
            </p:cNvPr>
            <p:cNvSpPr/>
            <p:nvPr/>
          </p:nvSpPr>
          <p:spPr>
            <a:xfrm>
              <a:off x="3118450" y="1030775"/>
              <a:ext cx="1507050" cy="152525"/>
            </a:xfrm>
            <a:custGeom>
              <a:avLst/>
              <a:gdLst/>
              <a:ahLst/>
              <a:cxnLst/>
              <a:rect l="l" t="t" r="r" b="b"/>
              <a:pathLst>
                <a:path w="60282" h="6101" extrusionOk="0">
                  <a:moveTo>
                    <a:pt x="4045" y="1"/>
                  </a:moveTo>
                  <a:cubicBezTo>
                    <a:pt x="0" y="131"/>
                    <a:pt x="0" y="5970"/>
                    <a:pt x="4045" y="6100"/>
                  </a:cubicBezTo>
                  <a:lnTo>
                    <a:pt x="56237" y="6100"/>
                  </a:lnTo>
                  <a:cubicBezTo>
                    <a:pt x="60282" y="5970"/>
                    <a:pt x="60282" y="131"/>
                    <a:pt x="56237" y="1"/>
                  </a:cubicBezTo>
                  <a:close/>
                </a:path>
              </a:pathLst>
            </a:custGeom>
            <a:solidFill>
              <a:srgbClr val="6B9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890;p53">
            <a:extLst>
              <a:ext uri="{FF2B5EF4-FFF2-40B4-BE49-F238E27FC236}">
                <a16:creationId xmlns:a16="http://schemas.microsoft.com/office/drawing/2014/main" xmlns="" id="{A50A3776-50BA-6CFC-0619-48F7C5F56680}"/>
              </a:ext>
            </a:extLst>
          </p:cNvPr>
          <p:cNvSpPr txBox="1">
            <a:spLocks/>
          </p:cNvSpPr>
          <p:nvPr/>
        </p:nvSpPr>
        <p:spPr>
          <a:xfrm>
            <a:off x="4625353" y="4476243"/>
            <a:ext cx="2908368" cy="5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4000" b="0" i="0" u="none" strike="noStrike" cap="none">
                <a:solidFill>
                  <a:schemeClr val="accent6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 defTabSz="914400"/>
            <a:r>
              <a:rPr lang="vi-VN" sz="4400" b="1" kern="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Thực</a:t>
            </a:r>
            <a:r>
              <a:rPr lang="vi-VN" sz="44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vi-VN" sz="4400" b="1" kern="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hành</a:t>
            </a:r>
            <a:endParaRPr lang="vi-VN" sz="4400" b="1" kern="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" name="Google Shape;893;p53">
            <a:extLst>
              <a:ext uri="{FF2B5EF4-FFF2-40B4-BE49-F238E27FC236}">
                <a16:creationId xmlns:a16="http://schemas.microsoft.com/office/drawing/2014/main" xmlns="" id="{41F52736-9959-D817-631D-938A8EEBE664}"/>
              </a:ext>
            </a:extLst>
          </p:cNvPr>
          <p:cNvSpPr txBox="1">
            <a:spLocks/>
          </p:cNvSpPr>
          <p:nvPr/>
        </p:nvSpPr>
        <p:spPr>
          <a:xfrm>
            <a:off x="7600102" y="4557600"/>
            <a:ext cx="2484288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4000" b="0" i="0" u="none" strike="noStrike" cap="none">
                <a:solidFill>
                  <a:schemeClr val="accent6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 defTabSz="914400"/>
            <a:r>
              <a:rPr lang="vi-VN" sz="4400" b="1" kern="0" dirty="0">
                <a:solidFill>
                  <a:srgbClr val="C00000"/>
                </a:solidFill>
                <a:latin typeface="+mn-lt"/>
              </a:rPr>
              <a:t>Trao </a:t>
            </a:r>
            <a:r>
              <a:rPr lang="vi-VN" sz="4400" b="1" kern="0" dirty="0" err="1">
                <a:solidFill>
                  <a:srgbClr val="C00000"/>
                </a:solidFill>
                <a:latin typeface="+mn-lt"/>
              </a:rPr>
              <a:t>đổi</a:t>
            </a:r>
            <a:endParaRPr lang="vi-VN" sz="4400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6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830BED0-7183-CB80-73B0-8ECFD8A2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4476"/>
          </a:xfrm>
        </p:spPr>
        <p:txBody>
          <a:bodyPr/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Chuẩn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bị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nói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nghe</a:t>
            </a:r>
            <a:endParaRPr lang="vi-V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9F952EB-86C3-5744-48AE-8A84DC08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4" y="2556932"/>
            <a:ext cx="10813774" cy="33189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Lựa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chọn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đề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nói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Tìm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sắp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xếp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ý: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Xem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lại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hệ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thống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luận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lựa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chọn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những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ý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trọng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nhất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thể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hiện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nét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phát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hiện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thân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bày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thơ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Xác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định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từ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ngữ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then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chốt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làm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điểm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sử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dụng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viết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trình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bày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nói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nghe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Phương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tiện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hỗ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trợ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Powerpoint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âm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thanh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hình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ảnh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,…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Người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nghe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Tìm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hiểu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trước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vấn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đề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lắng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nghe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bằng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thái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độ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tích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cực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sẵn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sàng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đối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thoại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làm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rõ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vấn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80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đề</a:t>
            </a:r>
            <a:r>
              <a:rPr lang="en-US" sz="80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432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4;p64">
            <a:extLst>
              <a:ext uri="{FF2B5EF4-FFF2-40B4-BE49-F238E27FC236}">
                <a16:creationId xmlns:a16="http://schemas.microsoft.com/office/drawing/2014/main" xmlns="" id="{E5156A5F-13C3-94B6-2204-CA2C1EAEB608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775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ookie"/>
              <a:buNone/>
              <a:defRPr sz="3600" b="0" i="0" u="none" strike="noStrike" cap="none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Thực</a:t>
            </a:r>
            <a:r>
              <a:rPr lang="en-US" sz="4400" b="1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hành</a:t>
            </a:r>
            <a:endParaRPr lang="en-US" sz="4400" b="1" dirty="0">
              <a:ln w="3175" cmpd="sng">
                <a:noFill/>
              </a:ln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2DB36E5-4269-D59C-F701-173B33C8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7315200" cy="380337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b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8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Mở</a:t>
            </a:r>
            <a:r>
              <a:rPr lang="en-US" sz="8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đầu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Giới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thiệu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ngắn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gọn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hoặc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dẫn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dắt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tùy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chọn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tạo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hứng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thú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cho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nghe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Thân</a:t>
            </a:r>
            <a:r>
              <a:rPr lang="en-US" sz="8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Lần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lượt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bày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thông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tin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trong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Nhấn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mạnh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thao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đã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sử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dụng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hiểu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nội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dung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nghệ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thuật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80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quát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lại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điều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cảm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cũng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như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đánh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trị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phương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diện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hình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thức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nội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dung.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Có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thể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khuyến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khích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tòi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phát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hiện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thêm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góc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nhìn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khác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8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2784A53-F35C-42A2-631D-4AF40F8B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870" y="2792463"/>
            <a:ext cx="2739728" cy="267007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261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490ED66-0A82-B2A8-5382-CDB7EAA1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 err="1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Thực</a:t>
            </a:r>
            <a:r>
              <a:rPr lang="en-US" b="1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err="1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hành</a:t>
            </a:r>
            <a:endParaRPr lang="vi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077;p64" descr="Ảnh có chứa vật chứa, hộp&#10;&#10;Mô tả được tạo tự động">
            <a:extLst>
              <a:ext uri="{FF2B5EF4-FFF2-40B4-BE49-F238E27FC236}">
                <a16:creationId xmlns:a16="http://schemas.microsoft.com/office/drawing/2014/main" xmlns="" id="{3F824074-C6FB-8A84-2A9C-590AA20DE3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t="3230" r="4" b="971"/>
          <a:stretch/>
        </p:blipFill>
        <p:spPr>
          <a:xfrm flipH="1">
            <a:off x="1412683" y="1410208"/>
            <a:ext cx="3876801" cy="3858780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087C94D-A6E2-2B9D-EA79-AB8487A6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692" y="2556932"/>
            <a:ext cx="5374412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nghe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trao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endParaRPr lang="en-US" sz="24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hú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nói</a:t>
            </a:r>
            <a:endParaRPr lang="en-US" sz="2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Bảng 21">
            <a:extLst>
              <a:ext uri="{FF2B5EF4-FFF2-40B4-BE49-F238E27FC236}">
                <a16:creationId xmlns:a16="http://schemas.microsoft.com/office/drawing/2014/main" xmlns="" id="{5E73CE5B-F390-8038-A05F-F9F3FBC50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244533"/>
              </p:ext>
            </p:extLst>
          </p:nvPr>
        </p:nvGraphicFramePr>
        <p:xfrm>
          <a:off x="1245704" y="2557463"/>
          <a:ext cx="9650896" cy="345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0296">
                  <a:extLst>
                    <a:ext uri="{9D8B030D-6E8A-4147-A177-3AD203B41FA5}">
                      <a16:colId xmlns:a16="http://schemas.microsoft.com/office/drawing/2014/main" xmlns="" val="38223129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3015195775"/>
                    </a:ext>
                  </a:extLst>
                </a:gridCol>
              </a:tblGrid>
              <a:tr h="345902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0158932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E131FA4-108E-F4AE-2C8A-DEAF2B7BCFA7}"/>
              </a:ext>
            </a:extLst>
          </p:cNvPr>
          <p:cNvSpPr txBox="1"/>
          <p:nvPr/>
        </p:nvSpPr>
        <p:spPr>
          <a:xfrm>
            <a:off x="699052" y="566633"/>
            <a:ext cx="611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endParaRPr lang="vi-VN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866;p52">
            <a:extLst>
              <a:ext uri="{FF2B5EF4-FFF2-40B4-BE49-F238E27FC236}">
                <a16:creationId xmlns:a16="http://schemas.microsoft.com/office/drawing/2014/main" xmlns="" id="{5E849751-EA04-2058-82E0-9D74489C1EB5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259983" y="644820"/>
            <a:ext cx="1048100" cy="12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67;p52">
            <a:extLst>
              <a:ext uri="{FF2B5EF4-FFF2-40B4-BE49-F238E27FC236}">
                <a16:creationId xmlns:a16="http://schemas.microsoft.com/office/drawing/2014/main" xmlns="" id="{D37AE91D-29FD-DD86-87E0-EC67AD24AD2A}"/>
              </a:ext>
            </a:extLst>
          </p:cNvPr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3415903" y="636884"/>
            <a:ext cx="1048100" cy="122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9;p52">
            <a:extLst>
              <a:ext uri="{FF2B5EF4-FFF2-40B4-BE49-F238E27FC236}">
                <a16:creationId xmlns:a16="http://schemas.microsoft.com/office/drawing/2014/main" xmlns="" id="{79C240A4-0B07-A051-2CD8-91691982C5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054" y="1804804"/>
            <a:ext cx="2207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71;p52">
            <a:extLst>
              <a:ext uri="{FF2B5EF4-FFF2-40B4-BE49-F238E27FC236}">
                <a16:creationId xmlns:a16="http://schemas.microsoft.com/office/drawing/2014/main" xmlns="" id="{1CFD7B19-9005-C2C0-BB63-FA42183293A3}"/>
              </a:ext>
            </a:extLst>
          </p:cNvPr>
          <p:cNvSpPr txBox="1">
            <a:spLocks/>
          </p:cNvSpPr>
          <p:nvPr/>
        </p:nvSpPr>
        <p:spPr>
          <a:xfrm>
            <a:off x="6641185" y="1804804"/>
            <a:ext cx="22077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 b="1" dirty="0" err="1">
                <a:latin typeface="+mn-lt"/>
              </a:rPr>
              <a:t>Người</a:t>
            </a:r>
            <a:r>
              <a:rPr lang="vi-VN" sz="3200" b="1" dirty="0">
                <a:latin typeface="+mn-lt"/>
              </a:rPr>
              <a:t> </a:t>
            </a:r>
            <a:r>
              <a:rPr lang="vi-VN" sz="3200" b="1" dirty="0" err="1">
                <a:latin typeface="+mn-lt"/>
              </a:rPr>
              <a:t>nói</a:t>
            </a:r>
            <a:endParaRPr lang="vi-VN" sz="3200" b="1" dirty="0">
              <a:latin typeface="+mn-lt"/>
            </a:endParaRPr>
          </a:p>
        </p:txBody>
      </p:sp>
      <p:sp>
        <p:nvSpPr>
          <p:cNvPr id="10" name="Google Shape;873;p52">
            <a:extLst>
              <a:ext uri="{FF2B5EF4-FFF2-40B4-BE49-F238E27FC236}">
                <a16:creationId xmlns:a16="http://schemas.microsoft.com/office/drawing/2014/main" xmlns="" id="{1C4D1247-F0DA-AE05-70F1-012A03334B76}"/>
              </a:ext>
            </a:extLst>
          </p:cNvPr>
          <p:cNvSpPr/>
          <p:nvPr/>
        </p:nvSpPr>
        <p:spPr>
          <a:xfrm>
            <a:off x="7509526" y="1036466"/>
            <a:ext cx="545928" cy="468135"/>
          </a:xfrm>
          <a:custGeom>
            <a:avLst/>
            <a:gdLst/>
            <a:ahLst/>
            <a:cxnLst/>
            <a:rect l="l" t="t" r="r" b="b"/>
            <a:pathLst>
              <a:path w="208768" h="179019" extrusionOk="0">
                <a:moveTo>
                  <a:pt x="176832" y="18366"/>
                </a:moveTo>
                <a:lnTo>
                  <a:pt x="176832" y="40775"/>
                </a:lnTo>
                <a:lnTo>
                  <a:pt x="57998" y="40775"/>
                </a:lnTo>
                <a:lnTo>
                  <a:pt x="57998" y="18366"/>
                </a:lnTo>
                <a:close/>
                <a:moveTo>
                  <a:pt x="159805" y="71373"/>
                </a:moveTo>
                <a:lnTo>
                  <a:pt x="159805" y="93783"/>
                </a:lnTo>
                <a:lnTo>
                  <a:pt x="40971" y="93783"/>
                </a:lnTo>
                <a:lnTo>
                  <a:pt x="40971" y="71373"/>
                </a:lnTo>
                <a:close/>
                <a:moveTo>
                  <a:pt x="173244" y="124380"/>
                </a:moveTo>
                <a:lnTo>
                  <a:pt x="173244" y="146790"/>
                </a:lnTo>
                <a:lnTo>
                  <a:pt x="54443" y="146790"/>
                </a:lnTo>
                <a:lnTo>
                  <a:pt x="54443" y="124380"/>
                </a:lnTo>
                <a:close/>
                <a:moveTo>
                  <a:pt x="183682" y="112148"/>
                </a:moveTo>
                <a:lnTo>
                  <a:pt x="183682" y="118248"/>
                </a:lnTo>
                <a:lnTo>
                  <a:pt x="52192" y="118248"/>
                </a:lnTo>
                <a:cubicBezTo>
                  <a:pt x="50039" y="118248"/>
                  <a:pt x="48310" y="119977"/>
                  <a:pt x="48310" y="122129"/>
                </a:cubicBezTo>
                <a:lnTo>
                  <a:pt x="48310" y="149041"/>
                </a:lnTo>
                <a:cubicBezTo>
                  <a:pt x="48310" y="151194"/>
                  <a:pt x="50039" y="152923"/>
                  <a:pt x="52192" y="152923"/>
                </a:cubicBezTo>
                <a:lnTo>
                  <a:pt x="183682" y="152923"/>
                </a:lnTo>
                <a:lnTo>
                  <a:pt x="183682" y="159022"/>
                </a:lnTo>
                <a:lnTo>
                  <a:pt x="49321" y="159022"/>
                </a:lnTo>
                <a:cubicBezTo>
                  <a:pt x="45407" y="159022"/>
                  <a:pt x="42210" y="155826"/>
                  <a:pt x="42210" y="151911"/>
                </a:cubicBezTo>
                <a:lnTo>
                  <a:pt x="42210" y="119292"/>
                </a:lnTo>
                <a:cubicBezTo>
                  <a:pt x="42210" y="115345"/>
                  <a:pt x="45407" y="112148"/>
                  <a:pt x="49321" y="112148"/>
                </a:cubicBezTo>
                <a:close/>
                <a:moveTo>
                  <a:pt x="52909" y="1"/>
                </a:moveTo>
                <a:cubicBezTo>
                  <a:pt x="45603" y="1"/>
                  <a:pt x="39666" y="5937"/>
                  <a:pt x="39666" y="13244"/>
                </a:cubicBezTo>
                <a:lnTo>
                  <a:pt x="39666" y="45864"/>
                </a:lnTo>
                <a:cubicBezTo>
                  <a:pt x="39666" y="48506"/>
                  <a:pt x="40416" y="50953"/>
                  <a:pt x="41753" y="53008"/>
                </a:cubicBezTo>
                <a:lnTo>
                  <a:pt x="35882" y="53008"/>
                </a:lnTo>
                <a:cubicBezTo>
                  <a:pt x="28575" y="53008"/>
                  <a:pt x="22638" y="58977"/>
                  <a:pt x="22638" y="66252"/>
                </a:cubicBezTo>
                <a:lnTo>
                  <a:pt x="22638" y="82137"/>
                </a:lnTo>
                <a:cubicBezTo>
                  <a:pt x="22703" y="84172"/>
                  <a:pt x="24190" y="85183"/>
                  <a:pt x="25679" y="85183"/>
                </a:cubicBezTo>
                <a:cubicBezTo>
                  <a:pt x="27175" y="85183"/>
                  <a:pt x="28673" y="84164"/>
                  <a:pt x="28738" y="82137"/>
                </a:cubicBezTo>
                <a:lnTo>
                  <a:pt x="28738" y="66252"/>
                </a:lnTo>
                <a:cubicBezTo>
                  <a:pt x="28738" y="62337"/>
                  <a:pt x="31935" y="59140"/>
                  <a:pt x="35882" y="59140"/>
                </a:cubicBezTo>
                <a:lnTo>
                  <a:pt x="170243" y="59140"/>
                </a:lnTo>
                <a:lnTo>
                  <a:pt x="170243" y="65240"/>
                </a:lnTo>
                <a:lnTo>
                  <a:pt x="38720" y="65240"/>
                </a:lnTo>
                <a:cubicBezTo>
                  <a:pt x="36599" y="65240"/>
                  <a:pt x="34871" y="66969"/>
                  <a:pt x="34871" y="69122"/>
                </a:cubicBezTo>
                <a:lnTo>
                  <a:pt x="34871" y="96034"/>
                </a:lnTo>
                <a:cubicBezTo>
                  <a:pt x="34871" y="98186"/>
                  <a:pt x="36599" y="99915"/>
                  <a:pt x="38720" y="99915"/>
                </a:cubicBezTo>
                <a:lnTo>
                  <a:pt x="170243" y="99915"/>
                </a:lnTo>
                <a:lnTo>
                  <a:pt x="170243" y="106015"/>
                </a:lnTo>
                <a:lnTo>
                  <a:pt x="35882" y="106015"/>
                </a:lnTo>
                <a:cubicBezTo>
                  <a:pt x="31935" y="106015"/>
                  <a:pt x="28738" y="102818"/>
                  <a:pt x="28738" y="98904"/>
                </a:cubicBezTo>
                <a:lnTo>
                  <a:pt x="28738" y="96621"/>
                </a:lnTo>
                <a:cubicBezTo>
                  <a:pt x="28673" y="94598"/>
                  <a:pt x="27181" y="93587"/>
                  <a:pt x="25688" y="93587"/>
                </a:cubicBezTo>
                <a:cubicBezTo>
                  <a:pt x="24196" y="93587"/>
                  <a:pt x="22703" y="94598"/>
                  <a:pt x="22638" y="96621"/>
                </a:cubicBezTo>
                <a:lnTo>
                  <a:pt x="22638" y="98871"/>
                </a:lnTo>
                <a:cubicBezTo>
                  <a:pt x="22638" y="106178"/>
                  <a:pt x="28575" y="112148"/>
                  <a:pt x="35882" y="112148"/>
                </a:cubicBezTo>
                <a:lnTo>
                  <a:pt x="38165" y="112148"/>
                </a:lnTo>
                <a:cubicBezTo>
                  <a:pt x="36860" y="114203"/>
                  <a:pt x="36078" y="116649"/>
                  <a:pt x="36078" y="119259"/>
                </a:cubicBezTo>
                <a:lnTo>
                  <a:pt x="36078" y="151879"/>
                </a:lnTo>
                <a:cubicBezTo>
                  <a:pt x="36078" y="154521"/>
                  <a:pt x="36860" y="156967"/>
                  <a:pt x="38165" y="159022"/>
                </a:cubicBezTo>
                <a:lnTo>
                  <a:pt x="5513" y="159022"/>
                </a:lnTo>
                <a:cubicBezTo>
                  <a:pt x="2479" y="159022"/>
                  <a:pt x="0" y="161502"/>
                  <a:pt x="0" y="164535"/>
                </a:cubicBezTo>
                <a:lnTo>
                  <a:pt x="0" y="173506"/>
                </a:lnTo>
                <a:cubicBezTo>
                  <a:pt x="0" y="176539"/>
                  <a:pt x="2479" y="179018"/>
                  <a:pt x="5513" y="179018"/>
                </a:cubicBezTo>
                <a:lnTo>
                  <a:pt x="119356" y="179018"/>
                </a:lnTo>
                <a:cubicBezTo>
                  <a:pt x="123401" y="178855"/>
                  <a:pt x="123401" y="173049"/>
                  <a:pt x="119356" y="172886"/>
                </a:cubicBezTo>
                <a:lnTo>
                  <a:pt x="6133" y="172886"/>
                </a:lnTo>
                <a:lnTo>
                  <a:pt x="6133" y="165155"/>
                </a:lnTo>
                <a:lnTo>
                  <a:pt x="202667" y="165155"/>
                </a:lnTo>
                <a:lnTo>
                  <a:pt x="202667" y="172886"/>
                </a:lnTo>
                <a:lnTo>
                  <a:pt x="133741" y="172886"/>
                </a:lnTo>
                <a:cubicBezTo>
                  <a:pt x="129697" y="173049"/>
                  <a:pt x="129697" y="178855"/>
                  <a:pt x="133741" y="179018"/>
                </a:cubicBezTo>
                <a:lnTo>
                  <a:pt x="203254" y="179018"/>
                </a:lnTo>
                <a:cubicBezTo>
                  <a:pt x="206288" y="179018"/>
                  <a:pt x="208767" y="176539"/>
                  <a:pt x="208767" y="173506"/>
                </a:cubicBezTo>
                <a:lnTo>
                  <a:pt x="208767" y="164535"/>
                </a:lnTo>
                <a:cubicBezTo>
                  <a:pt x="208767" y="161502"/>
                  <a:pt x="206288" y="159022"/>
                  <a:pt x="203254" y="159022"/>
                </a:cubicBezTo>
                <a:lnTo>
                  <a:pt x="189815" y="159022"/>
                </a:lnTo>
                <a:lnTo>
                  <a:pt x="189815" y="152303"/>
                </a:lnTo>
                <a:cubicBezTo>
                  <a:pt x="189815" y="149269"/>
                  <a:pt x="187336" y="146790"/>
                  <a:pt x="184302" y="146790"/>
                </a:cubicBezTo>
                <a:lnTo>
                  <a:pt x="179377" y="146790"/>
                </a:lnTo>
                <a:lnTo>
                  <a:pt x="179377" y="124380"/>
                </a:lnTo>
                <a:lnTo>
                  <a:pt x="184302" y="124380"/>
                </a:lnTo>
                <a:cubicBezTo>
                  <a:pt x="187336" y="124380"/>
                  <a:pt x="189815" y="121901"/>
                  <a:pt x="189815" y="118867"/>
                </a:cubicBezTo>
                <a:lnTo>
                  <a:pt x="189815" y="111528"/>
                </a:lnTo>
                <a:cubicBezTo>
                  <a:pt x="189815" y="108494"/>
                  <a:pt x="187336" y="106015"/>
                  <a:pt x="184302" y="106015"/>
                </a:cubicBezTo>
                <a:lnTo>
                  <a:pt x="176343" y="106015"/>
                </a:lnTo>
                <a:lnTo>
                  <a:pt x="176343" y="99296"/>
                </a:lnTo>
                <a:cubicBezTo>
                  <a:pt x="176343" y="96262"/>
                  <a:pt x="173896" y="93783"/>
                  <a:pt x="170863" y="93783"/>
                </a:cubicBezTo>
                <a:lnTo>
                  <a:pt x="165905" y="93783"/>
                </a:lnTo>
                <a:lnTo>
                  <a:pt x="165905" y="71373"/>
                </a:lnTo>
                <a:lnTo>
                  <a:pt x="170863" y="71373"/>
                </a:lnTo>
                <a:cubicBezTo>
                  <a:pt x="173896" y="71373"/>
                  <a:pt x="176343" y="68894"/>
                  <a:pt x="176343" y="65860"/>
                </a:cubicBezTo>
                <a:lnTo>
                  <a:pt x="176343" y="59140"/>
                </a:lnTo>
                <a:lnTo>
                  <a:pt x="187858" y="59140"/>
                </a:lnTo>
                <a:cubicBezTo>
                  <a:pt x="190924" y="59140"/>
                  <a:pt x="193371" y="56661"/>
                  <a:pt x="193371" y="53628"/>
                </a:cubicBezTo>
                <a:lnTo>
                  <a:pt x="193371" y="46288"/>
                </a:lnTo>
                <a:cubicBezTo>
                  <a:pt x="193371" y="43255"/>
                  <a:pt x="190924" y="40775"/>
                  <a:pt x="187858" y="40775"/>
                </a:cubicBezTo>
                <a:lnTo>
                  <a:pt x="182932" y="40775"/>
                </a:lnTo>
                <a:lnTo>
                  <a:pt x="182932" y="18366"/>
                </a:lnTo>
                <a:lnTo>
                  <a:pt x="187858" y="18366"/>
                </a:lnTo>
                <a:cubicBezTo>
                  <a:pt x="190924" y="18366"/>
                  <a:pt x="193371" y="15887"/>
                  <a:pt x="193371" y="12853"/>
                </a:cubicBezTo>
                <a:lnTo>
                  <a:pt x="193371" y="5513"/>
                </a:lnTo>
                <a:cubicBezTo>
                  <a:pt x="193371" y="2480"/>
                  <a:pt x="190924" y="1"/>
                  <a:pt x="187858" y="1"/>
                </a:cubicBezTo>
                <a:lnTo>
                  <a:pt x="162447" y="1"/>
                </a:lnTo>
                <a:cubicBezTo>
                  <a:pt x="158402" y="164"/>
                  <a:pt x="158402" y="5970"/>
                  <a:pt x="162447" y="6133"/>
                </a:cubicBezTo>
                <a:lnTo>
                  <a:pt x="187271" y="6133"/>
                </a:lnTo>
                <a:lnTo>
                  <a:pt x="187271" y="12233"/>
                </a:lnTo>
                <a:lnTo>
                  <a:pt x="55747" y="12233"/>
                </a:lnTo>
                <a:cubicBezTo>
                  <a:pt x="53627" y="12233"/>
                  <a:pt x="51898" y="13962"/>
                  <a:pt x="51898" y="16115"/>
                </a:cubicBezTo>
                <a:lnTo>
                  <a:pt x="51898" y="43026"/>
                </a:lnTo>
                <a:cubicBezTo>
                  <a:pt x="51898" y="45179"/>
                  <a:pt x="53627" y="46908"/>
                  <a:pt x="55747" y="46908"/>
                </a:cubicBezTo>
                <a:lnTo>
                  <a:pt x="187271" y="46908"/>
                </a:lnTo>
                <a:lnTo>
                  <a:pt x="187271" y="53008"/>
                </a:lnTo>
                <a:lnTo>
                  <a:pt x="52909" y="53008"/>
                </a:lnTo>
                <a:cubicBezTo>
                  <a:pt x="48962" y="53008"/>
                  <a:pt x="45766" y="49811"/>
                  <a:pt x="45766" y="45897"/>
                </a:cubicBezTo>
                <a:lnTo>
                  <a:pt x="45766" y="13244"/>
                </a:lnTo>
                <a:cubicBezTo>
                  <a:pt x="45766" y="9330"/>
                  <a:pt x="48962" y="6133"/>
                  <a:pt x="52909" y="6133"/>
                </a:cubicBezTo>
                <a:lnTo>
                  <a:pt x="147964" y="6133"/>
                </a:lnTo>
                <a:cubicBezTo>
                  <a:pt x="152009" y="5970"/>
                  <a:pt x="152009" y="164"/>
                  <a:pt x="147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874;p52">
            <a:extLst>
              <a:ext uri="{FF2B5EF4-FFF2-40B4-BE49-F238E27FC236}">
                <a16:creationId xmlns:a16="http://schemas.microsoft.com/office/drawing/2014/main" xmlns="" id="{5C0D4FE7-AF91-4225-C1D0-AE8D8442F27E}"/>
              </a:ext>
            </a:extLst>
          </p:cNvPr>
          <p:cNvGrpSpPr/>
          <p:nvPr/>
        </p:nvGrpSpPr>
        <p:grpSpPr>
          <a:xfrm>
            <a:off x="3625363" y="997838"/>
            <a:ext cx="545928" cy="545769"/>
            <a:chOff x="1190625" y="238825"/>
            <a:chExt cx="5219200" cy="5217675"/>
          </a:xfrm>
        </p:grpSpPr>
        <p:sp>
          <p:nvSpPr>
            <p:cNvPr id="12" name="Google Shape;875;p52">
              <a:extLst>
                <a:ext uri="{FF2B5EF4-FFF2-40B4-BE49-F238E27FC236}">
                  <a16:creationId xmlns:a16="http://schemas.microsoft.com/office/drawing/2014/main" xmlns="" id="{443DE948-15D1-D869-531A-D18711EF4A9C}"/>
                </a:ext>
              </a:extLst>
            </p:cNvPr>
            <p:cNvSpPr/>
            <p:nvPr/>
          </p:nvSpPr>
          <p:spPr>
            <a:xfrm>
              <a:off x="1726650" y="2456125"/>
              <a:ext cx="1179800" cy="1122875"/>
            </a:xfrm>
            <a:custGeom>
              <a:avLst/>
              <a:gdLst/>
              <a:ahLst/>
              <a:cxnLst/>
              <a:rect l="l" t="t" r="r" b="b"/>
              <a:pathLst>
                <a:path w="47192" h="44915" extrusionOk="0">
                  <a:moveTo>
                    <a:pt x="6155" y="6987"/>
                  </a:moveTo>
                  <a:lnTo>
                    <a:pt x="41091" y="17686"/>
                  </a:lnTo>
                  <a:lnTo>
                    <a:pt x="41091" y="38302"/>
                  </a:lnTo>
                  <a:lnTo>
                    <a:pt x="6155" y="26493"/>
                  </a:lnTo>
                  <a:lnTo>
                    <a:pt x="6155" y="6987"/>
                  </a:lnTo>
                  <a:close/>
                  <a:moveTo>
                    <a:pt x="3709" y="0"/>
                  </a:moveTo>
                  <a:cubicBezTo>
                    <a:pt x="1792" y="0"/>
                    <a:pt x="0" y="1638"/>
                    <a:pt x="55" y="3627"/>
                  </a:cubicBezTo>
                  <a:lnTo>
                    <a:pt x="55" y="28287"/>
                  </a:lnTo>
                  <a:cubicBezTo>
                    <a:pt x="55" y="29853"/>
                    <a:pt x="1034" y="31223"/>
                    <a:pt x="2535" y="31713"/>
                  </a:cubicBezTo>
                  <a:lnTo>
                    <a:pt x="40830" y="44663"/>
                  </a:lnTo>
                  <a:cubicBezTo>
                    <a:pt x="41335" y="44831"/>
                    <a:pt x="41858" y="44914"/>
                    <a:pt x="42380" y="44914"/>
                  </a:cubicBezTo>
                  <a:cubicBezTo>
                    <a:pt x="43377" y="44914"/>
                    <a:pt x="44366" y="44610"/>
                    <a:pt x="45201" y="44010"/>
                  </a:cubicBezTo>
                  <a:cubicBezTo>
                    <a:pt x="46441" y="43129"/>
                    <a:pt x="47191" y="41662"/>
                    <a:pt x="47191" y="40096"/>
                  </a:cubicBezTo>
                  <a:lnTo>
                    <a:pt x="47191" y="16707"/>
                  </a:lnTo>
                  <a:cubicBezTo>
                    <a:pt x="47191" y="14587"/>
                    <a:pt x="45821" y="12728"/>
                    <a:pt x="43799" y="12108"/>
                  </a:cubicBezTo>
                  <a:lnTo>
                    <a:pt x="4753" y="169"/>
                  </a:lnTo>
                  <a:cubicBezTo>
                    <a:pt x="4408" y="54"/>
                    <a:pt x="4057" y="0"/>
                    <a:pt x="3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6;p52">
              <a:extLst>
                <a:ext uri="{FF2B5EF4-FFF2-40B4-BE49-F238E27FC236}">
                  <a16:creationId xmlns:a16="http://schemas.microsoft.com/office/drawing/2014/main" xmlns="" id="{960EF636-40BF-0EED-1232-650438E002E0}"/>
                </a:ext>
              </a:extLst>
            </p:cNvPr>
            <p:cNvSpPr/>
            <p:nvPr/>
          </p:nvSpPr>
          <p:spPr>
            <a:xfrm>
              <a:off x="1190625" y="1549300"/>
              <a:ext cx="5219200" cy="3907200"/>
            </a:xfrm>
            <a:custGeom>
              <a:avLst/>
              <a:gdLst/>
              <a:ahLst/>
              <a:cxnLst/>
              <a:rect l="l" t="t" r="r" b="b"/>
              <a:pathLst>
                <a:path w="208768" h="156288" extrusionOk="0">
                  <a:moveTo>
                    <a:pt x="177615" y="12630"/>
                  </a:moveTo>
                  <a:lnTo>
                    <a:pt x="177615" y="85046"/>
                  </a:lnTo>
                  <a:cubicBezTo>
                    <a:pt x="176678" y="84401"/>
                    <a:pt x="175582" y="84020"/>
                    <a:pt x="174447" y="84020"/>
                  </a:cubicBezTo>
                  <a:cubicBezTo>
                    <a:pt x="174318" y="84020"/>
                    <a:pt x="174189" y="84025"/>
                    <a:pt x="174060" y="84035"/>
                  </a:cubicBezTo>
                  <a:cubicBezTo>
                    <a:pt x="172461" y="84132"/>
                    <a:pt x="170993" y="84915"/>
                    <a:pt x="170015" y="86187"/>
                  </a:cubicBezTo>
                  <a:lnTo>
                    <a:pt x="168155" y="88601"/>
                  </a:lnTo>
                  <a:lnTo>
                    <a:pt x="168155" y="15631"/>
                  </a:lnTo>
                  <a:lnTo>
                    <a:pt x="177615" y="12630"/>
                  </a:lnTo>
                  <a:close/>
                  <a:moveTo>
                    <a:pt x="113550" y="34779"/>
                  </a:moveTo>
                  <a:lnTo>
                    <a:pt x="113550" y="150155"/>
                  </a:lnTo>
                  <a:lnTo>
                    <a:pt x="95217" y="150155"/>
                  </a:lnTo>
                  <a:lnTo>
                    <a:pt x="95217" y="34779"/>
                  </a:lnTo>
                  <a:close/>
                  <a:moveTo>
                    <a:pt x="4393" y="1"/>
                  </a:moveTo>
                  <a:cubicBezTo>
                    <a:pt x="3470" y="1"/>
                    <a:pt x="2549" y="299"/>
                    <a:pt x="1794" y="854"/>
                  </a:cubicBezTo>
                  <a:cubicBezTo>
                    <a:pt x="652" y="1702"/>
                    <a:pt x="0" y="3007"/>
                    <a:pt x="0" y="4409"/>
                  </a:cubicBezTo>
                  <a:lnTo>
                    <a:pt x="0" y="120112"/>
                  </a:lnTo>
                  <a:cubicBezTo>
                    <a:pt x="0" y="122004"/>
                    <a:pt x="1207" y="123668"/>
                    <a:pt x="3001" y="124287"/>
                  </a:cubicBezTo>
                  <a:lnTo>
                    <a:pt x="89900" y="153613"/>
                  </a:lnTo>
                  <a:cubicBezTo>
                    <a:pt x="90846" y="155211"/>
                    <a:pt x="92608" y="156288"/>
                    <a:pt x="94598" y="156288"/>
                  </a:cubicBezTo>
                  <a:lnTo>
                    <a:pt x="114170" y="156288"/>
                  </a:lnTo>
                  <a:cubicBezTo>
                    <a:pt x="116159" y="156288"/>
                    <a:pt x="117921" y="155211"/>
                    <a:pt x="118867" y="153613"/>
                  </a:cubicBezTo>
                  <a:lnTo>
                    <a:pt x="205766" y="124287"/>
                  </a:lnTo>
                  <a:cubicBezTo>
                    <a:pt x="207560" y="123668"/>
                    <a:pt x="208767" y="122004"/>
                    <a:pt x="208767" y="120112"/>
                  </a:cubicBezTo>
                  <a:lnTo>
                    <a:pt x="208767" y="106020"/>
                  </a:lnTo>
                  <a:cubicBezTo>
                    <a:pt x="208702" y="103998"/>
                    <a:pt x="207210" y="102987"/>
                    <a:pt x="205717" y="102987"/>
                  </a:cubicBezTo>
                  <a:cubicBezTo>
                    <a:pt x="204225" y="102987"/>
                    <a:pt x="202732" y="103998"/>
                    <a:pt x="202667" y="106020"/>
                  </a:cubicBezTo>
                  <a:lnTo>
                    <a:pt x="202667" y="118873"/>
                  </a:lnTo>
                  <a:lnTo>
                    <a:pt x="119682" y="146893"/>
                  </a:lnTo>
                  <a:lnTo>
                    <a:pt x="119682" y="34159"/>
                  </a:lnTo>
                  <a:cubicBezTo>
                    <a:pt x="119682" y="33474"/>
                    <a:pt x="119552" y="32821"/>
                    <a:pt x="119323" y="32202"/>
                  </a:cubicBezTo>
                  <a:lnTo>
                    <a:pt x="162055" y="19154"/>
                  </a:lnTo>
                  <a:lnTo>
                    <a:pt x="162055" y="95060"/>
                  </a:lnTo>
                  <a:cubicBezTo>
                    <a:pt x="162055" y="96756"/>
                    <a:pt x="163132" y="98257"/>
                    <a:pt x="164730" y="98779"/>
                  </a:cubicBezTo>
                  <a:cubicBezTo>
                    <a:pt x="165154" y="98926"/>
                    <a:pt x="165591" y="98997"/>
                    <a:pt x="166024" y="98997"/>
                  </a:cubicBezTo>
                  <a:cubicBezTo>
                    <a:pt x="167225" y="98997"/>
                    <a:pt x="168391" y="98448"/>
                    <a:pt x="169134" y="97441"/>
                  </a:cubicBezTo>
                  <a:lnTo>
                    <a:pt x="174451" y="90461"/>
                  </a:lnTo>
                  <a:lnTo>
                    <a:pt x="177191" y="93299"/>
                  </a:lnTo>
                  <a:cubicBezTo>
                    <a:pt x="177945" y="94052"/>
                    <a:pt x="178924" y="94444"/>
                    <a:pt x="179935" y="94444"/>
                  </a:cubicBezTo>
                  <a:cubicBezTo>
                    <a:pt x="180412" y="94444"/>
                    <a:pt x="180896" y="94357"/>
                    <a:pt x="181366" y="94179"/>
                  </a:cubicBezTo>
                  <a:cubicBezTo>
                    <a:pt x="182802" y="93592"/>
                    <a:pt x="183715" y="92189"/>
                    <a:pt x="183715" y="90656"/>
                  </a:cubicBezTo>
                  <a:lnTo>
                    <a:pt x="183715" y="12499"/>
                  </a:lnTo>
                  <a:lnTo>
                    <a:pt x="202667" y="6725"/>
                  </a:lnTo>
                  <a:lnTo>
                    <a:pt x="202667" y="91798"/>
                  </a:lnTo>
                  <a:cubicBezTo>
                    <a:pt x="202667" y="93494"/>
                    <a:pt x="204005" y="94864"/>
                    <a:pt x="205701" y="94864"/>
                  </a:cubicBezTo>
                  <a:cubicBezTo>
                    <a:pt x="207397" y="94864"/>
                    <a:pt x="208767" y="93494"/>
                    <a:pt x="208767" y="91798"/>
                  </a:cubicBezTo>
                  <a:lnTo>
                    <a:pt x="208767" y="4409"/>
                  </a:lnTo>
                  <a:cubicBezTo>
                    <a:pt x="208767" y="3007"/>
                    <a:pt x="208115" y="1702"/>
                    <a:pt x="206973" y="854"/>
                  </a:cubicBezTo>
                  <a:cubicBezTo>
                    <a:pt x="206218" y="299"/>
                    <a:pt x="205297" y="1"/>
                    <a:pt x="204374" y="1"/>
                  </a:cubicBezTo>
                  <a:cubicBezTo>
                    <a:pt x="203941" y="1"/>
                    <a:pt x="203508" y="66"/>
                    <a:pt x="203091" y="201"/>
                  </a:cubicBezTo>
                  <a:lnTo>
                    <a:pt x="182900" y="6367"/>
                  </a:lnTo>
                  <a:cubicBezTo>
                    <a:pt x="182769" y="6236"/>
                    <a:pt x="182639" y="6106"/>
                    <a:pt x="182476" y="5975"/>
                  </a:cubicBezTo>
                  <a:cubicBezTo>
                    <a:pt x="181947" y="5579"/>
                    <a:pt x="181315" y="5376"/>
                    <a:pt x="180669" y="5376"/>
                  </a:cubicBezTo>
                  <a:cubicBezTo>
                    <a:pt x="180358" y="5376"/>
                    <a:pt x="180043" y="5423"/>
                    <a:pt x="179735" y="5519"/>
                  </a:cubicBezTo>
                  <a:lnTo>
                    <a:pt x="164176" y="10477"/>
                  </a:lnTo>
                  <a:cubicBezTo>
                    <a:pt x="163132" y="10803"/>
                    <a:pt x="162382" y="11684"/>
                    <a:pt x="162121" y="12727"/>
                  </a:cubicBezTo>
                  <a:lnTo>
                    <a:pt x="110027" y="28646"/>
                  </a:lnTo>
                  <a:lnTo>
                    <a:pt x="98740" y="28646"/>
                  </a:lnTo>
                  <a:lnTo>
                    <a:pt x="32163" y="8291"/>
                  </a:lnTo>
                  <a:cubicBezTo>
                    <a:pt x="31832" y="8203"/>
                    <a:pt x="31516" y="8162"/>
                    <a:pt x="31218" y="8162"/>
                  </a:cubicBezTo>
                  <a:cubicBezTo>
                    <a:pt x="28001" y="8162"/>
                    <a:pt x="26876" y="12936"/>
                    <a:pt x="30369" y="14130"/>
                  </a:cubicBezTo>
                  <a:lnTo>
                    <a:pt x="89444" y="32202"/>
                  </a:lnTo>
                  <a:cubicBezTo>
                    <a:pt x="89215" y="32821"/>
                    <a:pt x="89085" y="33474"/>
                    <a:pt x="89085" y="34159"/>
                  </a:cubicBezTo>
                  <a:lnTo>
                    <a:pt x="89085" y="146893"/>
                  </a:lnTo>
                  <a:lnTo>
                    <a:pt x="6133" y="118873"/>
                  </a:lnTo>
                  <a:lnTo>
                    <a:pt x="6133" y="6725"/>
                  </a:lnTo>
                  <a:lnTo>
                    <a:pt x="16734" y="9955"/>
                  </a:lnTo>
                  <a:cubicBezTo>
                    <a:pt x="17045" y="10054"/>
                    <a:pt x="17359" y="10102"/>
                    <a:pt x="17666" y="10102"/>
                  </a:cubicBezTo>
                  <a:cubicBezTo>
                    <a:pt x="18969" y="10102"/>
                    <a:pt x="20155" y="9252"/>
                    <a:pt x="20551" y="7932"/>
                  </a:cubicBezTo>
                  <a:cubicBezTo>
                    <a:pt x="21072" y="6334"/>
                    <a:pt x="20159" y="4605"/>
                    <a:pt x="18528" y="4116"/>
                  </a:cubicBezTo>
                  <a:lnTo>
                    <a:pt x="5676" y="201"/>
                  </a:lnTo>
                  <a:cubicBezTo>
                    <a:pt x="5259" y="66"/>
                    <a:pt x="4826" y="1"/>
                    <a:pt x="4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7;p52">
              <a:extLst>
                <a:ext uri="{FF2B5EF4-FFF2-40B4-BE49-F238E27FC236}">
                  <a16:creationId xmlns:a16="http://schemas.microsoft.com/office/drawing/2014/main" xmlns="" id="{7A78B7A8-E6F3-E5AC-69AF-F42FF09069B2}"/>
                </a:ext>
              </a:extLst>
            </p:cNvPr>
            <p:cNvSpPr/>
            <p:nvPr/>
          </p:nvSpPr>
          <p:spPr>
            <a:xfrm>
              <a:off x="2530475" y="639100"/>
              <a:ext cx="2644675" cy="1173000"/>
            </a:xfrm>
            <a:custGeom>
              <a:avLst/>
              <a:gdLst/>
              <a:ahLst/>
              <a:cxnLst/>
              <a:rect l="l" t="t" r="r" b="b"/>
              <a:pathLst>
                <a:path w="105787" h="46920" extrusionOk="0">
                  <a:moveTo>
                    <a:pt x="23454" y="6143"/>
                  </a:moveTo>
                  <a:cubicBezTo>
                    <a:pt x="32979" y="6143"/>
                    <a:pt x="40775" y="13906"/>
                    <a:pt x="40775" y="23464"/>
                  </a:cubicBezTo>
                  <a:cubicBezTo>
                    <a:pt x="40302" y="34958"/>
                    <a:pt x="31876" y="40699"/>
                    <a:pt x="23447" y="40699"/>
                  </a:cubicBezTo>
                  <a:cubicBezTo>
                    <a:pt x="15012" y="40699"/>
                    <a:pt x="6574" y="34950"/>
                    <a:pt x="6100" y="23464"/>
                  </a:cubicBezTo>
                  <a:cubicBezTo>
                    <a:pt x="6100" y="13906"/>
                    <a:pt x="13897" y="6143"/>
                    <a:pt x="23454" y="6143"/>
                  </a:cubicBezTo>
                  <a:close/>
                  <a:moveTo>
                    <a:pt x="78367" y="0"/>
                  </a:moveTo>
                  <a:cubicBezTo>
                    <a:pt x="67087" y="0"/>
                    <a:pt x="56328" y="8338"/>
                    <a:pt x="54900" y="20397"/>
                  </a:cubicBezTo>
                  <a:lnTo>
                    <a:pt x="46679" y="20397"/>
                  </a:lnTo>
                  <a:cubicBezTo>
                    <a:pt x="44475" y="6734"/>
                    <a:pt x="34000" y="143"/>
                    <a:pt x="23529" y="143"/>
                  </a:cubicBezTo>
                  <a:cubicBezTo>
                    <a:pt x="12002" y="143"/>
                    <a:pt x="479" y="8131"/>
                    <a:pt x="0" y="23464"/>
                  </a:cubicBezTo>
                  <a:cubicBezTo>
                    <a:pt x="0" y="36381"/>
                    <a:pt x="10504" y="46917"/>
                    <a:pt x="23454" y="46917"/>
                  </a:cubicBezTo>
                  <a:cubicBezTo>
                    <a:pt x="35328" y="46917"/>
                    <a:pt x="45179" y="38012"/>
                    <a:pt x="46679" y="26530"/>
                  </a:cubicBezTo>
                  <a:lnTo>
                    <a:pt x="54900" y="26530"/>
                  </a:lnTo>
                  <a:cubicBezTo>
                    <a:pt x="56400" y="38012"/>
                    <a:pt x="66251" y="46917"/>
                    <a:pt x="78125" y="46917"/>
                  </a:cubicBezTo>
                  <a:cubicBezTo>
                    <a:pt x="78218" y="46918"/>
                    <a:pt x="78311" y="46919"/>
                    <a:pt x="78404" y="46919"/>
                  </a:cubicBezTo>
                  <a:cubicBezTo>
                    <a:pt x="94245" y="46919"/>
                    <a:pt x="105787" y="30357"/>
                    <a:pt x="100209" y="15504"/>
                  </a:cubicBezTo>
                  <a:cubicBezTo>
                    <a:pt x="99751" y="14258"/>
                    <a:pt x="98578" y="13487"/>
                    <a:pt x="97341" y="13487"/>
                  </a:cubicBezTo>
                  <a:cubicBezTo>
                    <a:pt x="96993" y="13487"/>
                    <a:pt x="96639" y="13549"/>
                    <a:pt x="96294" y="13678"/>
                  </a:cubicBezTo>
                  <a:cubicBezTo>
                    <a:pt x="94696" y="14232"/>
                    <a:pt x="93880" y="15994"/>
                    <a:pt x="94435" y="17592"/>
                  </a:cubicBezTo>
                  <a:cubicBezTo>
                    <a:pt x="98573" y="28453"/>
                    <a:pt x="90089" y="40788"/>
                    <a:pt x="78445" y="40788"/>
                  </a:cubicBezTo>
                  <a:cubicBezTo>
                    <a:pt x="78338" y="40788"/>
                    <a:pt x="78232" y="40787"/>
                    <a:pt x="78125" y="40785"/>
                  </a:cubicBezTo>
                  <a:cubicBezTo>
                    <a:pt x="68600" y="40785"/>
                    <a:pt x="60804" y="33021"/>
                    <a:pt x="60804" y="23464"/>
                  </a:cubicBezTo>
                  <a:cubicBezTo>
                    <a:pt x="60730" y="13441"/>
                    <a:pt x="69236" y="6121"/>
                    <a:pt x="78303" y="6121"/>
                  </a:cubicBezTo>
                  <a:cubicBezTo>
                    <a:pt x="81187" y="6121"/>
                    <a:pt x="84128" y="6862"/>
                    <a:pt x="86867" y="8491"/>
                  </a:cubicBezTo>
                  <a:cubicBezTo>
                    <a:pt x="87354" y="8773"/>
                    <a:pt x="87884" y="8907"/>
                    <a:pt x="88407" y="8907"/>
                  </a:cubicBezTo>
                  <a:cubicBezTo>
                    <a:pt x="89458" y="8907"/>
                    <a:pt x="90476" y="8363"/>
                    <a:pt x="91042" y="7382"/>
                  </a:cubicBezTo>
                  <a:cubicBezTo>
                    <a:pt x="91891" y="5914"/>
                    <a:pt x="91401" y="4055"/>
                    <a:pt x="89933" y="3207"/>
                  </a:cubicBezTo>
                  <a:cubicBezTo>
                    <a:pt x="86261" y="1005"/>
                    <a:pt x="82282" y="0"/>
                    <a:pt x="78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8;p52">
              <a:extLst>
                <a:ext uri="{FF2B5EF4-FFF2-40B4-BE49-F238E27FC236}">
                  <a16:creationId xmlns:a16="http://schemas.microsoft.com/office/drawing/2014/main" xmlns="" id="{6ABCCBE9-12EA-BA74-626B-6953CC6050E1}"/>
                </a:ext>
              </a:extLst>
            </p:cNvPr>
            <p:cNvSpPr/>
            <p:nvPr/>
          </p:nvSpPr>
          <p:spPr>
            <a:xfrm>
              <a:off x="2610600" y="238825"/>
              <a:ext cx="989025" cy="294225"/>
            </a:xfrm>
            <a:custGeom>
              <a:avLst/>
              <a:gdLst/>
              <a:ahLst/>
              <a:cxnLst/>
              <a:rect l="l" t="t" r="r" b="b"/>
              <a:pathLst>
                <a:path w="39561" h="11769" extrusionOk="0">
                  <a:moveTo>
                    <a:pt x="20084" y="0"/>
                  </a:moveTo>
                  <a:cubicBezTo>
                    <a:pt x="13697" y="0"/>
                    <a:pt x="7324" y="2113"/>
                    <a:pt x="2276" y="6431"/>
                  </a:cubicBezTo>
                  <a:cubicBezTo>
                    <a:pt x="1" y="8629"/>
                    <a:pt x="1892" y="11769"/>
                    <a:pt x="4324" y="11769"/>
                  </a:cubicBezTo>
                  <a:cubicBezTo>
                    <a:pt x="4995" y="11769"/>
                    <a:pt x="5708" y="11530"/>
                    <a:pt x="6386" y="10965"/>
                  </a:cubicBezTo>
                  <a:cubicBezTo>
                    <a:pt x="10344" y="7677"/>
                    <a:pt x="15186" y="6115"/>
                    <a:pt x="20023" y="6115"/>
                  </a:cubicBezTo>
                  <a:cubicBezTo>
                    <a:pt x="25071" y="6115"/>
                    <a:pt x="30114" y="7815"/>
                    <a:pt x="34145" y="11030"/>
                  </a:cubicBezTo>
                  <a:cubicBezTo>
                    <a:pt x="34720" y="11516"/>
                    <a:pt x="35427" y="11756"/>
                    <a:pt x="36132" y="11756"/>
                  </a:cubicBezTo>
                  <a:cubicBezTo>
                    <a:pt x="36989" y="11756"/>
                    <a:pt x="37843" y="11402"/>
                    <a:pt x="38451" y="10704"/>
                  </a:cubicBezTo>
                  <a:cubicBezTo>
                    <a:pt x="39560" y="9399"/>
                    <a:pt x="39397" y="7475"/>
                    <a:pt x="38125" y="6365"/>
                  </a:cubicBezTo>
                  <a:cubicBezTo>
                    <a:pt x="32995" y="2154"/>
                    <a:pt x="26532" y="0"/>
                    <a:pt x="20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9;p52">
              <a:extLst>
                <a:ext uri="{FF2B5EF4-FFF2-40B4-BE49-F238E27FC236}">
                  <a16:creationId xmlns:a16="http://schemas.microsoft.com/office/drawing/2014/main" xmlns="" id="{2D680268-1311-43A2-05F5-793D1CA6223C}"/>
                </a:ext>
              </a:extLst>
            </p:cNvPr>
            <p:cNvSpPr/>
            <p:nvPr/>
          </p:nvSpPr>
          <p:spPr>
            <a:xfrm>
              <a:off x="4001625" y="238825"/>
              <a:ext cx="965575" cy="293925"/>
            </a:xfrm>
            <a:custGeom>
              <a:avLst/>
              <a:gdLst/>
              <a:ahLst/>
              <a:cxnLst/>
              <a:rect l="l" t="t" r="r" b="b"/>
              <a:pathLst>
                <a:path w="38623" h="11757" extrusionOk="0">
                  <a:moveTo>
                    <a:pt x="19146" y="0"/>
                  </a:moveTo>
                  <a:cubicBezTo>
                    <a:pt x="12759" y="0"/>
                    <a:pt x="6386" y="2113"/>
                    <a:pt x="1338" y="6431"/>
                  </a:cubicBezTo>
                  <a:cubicBezTo>
                    <a:pt x="99" y="7540"/>
                    <a:pt x="1" y="9464"/>
                    <a:pt x="1110" y="10737"/>
                  </a:cubicBezTo>
                  <a:cubicBezTo>
                    <a:pt x="1710" y="11408"/>
                    <a:pt x="2560" y="11754"/>
                    <a:pt x="3409" y="11754"/>
                  </a:cubicBezTo>
                  <a:cubicBezTo>
                    <a:pt x="4128" y="11754"/>
                    <a:pt x="4847" y="11506"/>
                    <a:pt x="5416" y="10998"/>
                  </a:cubicBezTo>
                  <a:cubicBezTo>
                    <a:pt x="9433" y="7684"/>
                    <a:pt x="14283" y="6107"/>
                    <a:pt x="19121" y="6107"/>
                  </a:cubicBezTo>
                  <a:cubicBezTo>
                    <a:pt x="24143" y="6107"/>
                    <a:pt x="29154" y="7807"/>
                    <a:pt x="33208" y="11030"/>
                  </a:cubicBezTo>
                  <a:cubicBezTo>
                    <a:pt x="33782" y="11516"/>
                    <a:pt x="34489" y="11756"/>
                    <a:pt x="35195" y="11756"/>
                  </a:cubicBezTo>
                  <a:cubicBezTo>
                    <a:pt x="36051" y="11756"/>
                    <a:pt x="36905" y="11402"/>
                    <a:pt x="37514" y="10704"/>
                  </a:cubicBezTo>
                  <a:cubicBezTo>
                    <a:pt x="38623" y="9399"/>
                    <a:pt x="38459" y="7475"/>
                    <a:pt x="37187" y="6365"/>
                  </a:cubicBezTo>
                  <a:cubicBezTo>
                    <a:pt x="32058" y="2154"/>
                    <a:pt x="25595" y="0"/>
                    <a:pt x="19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0;p52">
              <a:extLst>
                <a:ext uri="{FF2B5EF4-FFF2-40B4-BE49-F238E27FC236}">
                  <a16:creationId xmlns:a16="http://schemas.microsoft.com/office/drawing/2014/main" xmlns="" id="{71A850A8-C9D4-2496-310D-3B460D4AEE78}"/>
                </a:ext>
              </a:extLst>
            </p:cNvPr>
            <p:cNvSpPr/>
            <p:nvPr/>
          </p:nvSpPr>
          <p:spPr>
            <a:xfrm>
              <a:off x="2952075" y="1150250"/>
              <a:ext cx="450200" cy="448950"/>
            </a:xfrm>
            <a:custGeom>
              <a:avLst/>
              <a:gdLst/>
              <a:ahLst/>
              <a:cxnLst/>
              <a:rect l="l" t="t" r="r" b="b"/>
              <a:pathLst>
                <a:path w="18008" h="17958" extrusionOk="0">
                  <a:moveTo>
                    <a:pt x="9004" y="6084"/>
                  </a:moveTo>
                  <a:cubicBezTo>
                    <a:pt x="10602" y="6084"/>
                    <a:pt x="11875" y="7356"/>
                    <a:pt x="11875" y="8954"/>
                  </a:cubicBezTo>
                  <a:cubicBezTo>
                    <a:pt x="11809" y="10863"/>
                    <a:pt x="10407" y="11817"/>
                    <a:pt x="9004" y="11817"/>
                  </a:cubicBezTo>
                  <a:cubicBezTo>
                    <a:pt x="7601" y="11817"/>
                    <a:pt x="6199" y="10863"/>
                    <a:pt x="6133" y="8954"/>
                  </a:cubicBezTo>
                  <a:cubicBezTo>
                    <a:pt x="6133" y="7356"/>
                    <a:pt x="7406" y="6084"/>
                    <a:pt x="9004" y="6084"/>
                  </a:cubicBezTo>
                  <a:close/>
                  <a:moveTo>
                    <a:pt x="9004" y="0"/>
                  </a:moveTo>
                  <a:cubicBezTo>
                    <a:pt x="4625" y="0"/>
                    <a:pt x="246" y="2985"/>
                    <a:pt x="1" y="8954"/>
                  </a:cubicBezTo>
                  <a:cubicBezTo>
                    <a:pt x="1" y="13913"/>
                    <a:pt x="4046" y="17958"/>
                    <a:pt x="9004" y="17958"/>
                  </a:cubicBezTo>
                  <a:cubicBezTo>
                    <a:pt x="13962" y="17958"/>
                    <a:pt x="18007" y="13913"/>
                    <a:pt x="18007" y="8954"/>
                  </a:cubicBezTo>
                  <a:cubicBezTo>
                    <a:pt x="17762" y="2985"/>
                    <a:pt x="13383" y="0"/>
                    <a:pt x="9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1;p52">
              <a:extLst>
                <a:ext uri="{FF2B5EF4-FFF2-40B4-BE49-F238E27FC236}">
                  <a16:creationId xmlns:a16="http://schemas.microsoft.com/office/drawing/2014/main" xmlns="" id="{662A67FB-5D8E-F1DE-2A64-B160E53CE34F}"/>
                </a:ext>
              </a:extLst>
            </p:cNvPr>
            <p:cNvSpPr/>
            <p:nvPr/>
          </p:nvSpPr>
          <p:spPr>
            <a:xfrm>
              <a:off x="4198175" y="1149025"/>
              <a:ext cx="523550" cy="450175"/>
            </a:xfrm>
            <a:custGeom>
              <a:avLst/>
              <a:gdLst/>
              <a:ahLst/>
              <a:cxnLst/>
              <a:rect l="l" t="t" r="r" b="b"/>
              <a:pathLst>
                <a:path w="20942" h="18007" extrusionOk="0">
                  <a:moveTo>
                    <a:pt x="9003" y="6133"/>
                  </a:moveTo>
                  <a:cubicBezTo>
                    <a:pt x="10602" y="6133"/>
                    <a:pt x="11874" y="7405"/>
                    <a:pt x="11874" y="9003"/>
                  </a:cubicBezTo>
                  <a:cubicBezTo>
                    <a:pt x="11874" y="10602"/>
                    <a:pt x="10602" y="11874"/>
                    <a:pt x="9003" y="11874"/>
                  </a:cubicBezTo>
                  <a:cubicBezTo>
                    <a:pt x="5187" y="11744"/>
                    <a:pt x="5187" y="6263"/>
                    <a:pt x="9003" y="6133"/>
                  </a:cubicBezTo>
                  <a:close/>
                  <a:moveTo>
                    <a:pt x="9003" y="0"/>
                  </a:moveTo>
                  <a:cubicBezTo>
                    <a:pt x="4045" y="0"/>
                    <a:pt x="0" y="4045"/>
                    <a:pt x="0" y="9003"/>
                  </a:cubicBezTo>
                  <a:cubicBezTo>
                    <a:pt x="0" y="13962"/>
                    <a:pt x="4045" y="18007"/>
                    <a:pt x="9003" y="18007"/>
                  </a:cubicBezTo>
                  <a:cubicBezTo>
                    <a:pt x="20942" y="17517"/>
                    <a:pt x="20942" y="490"/>
                    <a:pt x="9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63F421D3-E2B7-FE66-EFE1-C03C30CDF5F3}"/>
              </a:ext>
            </a:extLst>
          </p:cNvPr>
          <p:cNvSpPr/>
          <p:nvPr/>
        </p:nvSpPr>
        <p:spPr>
          <a:xfrm>
            <a:off x="6095999" y="2547807"/>
            <a:ext cx="5128591" cy="3459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F887906A-7A9B-0095-867D-CE57761EC5D5}"/>
              </a:ext>
            </a:extLst>
          </p:cNvPr>
          <p:cNvSpPr/>
          <p:nvPr/>
        </p:nvSpPr>
        <p:spPr>
          <a:xfrm>
            <a:off x="967410" y="2547806"/>
            <a:ext cx="5103742" cy="34590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99237FA-FB66-F720-697D-8CD737C2CF45}"/>
              </a:ext>
            </a:extLst>
          </p:cNvPr>
          <p:cNvSpPr txBox="1"/>
          <p:nvPr/>
        </p:nvSpPr>
        <p:spPr>
          <a:xfrm>
            <a:off x="2898913" y="0"/>
            <a:ext cx="5251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RUBIC ĐÁNH GIÁ NÓI NGHE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A8DF5C17-2902-37E4-CC03-BAB705DD5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2"/>
              </p:ext>
            </p:extLst>
          </p:nvPr>
        </p:nvGraphicFramePr>
        <p:xfrm>
          <a:off x="174634" y="523220"/>
          <a:ext cx="11842731" cy="6396015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770631">
                  <a:extLst>
                    <a:ext uri="{9D8B030D-6E8A-4147-A177-3AD203B41FA5}">
                      <a16:colId xmlns:a16="http://schemas.microsoft.com/office/drawing/2014/main" xmlns="" val="548043237"/>
                    </a:ext>
                  </a:extLst>
                </a:gridCol>
                <a:gridCol w="6868744">
                  <a:extLst>
                    <a:ext uri="{9D8B030D-6E8A-4147-A177-3AD203B41FA5}">
                      <a16:colId xmlns:a16="http://schemas.microsoft.com/office/drawing/2014/main" xmlns="" val="3444859312"/>
                    </a:ext>
                  </a:extLst>
                </a:gridCol>
                <a:gridCol w="2159081">
                  <a:extLst>
                    <a:ext uri="{9D8B030D-6E8A-4147-A177-3AD203B41FA5}">
                      <a16:colId xmlns:a16="http://schemas.microsoft.com/office/drawing/2014/main" xmlns="" val="2753117026"/>
                    </a:ext>
                  </a:extLst>
                </a:gridCol>
                <a:gridCol w="2044275">
                  <a:extLst>
                    <a:ext uri="{9D8B030D-6E8A-4147-A177-3AD203B41FA5}">
                      <a16:colId xmlns:a16="http://schemas.microsoft.com/office/drawing/2014/main" xmlns="" val="4007919759"/>
                    </a:ext>
                  </a:extLst>
                </a:gridCol>
              </a:tblGrid>
              <a:tr h="4372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4715252"/>
                  </a:ext>
                </a:extLst>
              </a:tr>
              <a:tr h="437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Chưa đạt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extLst>
                  <a:ext uri="{0D108BD9-81ED-4DB2-BD59-A6C34878D82A}">
                    <a16:rowId xmlns:a16="http://schemas.microsoft.com/office/drawing/2014/main" xmlns="" val="2697359908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Lựa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phù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thiệu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xmlns="" val="4029470976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Nêu được phương diện cần tập trung giới thiệu, đánh giá ở tác phẩm thơ đã chọn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xmlns="" val="123602724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Xây dựng được bố cục hợp lí căn cứ vào đặc điểm bài thơ và mục tiêu thuyết trình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xmlns="" val="2989171622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Chú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ý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trưng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nhấn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thuyết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xmlns="" val="3870551109"/>
                  </a:ext>
                </a:extLst>
              </a:tr>
              <a:tr h="924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 huy ưu thế của tác phẩm thơ khi thực hiện việc tương tác với người nghe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xmlns="" val="2077526024"/>
                  </a:ext>
                </a:extLst>
              </a:tr>
              <a:tr h="635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hiệu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phương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tiện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phi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ngôn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77448" marR="77448" marT="0" marB="0"/>
                </a:tc>
                <a:extLst>
                  <a:ext uri="{0D108BD9-81ED-4DB2-BD59-A6C34878D82A}">
                    <a16:rowId xmlns:a16="http://schemas.microsoft.com/office/drawing/2014/main" xmlns="" val="279805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ữu cơ">
  <a:themeElements>
    <a:clrScheme name="Hữu cơ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Hữu cơ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ữu cơ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585</Words>
  <Application>Microsoft Office PowerPoint</Application>
  <PresentationFormat>Custom</PresentationFormat>
  <Paragraphs>68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Hữu cơ</vt:lpstr>
      <vt:lpstr>PowerPoint Presentation</vt:lpstr>
      <vt:lpstr>KHỞI ĐỘNG</vt:lpstr>
      <vt:lpstr>PowerPoint Presentation</vt:lpstr>
      <vt:lpstr>CÁC BƯỚC TỔ CHỨC HOẠT ĐỘNG </vt:lpstr>
      <vt:lpstr>Chuẩn bị nói và nghe</vt:lpstr>
      <vt:lpstr>PowerPoint Presentation</vt:lpstr>
      <vt:lpstr>Thực hành</vt:lpstr>
      <vt:lpstr>Người nghe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2022-09-04T04:04:20Z</dcterms:created>
  <dcterms:modified xsi:type="dcterms:W3CDTF">2022-09-04T04:04:24Z</dcterms:modified>
</cp:coreProperties>
</file>