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5"/>
  </p:notesMasterIdLst>
  <p:sldIdLst>
    <p:sldId id="258" r:id="rId2"/>
    <p:sldId id="259" r:id="rId3"/>
    <p:sldId id="257" r:id="rId4"/>
    <p:sldId id="264" r:id="rId5"/>
    <p:sldId id="263" r:id="rId6"/>
    <p:sldId id="265" r:id="rId7"/>
    <p:sldId id="262" r:id="rId8"/>
    <p:sldId id="269" r:id="rId9"/>
    <p:sldId id="271" r:id="rId10"/>
    <p:sldId id="270" r:id="rId11"/>
    <p:sldId id="293" r:id="rId12"/>
    <p:sldId id="273" r:id="rId13"/>
    <p:sldId id="279" r:id="rId14"/>
    <p:sldId id="280" r:id="rId15"/>
    <p:sldId id="281" r:id="rId16"/>
    <p:sldId id="282" r:id="rId17"/>
    <p:sldId id="283" r:id="rId18"/>
    <p:sldId id="284" r:id="rId19"/>
    <p:sldId id="287" r:id="rId20"/>
    <p:sldId id="289" r:id="rId21"/>
    <p:sldId id="290" r:id="rId22"/>
    <p:sldId id="285" r:id="rId23"/>
    <p:sldId id="274" r:id="rId24"/>
    <p:sldId id="291" r:id="rId25"/>
    <p:sldId id="267" r:id="rId26"/>
    <p:sldId id="292" r:id="rId27"/>
    <p:sldId id="296" r:id="rId28"/>
    <p:sldId id="297" r:id="rId29"/>
    <p:sldId id="298" r:id="rId30"/>
    <p:sldId id="299" r:id="rId31"/>
    <p:sldId id="300" r:id="rId32"/>
    <p:sldId id="303" r:id="rId33"/>
    <p:sldId id="266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361EE-2D09-4CFE-9376-6A2CF06E9F2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4B9143C-4C66-4220-92C7-8DCF19592A8B}">
      <dgm:prSet phldrT="[Text]"/>
      <dgm:spPr/>
      <dgm:t>
        <a:bodyPr/>
        <a:lstStyle/>
        <a:p>
          <a:r>
            <a:rPr lang="vi-VN" dirty="0" smtClean="0"/>
            <a:t>Trồng cây với mật độ phù hợp</a:t>
          </a:r>
          <a:endParaRPr lang="en-US" dirty="0"/>
        </a:p>
      </dgm:t>
    </dgm:pt>
    <dgm:pt modelId="{5F22E00A-1423-4B1B-B22C-BEF28FEF4AC6}" type="parTrans" cxnId="{44199BF1-1BCF-4E21-A9D4-201F94C7614E}">
      <dgm:prSet/>
      <dgm:spPr/>
      <dgm:t>
        <a:bodyPr/>
        <a:lstStyle/>
        <a:p>
          <a:endParaRPr lang="en-US"/>
        </a:p>
      </dgm:t>
    </dgm:pt>
    <dgm:pt modelId="{434DAD6F-B160-4B49-9319-E35BF7DD0D33}" type="sibTrans" cxnId="{44199BF1-1BCF-4E21-A9D4-201F94C7614E}">
      <dgm:prSet/>
      <dgm:spPr/>
      <dgm:t>
        <a:bodyPr/>
        <a:lstStyle/>
        <a:p>
          <a:endParaRPr lang="en-US"/>
        </a:p>
      </dgm:t>
    </dgm:pt>
    <dgm:pt modelId="{776EB71C-13FA-4A10-BC69-4DCE880DC0BE}">
      <dgm:prSet phldrT="[Text]"/>
      <dgm:spPr/>
      <dgm:t>
        <a:bodyPr/>
        <a:lstStyle/>
        <a:p>
          <a:r>
            <a:rPr lang="vi-VN" dirty="0" smtClean="0"/>
            <a:t>Cung cấp đủ nước cho cây trồng</a:t>
          </a:r>
          <a:endParaRPr lang="en-US" dirty="0"/>
        </a:p>
      </dgm:t>
    </dgm:pt>
    <dgm:pt modelId="{234018D9-60A2-4E92-8410-9873E656ECA4}" type="parTrans" cxnId="{48396E2E-5F99-4470-AC96-D4E07FD71C92}">
      <dgm:prSet/>
      <dgm:spPr/>
      <dgm:t>
        <a:bodyPr/>
        <a:lstStyle/>
        <a:p>
          <a:endParaRPr lang="en-US"/>
        </a:p>
      </dgm:t>
    </dgm:pt>
    <dgm:pt modelId="{3143CB47-B622-4A44-A8DF-34D0E3EE87BF}" type="sibTrans" cxnId="{48396E2E-5F99-4470-AC96-D4E07FD71C92}">
      <dgm:prSet/>
      <dgm:spPr/>
      <dgm:t>
        <a:bodyPr/>
        <a:lstStyle/>
        <a:p>
          <a:endParaRPr lang="en-US"/>
        </a:p>
      </dgm:t>
    </dgm:pt>
    <dgm:pt modelId="{E6954C80-AAA4-406D-8842-E81A3EDBCF59}">
      <dgm:prSet phldrT="[Text]"/>
      <dgm:spPr/>
      <dgm:t>
        <a:bodyPr/>
        <a:lstStyle/>
        <a:p>
          <a:r>
            <a:rPr lang="vi-VN" dirty="0" smtClean="0"/>
            <a:t>Chống nóng và chống rét cho cây trồng</a:t>
          </a:r>
          <a:endParaRPr lang="en-US" dirty="0"/>
        </a:p>
      </dgm:t>
    </dgm:pt>
    <dgm:pt modelId="{5CE3A543-702C-4541-90F7-EFA6CF059CEA}" type="parTrans" cxnId="{4F80A55E-56CC-4B00-B09F-14489A576A58}">
      <dgm:prSet/>
      <dgm:spPr/>
      <dgm:t>
        <a:bodyPr/>
        <a:lstStyle/>
        <a:p>
          <a:endParaRPr lang="en-US"/>
        </a:p>
      </dgm:t>
    </dgm:pt>
    <dgm:pt modelId="{64756394-C253-480A-A7A9-0B100FA6323F}" type="sibTrans" cxnId="{4F80A55E-56CC-4B00-B09F-14489A576A58}">
      <dgm:prSet/>
      <dgm:spPr/>
      <dgm:t>
        <a:bodyPr/>
        <a:lstStyle/>
        <a:p>
          <a:endParaRPr lang="en-US"/>
        </a:p>
      </dgm:t>
    </dgm:pt>
    <dgm:pt modelId="{E01108DE-8CBC-4AFB-8501-BE9691C01F6C}">
      <dgm:prSet/>
      <dgm:spPr/>
      <dgm:t>
        <a:bodyPr/>
        <a:lstStyle/>
        <a:p>
          <a:r>
            <a:rPr lang="vi-VN" dirty="0" smtClean="0"/>
            <a:t>Cung cấp đủ ánh sáng</a:t>
          </a:r>
          <a:endParaRPr lang="en-US" dirty="0"/>
        </a:p>
      </dgm:t>
    </dgm:pt>
    <dgm:pt modelId="{48F863C9-363D-45CB-92CB-AAAF869A3538}" type="parTrans" cxnId="{6CF3000A-6796-4BAB-8902-9F0794942322}">
      <dgm:prSet/>
      <dgm:spPr/>
      <dgm:t>
        <a:bodyPr/>
        <a:lstStyle/>
        <a:p>
          <a:endParaRPr lang="en-US"/>
        </a:p>
      </dgm:t>
    </dgm:pt>
    <dgm:pt modelId="{4758160D-AEC2-4668-AA57-DF600C856416}" type="sibTrans" cxnId="{6CF3000A-6796-4BAB-8902-9F0794942322}">
      <dgm:prSet/>
      <dgm:spPr/>
      <dgm:t>
        <a:bodyPr/>
        <a:lstStyle/>
        <a:p>
          <a:endParaRPr lang="en-US"/>
        </a:p>
      </dgm:t>
    </dgm:pt>
    <dgm:pt modelId="{78822C50-2148-45E6-A04B-16259011CB2C}" type="pres">
      <dgm:prSet presAssocID="{F68361EE-2D09-4CFE-9376-6A2CF06E9F2A}" presName="Name0" presStyleCnt="0">
        <dgm:presLayoutVars>
          <dgm:dir/>
          <dgm:resizeHandles val="exact"/>
        </dgm:presLayoutVars>
      </dgm:prSet>
      <dgm:spPr/>
    </dgm:pt>
    <dgm:pt modelId="{78D7CDAB-9DAE-49C5-9FAD-69737D20E789}" type="pres">
      <dgm:prSet presAssocID="{F68361EE-2D09-4CFE-9376-6A2CF06E9F2A}" presName="bkgdShp" presStyleLbl="alignAccFollowNode1" presStyleIdx="0" presStyleCnt="1"/>
      <dgm:spPr/>
    </dgm:pt>
    <dgm:pt modelId="{2A7EBF0C-D1FD-42CC-A59B-29900A585A3F}" type="pres">
      <dgm:prSet presAssocID="{F68361EE-2D09-4CFE-9376-6A2CF06E9F2A}" presName="linComp" presStyleCnt="0"/>
      <dgm:spPr/>
    </dgm:pt>
    <dgm:pt modelId="{F8346D60-0696-49B2-B187-CF47C4CCF367}" type="pres">
      <dgm:prSet presAssocID="{44B9143C-4C66-4220-92C7-8DCF19592A8B}" presName="compNode" presStyleCnt="0"/>
      <dgm:spPr/>
    </dgm:pt>
    <dgm:pt modelId="{261E1E50-16D7-4A85-8C5F-980FD897D1AE}" type="pres">
      <dgm:prSet presAssocID="{44B9143C-4C66-4220-92C7-8DCF19592A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562C-B30F-4DDE-A1A9-27C773B797DB}" type="pres">
      <dgm:prSet presAssocID="{44B9143C-4C66-4220-92C7-8DCF19592A8B}" presName="invisiNode" presStyleLbl="node1" presStyleIdx="0" presStyleCnt="4"/>
      <dgm:spPr/>
    </dgm:pt>
    <dgm:pt modelId="{E38A717C-7D87-4DA9-892B-F9744C11AA7C}" type="pres">
      <dgm:prSet presAssocID="{44B9143C-4C66-4220-92C7-8DCF19592A8B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504D96D-EC52-4846-BC29-83B046727CB8}" type="pres">
      <dgm:prSet presAssocID="{434DAD6F-B160-4B49-9319-E35BF7DD0D3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4C9F027-6F3F-423D-8958-00C2E42FE85F}" type="pres">
      <dgm:prSet presAssocID="{776EB71C-13FA-4A10-BC69-4DCE880DC0BE}" presName="compNode" presStyleCnt="0"/>
      <dgm:spPr/>
    </dgm:pt>
    <dgm:pt modelId="{8C4C1697-4ACD-4190-9CCC-1E58E492689F}" type="pres">
      <dgm:prSet presAssocID="{776EB71C-13FA-4A10-BC69-4DCE880DC0B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39019-4647-4697-B13B-CA5C311A5C8E}" type="pres">
      <dgm:prSet presAssocID="{776EB71C-13FA-4A10-BC69-4DCE880DC0BE}" presName="invisiNode" presStyleLbl="node1" presStyleIdx="1" presStyleCnt="4"/>
      <dgm:spPr/>
    </dgm:pt>
    <dgm:pt modelId="{D60DF6BE-D117-446D-B609-E4F51E7C8EC9}" type="pres">
      <dgm:prSet presAssocID="{776EB71C-13FA-4A10-BC69-4DCE880DC0BE}" presName="imagNode" presStyleLbl="fgImgPlace1" presStyleIdx="1" presStyleCnt="4" custLinFactNeighborX="-1493" custLinFactNeighborY="-592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14130ED-BC7A-410E-94C6-579AFF7CD470}" type="pres">
      <dgm:prSet presAssocID="{3143CB47-B622-4A44-A8DF-34D0E3EE87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E991C3-E93F-47C6-AE86-20C827B2E575}" type="pres">
      <dgm:prSet presAssocID="{E6954C80-AAA4-406D-8842-E81A3EDBCF59}" presName="compNode" presStyleCnt="0"/>
      <dgm:spPr/>
    </dgm:pt>
    <dgm:pt modelId="{BB78676F-B5CD-4E39-8334-62C3EF0E3749}" type="pres">
      <dgm:prSet presAssocID="{E6954C80-AAA4-406D-8842-E81A3EDBCF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0EECE-4236-4EEF-AC07-27EB7B8A836E}" type="pres">
      <dgm:prSet presAssocID="{E6954C80-AAA4-406D-8842-E81A3EDBCF59}" presName="invisiNode" presStyleLbl="node1" presStyleIdx="2" presStyleCnt="4"/>
      <dgm:spPr/>
    </dgm:pt>
    <dgm:pt modelId="{BC8438D1-948A-4792-933F-DC4A62CD79DC}" type="pres">
      <dgm:prSet presAssocID="{E6954C80-AAA4-406D-8842-E81A3EDBCF59}" presName="imagNode" presStyleLbl="fgImgPlace1" presStyleIdx="2" presStyleCnt="4" custLinFactNeighborX="-2239" custLinFactNeighborY="42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5AB10E9-56DF-4A7F-AEBE-977229C536E0}" type="pres">
      <dgm:prSet presAssocID="{64756394-C253-480A-A7A9-0B100FA632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6E3E50-645E-43E4-9FD8-ACFCCB893FD7}" type="pres">
      <dgm:prSet presAssocID="{E01108DE-8CBC-4AFB-8501-BE9691C01F6C}" presName="compNode" presStyleCnt="0"/>
      <dgm:spPr/>
    </dgm:pt>
    <dgm:pt modelId="{381802FF-7099-44FB-A625-E488067257FB}" type="pres">
      <dgm:prSet presAssocID="{E01108DE-8CBC-4AFB-8501-BE9691C01F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A0B07-3966-4034-B7D5-69A72469E6FB}" type="pres">
      <dgm:prSet presAssocID="{E01108DE-8CBC-4AFB-8501-BE9691C01F6C}" presName="invisiNode" presStyleLbl="node1" presStyleIdx="3" presStyleCnt="4"/>
      <dgm:spPr/>
    </dgm:pt>
    <dgm:pt modelId="{E3FA2AFE-C1ED-464F-A0B1-7A1CD3001AF3}" type="pres">
      <dgm:prSet presAssocID="{E01108DE-8CBC-4AFB-8501-BE9691C01F6C}" presName="imagNode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44199BF1-1BCF-4E21-A9D4-201F94C7614E}" srcId="{F68361EE-2D09-4CFE-9376-6A2CF06E9F2A}" destId="{44B9143C-4C66-4220-92C7-8DCF19592A8B}" srcOrd="0" destOrd="0" parTransId="{5F22E00A-1423-4B1B-B22C-BEF28FEF4AC6}" sibTransId="{434DAD6F-B160-4B49-9319-E35BF7DD0D33}"/>
    <dgm:cxn modelId="{E9559CA4-7915-4D93-BC11-F6059E6F61C6}" type="presOf" srcId="{434DAD6F-B160-4B49-9319-E35BF7DD0D33}" destId="{2504D96D-EC52-4846-BC29-83B046727CB8}" srcOrd="0" destOrd="0" presId="urn:microsoft.com/office/officeart/2005/8/layout/pList2"/>
    <dgm:cxn modelId="{58188AF8-5C87-4FF3-8454-28175E0446E3}" type="presOf" srcId="{F68361EE-2D09-4CFE-9376-6A2CF06E9F2A}" destId="{78822C50-2148-45E6-A04B-16259011CB2C}" srcOrd="0" destOrd="0" presId="urn:microsoft.com/office/officeart/2005/8/layout/pList2"/>
    <dgm:cxn modelId="{B5988E66-9204-456F-9B2D-90798805EF24}" type="presOf" srcId="{3143CB47-B622-4A44-A8DF-34D0E3EE87BF}" destId="{714130ED-BC7A-410E-94C6-579AFF7CD470}" srcOrd="0" destOrd="0" presId="urn:microsoft.com/office/officeart/2005/8/layout/pList2"/>
    <dgm:cxn modelId="{AA01BE4A-916D-4B8B-AD1D-A9F2524EDFF3}" type="presOf" srcId="{776EB71C-13FA-4A10-BC69-4DCE880DC0BE}" destId="{8C4C1697-4ACD-4190-9CCC-1E58E492689F}" srcOrd="0" destOrd="0" presId="urn:microsoft.com/office/officeart/2005/8/layout/pList2"/>
    <dgm:cxn modelId="{944750D8-213E-4518-A0A1-B13F22FEC727}" type="presOf" srcId="{E01108DE-8CBC-4AFB-8501-BE9691C01F6C}" destId="{381802FF-7099-44FB-A625-E488067257FB}" srcOrd="0" destOrd="0" presId="urn:microsoft.com/office/officeart/2005/8/layout/pList2"/>
    <dgm:cxn modelId="{DF97417D-2D42-4638-A49F-1EF8C18C8009}" type="presOf" srcId="{E6954C80-AAA4-406D-8842-E81A3EDBCF59}" destId="{BB78676F-B5CD-4E39-8334-62C3EF0E3749}" srcOrd="0" destOrd="0" presId="urn:microsoft.com/office/officeart/2005/8/layout/pList2"/>
    <dgm:cxn modelId="{426275DA-C382-4FAA-BD5B-A24DFEC15CF8}" type="presOf" srcId="{64756394-C253-480A-A7A9-0B100FA6323F}" destId="{45AB10E9-56DF-4A7F-AEBE-977229C536E0}" srcOrd="0" destOrd="0" presId="urn:microsoft.com/office/officeart/2005/8/layout/pList2"/>
    <dgm:cxn modelId="{9BEC4EB4-09A3-4D48-8D03-EB6AE81D54ED}" type="presOf" srcId="{44B9143C-4C66-4220-92C7-8DCF19592A8B}" destId="{261E1E50-16D7-4A85-8C5F-980FD897D1AE}" srcOrd="0" destOrd="0" presId="urn:microsoft.com/office/officeart/2005/8/layout/pList2"/>
    <dgm:cxn modelId="{4F80A55E-56CC-4B00-B09F-14489A576A58}" srcId="{F68361EE-2D09-4CFE-9376-6A2CF06E9F2A}" destId="{E6954C80-AAA4-406D-8842-E81A3EDBCF59}" srcOrd="2" destOrd="0" parTransId="{5CE3A543-702C-4541-90F7-EFA6CF059CEA}" sibTransId="{64756394-C253-480A-A7A9-0B100FA6323F}"/>
    <dgm:cxn modelId="{6CF3000A-6796-4BAB-8902-9F0794942322}" srcId="{F68361EE-2D09-4CFE-9376-6A2CF06E9F2A}" destId="{E01108DE-8CBC-4AFB-8501-BE9691C01F6C}" srcOrd="3" destOrd="0" parTransId="{48F863C9-363D-45CB-92CB-AAAF869A3538}" sibTransId="{4758160D-AEC2-4668-AA57-DF600C856416}"/>
    <dgm:cxn modelId="{48396E2E-5F99-4470-AC96-D4E07FD71C92}" srcId="{F68361EE-2D09-4CFE-9376-6A2CF06E9F2A}" destId="{776EB71C-13FA-4A10-BC69-4DCE880DC0BE}" srcOrd="1" destOrd="0" parTransId="{234018D9-60A2-4E92-8410-9873E656ECA4}" sibTransId="{3143CB47-B622-4A44-A8DF-34D0E3EE87BF}"/>
    <dgm:cxn modelId="{4267D970-E36F-43A4-AD13-EC647F7B718F}" type="presParOf" srcId="{78822C50-2148-45E6-A04B-16259011CB2C}" destId="{78D7CDAB-9DAE-49C5-9FAD-69737D20E789}" srcOrd="0" destOrd="0" presId="urn:microsoft.com/office/officeart/2005/8/layout/pList2"/>
    <dgm:cxn modelId="{EFBE769D-DD97-43D8-8B26-77C577C363BC}" type="presParOf" srcId="{78822C50-2148-45E6-A04B-16259011CB2C}" destId="{2A7EBF0C-D1FD-42CC-A59B-29900A585A3F}" srcOrd="1" destOrd="0" presId="urn:microsoft.com/office/officeart/2005/8/layout/pList2"/>
    <dgm:cxn modelId="{57B9706E-5A0F-495A-A91E-9E3DF194D0A7}" type="presParOf" srcId="{2A7EBF0C-D1FD-42CC-A59B-29900A585A3F}" destId="{F8346D60-0696-49B2-B187-CF47C4CCF367}" srcOrd="0" destOrd="0" presId="urn:microsoft.com/office/officeart/2005/8/layout/pList2"/>
    <dgm:cxn modelId="{4B0849A4-F6C1-45F1-AD5F-0E719A3612C2}" type="presParOf" srcId="{F8346D60-0696-49B2-B187-CF47C4CCF367}" destId="{261E1E50-16D7-4A85-8C5F-980FD897D1AE}" srcOrd="0" destOrd="0" presId="urn:microsoft.com/office/officeart/2005/8/layout/pList2"/>
    <dgm:cxn modelId="{24834013-C1E4-4EC3-A165-BAF27AD50117}" type="presParOf" srcId="{F8346D60-0696-49B2-B187-CF47C4CCF367}" destId="{A43F562C-B30F-4DDE-A1A9-27C773B797DB}" srcOrd="1" destOrd="0" presId="urn:microsoft.com/office/officeart/2005/8/layout/pList2"/>
    <dgm:cxn modelId="{F38E9D7D-9B0A-4A01-8616-01E5CB7EAE8F}" type="presParOf" srcId="{F8346D60-0696-49B2-B187-CF47C4CCF367}" destId="{E38A717C-7D87-4DA9-892B-F9744C11AA7C}" srcOrd="2" destOrd="0" presId="urn:microsoft.com/office/officeart/2005/8/layout/pList2"/>
    <dgm:cxn modelId="{7EF2792B-48F2-466C-82B8-E5F172A34D1D}" type="presParOf" srcId="{2A7EBF0C-D1FD-42CC-A59B-29900A585A3F}" destId="{2504D96D-EC52-4846-BC29-83B046727CB8}" srcOrd="1" destOrd="0" presId="urn:microsoft.com/office/officeart/2005/8/layout/pList2"/>
    <dgm:cxn modelId="{8BE5B3EA-74F2-4C01-922F-163B1CDE6835}" type="presParOf" srcId="{2A7EBF0C-D1FD-42CC-A59B-29900A585A3F}" destId="{54C9F027-6F3F-423D-8958-00C2E42FE85F}" srcOrd="2" destOrd="0" presId="urn:microsoft.com/office/officeart/2005/8/layout/pList2"/>
    <dgm:cxn modelId="{B8889EE2-FA0A-42DA-B2C3-540A852B28CC}" type="presParOf" srcId="{54C9F027-6F3F-423D-8958-00C2E42FE85F}" destId="{8C4C1697-4ACD-4190-9CCC-1E58E492689F}" srcOrd="0" destOrd="0" presId="urn:microsoft.com/office/officeart/2005/8/layout/pList2"/>
    <dgm:cxn modelId="{A482800A-2E01-4433-8CED-225B19E26E08}" type="presParOf" srcId="{54C9F027-6F3F-423D-8958-00C2E42FE85F}" destId="{01339019-4647-4697-B13B-CA5C311A5C8E}" srcOrd="1" destOrd="0" presId="urn:microsoft.com/office/officeart/2005/8/layout/pList2"/>
    <dgm:cxn modelId="{A92E9FA9-07C2-49C4-830A-E485944B1D63}" type="presParOf" srcId="{54C9F027-6F3F-423D-8958-00C2E42FE85F}" destId="{D60DF6BE-D117-446D-B609-E4F51E7C8EC9}" srcOrd="2" destOrd="0" presId="urn:microsoft.com/office/officeart/2005/8/layout/pList2"/>
    <dgm:cxn modelId="{A2CCEACD-237F-4914-8083-B97191B45325}" type="presParOf" srcId="{2A7EBF0C-D1FD-42CC-A59B-29900A585A3F}" destId="{714130ED-BC7A-410E-94C6-579AFF7CD470}" srcOrd="3" destOrd="0" presId="urn:microsoft.com/office/officeart/2005/8/layout/pList2"/>
    <dgm:cxn modelId="{FDC1258F-20E1-4C06-9B67-FA7AEC4CF0D5}" type="presParOf" srcId="{2A7EBF0C-D1FD-42CC-A59B-29900A585A3F}" destId="{96E991C3-E93F-47C6-AE86-20C827B2E575}" srcOrd="4" destOrd="0" presId="urn:microsoft.com/office/officeart/2005/8/layout/pList2"/>
    <dgm:cxn modelId="{BA446711-60D4-4F24-89EE-67EE76501987}" type="presParOf" srcId="{96E991C3-E93F-47C6-AE86-20C827B2E575}" destId="{BB78676F-B5CD-4E39-8334-62C3EF0E3749}" srcOrd="0" destOrd="0" presId="urn:microsoft.com/office/officeart/2005/8/layout/pList2"/>
    <dgm:cxn modelId="{442A3FCA-0E99-4FCE-A479-14A8913AFBCE}" type="presParOf" srcId="{96E991C3-E93F-47C6-AE86-20C827B2E575}" destId="{6800EECE-4236-4EEF-AC07-27EB7B8A836E}" srcOrd="1" destOrd="0" presId="urn:microsoft.com/office/officeart/2005/8/layout/pList2"/>
    <dgm:cxn modelId="{D2D240BA-D0FC-4491-87AB-45E26F4E04CC}" type="presParOf" srcId="{96E991C3-E93F-47C6-AE86-20C827B2E575}" destId="{BC8438D1-948A-4792-933F-DC4A62CD79DC}" srcOrd="2" destOrd="0" presId="urn:microsoft.com/office/officeart/2005/8/layout/pList2"/>
    <dgm:cxn modelId="{60419646-6159-4594-B49E-0983897B991C}" type="presParOf" srcId="{2A7EBF0C-D1FD-42CC-A59B-29900A585A3F}" destId="{45AB10E9-56DF-4A7F-AEBE-977229C536E0}" srcOrd="5" destOrd="0" presId="urn:microsoft.com/office/officeart/2005/8/layout/pList2"/>
    <dgm:cxn modelId="{50A408B4-8238-4E37-AC6A-0FE00B50A5A2}" type="presParOf" srcId="{2A7EBF0C-D1FD-42CC-A59B-29900A585A3F}" destId="{9B6E3E50-645E-43E4-9FD8-ACFCCB893FD7}" srcOrd="6" destOrd="0" presId="urn:microsoft.com/office/officeart/2005/8/layout/pList2"/>
    <dgm:cxn modelId="{C7C8C39C-232B-421C-8444-6CAAB6822F52}" type="presParOf" srcId="{9B6E3E50-645E-43E4-9FD8-ACFCCB893FD7}" destId="{381802FF-7099-44FB-A625-E488067257FB}" srcOrd="0" destOrd="0" presId="urn:microsoft.com/office/officeart/2005/8/layout/pList2"/>
    <dgm:cxn modelId="{DBBDF0FB-8E90-4C6B-93BD-79F18167D360}" type="presParOf" srcId="{9B6E3E50-645E-43E4-9FD8-ACFCCB893FD7}" destId="{BB8A0B07-3966-4034-B7D5-69A72469E6FB}" srcOrd="1" destOrd="0" presId="urn:microsoft.com/office/officeart/2005/8/layout/pList2"/>
    <dgm:cxn modelId="{CE0B6FDA-C8DF-47C4-A8C8-730C7028055A}" type="presParOf" srcId="{9B6E3E50-645E-43E4-9FD8-ACFCCB893FD7}" destId="{E3FA2AFE-C1ED-464F-A0B1-7A1CD3001AF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CB40-3A09-4959-B4F8-30D0E6A2BD5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7897E-1A28-4914-951C-EA9AE41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0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2023E-6127-4CFA-B44F-D8239C8CE81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chiếu hình 21.2. Nhắc học sinh chú ý quan sát .</a:t>
            </a:r>
          </a:p>
        </p:txBody>
      </p:sp>
    </p:spTree>
    <p:extLst>
      <p:ext uri="{BB962C8B-B14F-4D97-AF65-F5344CB8AC3E}">
        <p14:creationId xmlns:p14="http://schemas.microsoft.com/office/powerpoint/2010/main" val="154412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08E98-D23A-428C-93E1-F391A78036F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chiếu hình 21.2. Nhắc học sinh chú ý quan sát .</a:t>
            </a:r>
          </a:p>
        </p:txBody>
      </p:sp>
    </p:spTree>
    <p:extLst>
      <p:ext uri="{BB962C8B-B14F-4D97-AF65-F5344CB8AC3E}">
        <p14:creationId xmlns:p14="http://schemas.microsoft.com/office/powerpoint/2010/main" val="196258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6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8207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674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4492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0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1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jpeg"/><Relationship Id="rId5" Type="http://schemas.openxmlformats.org/officeDocument/2006/relationships/image" Target="../media/image27.pn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29.xml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5" Type="http://schemas.openxmlformats.org/officeDocument/2006/relationships/image" Target="../media/image75.gif"/><Relationship Id="rId10" Type="http://schemas.openxmlformats.org/officeDocument/2006/relationships/slide" Target="slide31.xml"/><Relationship Id="rId4" Type="http://schemas.openxmlformats.org/officeDocument/2006/relationships/slide" Target="slide28.xml"/><Relationship Id="rId9" Type="http://schemas.openxmlformats.org/officeDocument/2006/relationships/image" Target="../media/image71.png"/><Relationship Id="rId14" Type="http://schemas.openxmlformats.org/officeDocument/2006/relationships/image" Target="../media/image7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7" y="833225"/>
            <a:ext cx="4185261" cy="3244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017" y="4691270"/>
            <a:ext cx="1149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+mj-lt"/>
              </a:rPr>
              <a:t>ĐƯA CHẬU CÂY HOA GIẤY TRỒNG NGOÀI SÁNG VÀO TRONG NHÀ, EM HÃY DỰ ĐOÁN HIỆN TƯỢNG </a:t>
            </a:r>
            <a:endParaRPr lang="en-US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821" y="833225"/>
            <a:ext cx="4000813" cy="29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vi-VN" dirty="0" smtClean="0"/>
              <a:t>PHT trạm 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94111" y="1365089"/>
            <a:ext cx="9342783" cy="534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Đọc thông tin bảng 19.3 cho biết: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Ảnh hưởng của của nhiệt độ đến quang hợp của cây cà chua. Cây quang hợp mạnh nhất ở nhieetk độ nào?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b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Có phải nhiệt cứ tăng nhiệt độ là cường độ quang hợp tăng lên không?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2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Nêu ảnh hưởng của quang hợp đến nhiệt độ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3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Vì sao trong thực tiễn người ta cần chống nóng và chống rét cho cây trồng. Nêu biện pháp để chống nóng và chống rét cho cây trồng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vi-VN" dirty="0" smtClean="0"/>
              <a:t>TRÌNH BÀY CÁC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Ánh sáng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11" y="3497778"/>
            <a:ext cx="4037782" cy="2717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567" y="3718387"/>
            <a:ext cx="4243722" cy="2276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793" y="1274243"/>
            <a:ext cx="4847023" cy="2240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5911" y="1895909"/>
            <a:ext cx="4174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dirty="0" smtClean="0"/>
              <a:t>Ánh sáng mạnh hay ánh sáng yêu và thời gian chiếu sáng làm quang hợp của cây tăng hoặc giảm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60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23" y="307473"/>
            <a:ext cx="2589645" cy="279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238" y="296286"/>
            <a:ext cx="2606279" cy="2792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660" y="3408481"/>
            <a:ext cx="2531479" cy="2811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660" y="307473"/>
            <a:ext cx="2581474" cy="2978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238" y="3495454"/>
            <a:ext cx="2606279" cy="272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23" y="3495454"/>
            <a:ext cx="2483843" cy="2724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52383" y="321198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Cây ưa sáng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76190" y="315218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Cây ưa bóng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Nồng độ cacrbon dioxide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86" y="1621489"/>
            <a:ext cx="5650473" cy="3396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5117" y="5150844"/>
            <a:ext cx="10328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-Nồng độ thích hợp cây quang hợp: 0.03%</a:t>
            </a:r>
          </a:p>
          <a:p>
            <a:r>
              <a:rPr lang="vi-VN" dirty="0" smtClean="0"/>
              <a:t>-Nồng độ tăng cường độ quang hợp tăng, nếu nồng độ tăng cao quá thì cường độ quang hợp giảm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36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20" name="Picture 8" descr="5R7EPCAK824HXCAQZ1V99CAR8GB99CA06MU7OCA1WKNZJCAAOVRA0CA5WH0MJCAL0YA7FCAS9K03DCAQHJDNTCAMYV0Q6CADP2DV0CAODFLLMCADPG91LCAQ9WSSICABQ8P34CAK7ZNHMCAPJJ5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6" descr="Tin-khktmoi-onhiemahNN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4191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9" name="Picture 7" descr="Khói lò gạch bủa vây, nhiều vườn cây không cho quả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40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4114800" y="2514600"/>
            <a:ext cx="0" cy="8382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6324600" y="1524000"/>
            <a:ext cx="685800" cy="11430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5932488" y="1066800"/>
            <a:ext cx="925512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3600">
              <a:latin typeface="VNI-Times" pitchFamily="2" charset="0"/>
            </a:endParaRPr>
          </a:p>
        </p:txBody>
      </p:sp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8305800" y="1143000"/>
            <a:ext cx="198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 smtClean="0"/>
              <a:t>Cây bị táp lá, có thể bị đầu độc chết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86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2" grpId="0" animBg="1"/>
      <p:bldP spid="218123" grpId="0" animBg="1"/>
      <p:bldP spid="21512" grpId="0" animBg="1"/>
      <p:bldP spid="2181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Nước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929" y="1547041"/>
            <a:ext cx="2925833" cy="2438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875" y="1547041"/>
            <a:ext cx="2325203" cy="2588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787" y="4232725"/>
            <a:ext cx="2584557" cy="2244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333" y="4232725"/>
            <a:ext cx="3046806" cy="2235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762" y="2171049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Cây cần nhiều nước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83757" y="5486400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Cây cần ít nước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37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Nhiệt độ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983" y="1658941"/>
            <a:ext cx="6635010" cy="2860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869" y="4960563"/>
            <a:ext cx="822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Quang hợp diễn ra bình thường ở nhiệt độ trung bình từ 20 – 30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Nhiệt độ cao quá hoặc thấp quá thì quá  trình quang hợp của cây xanh bị giảm hoặc ngưng trệ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46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7034" y="389050"/>
            <a:ext cx="10220900" cy="724247"/>
          </a:xfrm>
        </p:spPr>
        <p:txBody>
          <a:bodyPr>
            <a:normAutofit fontScale="55000" lnSpcReduction="20000"/>
          </a:bodyPr>
          <a:lstStyle/>
          <a:p>
            <a:r>
              <a:rPr lang="vi-VN" dirty="0" smtClean="0"/>
              <a:t>TRONG TRỒNG TRỌT CẦN LÀM GÌ ĐỂ QUANG HỢP TỐT?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774529"/>
              </p:ext>
            </p:extLst>
          </p:nvPr>
        </p:nvGraphicFramePr>
        <p:xfrm>
          <a:off x="1952487" y="1196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orchid_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2819400" cy="3352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1752600" y="4419601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Arial" panose="020B7200000000000000" pitchFamily="34" charset="0"/>
              </a:rPr>
              <a:t>- </a:t>
            </a:r>
            <a:r>
              <a:rPr lang="en-US" altLang="en-US" sz="2400" dirty="0" err="1">
                <a:latin typeface=".VnArial" panose="020B7200000000000000" pitchFamily="34" charset="0"/>
              </a:rPr>
              <a:t>Cung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cÊp</a:t>
            </a:r>
            <a:r>
              <a:rPr lang="en-US" altLang="en-US" sz="2400" dirty="0">
                <a:latin typeface=".VnArial" panose="020B7200000000000000" pitchFamily="34" charset="0"/>
              </a:rPr>
              <a:t> ®ñ ¸</a:t>
            </a:r>
            <a:r>
              <a:rPr lang="en-US" altLang="en-US" sz="2400" dirty="0" err="1">
                <a:latin typeface=".VnArial" panose="020B7200000000000000" pitchFamily="34" charset="0"/>
              </a:rPr>
              <a:t>nh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s¸ng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cho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c©y</a:t>
            </a:r>
            <a:endParaRPr lang="vi-VN" altLang="en-US" sz="2400" dirty="0"/>
          </a:p>
        </p:txBody>
      </p:sp>
      <p:pic>
        <p:nvPicPr>
          <p:cNvPr id="212999" name="Picture 7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13003" name="Picture 11" descr="Copy of xen can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352800"/>
            <a:ext cx="289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4" name="Picture 12" descr="9biquyetsanxuatra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3200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5" name="Picture 13" descr="2jza48x5hgq5bl99kr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5715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new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495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62" name="AutoShape 38"/>
          <p:cNvSpPr>
            <a:spLocks noChangeArrowheads="1"/>
          </p:cNvSpPr>
          <p:nvPr/>
        </p:nvSpPr>
        <p:spPr bwMode="auto">
          <a:xfrm>
            <a:off x="6934200" y="2491672"/>
            <a:ext cx="4267200" cy="2743200"/>
          </a:xfrm>
          <a:prstGeom prst="cloudCallout">
            <a:avLst>
              <a:gd name="adj1" fmla="val -62648"/>
              <a:gd name="adj2" fmla="val 61574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altLang="en-US" sz="2400" dirty="0" smtClean="0">
                <a:solidFill>
                  <a:srgbClr val="FF0000"/>
                </a:solidFill>
              </a:rPr>
              <a:t>Vậy yếu tố nào ảnh hưởng đến quang hợp?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6115050" y="9906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 rot="1507084">
            <a:off x="6343650" y="1676400"/>
            <a:ext cx="304800" cy="609600"/>
          </a:xfrm>
          <a:prstGeom prst="lightningBolt">
            <a:avLst/>
          </a:prstGeom>
          <a:gradFill rotWithShape="1">
            <a:gsLst>
              <a:gs pos="0">
                <a:srgbClr val="FF3300">
                  <a:alpha val="86000"/>
                </a:srgbClr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 rot="3374143">
            <a:off x="5962650" y="1600200"/>
            <a:ext cx="304800" cy="609600"/>
          </a:xfrm>
          <a:prstGeom prst="lightningBolt">
            <a:avLst/>
          </a:prstGeom>
          <a:gradFill rotWithShape="1">
            <a:gsLst>
              <a:gs pos="0">
                <a:srgbClr val="FF3300">
                  <a:alpha val="86000"/>
                </a:srgbClr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 rot="4815536">
            <a:off x="5657850" y="1295400"/>
            <a:ext cx="304800" cy="609600"/>
          </a:xfrm>
          <a:prstGeom prst="lightningBolt">
            <a:avLst/>
          </a:prstGeom>
          <a:gradFill rotWithShape="1">
            <a:gsLst>
              <a:gs pos="0">
                <a:srgbClr val="FF3300">
                  <a:alpha val="86000"/>
                </a:srgbClr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rot="5400000">
            <a:off x="5657850" y="914400"/>
            <a:ext cx="304800" cy="609600"/>
          </a:xfrm>
          <a:prstGeom prst="lightningBolt">
            <a:avLst/>
          </a:prstGeom>
          <a:gradFill rotWithShape="1">
            <a:gsLst>
              <a:gs pos="0">
                <a:srgbClr val="FF3300">
                  <a:alpha val="86000"/>
                </a:srgbClr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800850" y="10668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Arial" panose="020B0604020202020204" pitchFamily="34" charset="0"/>
              </a:rPr>
              <a:t>Ánh sáng</a:t>
            </a:r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3397250" y="1822450"/>
            <a:ext cx="1143000" cy="4140200"/>
          </a:xfrm>
          <a:custGeom>
            <a:avLst/>
            <a:gdLst>
              <a:gd name="T0" fmla="*/ 720 w 744"/>
              <a:gd name="T1" fmla="*/ 2608 h 2608"/>
              <a:gd name="T2" fmla="*/ 672 w 744"/>
              <a:gd name="T3" fmla="*/ 2368 h 2608"/>
              <a:gd name="T4" fmla="*/ 720 w 744"/>
              <a:gd name="T5" fmla="*/ 1984 h 2608"/>
              <a:gd name="T6" fmla="*/ 624 w 744"/>
              <a:gd name="T7" fmla="*/ 304 h 2608"/>
              <a:gd name="T8" fmla="*/ 0 w 744"/>
              <a:gd name="T9" fmla="*/ 160 h 2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4" h="2608">
                <a:moveTo>
                  <a:pt x="720" y="2608"/>
                </a:moveTo>
                <a:cubicBezTo>
                  <a:pt x="696" y="2540"/>
                  <a:pt x="672" y="2472"/>
                  <a:pt x="672" y="2368"/>
                </a:cubicBezTo>
                <a:cubicBezTo>
                  <a:pt x="672" y="2264"/>
                  <a:pt x="728" y="2328"/>
                  <a:pt x="720" y="1984"/>
                </a:cubicBezTo>
                <a:cubicBezTo>
                  <a:pt x="712" y="1640"/>
                  <a:pt x="744" y="608"/>
                  <a:pt x="624" y="304"/>
                </a:cubicBezTo>
                <a:cubicBezTo>
                  <a:pt x="504" y="0"/>
                  <a:pt x="152" y="168"/>
                  <a:pt x="0" y="160"/>
                </a:cubicBezTo>
              </a:path>
            </a:pathLst>
          </a:custGeom>
          <a:noFill/>
          <a:ln w="28575" cap="flat">
            <a:solidFill>
              <a:srgbClr val="00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13"/>
          <p:cNvSpPr>
            <a:spLocks/>
          </p:cNvSpPr>
          <p:nvPr/>
        </p:nvSpPr>
        <p:spPr bwMode="auto">
          <a:xfrm>
            <a:off x="2990851" y="2800351"/>
            <a:ext cx="1482725" cy="2544763"/>
          </a:xfrm>
          <a:custGeom>
            <a:avLst/>
            <a:gdLst>
              <a:gd name="T0" fmla="*/ 384 w 934"/>
              <a:gd name="T1" fmla="*/ 0 h 1603"/>
              <a:gd name="T2" fmla="*/ 480 w 934"/>
              <a:gd name="T3" fmla="*/ 96 h 1603"/>
              <a:gd name="T4" fmla="*/ 564 w 934"/>
              <a:gd name="T5" fmla="*/ 240 h 1603"/>
              <a:gd name="T6" fmla="*/ 836 w 934"/>
              <a:gd name="T7" fmla="*/ 404 h 1603"/>
              <a:gd name="T8" fmla="*/ 900 w 934"/>
              <a:gd name="T9" fmla="*/ 500 h 1603"/>
              <a:gd name="T10" fmla="*/ 904 w 934"/>
              <a:gd name="T11" fmla="*/ 812 h 1603"/>
              <a:gd name="T12" fmla="*/ 871 w 934"/>
              <a:gd name="T13" fmla="*/ 1296 h 1603"/>
              <a:gd name="T14" fmla="*/ 528 w 934"/>
              <a:gd name="T15" fmla="*/ 1494 h 1603"/>
              <a:gd name="T16" fmla="*/ 240 w 934"/>
              <a:gd name="T17" fmla="*/ 1494 h 1603"/>
              <a:gd name="T18" fmla="*/ 144 w 934"/>
              <a:gd name="T19" fmla="*/ 1520 h 1603"/>
              <a:gd name="T20" fmla="*/ 0 w 934"/>
              <a:gd name="T21" fmla="*/ 1603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4" h="1603">
                <a:moveTo>
                  <a:pt x="384" y="0"/>
                </a:moveTo>
                <a:lnTo>
                  <a:pt x="480" y="96"/>
                </a:lnTo>
                <a:cubicBezTo>
                  <a:pt x="510" y="136"/>
                  <a:pt x="505" y="189"/>
                  <a:pt x="564" y="240"/>
                </a:cubicBezTo>
                <a:cubicBezTo>
                  <a:pt x="623" y="291"/>
                  <a:pt x="780" y="361"/>
                  <a:pt x="836" y="404"/>
                </a:cubicBezTo>
                <a:cubicBezTo>
                  <a:pt x="892" y="447"/>
                  <a:pt x="889" y="432"/>
                  <a:pt x="900" y="500"/>
                </a:cubicBezTo>
                <a:cubicBezTo>
                  <a:pt x="911" y="568"/>
                  <a:pt x="909" y="679"/>
                  <a:pt x="904" y="812"/>
                </a:cubicBezTo>
                <a:cubicBezTo>
                  <a:pt x="899" y="945"/>
                  <a:pt x="934" y="1182"/>
                  <a:pt x="871" y="1296"/>
                </a:cubicBezTo>
                <a:cubicBezTo>
                  <a:pt x="808" y="1410"/>
                  <a:pt x="633" y="1461"/>
                  <a:pt x="528" y="1494"/>
                </a:cubicBezTo>
                <a:cubicBezTo>
                  <a:pt x="423" y="1527"/>
                  <a:pt x="304" y="1490"/>
                  <a:pt x="240" y="1494"/>
                </a:cubicBezTo>
                <a:cubicBezTo>
                  <a:pt x="176" y="1498"/>
                  <a:pt x="184" y="1502"/>
                  <a:pt x="144" y="1520"/>
                </a:cubicBezTo>
                <a:cubicBezTo>
                  <a:pt x="104" y="1538"/>
                  <a:pt x="32" y="1592"/>
                  <a:pt x="0" y="1603"/>
                </a:cubicBezTo>
              </a:path>
            </a:pathLst>
          </a:custGeom>
          <a:noFill/>
          <a:ln w="28575" cap="flat">
            <a:solidFill>
              <a:srgbClr val="00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Freeform 14"/>
          <p:cNvSpPr>
            <a:spLocks/>
          </p:cNvSpPr>
          <p:nvPr/>
        </p:nvSpPr>
        <p:spPr bwMode="auto">
          <a:xfrm>
            <a:off x="4383088" y="2006601"/>
            <a:ext cx="742950" cy="3763963"/>
          </a:xfrm>
          <a:custGeom>
            <a:avLst/>
            <a:gdLst>
              <a:gd name="T0" fmla="*/ 155 w 468"/>
              <a:gd name="T1" fmla="*/ 0 h 2371"/>
              <a:gd name="T2" fmla="*/ 15 w 468"/>
              <a:gd name="T3" fmla="*/ 228 h 2371"/>
              <a:gd name="T4" fmla="*/ 67 w 468"/>
              <a:gd name="T5" fmla="*/ 688 h 2371"/>
              <a:gd name="T6" fmla="*/ 102 w 468"/>
              <a:gd name="T7" fmla="*/ 1905 h 2371"/>
              <a:gd name="T8" fmla="*/ 166 w 468"/>
              <a:gd name="T9" fmla="*/ 2152 h 2371"/>
              <a:gd name="T10" fmla="*/ 321 w 468"/>
              <a:gd name="T11" fmla="*/ 2198 h 2371"/>
              <a:gd name="T12" fmla="*/ 468 w 468"/>
              <a:gd name="T13" fmla="*/ 2371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2371">
                <a:moveTo>
                  <a:pt x="155" y="0"/>
                </a:moveTo>
                <a:cubicBezTo>
                  <a:pt x="132" y="39"/>
                  <a:pt x="30" y="113"/>
                  <a:pt x="15" y="228"/>
                </a:cubicBezTo>
                <a:cubicBezTo>
                  <a:pt x="0" y="343"/>
                  <a:pt x="53" y="409"/>
                  <a:pt x="67" y="688"/>
                </a:cubicBezTo>
                <a:cubicBezTo>
                  <a:pt x="81" y="967"/>
                  <a:pt x="86" y="1661"/>
                  <a:pt x="102" y="1905"/>
                </a:cubicBezTo>
                <a:cubicBezTo>
                  <a:pt x="118" y="2149"/>
                  <a:pt x="129" y="2103"/>
                  <a:pt x="166" y="2152"/>
                </a:cubicBezTo>
                <a:cubicBezTo>
                  <a:pt x="203" y="2201"/>
                  <a:pt x="271" y="2162"/>
                  <a:pt x="321" y="2198"/>
                </a:cubicBezTo>
                <a:cubicBezTo>
                  <a:pt x="371" y="2234"/>
                  <a:pt x="438" y="2335"/>
                  <a:pt x="468" y="2371"/>
                </a:cubicBezTo>
              </a:path>
            </a:pathLst>
          </a:custGeom>
          <a:noFill/>
          <a:ln w="28575" cap="flat">
            <a:solidFill>
              <a:srgbClr val="FF2F34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495550" y="52959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4F6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381500" y="16764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5B5F"/>
                </a:solidFill>
                <a:latin typeface="Arial" panose="020B0604020202020204" pitchFamily="34" charset="0"/>
              </a:rPr>
              <a:t>Tinh bột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429000" y="192405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7FE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257550" y="25527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7FE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2057400" y="15240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2800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2533650" y="1047751"/>
            <a:ext cx="1123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2800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067050" y="838201"/>
            <a:ext cx="104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2800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3867150" y="2209801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rgbClr val="3366FF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4457700" y="2266951"/>
            <a:ext cx="72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rgbClr val="3366FF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3657600" y="1447801"/>
            <a:ext cx="80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rgbClr val="3366FF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5086350" y="2514601"/>
            <a:ext cx="62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rgbClr val="3366FF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191000" y="596265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4F6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4191000" y="1276350"/>
            <a:ext cx="1295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1700" dirty="0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 lục</a:t>
            </a:r>
            <a:endParaRPr lang="en-US" altLang="en-US" sz="1700" dirty="0">
              <a:solidFill>
                <a:srgbClr val="00B0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52" name="Freeform 28"/>
          <p:cNvSpPr>
            <a:spLocks/>
          </p:cNvSpPr>
          <p:nvPr/>
        </p:nvSpPr>
        <p:spPr bwMode="auto">
          <a:xfrm>
            <a:off x="4495800" y="2711450"/>
            <a:ext cx="400050" cy="584200"/>
          </a:xfrm>
          <a:custGeom>
            <a:avLst/>
            <a:gdLst>
              <a:gd name="T0" fmla="*/ 252 w 252"/>
              <a:gd name="T1" fmla="*/ 0 h 368"/>
              <a:gd name="T2" fmla="*/ 124 w 252"/>
              <a:gd name="T3" fmla="*/ 196 h 368"/>
              <a:gd name="T4" fmla="*/ 32 w 252"/>
              <a:gd name="T5" fmla="*/ 284 h 368"/>
              <a:gd name="T6" fmla="*/ 0 w 252"/>
              <a:gd name="T7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2" h="368">
                <a:moveTo>
                  <a:pt x="252" y="0"/>
                </a:moveTo>
                <a:cubicBezTo>
                  <a:pt x="231" y="32"/>
                  <a:pt x="161" y="149"/>
                  <a:pt x="124" y="196"/>
                </a:cubicBezTo>
                <a:cubicBezTo>
                  <a:pt x="87" y="243"/>
                  <a:pt x="53" y="255"/>
                  <a:pt x="32" y="284"/>
                </a:cubicBezTo>
                <a:cubicBezTo>
                  <a:pt x="11" y="313"/>
                  <a:pt x="7" y="351"/>
                  <a:pt x="0" y="368"/>
                </a:cubicBezTo>
              </a:path>
            </a:pathLst>
          </a:custGeom>
          <a:noFill/>
          <a:ln w="28575" cap="flat">
            <a:solidFill>
              <a:srgbClr val="FF2F34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Freeform 29"/>
          <p:cNvSpPr>
            <a:spLocks/>
          </p:cNvSpPr>
          <p:nvPr/>
        </p:nvSpPr>
        <p:spPr bwMode="auto">
          <a:xfrm>
            <a:off x="3694114" y="2987676"/>
            <a:ext cx="725487" cy="479425"/>
          </a:xfrm>
          <a:custGeom>
            <a:avLst/>
            <a:gdLst>
              <a:gd name="T0" fmla="*/ 457 w 457"/>
              <a:gd name="T1" fmla="*/ 302 h 302"/>
              <a:gd name="T2" fmla="*/ 241 w 457"/>
              <a:gd name="T3" fmla="*/ 234 h 302"/>
              <a:gd name="T4" fmla="*/ 84 w 457"/>
              <a:gd name="T5" fmla="*/ 119 h 302"/>
              <a:gd name="T6" fmla="*/ 0 w 457"/>
              <a:gd name="T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7" h="302">
                <a:moveTo>
                  <a:pt x="457" y="302"/>
                </a:moveTo>
                <a:cubicBezTo>
                  <a:pt x="421" y="291"/>
                  <a:pt x="303" y="264"/>
                  <a:pt x="241" y="234"/>
                </a:cubicBezTo>
                <a:cubicBezTo>
                  <a:pt x="179" y="204"/>
                  <a:pt x="124" y="158"/>
                  <a:pt x="84" y="119"/>
                </a:cubicBezTo>
                <a:cubicBezTo>
                  <a:pt x="44" y="80"/>
                  <a:pt x="17" y="25"/>
                  <a:pt x="0" y="0"/>
                </a:cubicBezTo>
              </a:path>
            </a:pathLst>
          </a:custGeom>
          <a:noFill/>
          <a:ln w="28575" cap="flat">
            <a:solidFill>
              <a:srgbClr val="FF2F34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Freeform 30"/>
          <p:cNvSpPr>
            <a:spLocks/>
          </p:cNvSpPr>
          <p:nvPr/>
        </p:nvSpPr>
        <p:spPr bwMode="auto">
          <a:xfrm>
            <a:off x="4533901" y="2857500"/>
            <a:ext cx="785813" cy="2387600"/>
          </a:xfrm>
          <a:custGeom>
            <a:avLst/>
            <a:gdLst>
              <a:gd name="T0" fmla="*/ 199 w 495"/>
              <a:gd name="T1" fmla="*/ 0 h 1504"/>
              <a:gd name="T2" fmla="*/ 31 w 495"/>
              <a:gd name="T3" fmla="*/ 236 h 1504"/>
              <a:gd name="T4" fmla="*/ 15 w 495"/>
              <a:gd name="T5" fmla="*/ 348 h 1504"/>
              <a:gd name="T6" fmla="*/ 3 w 495"/>
              <a:gd name="T7" fmla="*/ 420 h 1504"/>
              <a:gd name="T8" fmla="*/ 19 w 495"/>
              <a:gd name="T9" fmla="*/ 556 h 1504"/>
              <a:gd name="T10" fmla="*/ 11 w 495"/>
              <a:gd name="T11" fmla="*/ 804 h 1504"/>
              <a:gd name="T12" fmla="*/ 27 w 495"/>
              <a:gd name="T13" fmla="*/ 1120 h 1504"/>
              <a:gd name="T14" fmla="*/ 38 w 495"/>
              <a:gd name="T15" fmla="*/ 1272 h 1504"/>
              <a:gd name="T16" fmla="*/ 95 w 495"/>
              <a:gd name="T17" fmla="*/ 1420 h 1504"/>
              <a:gd name="T18" fmla="*/ 267 w 495"/>
              <a:gd name="T19" fmla="*/ 1436 h 1504"/>
              <a:gd name="T20" fmla="*/ 495 w 495"/>
              <a:gd name="T21" fmla="*/ 1504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5" h="1504">
                <a:moveTo>
                  <a:pt x="199" y="0"/>
                </a:moveTo>
                <a:lnTo>
                  <a:pt x="31" y="236"/>
                </a:lnTo>
                <a:cubicBezTo>
                  <a:pt x="0" y="294"/>
                  <a:pt x="20" y="317"/>
                  <a:pt x="15" y="348"/>
                </a:cubicBezTo>
                <a:cubicBezTo>
                  <a:pt x="10" y="379"/>
                  <a:pt x="2" y="385"/>
                  <a:pt x="3" y="420"/>
                </a:cubicBezTo>
                <a:cubicBezTo>
                  <a:pt x="4" y="455"/>
                  <a:pt x="18" y="492"/>
                  <a:pt x="19" y="556"/>
                </a:cubicBezTo>
                <a:cubicBezTo>
                  <a:pt x="20" y="620"/>
                  <a:pt x="10" y="710"/>
                  <a:pt x="11" y="804"/>
                </a:cubicBezTo>
                <a:cubicBezTo>
                  <a:pt x="12" y="898"/>
                  <a:pt x="23" y="1042"/>
                  <a:pt x="27" y="1120"/>
                </a:cubicBezTo>
                <a:cubicBezTo>
                  <a:pt x="31" y="1198"/>
                  <a:pt x="27" y="1222"/>
                  <a:pt x="38" y="1272"/>
                </a:cubicBezTo>
                <a:cubicBezTo>
                  <a:pt x="49" y="1322"/>
                  <a:pt x="57" y="1393"/>
                  <a:pt x="95" y="1420"/>
                </a:cubicBezTo>
                <a:cubicBezTo>
                  <a:pt x="133" y="1447"/>
                  <a:pt x="200" y="1422"/>
                  <a:pt x="267" y="1436"/>
                </a:cubicBezTo>
                <a:cubicBezTo>
                  <a:pt x="334" y="1450"/>
                  <a:pt x="448" y="1490"/>
                  <a:pt x="495" y="1504"/>
                </a:cubicBezTo>
              </a:path>
            </a:pathLst>
          </a:custGeom>
          <a:noFill/>
          <a:ln w="28575" cap="flat">
            <a:solidFill>
              <a:srgbClr val="00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715000" y="52578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4F6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1752600" y="63246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400" dirty="0" smtClean="0"/>
              <a:t>Quá trình quang hợp</a:t>
            </a:r>
            <a:endParaRPr lang="en-US" altLang="en-US" sz="2400" dirty="0"/>
          </a:p>
        </p:txBody>
      </p:sp>
      <p:pic>
        <p:nvPicPr>
          <p:cNvPr id="52263" name="Picture 39" descr="ho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1600200" y="0"/>
            <a:ext cx="883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52270" name="Line 46"/>
          <p:cNvSpPr>
            <a:spLocks noChangeShapeType="1"/>
          </p:cNvSpPr>
          <p:nvPr/>
        </p:nvSpPr>
        <p:spPr bwMode="auto">
          <a:xfrm>
            <a:off x="7086600" y="36576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>
            <a:off x="7086600" y="40386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8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1.21387E-6 C 0.03125 0.00601 0.06268 0.01202 0.08334 0.02613 C 0.10382 0.04023 0.11875 0.07399 0.12396 0.08439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20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042 0.00162 C 0.04566 0.00416 0.08107 0.00717 0.11094 0.03676 C 0.14062 0.06613 0.18333 0.15422 0.18854 0.17757 " pathEditMode="relative" rAng="0" ptsTypes="aaA">
                                      <p:cBhvr>
                                        <p:cTn id="56" dur="3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87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833 -0.03768 C -0.02552 -0.03768 0.00729 -0.03768 0.03229 -0.01595 C 0.05712 0.00578 0.07396 0.07908 0.09167 0.09341 " pathEditMode="relative" rAng="0" ptsTypes="aaA">
                                      <p:cBhvr>
                                        <p:cTn id="58" dur="3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5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73472E-18 -4.07407E-6 C -0.00052 -0.02685 -0.00087 -0.05347 0.00139 -0.08333 C 0.00364 -0.11319 0.02066 -0.14815 0.01389 -0.17963 C 0.00711 -0.21111 -0.03056 -0.25278 -0.03889 -0.27222 C -0.04723 -0.29167 -0.03889 -0.29352 -0.03611 -0.2963 " pathEditMode="relative" ptsTypes="aaaaA">
                                      <p:cBhvr>
                                        <p:cTn id="60" dur="3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8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7.77778E-6 C 0.01251 -0.03147 0.02518 -0.06296 0.02084 -0.1037 C 0.0165 -0.14444 -0.01857 -0.21828 -0.02638 -0.24444 " pathEditMode="relative" ptsTypes="aaA">
                                      <p:cBhvr>
                                        <p:cTn id="65" dur="3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2.96296E-6 C 1.11111E-6 -0.0412 0.00018 -0.08218 -0.01805 -0.10741 C -0.03628 -0.13264 -0.10625 -0.14468 -0.10972 -0.15185 " pathEditMode="relative" ptsTypes="aaA">
                                      <p:cBhvr>
                                        <p:cTn id="67" dur="3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7.40741E-6 C -0.03403 -0.00092 -0.06788 -0.00185 -0.09722 -0.01666 C -0.12656 -0.03148 -0.1599 -0.05486 -0.17639 -0.08888 C -0.19288 -0.12291 -0.19219 -0.19351 -0.19584 -0.22037 " pathEditMode="relative" ptsTypes="aaaA">
                                      <p:cBhvr>
                                        <p:cTn id="69" dur="3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2" grpId="0" animBg="1"/>
      <p:bldP spid="52231" grpId="0" animBg="1"/>
      <p:bldP spid="52232" grpId="0" animBg="1"/>
      <p:bldP spid="52233" grpId="0" animBg="1"/>
      <p:bldP spid="52234" grpId="0" animBg="1"/>
      <p:bldP spid="52236" grpId="0" animBg="1"/>
      <p:bldP spid="52237" grpId="0" animBg="1"/>
      <p:bldP spid="52238" grpId="0" animBg="1"/>
      <p:bldP spid="52243" grpId="0"/>
      <p:bldP spid="52244" grpId="0"/>
      <p:bldP spid="52245" grpId="0"/>
      <p:bldP spid="52246" grpId="0"/>
      <p:bldP spid="52247" grpId="0"/>
      <p:bldP spid="52248" grpId="0"/>
      <p:bldP spid="52249" grpId="0"/>
      <p:bldP spid="52252" grpId="0" animBg="1"/>
      <p:bldP spid="52253" grpId="0" animBg="1"/>
      <p:bldP spid="52254" grpId="0" animBg="1"/>
      <p:bldP spid="52270" grpId="0" animBg="1"/>
      <p:bldP spid="52270" grpId="1" animBg="1"/>
      <p:bldP spid="52271" grpId="0" animBg="1"/>
      <p:bldP spid="5227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3810000" y="4816476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Arial" panose="020B7200000000000000" pitchFamily="34" charset="0"/>
              </a:rPr>
              <a:t>- </a:t>
            </a:r>
            <a:r>
              <a:rPr lang="en-US" altLang="en-US" sz="2400" dirty="0" err="1">
                <a:latin typeface=".VnArial" panose="020B7200000000000000" pitchFamily="34" charset="0"/>
              </a:rPr>
              <a:t>Cung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cÊp</a:t>
            </a:r>
            <a:r>
              <a:rPr lang="en-US" altLang="en-US" sz="2400" dirty="0">
                <a:latin typeface=".VnArial" panose="020B7200000000000000" pitchFamily="34" charset="0"/>
              </a:rPr>
              <a:t> ®ñ </a:t>
            </a:r>
            <a:r>
              <a:rPr lang="en-US" altLang="en-US" sz="2400" dirty="0" smtClean="0">
                <a:latin typeface=".VnArial" panose="020B7200000000000000" pitchFamily="34" charset="0"/>
              </a:rPr>
              <a:t>n­</a:t>
            </a:r>
            <a:r>
              <a:rPr lang="vi-VN" altLang="en-US" sz="2400" dirty="0">
                <a:latin typeface=".VnArial" panose="020B7200000000000000" pitchFamily="34" charset="0"/>
              </a:rPr>
              <a:t>ư</a:t>
            </a:r>
            <a:r>
              <a:rPr lang="en-US" altLang="en-US" sz="2400" dirty="0" err="1" smtClean="0">
                <a:latin typeface=".VnArial" panose="020B7200000000000000" pitchFamily="34" charset="0"/>
              </a:rPr>
              <a:t>íc</a:t>
            </a:r>
            <a:r>
              <a:rPr lang="en-US" altLang="en-US" sz="2400" dirty="0" smtClean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cho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c©y</a:t>
            </a:r>
            <a:r>
              <a:rPr lang="en-US" altLang="en-US" sz="2400" dirty="0">
                <a:latin typeface=".VnArial" panose="020B7200000000000000" pitchFamily="34" charset="0"/>
              </a:rPr>
              <a:t>, </a:t>
            </a:r>
            <a:r>
              <a:rPr lang="en-US" altLang="en-US" sz="2400" dirty="0" err="1">
                <a:latin typeface=".VnArial" panose="020B7200000000000000" pitchFamily="34" charset="0"/>
              </a:rPr>
              <a:t>tr¸nh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kh</a:t>
            </a:r>
            <a:r>
              <a:rPr lang="en-US" altLang="en-US" sz="2400" dirty="0">
                <a:latin typeface=".VnArial" panose="020B7200000000000000" pitchFamily="34" charset="0"/>
              </a:rPr>
              <a:t>« h¹n hay </a:t>
            </a:r>
            <a:r>
              <a:rPr lang="en-US" altLang="en-US" sz="2400" dirty="0" err="1">
                <a:latin typeface=".VnArial" panose="020B7200000000000000" pitchFamily="34" charset="0"/>
              </a:rPr>
              <a:t>ngËp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óng</a:t>
            </a:r>
            <a:r>
              <a:rPr lang="en-US" altLang="en-US" sz="2400" dirty="0">
                <a:latin typeface=".VnArial" panose="020B7200000000000000" pitchFamily="34" charset="0"/>
              </a:rPr>
              <a:t>.</a:t>
            </a:r>
            <a:endParaRPr lang="vi-VN" altLang="en-US" sz="2400" dirty="0"/>
          </a:p>
        </p:txBody>
      </p:sp>
      <p:pic>
        <p:nvPicPr>
          <p:cNvPr id="215043" name="Picture 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15049" name="Picture 9" descr="chong_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731838"/>
            <a:ext cx="624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orchid_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27432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1" name="Picture 3" descr="gable%207500_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895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4" name="Picture 6" descr="chong r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4648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7" name="Picture 9" descr="ho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1524000" y="5334001"/>
            <a:ext cx="403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.VnArial" panose="020B7200000000000000" pitchFamily="34" charset="0"/>
              </a:rPr>
              <a:t>- §¶m </a:t>
            </a:r>
            <a:r>
              <a:rPr lang="en-US" altLang="en-US" dirty="0" err="1">
                <a:latin typeface=".VnArial" panose="020B7200000000000000" pitchFamily="34" charset="0"/>
              </a:rPr>
              <a:t>b¶o</a:t>
            </a:r>
            <a:r>
              <a:rPr lang="en-US" altLang="en-US" dirty="0">
                <a:latin typeface=".VnArial" panose="020B7200000000000000" pitchFamily="34" charset="0"/>
              </a:rPr>
              <a:t> ®</a:t>
            </a:r>
            <a:r>
              <a:rPr lang="en-US" altLang="en-US" dirty="0" err="1">
                <a:latin typeface=".VnArial" panose="020B7200000000000000" pitchFamily="34" charset="0"/>
              </a:rPr>
              <a:t>iÒu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kiÖn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nhiÖt</a:t>
            </a:r>
            <a:r>
              <a:rPr lang="en-US" altLang="en-US" dirty="0">
                <a:latin typeface=".VnArial" panose="020B7200000000000000" pitchFamily="34" charset="0"/>
              </a:rPr>
              <a:t> ®é </a:t>
            </a:r>
            <a:r>
              <a:rPr lang="en-US" altLang="en-US" dirty="0" err="1">
                <a:latin typeface=".VnArial" panose="020B7200000000000000" pitchFamily="34" charset="0"/>
              </a:rPr>
              <a:t>thÝch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hîp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cho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c©y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quang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hîp</a:t>
            </a:r>
            <a:endParaRPr lang="en-US" altLang="en-US" dirty="0">
              <a:latin typeface=".VnArial" panose="020B7200000000000000" pitchFamily="34" charset="0"/>
            </a:endParaRPr>
          </a:p>
        </p:txBody>
      </p:sp>
      <p:pic>
        <p:nvPicPr>
          <p:cNvPr id="211981" name="Picture 13" descr="che-cho-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3238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8" y="569052"/>
            <a:ext cx="646448" cy="756166"/>
            <a:chOff x="1415144" y="1224747"/>
            <a:chExt cx="780795" cy="780795"/>
          </a:xfrm>
          <a:solidFill>
            <a:srgbClr val="00B0F0"/>
          </a:solidFill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69" y="1283514"/>
              <a:ext cx="640768" cy="5713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Ý nghĩa thực tiễn của việc trồng và bảo vệ cây xanh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52" y="1755907"/>
            <a:ext cx="182895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1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N1. Hậu quả cháy rừng và chặt phá rừng đầu nguồn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11" y="1767923"/>
            <a:ext cx="4310315" cy="2698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61" y="2061171"/>
            <a:ext cx="4275221" cy="24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1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9834398-5BCA-4428-AC22-F0E0F4858F07}"/>
              </a:ext>
            </a:extLst>
          </p:cNvPr>
          <p:cNvSpPr txBox="1"/>
          <p:nvPr/>
        </p:nvSpPr>
        <p:spPr>
          <a:xfrm>
            <a:off x="2782439" y="144790"/>
            <a:ext cx="940956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 2. Vai trò của cây xanh, ý nghĩa trồng và bảo vệ cây xanh </a:t>
            </a:r>
            <a:endParaRPr lang="en-US" sz="3600" dirty="0"/>
          </a:p>
        </p:txBody>
      </p:sp>
      <p:grpSp>
        <p:nvGrpSpPr>
          <p:cNvPr id="5" name="그룹 15">
            <a:extLst>
              <a:ext uri="{FF2B5EF4-FFF2-40B4-BE49-F238E27FC236}">
                <a16:creationId xmlns="" xmlns:a16="http://schemas.microsoft.com/office/drawing/2014/main" id="{3666765F-2DE1-4F1D-8561-5D5DDA32D012}"/>
              </a:ext>
            </a:extLst>
          </p:cNvPr>
          <p:cNvGrpSpPr/>
          <p:nvPr/>
        </p:nvGrpSpPr>
        <p:grpSpPr>
          <a:xfrm>
            <a:off x="2311400" y="144790"/>
            <a:ext cx="885616" cy="994842"/>
            <a:chOff x="9318061" y="2225079"/>
            <a:chExt cx="885616" cy="994842"/>
          </a:xfrm>
        </p:grpSpPr>
        <p:pic>
          <p:nvPicPr>
            <p:cNvPr id="6" name="Picture 2">
              <a:extLst>
                <a:ext uri="{FF2B5EF4-FFF2-40B4-BE49-F238E27FC236}">
                  <a16:creationId xmlns="" xmlns:a16="http://schemas.microsoft.com/office/drawing/2014/main" id="{1D0D47B3-FDBA-4A1D-A7A1-4DDCEF0F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8061" y="2225079"/>
              <a:ext cx="885616" cy="994842"/>
            </a:xfrm>
            <a:prstGeom prst="rect">
              <a:avLst/>
            </a:prstGeom>
          </p:spPr>
        </p:pic>
        <p:sp>
          <p:nvSpPr>
            <p:cNvPr id="7" name="타원 12">
              <a:extLst>
                <a:ext uri="{FF2B5EF4-FFF2-40B4-BE49-F238E27FC236}">
                  <a16:creationId xmlns="" xmlns:a16="http://schemas.microsoft.com/office/drawing/2014/main" id="{F630019C-62D2-4BDF-879D-8BBC76F07FFE}"/>
                </a:ext>
              </a:extLst>
            </p:cNvPr>
            <p:cNvSpPr/>
            <p:nvPr/>
          </p:nvSpPr>
          <p:spPr>
            <a:xfrm>
              <a:off x="9627174" y="2593741"/>
              <a:ext cx="161925" cy="161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710" y="1139632"/>
            <a:ext cx="6102464" cy="51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8135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459" y="192150"/>
            <a:ext cx="1828959" cy="1249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420" y="1961439"/>
            <a:ext cx="3578401" cy="2995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403" y="1961439"/>
            <a:ext cx="3276623" cy="29950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94624" y="192150"/>
            <a:ext cx="9997376" cy="724247"/>
          </a:xfrm>
        </p:spPr>
        <p:txBody>
          <a:bodyPr>
            <a:normAutofit/>
          </a:bodyPr>
          <a:lstStyle/>
          <a:p>
            <a:r>
              <a:rPr lang="vi-VN" sz="3000" dirty="0" smtClean="0"/>
              <a:t>N3. Các hoạt động trồng và bảo vệ cây xanh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49996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524001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776" y="1531035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855912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776" y="3855912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182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8401" y="786582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237" y="223238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nhiều cây trồng muốn thu năng suất cao không nên trồng với mật độ quá dày?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81200" y="1417983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giống cây cảnh trồng ở chậu trong nhà vẫn xanh tốt?Nêu ví dụ</a:t>
            </a:r>
            <a:endParaRPr lang="en-US" alt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95600" y="976314"/>
            <a:ext cx="571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>
            <a:spLocks noChangeArrowheads="1"/>
          </p:cNvSpPr>
          <p:nvPr/>
        </p:nvSpPr>
        <p:spPr bwMode="auto">
          <a:xfrm>
            <a:off x="2642669" y="1639095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vi-VN" alt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endParaRPr lang="en-US" altLang="en-US" sz="5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 YẾU TỐ ẢNH HƯỞNG ĐẾN QUANG HỢP</a:t>
            </a:r>
            <a:endParaRPr lang="en-US" altLang="en-US" sz="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309" name="Picture 5" descr="POINSET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989343" y="7144"/>
            <a:ext cx="2209801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81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trồng cây ăn quả, cây rau trong nhà kính cải thiện hiệu quả quang hợp với đèn led với màu sắc và cường độ thích hợp?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81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nghĩa câu thơ của Bác Hồ</a:t>
            </a:r>
          </a:p>
          <a:p>
            <a:r>
              <a:rPr lang="vi-VN" alt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 là Tết trồng cây</a:t>
            </a:r>
          </a:p>
          <a:p>
            <a:r>
              <a:rPr lang="vi-VN" alt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cho đất nước càng ngày càng xuân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roup380"/>
          <p:cNvGrpSpPr/>
          <p:nvPr/>
        </p:nvGrpSpPr>
        <p:grpSpPr>
          <a:xfrm>
            <a:off x="-973295" y="-11333755"/>
            <a:ext cx="13337573" cy="27774662"/>
            <a:chOff x="-1070076" y="-3036199"/>
            <a:chExt cx="10248555" cy="11890034"/>
          </a:xfrm>
        </p:grpSpPr>
        <p:sp>
          <p:nvSpPr>
            <p:cNvPr id="381" name="shape381"/>
            <p:cNvSpPr/>
            <p:nvPr/>
          </p:nvSpPr>
          <p:spPr>
            <a:xfrm>
              <a:off x="3046522" y="-303619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2" name="shape382"/>
            <p:cNvSpPr/>
            <p:nvPr/>
          </p:nvSpPr>
          <p:spPr>
            <a:xfrm>
              <a:off x="4688000" y="-1394721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3" name="shape383"/>
            <p:cNvSpPr/>
            <p:nvPr/>
          </p:nvSpPr>
          <p:spPr>
            <a:xfrm>
              <a:off x="6334640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4" name="shape384"/>
            <p:cNvSpPr/>
            <p:nvPr/>
          </p:nvSpPr>
          <p:spPr>
            <a:xfrm>
              <a:off x="7981279" y="1898558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5" name="shape385"/>
            <p:cNvSpPr/>
            <p:nvPr/>
          </p:nvSpPr>
          <p:spPr>
            <a:xfrm>
              <a:off x="2223203" y="-576563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6" name="shape386"/>
            <p:cNvSpPr/>
            <p:nvPr/>
          </p:nvSpPr>
          <p:spPr>
            <a:xfrm>
              <a:off x="3869842" y="107007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7" name="shape387"/>
            <p:cNvSpPr/>
            <p:nvPr/>
          </p:nvSpPr>
          <p:spPr>
            <a:xfrm>
              <a:off x="5516482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8" name="shape388"/>
            <p:cNvSpPr/>
            <p:nvPr/>
          </p:nvSpPr>
          <p:spPr>
            <a:xfrm>
              <a:off x="7163121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9" name="shape389"/>
            <p:cNvSpPr/>
            <p:nvPr/>
          </p:nvSpPr>
          <p:spPr>
            <a:xfrm>
              <a:off x="-241595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0" name="shape390"/>
            <p:cNvSpPr/>
            <p:nvPr/>
          </p:nvSpPr>
          <p:spPr>
            <a:xfrm>
              <a:off x="1399883" y="189339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1" name="shape391"/>
            <p:cNvSpPr/>
            <p:nvPr/>
          </p:nvSpPr>
          <p:spPr>
            <a:xfrm>
              <a:off x="3046522" y="3540036"/>
              <a:ext cx="1132120" cy="1007006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2" name="shape392"/>
            <p:cNvSpPr/>
            <p:nvPr/>
          </p:nvSpPr>
          <p:spPr>
            <a:xfrm>
              <a:off x="4693162" y="518667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3" name="shape393"/>
            <p:cNvSpPr/>
            <p:nvPr/>
          </p:nvSpPr>
          <p:spPr>
            <a:xfrm>
              <a:off x="-1070076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4" name="shape394"/>
            <p:cNvSpPr/>
            <p:nvPr/>
          </p:nvSpPr>
          <p:spPr>
            <a:xfrm>
              <a:off x="576563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5" name="shape395"/>
            <p:cNvSpPr/>
            <p:nvPr/>
          </p:nvSpPr>
          <p:spPr>
            <a:xfrm>
              <a:off x="2223203" y="600999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6" name="shape396"/>
            <p:cNvSpPr/>
            <p:nvPr/>
          </p:nvSpPr>
          <p:spPr>
            <a:xfrm>
              <a:off x="3869842" y="765663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7" name="shape397"/>
            <p:cNvSpPr/>
            <p:nvPr/>
          </p:nvSpPr>
          <p:spPr>
            <a:xfrm>
              <a:off x="7752600" y="0"/>
              <a:ext cx="1248300" cy="459900"/>
            </a:xfrm>
            <a:custGeom>
              <a:avLst/>
              <a:gdLst/>
              <a:ahLst/>
              <a:cxnLst/>
              <a:rect l="0" t="0" r="0" b="0"/>
              <a:pathLst>
                <a:path w="1248300" h="459900">
                  <a:moveTo>
                    <a:pt x="0" y="0"/>
                  </a:moveTo>
                  <a:lnTo>
                    <a:pt x="1241730" y="0"/>
                  </a:lnTo>
                  <a:lnTo>
                    <a:pt x="1241730" y="341640"/>
                  </a:lnTo>
                  <a:cubicBezTo>
                    <a:pt x="1241730" y="407340"/>
                    <a:pt x="1189170" y="459900"/>
                    <a:pt x="1123470" y="459900"/>
                  </a:cubicBezTo>
                  <a:lnTo>
                    <a:pt x="118260" y="459900"/>
                  </a:lnTo>
                  <a:cubicBezTo>
                    <a:pt x="53217" y="459900"/>
                    <a:pt x="8015" y="407340"/>
                    <a:pt x="0" y="3416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F54"/>
            </a:solidFill>
          </p:spPr>
        </p:sp>
        <p:sp>
          <p:nvSpPr>
            <p:cNvPr id="398" name="shape398"/>
            <p:cNvSpPr/>
            <p:nvPr/>
          </p:nvSpPr>
          <p:spPr>
            <a:xfrm>
              <a:off x="7884000" y="151110"/>
              <a:ext cx="1022000" cy="175200"/>
            </a:xfrm>
            <a:custGeom>
              <a:avLst/>
              <a:gdLst/>
              <a:ahLst/>
              <a:cxnLst/>
              <a:rect l="0" t="0" r="0" b="0"/>
              <a:pathLst>
                <a:path w="1022000" h="175200">
                  <a:moveTo>
                    <a:pt x="34821" y="133371"/>
                  </a:moveTo>
                  <a:cubicBezTo>
                    <a:pt x="30879" y="137313"/>
                    <a:pt x="26280" y="139284"/>
                    <a:pt x="20367" y="139284"/>
                  </a:cubicBezTo>
                  <a:cubicBezTo>
                    <a:pt x="9198" y="139284"/>
                    <a:pt x="0" y="130086"/>
                    <a:pt x="0" y="119574"/>
                  </a:cubicBezTo>
                  <a:lnTo>
                    <a:pt x="0" y="19710"/>
                  </a:lnTo>
                  <a:cubicBezTo>
                    <a:pt x="0" y="14454"/>
                    <a:pt x="1971" y="9198"/>
                    <a:pt x="5913" y="5913"/>
                  </a:cubicBezTo>
                  <a:cubicBezTo>
                    <a:pt x="13797" y="-1971"/>
                    <a:pt x="26937" y="-1971"/>
                    <a:pt x="34821" y="5913"/>
                  </a:cubicBezTo>
                  <a:lnTo>
                    <a:pt x="82125" y="51246"/>
                  </a:lnTo>
                  <a:lnTo>
                    <a:pt x="129429" y="5913"/>
                  </a:lnTo>
                  <a:cubicBezTo>
                    <a:pt x="137313" y="-1971"/>
                    <a:pt x="150453" y="-1971"/>
                    <a:pt x="158337" y="5913"/>
                  </a:cubicBezTo>
                  <a:cubicBezTo>
                    <a:pt x="162279" y="9198"/>
                    <a:pt x="164250" y="14454"/>
                    <a:pt x="164250" y="19710"/>
                  </a:cubicBezTo>
                  <a:lnTo>
                    <a:pt x="164250" y="119574"/>
                  </a:lnTo>
                  <a:cubicBezTo>
                    <a:pt x="164250" y="130086"/>
                    <a:pt x="155052" y="139284"/>
                    <a:pt x="143883" y="139284"/>
                  </a:cubicBezTo>
                  <a:cubicBezTo>
                    <a:pt x="137970" y="139284"/>
                    <a:pt x="133371" y="137313"/>
                    <a:pt x="129429" y="133371"/>
                  </a:cubicBezTo>
                  <a:lnTo>
                    <a:pt x="82125" y="88038"/>
                  </a:lnTo>
                  <a:lnTo>
                    <a:pt x="34821" y="133371"/>
                  </a:lnTo>
                  <a:close/>
                  <a:moveTo>
                    <a:pt x="27594" y="35478"/>
                  </a:moveTo>
                  <a:lnTo>
                    <a:pt x="27594" y="103806"/>
                  </a:lnTo>
                  <a:lnTo>
                    <a:pt x="63072" y="69642"/>
                  </a:lnTo>
                  <a:lnTo>
                    <a:pt x="27594" y="35478"/>
                  </a:lnTo>
                  <a:close/>
                  <a:moveTo>
                    <a:pt x="136656" y="103806"/>
                  </a:moveTo>
                  <a:lnTo>
                    <a:pt x="136656" y="35478"/>
                  </a:lnTo>
                  <a:lnTo>
                    <a:pt x="101178" y="69642"/>
                  </a:lnTo>
                  <a:lnTo>
                    <a:pt x="136656" y="103806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</p:sp>
        <p:sp>
          <p:nvSpPr>
            <p:cNvPr id="399" name="shape399"/>
            <p:cNvSpPr/>
            <p:nvPr/>
          </p:nvSpPr>
          <p:spPr>
            <a:xfrm>
              <a:off x="7884000" y="151110"/>
              <a:ext cx="1022000" cy="175200"/>
            </a:xfrm>
            <a:custGeom>
              <a:avLst/>
              <a:gdLst/>
              <a:ahLst/>
              <a:cxnLst/>
              <a:rect l="0" t="0" r="0" b="0"/>
              <a:pathLst>
                <a:path w="1022000" h="175200">
                  <a:moveTo>
                    <a:pt x="136656" y="35478"/>
                  </a:moveTo>
                  <a:lnTo>
                    <a:pt x="136656" y="103806"/>
                  </a:lnTo>
                  <a:lnTo>
                    <a:pt x="34821" y="5913"/>
                  </a:lnTo>
                  <a:cubicBezTo>
                    <a:pt x="26937" y="-1971"/>
                    <a:pt x="13797" y="-1971"/>
                    <a:pt x="5913" y="5913"/>
                  </a:cubicBezTo>
                  <a:cubicBezTo>
                    <a:pt x="1971" y="9198"/>
                    <a:pt x="0" y="14454"/>
                    <a:pt x="0" y="19710"/>
                  </a:cubicBezTo>
                  <a:lnTo>
                    <a:pt x="0" y="119574"/>
                  </a:lnTo>
                  <a:cubicBezTo>
                    <a:pt x="0" y="130086"/>
                    <a:pt x="9198" y="139284"/>
                    <a:pt x="20367" y="139284"/>
                  </a:cubicBezTo>
                  <a:cubicBezTo>
                    <a:pt x="26280" y="139284"/>
                    <a:pt x="30879" y="137313"/>
                    <a:pt x="34821" y="133371"/>
                  </a:cubicBezTo>
                  <a:lnTo>
                    <a:pt x="57816" y="111690"/>
                  </a:lnTo>
                  <a:cubicBezTo>
                    <a:pt x="63072" y="106434"/>
                    <a:pt x="63072" y="98550"/>
                    <a:pt x="57816" y="93294"/>
                  </a:cubicBezTo>
                  <a:cubicBezTo>
                    <a:pt x="52560" y="88038"/>
                    <a:pt x="43362" y="88038"/>
                    <a:pt x="38106" y="93294"/>
                  </a:cubicBezTo>
                  <a:lnTo>
                    <a:pt x="27594" y="103806"/>
                  </a:lnTo>
                  <a:lnTo>
                    <a:pt x="27594" y="35478"/>
                  </a:lnTo>
                  <a:lnTo>
                    <a:pt x="129429" y="133371"/>
                  </a:lnTo>
                  <a:cubicBezTo>
                    <a:pt x="133371" y="137313"/>
                    <a:pt x="137970" y="139284"/>
                    <a:pt x="143883" y="139284"/>
                  </a:cubicBezTo>
                  <a:cubicBezTo>
                    <a:pt x="155052" y="139284"/>
                    <a:pt x="164250" y="130086"/>
                    <a:pt x="164250" y="119574"/>
                  </a:cubicBezTo>
                  <a:lnTo>
                    <a:pt x="164250" y="19710"/>
                  </a:lnTo>
                  <a:cubicBezTo>
                    <a:pt x="164250" y="14454"/>
                    <a:pt x="162279" y="9198"/>
                    <a:pt x="158337" y="5913"/>
                  </a:cubicBezTo>
                  <a:cubicBezTo>
                    <a:pt x="150453" y="-1971"/>
                    <a:pt x="137313" y="-1971"/>
                    <a:pt x="129429" y="5913"/>
                  </a:cubicBezTo>
                  <a:lnTo>
                    <a:pt x="106434" y="27594"/>
                  </a:lnTo>
                  <a:cubicBezTo>
                    <a:pt x="101178" y="32850"/>
                    <a:pt x="101178" y="40734"/>
                    <a:pt x="106434" y="45990"/>
                  </a:cubicBezTo>
                  <a:cubicBezTo>
                    <a:pt x="111690" y="51246"/>
                    <a:pt x="120888" y="51246"/>
                    <a:pt x="126144" y="45990"/>
                  </a:cubicBezTo>
                  <a:lnTo>
                    <a:pt x="136656" y="354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0" name="shape400"/>
            <p:cNvSpPr/>
            <p:nvPr/>
          </p:nvSpPr>
          <p:spPr>
            <a:xfrm>
              <a:off x="7884000" y="151110"/>
              <a:ext cx="1022000" cy="175200"/>
            </a:xfrm>
            <a:custGeom>
              <a:avLst/>
              <a:gdLst/>
              <a:ahLst/>
              <a:cxnLst/>
              <a:rect l="0" t="0" r="0" b="0"/>
              <a:pathLst>
                <a:path w="1022000" h="175200">
                  <a:moveTo>
                    <a:pt x="274626" y="38763"/>
                  </a:moveTo>
                  <a:cubicBezTo>
                    <a:pt x="283824" y="34821"/>
                    <a:pt x="293022" y="32850"/>
                    <a:pt x="301563" y="32850"/>
                  </a:cubicBezTo>
                  <a:cubicBezTo>
                    <a:pt x="320616" y="32850"/>
                    <a:pt x="329814" y="42705"/>
                    <a:pt x="329814" y="63072"/>
                  </a:cubicBezTo>
                  <a:lnTo>
                    <a:pt x="329814" y="112347"/>
                  </a:lnTo>
                  <a:cubicBezTo>
                    <a:pt x="329814" y="114975"/>
                    <a:pt x="329157" y="115632"/>
                    <a:pt x="326529" y="115632"/>
                  </a:cubicBezTo>
                  <a:lnTo>
                    <a:pt x="319959" y="115632"/>
                  </a:lnTo>
                  <a:cubicBezTo>
                    <a:pt x="317331" y="115632"/>
                    <a:pt x="316674" y="114975"/>
                    <a:pt x="316674" y="112347"/>
                  </a:cubicBezTo>
                  <a:lnTo>
                    <a:pt x="316674" y="63729"/>
                  </a:lnTo>
                  <a:cubicBezTo>
                    <a:pt x="316674" y="51246"/>
                    <a:pt x="310761" y="45333"/>
                    <a:pt x="299592" y="45333"/>
                  </a:cubicBezTo>
                  <a:cubicBezTo>
                    <a:pt x="293679" y="45333"/>
                    <a:pt x="287766" y="47304"/>
                    <a:pt x="281853" y="49932"/>
                  </a:cubicBezTo>
                  <a:cubicBezTo>
                    <a:pt x="283167" y="53217"/>
                    <a:pt x="283824" y="57159"/>
                    <a:pt x="283824" y="63072"/>
                  </a:cubicBezTo>
                  <a:lnTo>
                    <a:pt x="283824" y="112347"/>
                  </a:lnTo>
                  <a:cubicBezTo>
                    <a:pt x="283824" y="114975"/>
                    <a:pt x="283167" y="115632"/>
                    <a:pt x="280539" y="115632"/>
                  </a:cubicBezTo>
                  <a:lnTo>
                    <a:pt x="273969" y="115632"/>
                  </a:lnTo>
                  <a:cubicBezTo>
                    <a:pt x="271341" y="115632"/>
                    <a:pt x="270684" y="114975"/>
                    <a:pt x="270684" y="112347"/>
                  </a:cubicBezTo>
                  <a:lnTo>
                    <a:pt x="270684" y="63729"/>
                  </a:lnTo>
                  <a:cubicBezTo>
                    <a:pt x="270684" y="51246"/>
                    <a:pt x="264771" y="45333"/>
                    <a:pt x="252945" y="45333"/>
                  </a:cubicBezTo>
                  <a:cubicBezTo>
                    <a:pt x="247689" y="45333"/>
                    <a:pt x="243090" y="46647"/>
                    <a:pt x="238491" y="47961"/>
                  </a:cubicBezTo>
                  <a:cubicBezTo>
                    <a:pt x="237834" y="48618"/>
                    <a:pt x="237177" y="49932"/>
                    <a:pt x="237177" y="51246"/>
                  </a:cubicBezTo>
                  <a:lnTo>
                    <a:pt x="237177" y="112347"/>
                  </a:lnTo>
                  <a:cubicBezTo>
                    <a:pt x="237177" y="114975"/>
                    <a:pt x="235863" y="115632"/>
                    <a:pt x="233235" y="115632"/>
                  </a:cubicBezTo>
                  <a:lnTo>
                    <a:pt x="226665" y="115632"/>
                  </a:lnTo>
                  <a:cubicBezTo>
                    <a:pt x="224037" y="115632"/>
                    <a:pt x="223380" y="114975"/>
                    <a:pt x="223380" y="112347"/>
                  </a:cubicBezTo>
                  <a:lnTo>
                    <a:pt x="223380" y="46647"/>
                  </a:lnTo>
                  <a:cubicBezTo>
                    <a:pt x="223380" y="42048"/>
                    <a:pt x="224694" y="40077"/>
                    <a:pt x="229293" y="38106"/>
                  </a:cubicBezTo>
                  <a:cubicBezTo>
                    <a:pt x="237177" y="34164"/>
                    <a:pt x="245718" y="32850"/>
                    <a:pt x="254916" y="32850"/>
                  </a:cubicBezTo>
                  <a:cubicBezTo>
                    <a:pt x="263457" y="32850"/>
                    <a:pt x="269370" y="34821"/>
                    <a:pt x="274626" y="38763"/>
                  </a:cubicBezTo>
                  <a:close/>
                  <a:moveTo>
                    <a:pt x="352152" y="5256"/>
                  </a:moveTo>
                  <a:cubicBezTo>
                    <a:pt x="358722" y="5256"/>
                    <a:pt x="360036" y="7227"/>
                    <a:pt x="360036" y="13140"/>
                  </a:cubicBezTo>
                  <a:cubicBezTo>
                    <a:pt x="360036" y="19710"/>
                    <a:pt x="358722" y="21681"/>
                    <a:pt x="352809" y="21681"/>
                  </a:cubicBezTo>
                  <a:cubicBezTo>
                    <a:pt x="346239" y="21681"/>
                    <a:pt x="344925" y="20367"/>
                    <a:pt x="344925" y="14454"/>
                  </a:cubicBezTo>
                  <a:cubicBezTo>
                    <a:pt x="344925" y="7227"/>
                    <a:pt x="346239" y="5256"/>
                    <a:pt x="352152" y="5256"/>
                  </a:cubicBezTo>
                  <a:close/>
                  <a:moveTo>
                    <a:pt x="348867" y="34821"/>
                  </a:moveTo>
                  <a:lnTo>
                    <a:pt x="355437" y="34821"/>
                  </a:lnTo>
                  <a:cubicBezTo>
                    <a:pt x="358722" y="34821"/>
                    <a:pt x="359379" y="36135"/>
                    <a:pt x="359379" y="38763"/>
                  </a:cubicBezTo>
                  <a:lnTo>
                    <a:pt x="359379" y="112347"/>
                  </a:lnTo>
                  <a:cubicBezTo>
                    <a:pt x="359379" y="114975"/>
                    <a:pt x="358722" y="115632"/>
                    <a:pt x="355437" y="115632"/>
                  </a:cubicBezTo>
                  <a:lnTo>
                    <a:pt x="348867" y="115632"/>
                  </a:lnTo>
                  <a:cubicBezTo>
                    <a:pt x="346239" y="115632"/>
                    <a:pt x="345582" y="114975"/>
                    <a:pt x="345582" y="112347"/>
                  </a:cubicBezTo>
                  <a:lnTo>
                    <a:pt x="345582" y="38763"/>
                  </a:lnTo>
                  <a:cubicBezTo>
                    <a:pt x="345582" y="36135"/>
                    <a:pt x="346239" y="34821"/>
                    <a:pt x="348867" y="34821"/>
                  </a:cubicBezTo>
                  <a:close/>
                  <a:moveTo>
                    <a:pt x="380403" y="38106"/>
                  </a:moveTo>
                  <a:cubicBezTo>
                    <a:pt x="388944" y="34164"/>
                    <a:pt x="398799" y="32850"/>
                    <a:pt x="409968" y="32850"/>
                  </a:cubicBezTo>
                  <a:cubicBezTo>
                    <a:pt x="430335" y="32850"/>
                    <a:pt x="440847" y="43362"/>
                    <a:pt x="440847" y="63729"/>
                  </a:cubicBezTo>
                  <a:lnTo>
                    <a:pt x="440847" y="112347"/>
                  </a:lnTo>
                  <a:cubicBezTo>
                    <a:pt x="440847" y="114975"/>
                    <a:pt x="439533" y="115632"/>
                    <a:pt x="436905" y="115632"/>
                  </a:cubicBezTo>
                  <a:lnTo>
                    <a:pt x="430335" y="115632"/>
                  </a:lnTo>
                  <a:cubicBezTo>
                    <a:pt x="427707" y="115632"/>
                    <a:pt x="427050" y="114975"/>
                    <a:pt x="427050" y="112347"/>
                  </a:cubicBezTo>
                  <a:lnTo>
                    <a:pt x="427050" y="64386"/>
                  </a:lnTo>
                  <a:cubicBezTo>
                    <a:pt x="427050" y="51903"/>
                    <a:pt x="420480" y="45333"/>
                    <a:pt x="407997" y="45333"/>
                  </a:cubicBezTo>
                  <a:cubicBezTo>
                    <a:pt x="402084" y="45333"/>
                    <a:pt x="396171" y="46647"/>
                    <a:pt x="390258" y="48618"/>
                  </a:cubicBezTo>
                  <a:cubicBezTo>
                    <a:pt x="388944" y="48618"/>
                    <a:pt x="388287" y="49932"/>
                    <a:pt x="388287" y="51246"/>
                  </a:cubicBezTo>
                  <a:lnTo>
                    <a:pt x="388287" y="112347"/>
                  </a:lnTo>
                  <a:cubicBezTo>
                    <a:pt x="388287" y="114975"/>
                    <a:pt x="387630" y="115632"/>
                    <a:pt x="385002" y="115632"/>
                  </a:cubicBezTo>
                  <a:lnTo>
                    <a:pt x="378432" y="115632"/>
                  </a:lnTo>
                  <a:cubicBezTo>
                    <a:pt x="375804" y="115632"/>
                    <a:pt x="375147" y="114975"/>
                    <a:pt x="375147" y="112347"/>
                  </a:cubicBezTo>
                  <a:lnTo>
                    <a:pt x="375147" y="46647"/>
                  </a:lnTo>
                  <a:cubicBezTo>
                    <a:pt x="375147" y="42048"/>
                    <a:pt x="375804" y="40077"/>
                    <a:pt x="380403" y="38106"/>
                  </a:cubicBezTo>
                  <a:close/>
                  <a:moveTo>
                    <a:pt x="453330" y="86724"/>
                  </a:moveTo>
                  <a:lnTo>
                    <a:pt x="453330" y="64386"/>
                  </a:lnTo>
                  <a:cubicBezTo>
                    <a:pt x="453330" y="44019"/>
                    <a:pt x="463842" y="32850"/>
                    <a:pt x="484209" y="32850"/>
                  </a:cubicBezTo>
                  <a:cubicBezTo>
                    <a:pt x="490122" y="32850"/>
                    <a:pt x="497349" y="33507"/>
                    <a:pt x="505233" y="36135"/>
                  </a:cubicBezTo>
                  <a:lnTo>
                    <a:pt x="505233" y="3942"/>
                  </a:lnTo>
                  <a:cubicBezTo>
                    <a:pt x="505233" y="657"/>
                    <a:pt x="506547" y="0"/>
                    <a:pt x="509175" y="0"/>
                  </a:cubicBezTo>
                  <a:lnTo>
                    <a:pt x="515745" y="0"/>
                  </a:lnTo>
                  <a:cubicBezTo>
                    <a:pt x="518373" y="0"/>
                    <a:pt x="519030" y="1314"/>
                    <a:pt x="519030" y="3942"/>
                  </a:cubicBezTo>
                  <a:lnTo>
                    <a:pt x="519030" y="104463"/>
                  </a:lnTo>
                  <a:cubicBezTo>
                    <a:pt x="519030" y="109719"/>
                    <a:pt x="517716" y="111690"/>
                    <a:pt x="513117" y="113661"/>
                  </a:cubicBezTo>
                  <a:cubicBezTo>
                    <a:pt x="505233" y="116946"/>
                    <a:pt x="496035" y="118260"/>
                    <a:pt x="486180" y="118260"/>
                  </a:cubicBezTo>
                  <a:cubicBezTo>
                    <a:pt x="464499" y="118260"/>
                    <a:pt x="453330" y="107748"/>
                    <a:pt x="453330" y="86724"/>
                  </a:cubicBezTo>
                  <a:close/>
                  <a:moveTo>
                    <a:pt x="505233" y="99864"/>
                  </a:moveTo>
                  <a:lnTo>
                    <a:pt x="505233" y="49275"/>
                  </a:lnTo>
                  <a:cubicBezTo>
                    <a:pt x="498006" y="46647"/>
                    <a:pt x="492093" y="45333"/>
                    <a:pt x="486837" y="45333"/>
                  </a:cubicBezTo>
                  <a:cubicBezTo>
                    <a:pt x="473697" y="45333"/>
                    <a:pt x="467127" y="51903"/>
                    <a:pt x="467127" y="65043"/>
                  </a:cubicBezTo>
                  <a:lnTo>
                    <a:pt x="467127" y="86067"/>
                  </a:lnTo>
                  <a:cubicBezTo>
                    <a:pt x="467127" y="99207"/>
                    <a:pt x="473697" y="105120"/>
                    <a:pt x="486837" y="105120"/>
                  </a:cubicBezTo>
                  <a:cubicBezTo>
                    <a:pt x="493407" y="105120"/>
                    <a:pt x="498663" y="104463"/>
                    <a:pt x="503262" y="103149"/>
                  </a:cubicBezTo>
                  <a:cubicBezTo>
                    <a:pt x="504576" y="102492"/>
                    <a:pt x="505233" y="101178"/>
                    <a:pt x="505233" y="99864"/>
                  </a:cubicBezTo>
                  <a:close/>
                  <a:moveTo>
                    <a:pt x="585387" y="38763"/>
                  </a:moveTo>
                  <a:cubicBezTo>
                    <a:pt x="595242" y="34821"/>
                    <a:pt x="603783" y="32850"/>
                    <a:pt x="612324" y="32850"/>
                  </a:cubicBezTo>
                  <a:cubicBezTo>
                    <a:pt x="632034" y="32850"/>
                    <a:pt x="641232" y="42705"/>
                    <a:pt x="641232" y="63072"/>
                  </a:cubicBezTo>
                  <a:lnTo>
                    <a:pt x="641232" y="112347"/>
                  </a:lnTo>
                  <a:cubicBezTo>
                    <a:pt x="641232" y="114975"/>
                    <a:pt x="640575" y="115632"/>
                    <a:pt x="637947" y="115632"/>
                  </a:cubicBezTo>
                  <a:lnTo>
                    <a:pt x="631377" y="115632"/>
                  </a:lnTo>
                  <a:cubicBezTo>
                    <a:pt x="628749" y="115632"/>
                    <a:pt x="628092" y="114975"/>
                    <a:pt x="628092" y="112347"/>
                  </a:cubicBezTo>
                  <a:lnTo>
                    <a:pt x="628092" y="63729"/>
                  </a:lnTo>
                  <a:cubicBezTo>
                    <a:pt x="628092" y="51246"/>
                    <a:pt x="622179" y="45333"/>
                    <a:pt x="611010" y="45333"/>
                  </a:cubicBezTo>
                  <a:cubicBezTo>
                    <a:pt x="605097" y="45333"/>
                    <a:pt x="599184" y="47304"/>
                    <a:pt x="592614" y="49932"/>
                  </a:cubicBezTo>
                  <a:cubicBezTo>
                    <a:pt x="594585" y="53217"/>
                    <a:pt x="595242" y="57159"/>
                    <a:pt x="595242" y="63072"/>
                  </a:cubicBezTo>
                  <a:lnTo>
                    <a:pt x="595242" y="112347"/>
                  </a:lnTo>
                  <a:cubicBezTo>
                    <a:pt x="595242" y="114975"/>
                    <a:pt x="593928" y="115632"/>
                    <a:pt x="591957" y="115632"/>
                  </a:cubicBezTo>
                  <a:lnTo>
                    <a:pt x="585387" y="115632"/>
                  </a:lnTo>
                  <a:cubicBezTo>
                    <a:pt x="582102" y="115632"/>
                    <a:pt x="581445" y="114975"/>
                    <a:pt x="581445" y="112347"/>
                  </a:cubicBezTo>
                  <a:lnTo>
                    <a:pt x="581445" y="63729"/>
                  </a:lnTo>
                  <a:cubicBezTo>
                    <a:pt x="581445" y="51246"/>
                    <a:pt x="575532" y="45333"/>
                    <a:pt x="564363" y="45333"/>
                  </a:cubicBezTo>
                  <a:cubicBezTo>
                    <a:pt x="559107" y="45333"/>
                    <a:pt x="554508" y="46647"/>
                    <a:pt x="549909" y="47961"/>
                  </a:cubicBezTo>
                  <a:cubicBezTo>
                    <a:pt x="548595" y="48618"/>
                    <a:pt x="547938" y="49932"/>
                    <a:pt x="547938" y="51246"/>
                  </a:cubicBezTo>
                  <a:lnTo>
                    <a:pt x="547938" y="112347"/>
                  </a:lnTo>
                  <a:cubicBezTo>
                    <a:pt x="547938" y="114975"/>
                    <a:pt x="547281" y="115632"/>
                    <a:pt x="544653" y="115632"/>
                  </a:cubicBezTo>
                  <a:lnTo>
                    <a:pt x="538083" y="115632"/>
                  </a:lnTo>
                  <a:cubicBezTo>
                    <a:pt x="535455" y="115632"/>
                    <a:pt x="534798" y="114975"/>
                    <a:pt x="534798" y="112347"/>
                  </a:cubicBezTo>
                  <a:lnTo>
                    <a:pt x="534798" y="46647"/>
                  </a:lnTo>
                  <a:cubicBezTo>
                    <a:pt x="534798" y="42048"/>
                    <a:pt x="535455" y="40077"/>
                    <a:pt x="540711" y="38106"/>
                  </a:cubicBezTo>
                  <a:cubicBezTo>
                    <a:pt x="547938" y="34164"/>
                    <a:pt x="556479" y="32850"/>
                    <a:pt x="566334" y="32850"/>
                  </a:cubicBezTo>
                  <a:cubicBezTo>
                    <a:pt x="574218" y="32850"/>
                    <a:pt x="580788" y="34821"/>
                    <a:pt x="585387" y="38763"/>
                  </a:cubicBezTo>
                  <a:close/>
                  <a:moveTo>
                    <a:pt x="655029" y="49275"/>
                  </a:moveTo>
                  <a:cubicBezTo>
                    <a:pt x="660942" y="38106"/>
                    <a:pt x="670797" y="32850"/>
                    <a:pt x="685908" y="32850"/>
                  </a:cubicBezTo>
                  <a:cubicBezTo>
                    <a:pt x="708903" y="32850"/>
                    <a:pt x="717444" y="44676"/>
                    <a:pt x="717444" y="64386"/>
                  </a:cubicBezTo>
                  <a:lnTo>
                    <a:pt x="717444" y="105120"/>
                  </a:lnTo>
                  <a:cubicBezTo>
                    <a:pt x="717444" y="111033"/>
                    <a:pt x="716130" y="112347"/>
                    <a:pt x="712188" y="114318"/>
                  </a:cubicBezTo>
                  <a:cubicBezTo>
                    <a:pt x="706275" y="116946"/>
                    <a:pt x="697077" y="118260"/>
                    <a:pt x="685908" y="118260"/>
                  </a:cubicBezTo>
                  <a:cubicBezTo>
                    <a:pt x="673425" y="118260"/>
                    <a:pt x="664227" y="116289"/>
                    <a:pt x="659628" y="112347"/>
                  </a:cubicBezTo>
                  <a:cubicBezTo>
                    <a:pt x="655029" y="108405"/>
                    <a:pt x="652401" y="101835"/>
                    <a:pt x="652401" y="93294"/>
                  </a:cubicBezTo>
                  <a:cubicBezTo>
                    <a:pt x="652401" y="74898"/>
                    <a:pt x="662256" y="68985"/>
                    <a:pt x="686565" y="68985"/>
                  </a:cubicBezTo>
                  <a:cubicBezTo>
                    <a:pt x="691821" y="68985"/>
                    <a:pt x="697734" y="68985"/>
                    <a:pt x="703647" y="69642"/>
                  </a:cubicBezTo>
                  <a:cubicBezTo>
                    <a:pt x="703647" y="51903"/>
                    <a:pt x="699048" y="45333"/>
                    <a:pt x="685908" y="45333"/>
                  </a:cubicBezTo>
                  <a:cubicBezTo>
                    <a:pt x="676710" y="45333"/>
                    <a:pt x="670797" y="48618"/>
                    <a:pt x="666855" y="54531"/>
                  </a:cubicBezTo>
                  <a:cubicBezTo>
                    <a:pt x="664884" y="57159"/>
                    <a:pt x="664884" y="57816"/>
                    <a:pt x="661599" y="56502"/>
                  </a:cubicBezTo>
                  <a:cubicBezTo>
                    <a:pt x="654372" y="53217"/>
                    <a:pt x="653715" y="51903"/>
                    <a:pt x="655029" y="49275"/>
                  </a:cubicBezTo>
                  <a:close/>
                  <a:moveTo>
                    <a:pt x="703647" y="101178"/>
                  </a:moveTo>
                  <a:lnTo>
                    <a:pt x="703647" y="81468"/>
                  </a:lnTo>
                  <a:cubicBezTo>
                    <a:pt x="695763" y="80811"/>
                    <a:pt x="689193" y="80154"/>
                    <a:pt x="685251" y="80154"/>
                  </a:cubicBezTo>
                  <a:cubicBezTo>
                    <a:pt x="670797" y="80154"/>
                    <a:pt x="666198" y="84096"/>
                    <a:pt x="666198" y="93294"/>
                  </a:cubicBezTo>
                  <a:cubicBezTo>
                    <a:pt x="666198" y="102492"/>
                    <a:pt x="670797" y="106434"/>
                    <a:pt x="684594" y="106434"/>
                  </a:cubicBezTo>
                  <a:cubicBezTo>
                    <a:pt x="692478" y="106434"/>
                    <a:pt x="698391" y="105777"/>
                    <a:pt x="701676" y="104463"/>
                  </a:cubicBezTo>
                  <a:cubicBezTo>
                    <a:pt x="702990" y="103806"/>
                    <a:pt x="703647" y="103149"/>
                    <a:pt x="703647" y="101178"/>
                  </a:cubicBezTo>
                  <a:close/>
                  <a:moveTo>
                    <a:pt x="730584" y="57159"/>
                  </a:moveTo>
                  <a:cubicBezTo>
                    <a:pt x="730584" y="42048"/>
                    <a:pt x="741096" y="32850"/>
                    <a:pt x="761463" y="32850"/>
                  </a:cubicBezTo>
                  <a:cubicBezTo>
                    <a:pt x="777231" y="32850"/>
                    <a:pt x="787743" y="38106"/>
                    <a:pt x="792999" y="49932"/>
                  </a:cubicBezTo>
                  <a:cubicBezTo>
                    <a:pt x="794313" y="51903"/>
                    <a:pt x="793656" y="53874"/>
                    <a:pt x="791028" y="55188"/>
                  </a:cubicBezTo>
                  <a:cubicBezTo>
                    <a:pt x="783144" y="58473"/>
                    <a:pt x="782487" y="57816"/>
                    <a:pt x="781173" y="55845"/>
                  </a:cubicBezTo>
                  <a:cubicBezTo>
                    <a:pt x="777888" y="48618"/>
                    <a:pt x="772632" y="45333"/>
                    <a:pt x="761463" y="45333"/>
                  </a:cubicBezTo>
                  <a:cubicBezTo>
                    <a:pt x="750294" y="45333"/>
                    <a:pt x="744381" y="49275"/>
                    <a:pt x="744381" y="56502"/>
                  </a:cubicBezTo>
                  <a:cubicBezTo>
                    <a:pt x="744381" y="65700"/>
                    <a:pt x="750294" y="67671"/>
                    <a:pt x="764748" y="68985"/>
                  </a:cubicBezTo>
                  <a:cubicBezTo>
                    <a:pt x="774603" y="70299"/>
                    <a:pt x="782487" y="72270"/>
                    <a:pt x="787743" y="75555"/>
                  </a:cubicBezTo>
                  <a:cubicBezTo>
                    <a:pt x="792342" y="78840"/>
                    <a:pt x="794970" y="84753"/>
                    <a:pt x="794970" y="93294"/>
                  </a:cubicBezTo>
                  <a:cubicBezTo>
                    <a:pt x="794970" y="108405"/>
                    <a:pt x="783801" y="118260"/>
                    <a:pt x="763434" y="118260"/>
                  </a:cubicBezTo>
                  <a:cubicBezTo>
                    <a:pt x="745695" y="118260"/>
                    <a:pt x="734526" y="111690"/>
                    <a:pt x="729927" y="99207"/>
                  </a:cubicBezTo>
                  <a:cubicBezTo>
                    <a:pt x="728613" y="96579"/>
                    <a:pt x="729927" y="94608"/>
                    <a:pt x="731898" y="93951"/>
                  </a:cubicBezTo>
                  <a:cubicBezTo>
                    <a:pt x="739782" y="91323"/>
                    <a:pt x="741096" y="91980"/>
                    <a:pt x="742410" y="94608"/>
                  </a:cubicBezTo>
                  <a:cubicBezTo>
                    <a:pt x="745038" y="101835"/>
                    <a:pt x="752265" y="105777"/>
                    <a:pt x="762777" y="105777"/>
                  </a:cubicBezTo>
                  <a:cubicBezTo>
                    <a:pt x="775260" y="105777"/>
                    <a:pt x="781830" y="101835"/>
                    <a:pt x="781830" y="93951"/>
                  </a:cubicBezTo>
                  <a:cubicBezTo>
                    <a:pt x="781830" y="84753"/>
                    <a:pt x="775917" y="82782"/>
                    <a:pt x="761463" y="81468"/>
                  </a:cubicBezTo>
                  <a:cubicBezTo>
                    <a:pt x="754236" y="80811"/>
                    <a:pt x="750294" y="80154"/>
                    <a:pt x="744381" y="77526"/>
                  </a:cubicBezTo>
                  <a:cubicBezTo>
                    <a:pt x="741096" y="76869"/>
                    <a:pt x="738468" y="75555"/>
                    <a:pt x="737154" y="73584"/>
                  </a:cubicBezTo>
                  <a:cubicBezTo>
                    <a:pt x="733869" y="70956"/>
                    <a:pt x="730584" y="64386"/>
                    <a:pt x="730584" y="57159"/>
                  </a:cubicBezTo>
                  <a:close/>
                  <a:moveTo>
                    <a:pt x="816651" y="16425"/>
                  </a:moveTo>
                  <a:lnTo>
                    <a:pt x="823221" y="16425"/>
                  </a:lnTo>
                  <a:cubicBezTo>
                    <a:pt x="825849" y="16425"/>
                    <a:pt x="826506" y="17082"/>
                    <a:pt x="826506" y="20367"/>
                  </a:cubicBezTo>
                  <a:lnTo>
                    <a:pt x="826506" y="34821"/>
                  </a:lnTo>
                  <a:lnTo>
                    <a:pt x="846873" y="34821"/>
                  </a:lnTo>
                  <a:cubicBezTo>
                    <a:pt x="848844" y="34821"/>
                    <a:pt x="850158" y="36135"/>
                    <a:pt x="850158" y="38763"/>
                  </a:cubicBezTo>
                  <a:cubicBezTo>
                    <a:pt x="850158" y="47304"/>
                    <a:pt x="848844" y="47961"/>
                    <a:pt x="846873" y="47961"/>
                  </a:cubicBezTo>
                  <a:lnTo>
                    <a:pt x="826506" y="47961"/>
                  </a:lnTo>
                  <a:lnTo>
                    <a:pt x="826506" y="84753"/>
                  </a:lnTo>
                  <a:cubicBezTo>
                    <a:pt x="826506" y="92637"/>
                    <a:pt x="827820" y="97893"/>
                    <a:pt x="830448" y="101178"/>
                  </a:cubicBezTo>
                  <a:cubicBezTo>
                    <a:pt x="833733" y="103806"/>
                    <a:pt x="838989" y="105120"/>
                    <a:pt x="846216" y="105120"/>
                  </a:cubicBezTo>
                  <a:cubicBezTo>
                    <a:pt x="848844" y="105120"/>
                    <a:pt x="850158" y="105777"/>
                    <a:pt x="850158" y="108405"/>
                  </a:cubicBezTo>
                  <a:cubicBezTo>
                    <a:pt x="850158" y="116946"/>
                    <a:pt x="848844" y="118260"/>
                    <a:pt x="846216" y="118260"/>
                  </a:cubicBezTo>
                  <a:cubicBezTo>
                    <a:pt x="833733" y="118260"/>
                    <a:pt x="825192" y="116289"/>
                    <a:pt x="820593" y="111690"/>
                  </a:cubicBezTo>
                  <a:cubicBezTo>
                    <a:pt x="815337" y="106434"/>
                    <a:pt x="813366" y="97893"/>
                    <a:pt x="813366" y="84753"/>
                  </a:cubicBezTo>
                  <a:lnTo>
                    <a:pt x="813366" y="47961"/>
                  </a:lnTo>
                  <a:lnTo>
                    <a:pt x="800226" y="47961"/>
                  </a:lnTo>
                  <a:cubicBezTo>
                    <a:pt x="797598" y="47961"/>
                    <a:pt x="796941" y="47304"/>
                    <a:pt x="796941" y="44019"/>
                  </a:cubicBezTo>
                  <a:cubicBezTo>
                    <a:pt x="796941" y="36135"/>
                    <a:pt x="797598" y="34821"/>
                    <a:pt x="800226" y="34821"/>
                  </a:cubicBezTo>
                  <a:lnTo>
                    <a:pt x="813366" y="34821"/>
                  </a:lnTo>
                  <a:lnTo>
                    <a:pt x="813366" y="20367"/>
                  </a:lnTo>
                  <a:cubicBezTo>
                    <a:pt x="813366" y="17082"/>
                    <a:pt x="814023" y="16425"/>
                    <a:pt x="816651" y="16425"/>
                  </a:cubicBezTo>
                  <a:close/>
                  <a:moveTo>
                    <a:pt x="856071" y="85410"/>
                  </a:moveTo>
                  <a:lnTo>
                    <a:pt x="856071" y="66357"/>
                  </a:lnTo>
                  <a:cubicBezTo>
                    <a:pt x="856071" y="44676"/>
                    <a:pt x="867897" y="32850"/>
                    <a:pt x="890235" y="32850"/>
                  </a:cubicBezTo>
                  <a:cubicBezTo>
                    <a:pt x="913230" y="32850"/>
                    <a:pt x="925056" y="45990"/>
                    <a:pt x="925056" y="65043"/>
                  </a:cubicBezTo>
                  <a:lnTo>
                    <a:pt x="925056" y="74241"/>
                  </a:lnTo>
                  <a:cubicBezTo>
                    <a:pt x="925056" y="77526"/>
                    <a:pt x="923085" y="79497"/>
                    <a:pt x="919143" y="79497"/>
                  </a:cubicBezTo>
                  <a:lnTo>
                    <a:pt x="869868" y="79497"/>
                  </a:lnTo>
                  <a:lnTo>
                    <a:pt x="869868" y="87381"/>
                  </a:lnTo>
                  <a:cubicBezTo>
                    <a:pt x="869868" y="99207"/>
                    <a:pt x="876438" y="105777"/>
                    <a:pt x="890235" y="105777"/>
                  </a:cubicBezTo>
                  <a:cubicBezTo>
                    <a:pt x="900090" y="105777"/>
                    <a:pt x="906660" y="102492"/>
                    <a:pt x="911259" y="95265"/>
                  </a:cubicBezTo>
                  <a:cubicBezTo>
                    <a:pt x="913230" y="92637"/>
                    <a:pt x="914544" y="91980"/>
                    <a:pt x="917172" y="93951"/>
                  </a:cubicBezTo>
                  <a:cubicBezTo>
                    <a:pt x="923742" y="97236"/>
                    <a:pt x="924399" y="99207"/>
                    <a:pt x="922428" y="101835"/>
                  </a:cubicBezTo>
                  <a:cubicBezTo>
                    <a:pt x="916515" y="113004"/>
                    <a:pt x="905346" y="118260"/>
                    <a:pt x="889578" y="118260"/>
                  </a:cubicBezTo>
                  <a:cubicBezTo>
                    <a:pt x="867240" y="118260"/>
                    <a:pt x="856071" y="105777"/>
                    <a:pt x="856071" y="85410"/>
                  </a:cubicBezTo>
                  <a:close/>
                  <a:moveTo>
                    <a:pt x="911259" y="68985"/>
                  </a:moveTo>
                  <a:cubicBezTo>
                    <a:pt x="911259" y="51903"/>
                    <a:pt x="904032" y="44676"/>
                    <a:pt x="890235" y="44676"/>
                  </a:cubicBezTo>
                  <a:cubicBezTo>
                    <a:pt x="877095" y="44676"/>
                    <a:pt x="869868" y="51903"/>
                    <a:pt x="869868" y="64386"/>
                  </a:cubicBezTo>
                  <a:lnTo>
                    <a:pt x="911259" y="68985"/>
                  </a:lnTo>
                  <a:close/>
                  <a:moveTo>
                    <a:pt x="970389" y="32850"/>
                  </a:moveTo>
                  <a:cubicBezTo>
                    <a:pt x="978273" y="32850"/>
                    <a:pt x="978930" y="33507"/>
                    <a:pt x="978930" y="36792"/>
                  </a:cubicBezTo>
                  <a:cubicBezTo>
                    <a:pt x="978930" y="44676"/>
                    <a:pt x="978273" y="45333"/>
                    <a:pt x="974988" y="45333"/>
                  </a:cubicBezTo>
                  <a:cubicBezTo>
                    <a:pt x="963819" y="45333"/>
                    <a:pt x="957906" y="46647"/>
                    <a:pt x="952650" y="47961"/>
                  </a:cubicBezTo>
                  <a:cubicBezTo>
                    <a:pt x="951336" y="48618"/>
                    <a:pt x="950022" y="49932"/>
                    <a:pt x="950022" y="51246"/>
                  </a:cubicBezTo>
                  <a:lnTo>
                    <a:pt x="950022" y="112347"/>
                  </a:lnTo>
                  <a:cubicBezTo>
                    <a:pt x="950022" y="114975"/>
                    <a:pt x="949365" y="115632"/>
                    <a:pt x="946737" y="115632"/>
                  </a:cubicBezTo>
                  <a:lnTo>
                    <a:pt x="940167" y="115632"/>
                  </a:lnTo>
                  <a:cubicBezTo>
                    <a:pt x="937539" y="115632"/>
                    <a:pt x="936882" y="114975"/>
                    <a:pt x="936882" y="112347"/>
                  </a:cubicBezTo>
                  <a:lnTo>
                    <a:pt x="936882" y="46647"/>
                  </a:lnTo>
                  <a:cubicBezTo>
                    <a:pt x="936882" y="41391"/>
                    <a:pt x="938196" y="39420"/>
                    <a:pt x="942795" y="37449"/>
                  </a:cubicBezTo>
                  <a:cubicBezTo>
                    <a:pt x="950022" y="34821"/>
                    <a:pt x="959220" y="32850"/>
                    <a:pt x="970389" y="32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1" name="shape401"/>
            <p:cNvSpPr/>
            <p:nvPr/>
          </p:nvSpPr>
          <p:spPr>
            <a:xfrm>
              <a:off x="3046522" y="-303619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2" name="shape402"/>
            <p:cNvSpPr/>
            <p:nvPr/>
          </p:nvSpPr>
          <p:spPr>
            <a:xfrm>
              <a:off x="4688000" y="-1394721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3" name="shape403"/>
            <p:cNvSpPr/>
            <p:nvPr/>
          </p:nvSpPr>
          <p:spPr>
            <a:xfrm>
              <a:off x="6334640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4" name="shape404"/>
            <p:cNvSpPr/>
            <p:nvPr/>
          </p:nvSpPr>
          <p:spPr>
            <a:xfrm>
              <a:off x="7981279" y="1898558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5" name="shape405"/>
            <p:cNvSpPr/>
            <p:nvPr/>
          </p:nvSpPr>
          <p:spPr>
            <a:xfrm>
              <a:off x="2223203" y="-576563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6" name="shape406"/>
            <p:cNvSpPr/>
            <p:nvPr/>
          </p:nvSpPr>
          <p:spPr>
            <a:xfrm>
              <a:off x="3869842" y="107007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7" name="shape407"/>
            <p:cNvSpPr/>
            <p:nvPr/>
          </p:nvSpPr>
          <p:spPr>
            <a:xfrm>
              <a:off x="5516482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8" name="shape408"/>
            <p:cNvSpPr/>
            <p:nvPr/>
          </p:nvSpPr>
          <p:spPr>
            <a:xfrm>
              <a:off x="7163121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9" name="shape409"/>
            <p:cNvSpPr/>
            <p:nvPr/>
          </p:nvSpPr>
          <p:spPr>
            <a:xfrm>
              <a:off x="-241595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0" name="shape410"/>
            <p:cNvSpPr/>
            <p:nvPr/>
          </p:nvSpPr>
          <p:spPr>
            <a:xfrm>
              <a:off x="1399883" y="189339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1" name="shape411"/>
            <p:cNvSpPr/>
            <p:nvPr/>
          </p:nvSpPr>
          <p:spPr>
            <a:xfrm>
              <a:off x="3046522" y="354003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2" name="shape412"/>
            <p:cNvSpPr/>
            <p:nvPr/>
          </p:nvSpPr>
          <p:spPr>
            <a:xfrm>
              <a:off x="4693162" y="518667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3" name="shape413"/>
            <p:cNvSpPr/>
            <p:nvPr/>
          </p:nvSpPr>
          <p:spPr>
            <a:xfrm>
              <a:off x="-1070076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4" name="shape414"/>
            <p:cNvSpPr/>
            <p:nvPr/>
          </p:nvSpPr>
          <p:spPr>
            <a:xfrm>
              <a:off x="576563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5" name="shape415"/>
            <p:cNvSpPr/>
            <p:nvPr/>
          </p:nvSpPr>
          <p:spPr>
            <a:xfrm>
              <a:off x="2223203" y="600999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6" name="shape416"/>
            <p:cNvSpPr/>
            <p:nvPr/>
          </p:nvSpPr>
          <p:spPr>
            <a:xfrm>
              <a:off x="3869842" y="765663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7" name="shape417"/>
            <p:cNvSpPr/>
            <p:nvPr/>
          </p:nvSpPr>
          <p:spPr>
            <a:xfrm>
              <a:off x="3046522" y="-303619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8" name="shape418"/>
            <p:cNvSpPr/>
            <p:nvPr/>
          </p:nvSpPr>
          <p:spPr>
            <a:xfrm>
              <a:off x="4688000" y="-1394721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9" name="shape419"/>
            <p:cNvSpPr/>
            <p:nvPr/>
          </p:nvSpPr>
          <p:spPr>
            <a:xfrm>
              <a:off x="6334640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0" name="shape420"/>
            <p:cNvSpPr/>
            <p:nvPr/>
          </p:nvSpPr>
          <p:spPr>
            <a:xfrm>
              <a:off x="7981279" y="1898558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1" name="shape421"/>
            <p:cNvSpPr/>
            <p:nvPr/>
          </p:nvSpPr>
          <p:spPr>
            <a:xfrm>
              <a:off x="2223203" y="-576563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2" name="shape422"/>
            <p:cNvSpPr/>
            <p:nvPr/>
          </p:nvSpPr>
          <p:spPr>
            <a:xfrm>
              <a:off x="3869842" y="107007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3" name="shape423"/>
            <p:cNvSpPr/>
            <p:nvPr/>
          </p:nvSpPr>
          <p:spPr>
            <a:xfrm>
              <a:off x="5516482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4" name="shape424"/>
            <p:cNvSpPr/>
            <p:nvPr/>
          </p:nvSpPr>
          <p:spPr>
            <a:xfrm>
              <a:off x="7163121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5" name="shape425"/>
            <p:cNvSpPr/>
            <p:nvPr/>
          </p:nvSpPr>
          <p:spPr>
            <a:xfrm>
              <a:off x="-241595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6" name="shape426"/>
            <p:cNvSpPr/>
            <p:nvPr/>
          </p:nvSpPr>
          <p:spPr>
            <a:xfrm>
              <a:off x="1399883" y="189339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7" name="shape427"/>
            <p:cNvSpPr/>
            <p:nvPr/>
          </p:nvSpPr>
          <p:spPr>
            <a:xfrm>
              <a:off x="3046522" y="354003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8" name="shape428"/>
            <p:cNvSpPr/>
            <p:nvPr/>
          </p:nvSpPr>
          <p:spPr>
            <a:xfrm>
              <a:off x="4693162" y="518667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9" name="shape429"/>
            <p:cNvSpPr/>
            <p:nvPr/>
          </p:nvSpPr>
          <p:spPr>
            <a:xfrm>
              <a:off x="-945471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30" name="shape430"/>
            <p:cNvSpPr/>
            <p:nvPr/>
          </p:nvSpPr>
          <p:spPr>
            <a:xfrm>
              <a:off x="576563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31" name="shape431"/>
            <p:cNvSpPr/>
            <p:nvPr/>
          </p:nvSpPr>
          <p:spPr>
            <a:xfrm>
              <a:off x="2223203" y="600999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32" name="shape432"/>
            <p:cNvSpPr/>
            <p:nvPr/>
          </p:nvSpPr>
          <p:spPr>
            <a:xfrm>
              <a:off x="3869842" y="765663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107" name="MMConnector"/>
            <p:cNvSpPr/>
            <p:nvPr/>
          </p:nvSpPr>
          <p:spPr>
            <a:xfrm>
              <a:off x="5304520" y="3496630"/>
              <a:ext cx="459900" cy="7300"/>
            </a:xfrm>
            <a:custGeom>
              <a:avLst/>
              <a:gdLst/>
              <a:ahLst/>
              <a:cxnLst/>
              <a:rect l="0" t="0" r="0" b="0"/>
              <a:pathLst>
                <a:path w="459900" h="7300" fill="none">
                  <a:moveTo>
                    <a:pt x="1533" y="0"/>
                  </a:moveTo>
                  <a:cubicBezTo>
                    <a:pt x="172368" y="0"/>
                    <a:pt x="316901" y="0"/>
                    <a:pt x="461433" y="0"/>
                  </a:cubicBezTo>
                </a:path>
              </a:pathLst>
            </a:custGeom>
            <a:noFill/>
            <a:ln w="21900" cap="rnd">
              <a:solidFill>
                <a:srgbClr val="F2C94C"/>
              </a:solidFill>
              <a:round/>
            </a:ln>
          </p:spPr>
        </p:sp>
        <p:sp>
          <p:nvSpPr>
            <p:cNvPr id="111" name="MMConnector"/>
            <p:cNvSpPr/>
            <p:nvPr/>
          </p:nvSpPr>
          <p:spPr>
            <a:xfrm>
              <a:off x="4381654" y="3496630"/>
              <a:ext cx="459900" cy="7300"/>
            </a:xfrm>
            <a:custGeom>
              <a:avLst/>
              <a:gdLst/>
              <a:ahLst/>
              <a:cxnLst/>
              <a:rect l="0" t="0" r="0" b="0"/>
              <a:pathLst>
                <a:path w="459900" h="7300" fill="none">
                  <a:moveTo>
                    <a:pt x="-1533" y="0"/>
                  </a:moveTo>
                  <a:cubicBezTo>
                    <a:pt x="-172368" y="0"/>
                    <a:pt x="-316901" y="0"/>
                    <a:pt x="-461433" y="0"/>
                  </a:cubicBezTo>
                </a:path>
              </a:pathLst>
            </a:custGeom>
            <a:noFill/>
            <a:ln w="21900" cap="rnd">
              <a:solidFill>
                <a:srgbClr val="F2994A"/>
              </a:solidFill>
              <a:round/>
            </a:ln>
          </p:spPr>
        </p:sp>
        <p:sp>
          <p:nvSpPr>
            <p:cNvPr id="158" name="MMConnector"/>
            <p:cNvSpPr/>
            <p:nvPr/>
          </p:nvSpPr>
          <p:spPr>
            <a:xfrm>
              <a:off x="7357399" y="3336486"/>
              <a:ext cx="256230" cy="320288"/>
            </a:xfrm>
            <a:custGeom>
              <a:avLst/>
              <a:gdLst/>
              <a:ahLst/>
              <a:cxnLst/>
              <a:rect l="0" t="0" r="0" b="0"/>
              <a:pathLst>
                <a:path w="256230" h="320288" fill="none">
                  <a:moveTo>
                    <a:pt x="-128115" y="160144"/>
                  </a:moveTo>
                  <a:lnTo>
                    <a:pt x="-47815" y="160144"/>
                  </a:lnTo>
                  <a:cubicBezTo>
                    <a:pt x="-47815" y="32029"/>
                    <a:pt x="22557" y="-160144"/>
                    <a:pt x="128115" y="-160144"/>
                  </a:cubicBezTo>
                </a:path>
              </a:pathLst>
            </a:custGeom>
            <a:noFill/>
            <a:ln w="14600" cap="rnd">
              <a:solidFill>
                <a:srgbClr val="F2C94C"/>
              </a:solidFill>
              <a:round/>
            </a:ln>
          </p:spPr>
        </p:sp>
        <p:sp>
          <p:nvSpPr>
            <p:cNvPr id="160" name="MMConnector"/>
            <p:cNvSpPr/>
            <p:nvPr/>
          </p:nvSpPr>
          <p:spPr>
            <a:xfrm>
              <a:off x="7357399" y="3443249"/>
              <a:ext cx="175930" cy="106763"/>
            </a:xfrm>
            <a:custGeom>
              <a:avLst/>
              <a:gdLst/>
              <a:ahLst/>
              <a:cxnLst/>
              <a:rect l="0" t="0" r="0" b="0"/>
              <a:pathLst>
                <a:path w="175930" h="106763" fill="none">
                  <a:moveTo>
                    <a:pt x="-47815" y="53381"/>
                  </a:moveTo>
                  <a:cubicBezTo>
                    <a:pt x="-47815" y="10676"/>
                    <a:pt x="22557" y="-53381"/>
                    <a:pt x="128115" y="-53381"/>
                  </a:cubicBezTo>
                </a:path>
              </a:pathLst>
            </a:custGeom>
            <a:noFill/>
            <a:ln w="14600" cap="rnd">
              <a:solidFill>
                <a:srgbClr val="F2C94C"/>
              </a:solidFill>
              <a:round/>
            </a:ln>
          </p:spPr>
        </p:sp>
        <p:sp>
          <p:nvSpPr>
            <p:cNvPr id="162" name="MMConnector"/>
            <p:cNvSpPr/>
            <p:nvPr/>
          </p:nvSpPr>
          <p:spPr>
            <a:xfrm>
              <a:off x="7357399" y="3550011"/>
              <a:ext cx="175930" cy="106763"/>
            </a:xfrm>
            <a:custGeom>
              <a:avLst/>
              <a:gdLst/>
              <a:ahLst/>
              <a:cxnLst/>
              <a:rect l="0" t="0" r="0" b="0"/>
              <a:pathLst>
                <a:path w="175930" h="106763" fill="none">
                  <a:moveTo>
                    <a:pt x="-47815" y="-53381"/>
                  </a:moveTo>
                  <a:cubicBezTo>
                    <a:pt x="-47815" y="-10676"/>
                    <a:pt x="22557" y="53381"/>
                    <a:pt x="128115" y="53381"/>
                  </a:cubicBezTo>
                </a:path>
              </a:pathLst>
            </a:custGeom>
            <a:noFill/>
            <a:ln w="14600" cap="rnd">
              <a:solidFill>
                <a:srgbClr val="F2C94C"/>
              </a:solidFill>
              <a:round/>
            </a:ln>
          </p:spPr>
        </p:sp>
        <p:sp>
          <p:nvSpPr>
            <p:cNvPr id="164" name="MMConnector"/>
            <p:cNvSpPr/>
            <p:nvPr/>
          </p:nvSpPr>
          <p:spPr>
            <a:xfrm>
              <a:off x="7357399" y="3656774"/>
              <a:ext cx="175930" cy="320288"/>
            </a:xfrm>
            <a:custGeom>
              <a:avLst/>
              <a:gdLst/>
              <a:ahLst/>
              <a:cxnLst/>
              <a:rect l="0" t="0" r="0" b="0"/>
              <a:pathLst>
                <a:path w="175930" h="320288" fill="none">
                  <a:moveTo>
                    <a:pt x="-47815" y="-160144"/>
                  </a:moveTo>
                  <a:cubicBezTo>
                    <a:pt x="-47815" y="-32029"/>
                    <a:pt x="22557" y="160144"/>
                    <a:pt x="128115" y="160144"/>
                  </a:cubicBezTo>
                </a:path>
              </a:pathLst>
            </a:custGeom>
            <a:noFill/>
            <a:ln w="14600" cap="rnd">
              <a:solidFill>
                <a:srgbClr val="F2C94C"/>
              </a:solidFill>
              <a:round/>
            </a:ln>
          </p:spPr>
        </p:sp>
        <p:sp>
          <p:nvSpPr>
            <p:cNvPr id="190" name="MMConnector"/>
            <p:cNvSpPr/>
            <p:nvPr/>
          </p:nvSpPr>
          <p:spPr>
            <a:xfrm>
              <a:off x="2326152" y="3340136"/>
              <a:ext cx="256230" cy="312988"/>
            </a:xfrm>
            <a:custGeom>
              <a:avLst/>
              <a:gdLst/>
              <a:ahLst/>
              <a:cxnLst/>
              <a:rect l="0" t="0" r="0" b="0"/>
              <a:pathLst>
                <a:path w="256230" h="312988" fill="none">
                  <a:moveTo>
                    <a:pt x="128115" y="156494"/>
                  </a:moveTo>
                  <a:lnTo>
                    <a:pt x="47815" y="156494"/>
                  </a:lnTo>
                  <a:cubicBezTo>
                    <a:pt x="47815" y="31299"/>
                    <a:pt x="-22557" y="-156494"/>
                    <a:pt x="-128115" y="-156494"/>
                  </a:cubicBezTo>
                </a:path>
              </a:pathLst>
            </a:custGeom>
            <a:noFill/>
            <a:ln w="14600" cap="rnd">
              <a:solidFill>
                <a:srgbClr val="F2994A"/>
              </a:solidFill>
              <a:round/>
            </a:ln>
          </p:spPr>
        </p:sp>
        <p:sp>
          <p:nvSpPr>
            <p:cNvPr id="192" name="MMConnector"/>
            <p:cNvSpPr/>
            <p:nvPr/>
          </p:nvSpPr>
          <p:spPr>
            <a:xfrm>
              <a:off x="2326152" y="3446899"/>
              <a:ext cx="175930" cy="99463"/>
            </a:xfrm>
            <a:custGeom>
              <a:avLst/>
              <a:gdLst/>
              <a:ahLst/>
              <a:cxnLst/>
              <a:rect l="0" t="0" r="0" b="0"/>
              <a:pathLst>
                <a:path w="175930" h="99463" fill="none">
                  <a:moveTo>
                    <a:pt x="47815" y="49731"/>
                  </a:moveTo>
                  <a:cubicBezTo>
                    <a:pt x="47815" y="9946"/>
                    <a:pt x="-22557" y="-49731"/>
                    <a:pt x="-128115" y="-49731"/>
                  </a:cubicBezTo>
                </a:path>
              </a:pathLst>
            </a:custGeom>
            <a:noFill/>
            <a:ln w="14600" cap="rnd">
              <a:solidFill>
                <a:srgbClr val="F2994A"/>
              </a:solidFill>
              <a:round/>
            </a:ln>
          </p:spPr>
        </p:sp>
        <p:sp>
          <p:nvSpPr>
            <p:cNvPr id="194" name="MMConnector"/>
            <p:cNvSpPr/>
            <p:nvPr/>
          </p:nvSpPr>
          <p:spPr>
            <a:xfrm>
              <a:off x="2189753" y="3653124"/>
              <a:ext cx="175930" cy="312988"/>
            </a:xfrm>
            <a:custGeom>
              <a:avLst/>
              <a:gdLst/>
              <a:ahLst/>
              <a:cxnLst/>
              <a:rect l="0" t="0" r="0" b="0"/>
              <a:pathLst>
                <a:path w="175930" h="312988" fill="none">
                  <a:moveTo>
                    <a:pt x="47815" y="-156494"/>
                  </a:moveTo>
                  <a:cubicBezTo>
                    <a:pt x="47815" y="-31299"/>
                    <a:pt x="-22557" y="156494"/>
                    <a:pt x="-128115" y="156494"/>
                  </a:cubicBezTo>
                </a:path>
              </a:pathLst>
            </a:custGeom>
            <a:noFill/>
            <a:ln w="14600" cap="rnd">
              <a:solidFill>
                <a:srgbClr val="F2994A"/>
              </a:solidFill>
              <a:round/>
            </a:ln>
          </p:spPr>
        </p:sp>
        <p:sp>
          <p:nvSpPr>
            <p:cNvPr id="378" name="MMConnector"/>
            <p:cNvSpPr/>
            <p:nvPr/>
          </p:nvSpPr>
          <p:spPr>
            <a:xfrm>
              <a:off x="2326152" y="3550011"/>
              <a:ext cx="175930" cy="106763"/>
            </a:xfrm>
            <a:custGeom>
              <a:avLst/>
              <a:gdLst/>
              <a:ahLst/>
              <a:cxnLst/>
              <a:rect l="0" t="0" r="0" b="0"/>
              <a:pathLst>
                <a:path w="175930" h="106763" fill="none">
                  <a:moveTo>
                    <a:pt x="47815" y="-53381"/>
                  </a:moveTo>
                  <a:cubicBezTo>
                    <a:pt x="47815" y="-10676"/>
                    <a:pt x="-22557" y="53381"/>
                    <a:pt x="-128115" y="53381"/>
                  </a:cubicBezTo>
                </a:path>
              </a:pathLst>
            </a:custGeom>
            <a:noFill/>
            <a:ln w="14600" cap="rnd">
              <a:solidFill>
                <a:srgbClr val="F2994A"/>
              </a:solidFill>
              <a:round/>
            </a:ln>
          </p:spPr>
        </p:sp>
        <p:sp>
          <p:nvSpPr>
            <p:cNvPr id="101" name="MainIdea"/>
            <p:cNvSpPr/>
            <p:nvPr/>
          </p:nvSpPr>
          <p:spPr>
            <a:xfrm>
              <a:off x="4380121" y="3263030"/>
              <a:ext cx="925932" cy="467200"/>
            </a:xfrm>
            <a:custGeom>
              <a:avLst/>
              <a:gdLst>
                <a:gd name="rtl" fmla="*/ 191406 w 925932"/>
                <a:gd name="rtt" fmla="*/ 115340 h 467200"/>
                <a:gd name="rtr" fmla="*/ 731606 w 925932"/>
                <a:gd name="rtb" fmla="*/ 348940 h 467200"/>
              </a:gdLst>
              <a:ahLst/>
              <a:cxnLst/>
              <a:rect l="rtl" t="rtt" r="rtr" b="rtb"/>
              <a:pathLst>
                <a:path w="925932" h="467200">
                  <a:moveTo>
                    <a:pt x="233600" y="0"/>
                  </a:moveTo>
                  <a:lnTo>
                    <a:pt x="692332" y="0"/>
                  </a:lnTo>
                  <a:cubicBezTo>
                    <a:pt x="821349" y="0"/>
                    <a:pt x="925932" y="104583"/>
                    <a:pt x="925932" y="233600"/>
                  </a:cubicBezTo>
                  <a:cubicBezTo>
                    <a:pt x="925932" y="362617"/>
                    <a:pt x="821349" y="467200"/>
                    <a:pt x="692332" y="467200"/>
                  </a:cubicBezTo>
                  <a:lnTo>
                    <a:pt x="233600" y="467200"/>
                  </a:lnTo>
                  <a:cubicBezTo>
                    <a:pt x="104583" y="467200"/>
                    <a:pt x="0" y="362617"/>
                    <a:pt x="0" y="233600"/>
                  </a:cubicBezTo>
                  <a:cubicBezTo>
                    <a:pt x="0" y="104583"/>
                    <a:pt x="104583" y="0"/>
                    <a:pt x="233600" y="0"/>
                  </a:cubicBezTo>
                  <a:close/>
                </a:path>
              </a:pathLst>
            </a:custGeom>
            <a:solidFill>
              <a:srgbClr val="219653"/>
            </a:solidFill>
            <a:ln w="21900" cap="flat">
              <a:solidFill>
                <a:srgbClr val="219653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b="1" dirty="0" err="1">
                  <a:solidFill>
                    <a:srgbClr val="FFFFFF"/>
                  </a:solidFill>
                  <a:latin typeface="Segoe UI"/>
                </a:rPr>
                <a:t>Bài</a:t>
              </a:r>
              <a:r>
                <a:rPr b="1" dirty="0">
                  <a:solidFill>
                    <a:srgbClr val="FFFFFF"/>
                  </a:solidFill>
                  <a:latin typeface="Segoe UI"/>
                </a:rPr>
                <a:t> 19</a:t>
              </a:r>
            </a:p>
          </p:txBody>
        </p:sp>
        <p:sp>
          <p:nvSpPr>
            <p:cNvPr id="106" name="MainTopic"/>
            <p:cNvSpPr/>
            <p:nvPr/>
          </p:nvSpPr>
          <p:spPr>
            <a:xfrm>
              <a:off x="5765953" y="3157180"/>
              <a:ext cx="1463331" cy="678900"/>
            </a:xfrm>
            <a:custGeom>
              <a:avLst/>
              <a:gdLst>
                <a:gd name="rtl" fmla="*/ 297110 w 1463331"/>
                <a:gd name="rtt" fmla="*/ 64240 h 678900"/>
                <a:gd name="rtr" fmla="*/ 1163301 w 1463331"/>
                <a:gd name="rtb" fmla="*/ 611740 h 678900"/>
              </a:gdLst>
              <a:ahLst/>
              <a:cxnLst/>
              <a:rect l="rtl" t="rtt" r="rtr" b="rtb"/>
              <a:pathLst>
                <a:path w="1463331" h="678900">
                  <a:moveTo>
                    <a:pt x="339450" y="0"/>
                  </a:moveTo>
                  <a:lnTo>
                    <a:pt x="1123881" y="0"/>
                  </a:lnTo>
                  <a:cubicBezTo>
                    <a:pt x="1311359" y="0"/>
                    <a:pt x="1463331" y="151972"/>
                    <a:pt x="1463331" y="339450"/>
                  </a:cubicBezTo>
                  <a:cubicBezTo>
                    <a:pt x="1463331" y="526928"/>
                    <a:pt x="1311359" y="678900"/>
                    <a:pt x="1123881" y="678900"/>
                  </a:cubicBezTo>
                  <a:lnTo>
                    <a:pt x="339450" y="678900"/>
                  </a:lnTo>
                  <a:cubicBezTo>
                    <a:pt x="151972" y="678900"/>
                    <a:pt x="0" y="526928"/>
                    <a:pt x="0" y="339450"/>
                  </a:cubicBezTo>
                  <a:cubicBezTo>
                    <a:pt x="0" y="151972"/>
                    <a:pt x="151972" y="0"/>
                    <a:pt x="339450" y="0"/>
                  </a:cubicBezTo>
                  <a:close/>
                </a:path>
              </a:pathLst>
            </a:custGeom>
            <a:solidFill>
              <a:srgbClr val="F2C94C"/>
            </a:solidFill>
            <a:ln w="21900" cap="flat">
              <a:solidFill>
                <a:srgbClr val="F2C94C"/>
              </a:solidFill>
              <a:round/>
            </a:ln>
          </p:spPr>
          <p:txBody>
            <a:bodyPr wrap="squar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Các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yếu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tố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ảnh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hưởng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quang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hợp</a:t>
              </a:r>
              <a:endParaRPr sz="1600" b="1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0" name="MainTopic"/>
            <p:cNvSpPr/>
            <p:nvPr/>
          </p:nvSpPr>
          <p:spPr>
            <a:xfrm>
              <a:off x="2454267" y="3157180"/>
              <a:ext cx="1465954" cy="678900"/>
            </a:xfrm>
            <a:custGeom>
              <a:avLst/>
              <a:gdLst>
                <a:gd name="rtl" fmla="*/ 297110 w 1465954"/>
                <a:gd name="rtt" fmla="*/ 64240 h 678900"/>
                <a:gd name="rtr" fmla="*/ 1165924 w 1465954"/>
                <a:gd name="rtb" fmla="*/ 611740 h 678900"/>
              </a:gdLst>
              <a:ahLst/>
              <a:cxnLst/>
              <a:rect l="rtl" t="rtt" r="rtr" b="rtb"/>
              <a:pathLst>
                <a:path w="1465954" h="678900">
                  <a:moveTo>
                    <a:pt x="339450" y="0"/>
                  </a:moveTo>
                  <a:lnTo>
                    <a:pt x="1126504" y="0"/>
                  </a:lnTo>
                  <a:cubicBezTo>
                    <a:pt x="1313982" y="0"/>
                    <a:pt x="1465954" y="151972"/>
                    <a:pt x="1465954" y="339450"/>
                  </a:cubicBezTo>
                  <a:cubicBezTo>
                    <a:pt x="1465954" y="526928"/>
                    <a:pt x="1313982" y="678900"/>
                    <a:pt x="1126504" y="678900"/>
                  </a:cubicBezTo>
                  <a:lnTo>
                    <a:pt x="339450" y="678900"/>
                  </a:lnTo>
                  <a:cubicBezTo>
                    <a:pt x="151972" y="678900"/>
                    <a:pt x="0" y="526928"/>
                    <a:pt x="0" y="339450"/>
                  </a:cubicBezTo>
                  <a:cubicBezTo>
                    <a:pt x="0" y="151972"/>
                    <a:pt x="151972" y="0"/>
                    <a:pt x="339450" y="0"/>
                  </a:cubicBezTo>
                  <a:close/>
                </a:path>
              </a:pathLst>
            </a:custGeom>
            <a:solidFill>
              <a:srgbClr val="F2994A"/>
            </a:solidFill>
            <a:ln w="21900" cap="flat">
              <a:solidFill>
                <a:srgbClr val="F2994A"/>
              </a:solidFill>
              <a:round/>
            </a:ln>
          </p:spPr>
          <p:txBody>
            <a:bodyPr wrap="squar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b="1" dirty="0">
                  <a:solidFill>
                    <a:srgbClr val="FFFFFF"/>
                  </a:solidFill>
                  <a:latin typeface="Segoe UI"/>
                </a:rPr>
                <a:t>Ý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nghĩa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trồng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và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bảo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vệ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cây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xanh</a:t>
              </a:r>
              <a:endParaRPr sz="1600" b="1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57" name="SubTopic"/>
            <p:cNvSpPr/>
            <p:nvPr/>
          </p:nvSpPr>
          <p:spPr>
            <a:xfrm>
              <a:off x="7576764" y="3010268"/>
              <a:ext cx="525600" cy="166075"/>
            </a:xfrm>
            <a:custGeom>
              <a:avLst/>
              <a:gdLst>
                <a:gd name="rtl" fmla="*/ 52013 w 525600"/>
                <a:gd name="rtt" fmla="*/ 16972 h 166075"/>
                <a:gd name="rtr" fmla="*/ 475413 w 525600"/>
                <a:gd name="rtb" fmla="*/ 141073 h 166075"/>
              </a:gdLst>
              <a:ahLst/>
              <a:cxnLst/>
              <a:rect l="rtl" t="rtt" r="rtr" b="rtb"/>
              <a:pathLst>
                <a:path w="525600" h="166075" stroke="0">
                  <a:moveTo>
                    <a:pt x="0" y="0"/>
                  </a:moveTo>
                  <a:lnTo>
                    <a:pt x="525600" y="0"/>
                  </a:lnTo>
                  <a:lnTo>
                    <a:pt x="5256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525600" h="166075" fill="none">
                  <a:moveTo>
                    <a:pt x="0" y="166075"/>
                  </a:moveTo>
                  <a:lnTo>
                    <a:pt x="525600" y="166075"/>
                  </a:lnTo>
                </a:path>
              </a:pathLst>
            </a:custGeom>
            <a:noFill/>
            <a:ln w="14600" cap="flat">
              <a:solidFill>
                <a:srgbClr val="F2C94C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Ánh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sáng</a:t>
              </a:r>
              <a:endParaRPr sz="1600" dirty="0">
                <a:solidFill>
                  <a:srgbClr val="454545"/>
                </a:solidFill>
                <a:latin typeface="Segoe UI"/>
              </a:endParaRPr>
            </a:p>
          </p:txBody>
        </p:sp>
        <p:sp>
          <p:nvSpPr>
            <p:cNvPr id="159" name="SubTopic"/>
            <p:cNvSpPr/>
            <p:nvPr/>
          </p:nvSpPr>
          <p:spPr>
            <a:xfrm>
              <a:off x="7485514" y="3223793"/>
              <a:ext cx="1233700" cy="166075"/>
            </a:xfrm>
            <a:custGeom>
              <a:avLst/>
              <a:gdLst>
                <a:gd name="rtl" fmla="*/ 52013 w 1233700"/>
                <a:gd name="rtt" fmla="*/ 16972 h 166075"/>
                <a:gd name="rtr" fmla="*/ 1183513 w 1233700"/>
                <a:gd name="rtb" fmla="*/ 141073 h 166075"/>
              </a:gdLst>
              <a:ahLst/>
              <a:cxnLst/>
              <a:rect l="rtl" t="rtt" r="rtr" b="rtb"/>
              <a:pathLst>
                <a:path w="1233700" h="166075" stroke="0">
                  <a:moveTo>
                    <a:pt x="0" y="0"/>
                  </a:moveTo>
                  <a:lnTo>
                    <a:pt x="1233700" y="0"/>
                  </a:lnTo>
                  <a:lnTo>
                    <a:pt x="12337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1233700" h="166075" fill="none">
                  <a:moveTo>
                    <a:pt x="0" y="166075"/>
                  </a:moveTo>
                  <a:lnTo>
                    <a:pt x="1233700" y="166075"/>
                  </a:lnTo>
                </a:path>
              </a:pathLst>
            </a:custGeom>
            <a:noFill/>
            <a:ln w="14600" cap="flat">
              <a:solidFill>
                <a:srgbClr val="F2C94C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Nồng</a:t>
              </a:r>
              <a:r>
                <a:rPr sz="14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độ</a:t>
              </a:r>
              <a:r>
                <a:rPr sz="14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cacrbon</a:t>
              </a:r>
              <a:r>
                <a:rPr sz="1400" dirty="0">
                  <a:solidFill>
                    <a:srgbClr val="454545"/>
                  </a:solidFill>
                  <a:latin typeface="Segoe UI"/>
                </a:rPr>
                <a:t> dioxide</a:t>
              </a:r>
            </a:p>
          </p:txBody>
        </p:sp>
        <p:sp>
          <p:nvSpPr>
            <p:cNvPr id="161" name="SubTopic"/>
            <p:cNvSpPr/>
            <p:nvPr/>
          </p:nvSpPr>
          <p:spPr>
            <a:xfrm>
              <a:off x="7485514" y="3437318"/>
              <a:ext cx="365000" cy="166075"/>
            </a:xfrm>
            <a:custGeom>
              <a:avLst/>
              <a:gdLst>
                <a:gd name="rtl" fmla="*/ 52013 w 365000"/>
                <a:gd name="rtt" fmla="*/ 16972 h 166075"/>
                <a:gd name="rtr" fmla="*/ 314813 w 365000"/>
                <a:gd name="rtb" fmla="*/ 141073 h 166075"/>
              </a:gdLst>
              <a:ahLst/>
              <a:cxnLst/>
              <a:rect l="rtl" t="rtt" r="rtr" b="rtb"/>
              <a:pathLst>
                <a:path w="365000" h="166075" stroke="0">
                  <a:moveTo>
                    <a:pt x="0" y="0"/>
                  </a:moveTo>
                  <a:lnTo>
                    <a:pt x="365000" y="0"/>
                  </a:lnTo>
                  <a:lnTo>
                    <a:pt x="3650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365000" h="166075" fill="none">
                  <a:moveTo>
                    <a:pt x="0" y="166075"/>
                  </a:moveTo>
                  <a:lnTo>
                    <a:pt x="365000" y="166075"/>
                  </a:lnTo>
                </a:path>
              </a:pathLst>
            </a:custGeom>
            <a:noFill/>
            <a:ln w="14600" cap="flat">
              <a:solidFill>
                <a:srgbClr val="F2C94C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Nướ</a:t>
              </a:r>
              <a:r>
                <a:rPr sz="740" dirty="0" err="1">
                  <a:solidFill>
                    <a:srgbClr val="454545"/>
                  </a:solidFill>
                  <a:latin typeface="Segoe UI"/>
                </a:rPr>
                <a:t>c</a:t>
              </a:r>
              <a:endParaRPr sz="740" dirty="0">
                <a:solidFill>
                  <a:srgbClr val="454545"/>
                </a:solidFill>
                <a:latin typeface="Segoe UI"/>
              </a:endParaRPr>
            </a:p>
          </p:txBody>
        </p:sp>
        <p:sp>
          <p:nvSpPr>
            <p:cNvPr id="163" name="SubTopic"/>
            <p:cNvSpPr/>
            <p:nvPr/>
          </p:nvSpPr>
          <p:spPr>
            <a:xfrm>
              <a:off x="7485514" y="3650843"/>
              <a:ext cx="503700" cy="166075"/>
            </a:xfrm>
            <a:custGeom>
              <a:avLst/>
              <a:gdLst>
                <a:gd name="rtl" fmla="*/ 52013 w 503700"/>
                <a:gd name="rtt" fmla="*/ 16972 h 166075"/>
                <a:gd name="rtr" fmla="*/ 453513 w 503700"/>
                <a:gd name="rtb" fmla="*/ 141073 h 166075"/>
              </a:gdLst>
              <a:ahLst/>
              <a:cxnLst/>
              <a:rect l="rtl" t="rtt" r="rtr" b="rtb"/>
              <a:pathLst>
                <a:path w="503700" h="166075" stroke="0">
                  <a:moveTo>
                    <a:pt x="0" y="0"/>
                  </a:moveTo>
                  <a:lnTo>
                    <a:pt x="503700" y="0"/>
                  </a:lnTo>
                  <a:lnTo>
                    <a:pt x="5037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503700" h="166075" fill="none">
                  <a:moveTo>
                    <a:pt x="0" y="166075"/>
                  </a:moveTo>
                  <a:lnTo>
                    <a:pt x="503700" y="166075"/>
                  </a:lnTo>
                </a:path>
              </a:pathLst>
            </a:custGeom>
            <a:noFill/>
            <a:ln w="14600" cap="flat">
              <a:solidFill>
                <a:srgbClr val="F2C94C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Nhiệt</a:t>
              </a:r>
              <a:r>
                <a:rPr sz="14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độ</a:t>
              </a:r>
              <a:endParaRPr sz="1400" dirty="0">
                <a:solidFill>
                  <a:srgbClr val="454545"/>
                </a:solidFill>
                <a:latin typeface="Segoe UI"/>
              </a:endParaRPr>
            </a:p>
          </p:txBody>
        </p:sp>
        <p:sp>
          <p:nvSpPr>
            <p:cNvPr id="189" name="SubTopic"/>
            <p:cNvSpPr/>
            <p:nvPr/>
          </p:nvSpPr>
          <p:spPr>
            <a:xfrm>
              <a:off x="955605" y="3017568"/>
              <a:ext cx="1014700" cy="166075"/>
            </a:xfrm>
            <a:custGeom>
              <a:avLst/>
              <a:gdLst>
                <a:gd name="rtl" fmla="*/ 52013 w 1014700"/>
                <a:gd name="rtt" fmla="*/ 16972 h 166075"/>
                <a:gd name="rtr" fmla="*/ 964513 w 1014700"/>
                <a:gd name="rtb" fmla="*/ 141073 h 166075"/>
              </a:gdLst>
              <a:ahLst/>
              <a:cxnLst/>
              <a:rect l="rtl" t="rtt" r="rtr" b="rtb"/>
              <a:pathLst>
                <a:path w="1014700" h="166075" stroke="0">
                  <a:moveTo>
                    <a:pt x="0" y="0"/>
                  </a:moveTo>
                  <a:lnTo>
                    <a:pt x="1014700" y="0"/>
                  </a:lnTo>
                  <a:lnTo>
                    <a:pt x="10147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1014700" h="166075" fill="none">
                  <a:moveTo>
                    <a:pt x="0" y="166075"/>
                  </a:moveTo>
                  <a:lnTo>
                    <a:pt x="1014700" y="166075"/>
                  </a:lnTo>
                </a:path>
              </a:pathLst>
            </a:custGeom>
            <a:noFill/>
            <a:ln w="14600" cap="flat">
              <a:solidFill>
                <a:srgbClr val="F2994A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Cung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cấp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khí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oxygen</a:t>
              </a:r>
            </a:p>
          </p:txBody>
        </p:sp>
        <p:sp>
          <p:nvSpPr>
            <p:cNvPr id="191" name="SubTopic"/>
            <p:cNvSpPr/>
            <p:nvPr/>
          </p:nvSpPr>
          <p:spPr>
            <a:xfrm>
              <a:off x="810670" y="3237266"/>
              <a:ext cx="1116900" cy="166075"/>
            </a:xfrm>
            <a:custGeom>
              <a:avLst/>
              <a:gdLst>
                <a:gd name="rtl" fmla="*/ 52013 w 1116900"/>
                <a:gd name="rtt" fmla="*/ 16972 h 166075"/>
                <a:gd name="rtr" fmla="*/ 1066713 w 1116900"/>
                <a:gd name="rtb" fmla="*/ 141073 h 166075"/>
              </a:gdLst>
              <a:ahLst/>
              <a:cxnLst/>
              <a:rect l="rtl" t="rtt" r="rtr" b="rtb"/>
              <a:pathLst>
                <a:path w="1116900" h="166075" stroke="0">
                  <a:moveTo>
                    <a:pt x="0" y="0"/>
                  </a:moveTo>
                  <a:lnTo>
                    <a:pt x="1116900" y="0"/>
                  </a:lnTo>
                  <a:lnTo>
                    <a:pt x="11169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1116900" h="166075" fill="none">
                  <a:moveTo>
                    <a:pt x="0" y="166075"/>
                  </a:moveTo>
                  <a:lnTo>
                    <a:pt x="1116900" y="166075"/>
                  </a:lnTo>
                </a:path>
              </a:pathLst>
            </a:custGeom>
            <a:noFill/>
            <a:ln w="14600" cap="flat">
              <a:solidFill>
                <a:srgbClr val="F2994A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Hút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khí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carcbon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dioxde</a:t>
              </a:r>
              <a:endParaRPr sz="1600" dirty="0">
                <a:solidFill>
                  <a:srgbClr val="454545"/>
                </a:solidFill>
                <a:latin typeface="Segoe UI"/>
              </a:endParaRPr>
            </a:p>
          </p:txBody>
        </p:sp>
        <p:sp>
          <p:nvSpPr>
            <p:cNvPr id="193" name="SubTopic"/>
            <p:cNvSpPr/>
            <p:nvPr/>
          </p:nvSpPr>
          <p:spPr>
            <a:xfrm>
              <a:off x="550183" y="3634294"/>
              <a:ext cx="1153400" cy="158775"/>
            </a:xfrm>
            <a:custGeom>
              <a:avLst/>
              <a:gdLst>
                <a:gd name="rtl" fmla="*/ 52013 w 1153400"/>
                <a:gd name="rtt" fmla="*/ 16972 h 158775"/>
                <a:gd name="rtr" fmla="*/ 1103213 w 1153400"/>
                <a:gd name="rtb" fmla="*/ 133773 h 158775"/>
              </a:gdLst>
              <a:ahLst/>
              <a:cxnLst/>
              <a:rect l="rtl" t="rtt" r="rtr" b="rtb"/>
              <a:pathLst>
                <a:path w="1153400" h="158775" stroke="0">
                  <a:moveTo>
                    <a:pt x="0" y="0"/>
                  </a:moveTo>
                  <a:lnTo>
                    <a:pt x="1153400" y="0"/>
                  </a:lnTo>
                  <a:lnTo>
                    <a:pt x="1153400" y="158775"/>
                  </a:lnTo>
                  <a:lnTo>
                    <a:pt x="0" y="158775"/>
                  </a:lnTo>
                  <a:lnTo>
                    <a:pt x="0" y="0"/>
                  </a:lnTo>
                  <a:close/>
                </a:path>
                <a:path w="1153400" h="158775" fill="none">
                  <a:moveTo>
                    <a:pt x="0" y="158775"/>
                  </a:moveTo>
                  <a:lnTo>
                    <a:pt x="1153400" y="158775"/>
                  </a:lnTo>
                </a:path>
              </a:pathLst>
            </a:custGeom>
            <a:noFill/>
            <a:ln w="14600" cap="flat">
              <a:solidFill>
                <a:srgbClr val="F2994A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Hạn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chế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biến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đổi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khí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hậu</a:t>
              </a:r>
              <a:endParaRPr sz="1600" dirty="0">
                <a:solidFill>
                  <a:srgbClr val="454545"/>
                </a:solidFill>
                <a:latin typeface="MS Shell Dlg 2"/>
              </a:endParaRPr>
            </a:p>
          </p:txBody>
        </p:sp>
        <p:sp>
          <p:nvSpPr>
            <p:cNvPr id="377" name="SubTopic"/>
            <p:cNvSpPr/>
            <p:nvPr/>
          </p:nvSpPr>
          <p:spPr>
            <a:xfrm>
              <a:off x="-322199" y="3439430"/>
              <a:ext cx="1900960" cy="158775"/>
            </a:xfrm>
            <a:custGeom>
              <a:avLst/>
              <a:gdLst>
                <a:gd name="rtl" fmla="*/ 52013 w 2036700"/>
                <a:gd name="rtt" fmla="*/ 21353 h 158775"/>
                <a:gd name="rtr" fmla="*/ 1986513 w 2036700"/>
                <a:gd name="rtb" fmla="*/ 138153 h 158775"/>
              </a:gdLst>
              <a:ahLst/>
              <a:cxnLst/>
              <a:rect l="rtl" t="rtt" r="rtr" b="rtb"/>
              <a:pathLst>
                <a:path w="2036700" h="158775" stroke="0">
                  <a:moveTo>
                    <a:pt x="0" y="0"/>
                  </a:moveTo>
                  <a:lnTo>
                    <a:pt x="2036700" y="0"/>
                  </a:lnTo>
                  <a:lnTo>
                    <a:pt x="2036700" y="158775"/>
                  </a:lnTo>
                  <a:lnTo>
                    <a:pt x="0" y="158775"/>
                  </a:lnTo>
                  <a:lnTo>
                    <a:pt x="0" y="0"/>
                  </a:lnTo>
                  <a:close/>
                </a:path>
                <a:path w="2036700" h="158775" fill="none">
                  <a:moveTo>
                    <a:pt x="0" y="158775"/>
                  </a:moveTo>
                  <a:lnTo>
                    <a:pt x="2036700" y="158775"/>
                  </a:lnTo>
                </a:path>
              </a:pathLst>
            </a:custGeom>
            <a:noFill/>
            <a:ln w="14600" cap="flat">
              <a:solidFill>
                <a:srgbClr val="F2994A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1600" dirty="0" err="1">
                  <a:solidFill>
                    <a:srgbClr val="454545"/>
                  </a:solidFill>
                  <a:latin typeface="Arial"/>
                </a:rPr>
                <a:t>Cung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cấp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thức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ăn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cho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con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người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và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động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vật</a:t>
              </a:r>
              <a:endParaRPr sz="1600" dirty="0">
                <a:solidFill>
                  <a:srgbClr val="454545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368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8AF401E9-7EC1-41E3-9D3C-B46853FB273E}"/>
              </a:ext>
            </a:extLst>
          </p:cNvPr>
          <p:cNvSpPr txBox="1"/>
          <p:nvPr/>
        </p:nvSpPr>
        <p:spPr>
          <a:xfrm>
            <a:off x="3923921" y="2123702"/>
            <a:ext cx="4374297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5BD34378-7B94-491C-AB3F-851F2EC32302}"/>
              </a:ext>
            </a:extLst>
          </p:cNvPr>
          <p:cNvSpPr txBox="1"/>
          <p:nvPr/>
        </p:nvSpPr>
        <p:spPr>
          <a:xfrm>
            <a:off x="4025900" y="2908022"/>
            <a:ext cx="438150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 cứu bài 20 thực hành quang hợp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99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428" y="887895"/>
            <a:ext cx="10194876" cy="52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50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CÁC YẾU TỐ ẢNH HƯỞNG ĐẾN QUANG HỢP</a:t>
            </a:r>
            <a:endParaRPr lang="en-US" sz="3600" b="1" dirty="0"/>
          </a:p>
        </p:txBody>
      </p:sp>
      <p:grpSp>
        <p:nvGrpSpPr>
          <p:cNvPr id="23" name="Nhóm 33">
            <a:extLst>
              <a:ext uri="{FF2B5EF4-FFF2-40B4-BE49-F238E27FC236}">
                <a16:creationId xmlns="" xmlns:a16="http://schemas.microsoft.com/office/drawing/2014/main" id="{AD63F087-19E1-4E61-A132-4066B037C97C}"/>
              </a:ext>
            </a:extLst>
          </p:cNvPr>
          <p:cNvGrpSpPr/>
          <p:nvPr/>
        </p:nvGrpSpPr>
        <p:grpSpPr>
          <a:xfrm>
            <a:off x="3843131" y="1537832"/>
            <a:ext cx="2193886" cy="2270361"/>
            <a:chOff x="4273886" y="3280833"/>
            <a:chExt cx="1726918" cy="1704101"/>
          </a:xfrm>
        </p:grpSpPr>
        <p:grpSp>
          <p:nvGrpSpPr>
            <p:cNvPr id="24" name="그룹 9">
              <a:extLst>
                <a:ext uri="{FF2B5EF4-FFF2-40B4-BE49-F238E27FC236}">
                  <a16:creationId xmlns="" xmlns:a16="http://schemas.microsoft.com/office/drawing/2014/main" id="{AAB36919-4298-4508-B016-F03D10EF757D}"/>
                </a:ext>
              </a:extLst>
            </p:cNvPr>
            <p:cNvGrpSpPr/>
            <p:nvPr/>
          </p:nvGrpSpPr>
          <p:grpSpPr>
            <a:xfrm>
              <a:off x="4273886" y="3280833"/>
              <a:ext cx="1726918" cy="1704101"/>
              <a:chOff x="4543248" y="2367182"/>
              <a:chExt cx="1635977" cy="1635977"/>
            </a:xfrm>
          </p:grpSpPr>
          <p:sp>
            <p:nvSpPr>
              <p:cNvPr id="27" name="Teardrop 3">
                <a:extLst>
                  <a:ext uri="{FF2B5EF4-FFF2-40B4-BE49-F238E27FC236}">
                    <a16:creationId xmlns="" xmlns:a16="http://schemas.microsoft.com/office/drawing/2014/main" id="{26F3A4DF-85B9-4744-8B03-5C1A2B631D84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ardrop 3">
                <a:extLst>
                  <a:ext uri="{FF2B5EF4-FFF2-40B4-BE49-F238E27FC236}">
                    <a16:creationId xmlns="" xmlns:a16="http://schemas.microsoft.com/office/drawing/2014/main" id="{7CB366C2-DCA5-4356-87DB-7566EAF754E6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46">
              <a:extLst>
                <a:ext uri="{FF2B5EF4-FFF2-40B4-BE49-F238E27FC236}">
                  <a16:creationId xmlns="" xmlns:a16="http://schemas.microsoft.com/office/drawing/2014/main" id="{06920432-BC3E-48B3-94D3-336F7FD324FC}"/>
                </a:ext>
              </a:extLst>
            </p:cNvPr>
            <p:cNvSpPr txBox="1"/>
            <p:nvPr/>
          </p:nvSpPr>
          <p:spPr>
            <a:xfrm>
              <a:off x="5191003" y="4415096"/>
              <a:ext cx="627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53">
              <a:extLst>
                <a:ext uri="{FF2B5EF4-FFF2-40B4-BE49-F238E27FC236}">
                  <a16:creationId xmlns="" xmlns:a16="http://schemas.microsoft.com/office/drawing/2014/main" id="{BF6A8968-126A-4DE5-A374-ECDB52297316}"/>
                </a:ext>
              </a:extLst>
            </p:cNvPr>
            <p:cNvSpPr txBox="1"/>
            <p:nvPr/>
          </p:nvSpPr>
          <p:spPr>
            <a:xfrm>
              <a:off x="4886569" y="4132883"/>
              <a:ext cx="1063156" cy="66922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vi-VN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 SÁNG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34">
            <a:extLst>
              <a:ext uri="{FF2B5EF4-FFF2-40B4-BE49-F238E27FC236}">
                <a16:creationId xmlns="" xmlns:a16="http://schemas.microsoft.com/office/drawing/2014/main" id="{CE9A6511-F000-4681-B063-A9CD277C8A3B}"/>
              </a:ext>
            </a:extLst>
          </p:cNvPr>
          <p:cNvGrpSpPr/>
          <p:nvPr/>
        </p:nvGrpSpPr>
        <p:grpSpPr>
          <a:xfrm>
            <a:off x="6018421" y="1588436"/>
            <a:ext cx="2303943" cy="2252842"/>
            <a:chOff x="6057006" y="3292934"/>
            <a:chExt cx="1730994" cy="1692000"/>
          </a:xfrm>
        </p:grpSpPr>
        <p:grpSp>
          <p:nvGrpSpPr>
            <p:cNvPr id="31" name="그룹 37">
              <a:extLst>
                <a:ext uri="{FF2B5EF4-FFF2-40B4-BE49-F238E27FC236}">
                  <a16:creationId xmlns="" xmlns:a16="http://schemas.microsoft.com/office/drawing/2014/main" id="{FE4160CA-82A5-4E4F-AE35-E223E7DB50A2}"/>
                </a:ext>
              </a:extLst>
            </p:cNvPr>
            <p:cNvGrpSpPr/>
            <p:nvPr/>
          </p:nvGrpSpPr>
          <p:grpSpPr>
            <a:xfrm flipH="1">
              <a:off x="6096000" y="3292934"/>
              <a:ext cx="1692000" cy="1692000"/>
              <a:chOff x="4543248" y="2367182"/>
              <a:chExt cx="1635977" cy="1635977"/>
            </a:xfrm>
          </p:grpSpPr>
          <p:sp>
            <p:nvSpPr>
              <p:cNvPr id="34" name="Teardrop 3">
                <a:extLst>
                  <a:ext uri="{FF2B5EF4-FFF2-40B4-BE49-F238E27FC236}">
                    <a16:creationId xmlns="" xmlns:a16="http://schemas.microsoft.com/office/drawing/2014/main" id="{401A0B83-C2E5-48C3-8406-4C57DE5D93A8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186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ardrop 3">
                <a:extLst>
                  <a:ext uri="{FF2B5EF4-FFF2-40B4-BE49-F238E27FC236}">
                    <a16:creationId xmlns="" xmlns:a16="http://schemas.microsoft.com/office/drawing/2014/main" id="{E7ADB48C-4EAB-4396-ACDD-EE6A8C5895ED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43EB424C-5BE1-44EA-A2E7-146CD4289EE1}"/>
                </a:ext>
              </a:extLst>
            </p:cNvPr>
            <p:cNvSpPr txBox="1"/>
            <p:nvPr/>
          </p:nvSpPr>
          <p:spPr>
            <a:xfrm>
              <a:off x="6290874" y="4415096"/>
              <a:ext cx="59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53">
              <a:extLst>
                <a:ext uri="{FF2B5EF4-FFF2-40B4-BE49-F238E27FC236}">
                  <a16:creationId xmlns="" xmlns:a16="http://schemas.microsoft.com/office/drawing/2014/main" id="{4C68F289-7CCF-497A-87B9-41214A7C3BF2}"/>
                </a:ext>
              </a:extLst>
            </p:cNvPr>
            <p:cNvSpPr txBox="1"/>
            <p:nvPr/>
          </p:nvSpPr>
          <p:spPr>
            <a:xfrm>
              <a:off x="6057006" y="3838418"/>
              <a:ext cx="1470238" cy="99362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vi-VN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NỒNG ĐỘ CARBONDIOXIDE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="" xmlns:a16="http://schemas.microsoft.com/office/drawing/2014/main" id="{AEE1C4F0-5549-4F8A-956A-8A657E97994B}"/>
              </a:ext>
            </a:extLst>
          </p:cNvPr>
          <p:cNvGrpSpPr/>
          <p:nvPr/>
        </p:nvGrpSpPr>
        <p:grpSpPr>
          <a:xfrm>
            <a:off x="4179922" y="3879654"/>
            <a:ext cx="2137783" cy="1710823"/>
            <a:chOff x="4778326" y="5088943"/>
            <a:chExt cx="1442451" cy="1222478"/>
          </a:xfrm>
        </p:grpSpPr>
        <p:grpSp>
          <p:nvGrpSpPr>
            <p:cNvPr id="37" name="그룹 40">
              <a:extLst>
                <a:ext uri="{FF2B5EF4-FFF2-40B4-BE49-F238E27FC236}">
                  <a16:creationId xmlns="" xmlns:a16="http://schemas.microsoft.com/office/drawing/2014/main" id="{6C33E4A4-0286-4461-BC8C-7437F91C91BB}"/>
                </a:ext>
              </a:extLst>
            </p:cNvPr>
            <p:cNvGrpSpPr/>
            <p:nvPr/>
          </p:nvGrpSpPr>
          <p:grpSpPr>
            <a:xfrm rot="16200000">
              <a:off x="4778326" y="5088943"/>
              <a:ext cx="1222478" cy="1222478"/>
              <a:chOff x="4543248" y="2367182"/>
              <a:chExt cx="1635977" cy="1635977"/>
            </a:xfrm>
          </p:grpSpPr>
          <p:sp>
            <p:nvSpPr>
              <p:cNvPr id="40" name="Teardrop 3">
                <a:extLst>
                  <a:ext uri="{FF2B5EF4-FFF2-40B4-BE49-F238E27FC236}">
                    <a16:creationId xmlns="" xmlns:a16="http://schemas.microsoft.com/office/drawing/2014/main" id="{E4963763-DA44-43FA-AC8B-67A44861E282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ardrop 3">
                <a:extLst>
                  <a:ext uri="{FF2B5EF4-FFF2-40B4-BE49-F238E27FC236}">
                    <a16:creationId xmlns="" xmlns:a16="http://schemas.microsoft.com/office/drawing/2014/main" id="{D6DC3293-6DA6-4B72-B326-00024AF896C5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TextBox 48">
              <a:extLst>
                <a:ext uri="{FF2B5EF4-FFF2-40B4-BE49-F238E27FC236}">
                  <a16:creationId xmlns="" xmlns:a16="http://schemas.microsoft.com/office/drawing/2014/main" id="{0E97514C-D62D-4398-896B-DA212F964FB8}"/>
                </a:ext>
              </a:extLst>
            </p:cNvPr>
            <p:cNvSpPr txBox="1"/>
            <p:nvPr/>
          </p:nvSpPr>
          <p:spPr>
            <a:xfrm>
              <a:off x="4883425" y="5354089"/>
              <a:ext cx="1337352" cy="43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ko-KR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53">
              <a:extLst>
                <a:ext uri="{FF2B5EF4-FFF2-40B4-BE49-F238E27FC236}">
                  <a16:creationId xmlns="" xmlns:a16="http://schemas.microsoft.com/office/drawing/2014/main" id="{D41F8BCC-B3DA-4511-9763-2D4912D694BB}"/>
                </a:ext>
              </a:extLst>
            </p:cNvPr>
            <p:cNvSpPr txBox="1"/>
            <p:nvPr/>
          </p:nvSpPr>
          <p:spPr>
            <a:xfrm>
              <a:off x="5007205" y="5572201"/>
              <a:ext cx="925778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47" y="3803295"/>
            <a:ext cx="2014741" cy="17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 smtClean="0"/>
              <a:t>THẢO LUẬN NHÓM THEO 4 TRẠM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80013"/>
              </p:ext>
            </p:extLst>
          </p:nvPr>
        </p:nvGraphicFramePr>
        <p:xfrm>
          <a:off x="1886226" y="1899110"/>
          <a:ext cx="8967304" cy="11223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41826"/>
                <a:gridCol w="2241826"/>
                <a:gridCol w="2241826"/>
                <a:gridCol w="2241826"/>
              </a:tblGrid>
              <a:tr h="561193">
                <a:tc>
                  <a:txBody>
                    <a:bodyPr/>
                    <a:lstStyle/>
                    <a:p>
                      <a:r>
                        <a:rPr lang="vi-VN" dirty="0" smtClean="0"/>
                        <a:t>PHT trạm</a:t>
                      </a:r>
                      <a:r>
                        <a:rPr lang="vi-VN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PHT trạm</a:t>
                      </a:r>
                      <a:r>
                        <a:rPr lang="vi-VN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PHT trạm</a:t>
                      </a:r>
                      <a:r>
                        <a:rPr lang="vi-VN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PHT trạm</a:t>
                      </a:r>
                      <a:r>
                        <a:rPr lang="vi-VN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5611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8678" y="503583"/>
            <a:ext cx="154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PHT TRẠM 1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22241"/>
              </p:ext>
            </p:extLst>
          </p:nvPr>
        </p:nvGraphicFramePr>
        <p:xfrm>
          <a:off x="2690053" y="1768936"/>
          <a:ext cx="5937250" cy="913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60"/>
                <a:gridCol w="1979295"/>
                <a:gridCol w="19792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Đặc điểm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Cây ưa sáng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Cây ưa bóng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Ví dụ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Nhu cầu ánh sáng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Đặc điểm lá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37252" y="-446554"/>
            <a:ext cx="9633398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Nghiên</a:t>
            </a:r>
            <a:r>
              <a:rPr kumimoji="0" lang="vi-VN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cứu thông tin SGK và  H 19.2 </a:t>
            </a:r>
            <a:r>
              <a:rPr lang="vi-VN" alt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h</a:t>
            </a: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oàn thành bảng tìm hiểu cây ưa sáng và cây ưa bóng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80975" algn="l"/>
                <a:tab pos="539750" algn="l"/>
              </a:tabLst>
            </a:pPr>
            <a:endParaRPr lang="vi-VN" alt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80975" algn="l"/>
                <a:tab pos="539750" algn="l"/>
              </a:tabLst>
            </a:pP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80975" algn="l"/>
                <a:tab pos="539750" algn="l"/>
              </a:tabLst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Nghiên cứu thí nghiệm ảnh hưởng của ánh sáng đến quang hợp của cành rong đuôi chó và trả lời câu hỏi: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Dựa kết quả bảng 19.1, cho biết ánh sáng mạnh hay yếu có ảnh hưởng đến quang hợp ở rong đuôi chó như thế nào?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Nêu ảnh hưởng của ánh sáng đến quang hợp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sao trong nông nghiệp để tăng năng suất một số loại cây trồng người ta thường dùng đền chiếu sáng vào ban đêm?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lang="vi-VN" alt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kumimoji="0" lang="vi-V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3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000" b="1" dirty="0" smtClean="0"/>
              <a:t>PHT TRẠM 2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1368823" y="1167083"/>
            <a:ext cx="9577471" cy="437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vi-VN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Đọc thông tin ở bảng 19.2 và cho biết: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 </a:t>
            </a: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hưởng của nồng độ co2 đến quang hợp ở cây đậu xanh và cây bí đỏ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So sánh cường độ quang hợp của cây đậu xanh và cây bí đỏ ở cùng 1 nồng độ co2.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Rút ra kết luận ảnh hưởng của co2 đến quá trình quang hợp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000" b="1" dirty="0" smtClean="0"/>
              <a:t>PHT TRẠM 3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1594111" y="1683141"/>
            <a:ext cx="9577471" cy="436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/>
              <a:t>1. Đọc thông tin và cho biết:</a:t>
            </a:r>
          </a:p>
          <a:p>
            <a:r>
              <a:rPr lang="vi-VN" sz="1600" dirty="0" smtClean="0"/>
              <a:t>a</a:t>
            </a:r>
            <a:r>
              <a:rPr lang="vi-VN" sz="1600" b="1" dirty="0" smtClean="0"/>
              <a:t>. </a:t>
            </a:r>
            <a:r>
              <a:rPr lang="vi-VN" sz="1600" b="1" dirty="0"/>
              <a:t>Nêu ảnh hưởng của nước đến quá trình quang hợp của cây xanh</a:t>
            </a:r>
            <a:endParaRPr lang="en-US" sz="1600" b="1" dirty="0"/>
          </a:p>
          <a:p>
            <a:r>
              <a:rPr lang="vi-VN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/>
          </a:p>
          <a:p>
            <a:r>
              <a:rPr lang="vi-VN" sz="1600" b="1" dirty="0" smtClean="0"/>
              <a:t>b. </a:t>
            </a:r>
            <a:r>
              <a:rPr lang="vi-VN" sz="1600" b="1" dirty="0"/>
              <a:t>Nhận xét nhu cầu nước của cây xanh và cho ví dụ</a:t>
            </a:r>
            <a:endParaRPr lang="en-US" sz="1600" b="1" dirty="0"/>
          </a:p>
          <a:p>
            <a:r>
              <a:rPr lang="vi-VN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/>
          </a:p>
          <a:p>
            <a:r>
              <a:rPr lang="vi-VN" sz="1600" b="1" dirty="0" smtClean="0"/>
              <a:t>c. </a:t>
            </a:r>
            <a:r>
              <a:rPr lang="vi-VN" sz="1600" b="1" dirty="0"/>
              <a:t>Vì sao trong trồng trọt muốn thu năng suất cao cần tưới đủ nước cho cây trồng</a:t>
            </a:r>
            <a:endParaRPr lang="en-US" sz="1600" b="1" dirty="0"/>
          </a:p>
          <a:p>
            <a:pPr algn="ctr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vi-VN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vi-VN" sz="1600" b="1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/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43&quot;&gt;&lt;property id=&quot;20148&quot; value=&quot;5&quot;/&gt;&lt;property id=&quot;20300&quot; value=&quot;Slide 3&quot;/&gt;&lt;property id=&quot;20307&quot; value=&quot;257&quot;/&gt;&lt;/object&gt;&lt;object type=&quot;3&quot; unique_id=&quot;10279&quot;&gt;&lt;property id=&quot;20148&quot; value=&quot;5&quot;/&gt;&lt;property id=&quot;20300&quot; value=&quot;Slide 1&quot;/&gt;&lt;property id=&quot;20307&quot; value=&quot;258&quot;/&gt;&lt;/object&gt;&lt;object type=&quot;3&quot; unique_id=&quot;10280&quot;&gt;&lt;property id=&quot;20148&quot; value=&quot;5&quot;/&gt;&lt;property id=&quot;20300&quot; value=&quot;Slide 2&quot;/&gt;&lt;property id=&quot;20307&quot; value=&quot;259&quot;/&gt;&lt;/object&gt;&lt;object type=&quot;3&quot; unique_id=&quot;10281&quot;&gt;&lt;property id=&quot;20148&quot; value=&quot;5&quot;/&gt;&lt;property id=&quot;20300&quot; value=&quot;Slide 4&quot;/&gt;&lt;property id=&quot;20307&quot; value=&quot;264&quot;/&gt;&lt;/object&gt;&lt;object type=&quot;3&quot; unique_id=&quot;10282&quot;&gt;&lt;property id=&quot;20148&quot; value=&quot;5&quot;/&gt;&lt;property id=&quot;20300&quot; value=&quot;Slide 5&quot;/&gt;&lt;property id=&quot;20307&quot; value=&quot;263&quot;/&gt;&lt;/object&gt;&lt;object type=&quot;3&quot; unique_id=&quot;10283&quot;&gt;&lt;property id=&quot;20148&quot; value=&quot;5&quot;/&gt;&lt;property id=&quot;20300&quot; value=&quot;Slide 6&quot;/&gt;&lt;property id=&quot;20307&quot; value=&quot;265&quot;/&gt;&lt;/object&gt;&lt;object type=&quot;3&quot; unique_id=&quot;10284&quot;&gt;&lt;property id=&quot;20148&quot; value=&quot;5&quot;/&gt;&lt;property id=&quot;20300&quot; value=&quot;Slide 7&quot;/&gt;&lt;property id=&quot;20307&quot; value=&quot;262&quot;/&gt;&lt;/object&gt;&lt;object type=&quot;3&quot; unique_id=&quot;10285&quot;&gt;&lt;property id=&quot;20148&quot; value=&quot;5&quot;/&gt;&lt;property id=&quot;20300&quot; value=&quot;Slide 8&quot;/&gt;&lt;property id=&quot;20307&quot; value=&quot;269&quot;/&gt;&lt;/object&gt;&lt;object type=&quot;3&quot; unique_id=&quot;10286&quot;&gt;&lt;property id=&quot;20148&quot; value=&quot;5&quot;/&gt;&lt;property id=&quot;20300&quot; value=&quot;Slide 9&quot;/&gt;&lt;property id=&quot;20307&quot; value=&quot;271&quot;/&gt;&lt;/object&gt;&lt;object type=&quot;3&quot; unique_id=&quot;10287&quot;&gt;&lt;property id=&quot;20148&quot; value=&quot;5&quot;/&gt;&lt;property id=&quot;20300&quot; value=&quot;Slide 10&quot;/&gt;&lt;property id=&quot;20307&quot; value=&quot;270&quot;/&gt;&lt;/object&gt;&lt;object type=&quot;3&quot; unique_id=&quot;10288&quot;&gt;&lt;property id=&quot;20148&quot; value=&quot;5&quot;/&gt;&lt;property id=&quot;20300&quot; value=&quot;Slide 12&quot;/&gt;&lt;property id=&quot;20307&quot; value=&quot;273&quot;/&gt;&lt;/object&gt;&lt;object type=&quot;3&quot; unique_id=&quot;10293&quot;&gt;&lt;property id=&quot;20148&quot; value=&quot;5&quot;/&gt;&lt;property id=&quot;20300&quot; value=&quot;Slide 23&quot;/&gt;&lt;property id=&quot;20307&quot; value=&quot;274&quot;/&gt;&lt;/object&gt;&lt;object type=&quot;3&quot; unique_id=&quot;10295&quot;&gt;&lt;property id=&quot;20148&quot; value=&quot;5&quot;/&gt;&lt;property id=&quot;20300&quot; value=&quot;Slide 33&quot;/&gt;&lt;property id=&quot;20307&quot; value=&quot;266&quot;/&gt;&lt;/object&gt;&lt;object type=&quot;3&quot; unique_id=&quot;10296&quot;&gt;&lt;property id=&quot;20148&quot; value=&quot;5&quot;/&gt;&lt;property id=&quot;20300&quot; value=&quot;Slide 25&quot;/&gt;&lt;property id=&quot;20307&quot; value=&quot;267&quot;/&gt;&lt;/object&gt;&lt;object type=&quot;3&quot; unique_id=&quot;10949&quot;&gt;&lt;property id=&quot;20148&quot; value=&quot;5&quot;/&gt;&lt;property id=&quot;20300&quot; value=&quot;Slide 13&quot;/&gt;&lt;property id=&quot;20307&quot; value=&quot;279&quot;/&gt;&lt;/object&gt;&lt;object type=&quot;3&quot; unique_id=&quot;10950&quot;&gt;&lt;property id=&quot;20148&quot; value=&quot;5&quot;/&gt;&lt;property id=&quot;20300&quot; value=&quot;Slide 14&quot;/&gt;&lt;property id=&quot;20307&quot; value=&quot;280&quot;/&gt;&lt;/object&gt;&lt;object type=&quot;3&quot; unique_id=&quot;10951&quot;&gt;&lt;property id=&quot;20148&quot; value=&quot;5&quot;/&gt;&lt;property id=&quot;20300&quot; value=&quot;Slide 15&quot;/&gt;&lt;property id=&quot;20307&quot; value=&quot;281&quot;/&gt;&lt;/object&gt;&lt;object type=&quot;3&quot; unique_id=&quot;10952&quot;&gt;&lt;property id=&quot;20148&quot; value=&quot;5&quot;/&gt;&lt;property id=&quot;20300&quot; value=&quot;Slide 16&quot;/&gt;&lt;property id=&quot;20307&quot; value=&quot;282&quot;/&gt;&lt;/object&gt;&lt;object type=&quot;3&quot; unique_id=&quot;10953&quot;&gt;&lt;property id=&quot;20148&quot; value=&quot;5&quot;/&gt;&lt;property id=&quot;20300&quot; value=&quot;Slide 17&quot;/&gt;&lt;property id=&quot;20307&quot; value=&quot;283&quot;/&gt;&lt;/object&gt;&lt;object type=&quot;3&quot; unique_id=&quot;10954&quot;&gt;&lt;property id=&quot;20148&quot; value=&quot;5&quot;/&gt;&lt;property id=&quot;20300&quot; value=&quot;Slide 18&quot;/&gt;&lt;property id=&quot;20307&quot; value=&quot;284&quot;/&gt;&lt;/object&gt;&lt;object type=&quot;3&quot; unique_id=&quot;10956&quot;&gt;&lt;property id=&quot;20148&quot; value=&quot;5&quot;/&gt;&lt;property id=&quot;20300&quot; value=&quot;Slide 19&quot;/&gt;&lt;property id=&quot;20307&quot; value=&quot;287&quot;/&gt;&lt;/object&gt;&lt;object type=&quot;3&quot; unique_id=&quot;10958&quot;&gt;&lt;property id=&quot;20148&quot; value=&quot;5&quot;/&gt;&lt;property id=&quot;20300&quot; value=&quot;Slide 20&quot;/&gt;&lt;property id=&quot;20307&quot; value=&quot;289&quot;/&gt;&lt;/object&gt;&lt;object type=&quot;3&quot; unique_id=&quot;10959&quot;&gt;&lt;property id=&quot;20148&quot; value=&quot;5&quot;/&gt;&lt;property id=&quot;20300&quot; value=&quot;Slide 21&quot;/&gt;&lt;property id=&quot;20307&quot; value=&quot;290&quot;/&gt;&lt;/object&gt;&lt;object type=&quot;3&quot; unique_id=&quot;10960&quot;&gt;&lt;property id=&quot;20148&quot; value=&quot;5&quot;/&gt;&lt;property id=&quot;20300&quot; value=&quot;Slide 22&quot;/&gt;&lt;property id=&quot;20307&quot; value=&quot;285&quot;/&gt;&lt;/object&gt;&lt;object type=&quot;3&quot; unique_id=&quot;10961&quot;&gt;&lt;property id=&quot;20148&quot; value=&quot;5&quot;/&gt;&lt;property id=&quot;20300&quot; value=&quot;Slide 24&quot;/&gt;&lt;property id=&quot;20307&quot; value=&quot;291&quot;/&gt;&lt;/object&gt;&lt;object type=&quot;3&quot; unique_id=&quot;11249&quot;&gt;&lt;property id=&quot;20148&quot; value=&quot;5&quot;/&gt;&lt;property id=&quot;20300&quot; value=&quot;Slide 26&quot;/&gt;&lt;property id=&quot;20307&quot; value=&quot;292&quot;/&gt;&lt;/object&gt;&lt;object type=&quot;3&quot; unique_id=&quot;11378&quot;&gt;&lt;property id=&quot;20148&quot; value=&quot;5&quot;/&gt;&lt;property id=&quot;20300&quot; value=&quot;Slide 11&quot;/&gt;&lt;property id=&quot;20307&quot; value=&quot;293&quot;/&gt;&lt;/object&gt;&lt;object type=&quot;3&quot; unique_id=&quot;11986&quot;&gt;&lt;property id=&quot;20148&quot; value=&quot;5&quot;/&gt;&lt;property id=&quot;20300&quot; value=&quot;Slide 27&quot;/&gt;&lt;property id=&quot;20307&quot; value=&quot;296&quot;/&gt;&lt;/object&gt;&lt;object type=&quot;3&quot; unique_id=&quot;11987&quot;&gt;&lt;property id=&quot;20148&quot; value=&quot;5&quot;/&gt;&lt;property id=&quot;20300&quot; value=&quot;Slide 28&quot;/&gt;&lt;property id=&quot;20307&quot; value=&quot;297&quot;/&gt;&lt;/object&gt;&lt;object type=&quot;3&quot; unique_id=&quot;11988&quot;&gt;&lt;property id=&quot;20148&quot; value=&quot;5&quot;/&gt;&lt;property id=&quot;20300&quot; value=&quot;Slide 29&quot;/&gt;&lt;property id=&quot;20307&quot; value=&quot;298&quot;/&gt;&lt;/object&gt;&lt;object type=&quot;3&quot; unique_id=&quot;11989&quot;&gt;&lt;property id=&quot;20148&quot; value=&quot;5&quot;/&gt;&lt;property id=&quot;20300&quot; value=&quot;Slide 30&quot;/&gt;&lt;property id=&quot;20307&quot; value=&quot;299&quot;/&gt;&lt;/object&gt;&lt;object type=&quot;3&quot; unique_id=&quot;11990&quot;&gt;&lt;property id=&quot;20148&quot; value=&quot;5&quot;/&gt;&lt;property id=&quot;20300&quot; value=&quot;Slide 31&quot;/&gt;&lt;property id=&quot;20307&quot; value=&quot;300&quot;/&gt;&lt;/object&gt;&lt;object type=&quot;3&quot; unique_id=&quot;12097&quot;&gt;&lt;property id=&quot;20148&quot; value=&quot;5&quot;/&gt;&lt;property id=&quot;20300&quot; value=&quot;Slide 32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854</Words>
  <Application>Microsoft Office PowerPoint</Application>
  <PresentationFormat>Custom</PresentationFormat>
  <Paragraphs>152</Paragraphs>
  <Slides>33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2022-08-16T08:02:06Z</dcterms:created>
  <dcterms:modified xsi:type="dcterms:W3CDTF">2022-08-16T08:11:09Z</dcterms:modified>
</cp:coreProperties>
</file>